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65" r:id="rId3"/>
    <p:sldId id="283" r:id="rId4"/>
    <p:sldId id="256" r:id="rId5"/>
    <p:sldId id="310" r:id="rId6"/>
    <p:sldId id="285" r:id="rId7"/>
    <p:sldId id="307" r:id="rId8"/>
    <p:sldId id="292" r:id="rId9"/>
    <p:sldId id="305" r:id="rId10"/>
    <p:sldId id="306" r:id="rId11"/>
    <p:sldId id="308" r:id="rId12"/>
    <p:sldId id="311" r:id="rId13"/>
    <p:sldId id="276" r:id="rId14"/>
    <p:sldId id="309" r:id="rId15"/>
    <p:sldId id="260" r:id="rId16"/>
    <p:sldId id="287" r:id="rId17"/>
    <p:sldId id="312" r:id="rId18"/>
    <p:sldId id="301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ghtall@me.com" initials="h" lastIdx="9" clrIdx="0">
    <p:extLst>
      <p:ext uri="{19B8F6BF-5375-455C-9EA6-DF929625EA0E}">
        <p15:presenceInfo xmlns:p15="http://schemas.microsoft.com/office/powerpoint/2012/main" userId="9e1b6e28bba59f6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67" autoAdjust="0"/>
    <p:restoredTop sz="78115"/>
  </p:normalViewPr>
  <p:slideViewPr>
    <p:cSldViewPr snapToGrid="0">
      <p:cViewPr varScale="1">
        <p:scale>
          <a:sx n="71" d="100"/>
          <a:sy n="71" d="100"/>
        </p:scale>
        <p:origin x="17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EC942F-1AB7-49E2-883F-8A0A44A60A46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0C9F3-A9BA-4A7C-8595-3C4ED8312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666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088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Hans" altLang="en-US" dirty="0"/>
              <a:t>在这里，有两个刚才没有介绍到的是监控和日志，这个主要是在</a:t>
            </a:r>
            <a:r>
              <a:rPr lang="en-US" altLang="zh-Hans" dirty="0"/>
              <a:t>cello-analytic</a:t>
            </a:r>
            <a:r>
              <a:rPr lang="zh-Hans" altLang="en-US" dirty="0"/>
              <a:t>的一个项目里，主要是用到了</a:t>
            </a:r>
            <a:r>
              <a:rPr lang="en-US" altLang="zh-Hans" dirty="0"/>
              <a:t>elk</a:t>
            </a:r>
            <a:r>
              <a:rPr lang="zh-Hans" altLang="en-US" dirty="0"/>
              <a:t>来实现。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251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3542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cello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的服务是基于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部署的，只需要简单的三步，就可以部署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cello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0636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Hans" altLang="en-US" dirty="0"/>
              <a:t>主节点服务启动好之后，就可以看到管理员和普通用户的控制台。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7191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1794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Hans" altLang="en-US" dirty="0"/>
              <a:t>下面的这个地址是详细的步骤介绍，大家可以去看那里详细了解一下。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090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Hans" altLang="en-US" dirty="0"/>
              <a:t>如果在开发或是使用中，碰到了问题，该怎么在社区提问和寻求帮助呢？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5865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1674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864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039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48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812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现在区块链非常热，很多的开发者或是公司，都特别想开发自己的一套区块链应用，但是，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hyperledger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的这套环境的搭建和如何配置节点，证书的生成以及链路的初始化等等复杂度比较高，学习成本很高，所以，可能就会止步与环境的搭建。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2.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好的东西最根本的是内容，比如苹果手机，如果没有这么多的好的应用支撑，这么好的生态系统，也不会有用户买账。所以，我觉得区块链将来能否很好的发展，智能合约应用也是关键之一，所以，将来会有大量的开发者进入到智能合约的开发中来，虽然我现在还没有开始学习怎么开发智能合约。这样，就需一个这样的区块链即服务的快捷部署的平台，为开发者提供一个快速开发智能合约的通道。目前，基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cello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开发的有纸贵科技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baas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平台。待会陈昌会给大家重点介绍一下他们公司的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baas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36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支持定制化的区块链实例，包括区块链类型，大小，共识机制等，当前主要支持的是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fabric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2.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根据每个主机资源的配额，通过健康检查，自动的管理主机上的区块链服务。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3.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包括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swarm, bare metal,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vmware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将来也会支持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，以及其他类型。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4.</a:t>
            </a:r>
            <a:r>
              <a:rPr lang="zh-Hans" altLang="en-US" dirty="0"/>
              <a:t>创建的所有的区块链都有对应的日志分析查看，以及监控功能。</a:t>
            </a: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2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480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Hans" altLang="en-US" dirty="0"/>
              <a:t>从这个架构图中，可以看出，如果你想参与到</a:t>
            </a:r>
            <a:r>
              <a:rPr lang="en-US" altLang="zh-Hans" dirty="0"/>
              <a:t>cello</a:t>
            </a:r>
            <a:r>
              <a:rPr lang="zh-Hans" altLang="en-US" dirty="0"/>
              <a:t>的社区开发中来，可以有很多的切入点来进入。如果是偏前台的，可以从用户或是管理员的控制台的界面入手，</a:t>
            </a:r>
            <a:r>
              <a:rPr lang="en-US" altLang="zh-Hans" dirty="0" err="1"/>
              <a:t>nodejs</a:t>
            </a:r>
            <a:r>
              <a:rPr lang="zh-Hans" altLang="en-US" dirty="0"/>
              <a:t>开发者则可以选择</a:t>
            </a:r>
            <a:r>
              <a:rPr lang="en-US" altLang="zh-Hans" dirty="0"/>
              <a:t>user</a:t>
            </a:r>
            <a:r>
              <a:rPr lang="zh-Hans" altLang="en-US" dirty="0"/>
              <a:t> </a:t>
            </a:r>
            <a:r>
              <a:rPr lang="en-US" altLang="zh-Hans" dirty="0"/>
              <a:t>dashboard</a:t>
            </a:r>
            <a:r>
              <a:rPr lang="zh-Hans" altLang="en-US" dirty="0"/>
              <a:t>的后台服务开始，</a:t>
            </a:r>
            <a:r>
              <a:rPr lang="en-US" altLang="zh-Hans" dirty="0"/>
              <a:t>admin</a:t>
            </a:r>
            <a:r>
              <a:rPr lang="zh-Hans" altLang="en-US" dirty="0"/>
              <a:t>的后台主要开发语言是</a:t>
            </a:r>
            <a:r>
              <a:rPr lang="en-US" altLang="zh-Hans" dirty="0"/>
              <a:t>python</a:t>
            </a:r>
            <a:r>
              <a:rPr lang="zh-Hans" altLang="en-US" dirty="0"/>
              <a:t>，</a:t>
            </a:r>
            <a:r>
              <a:rPr lang="en-US" altLang="zh-Hans" dirty="0"/>
              <a:t>web</a:t>
            </a:r>
            <a:r>
              <a:rPr lang="zh-Hans" altLang="en-US" dirty="0"/>
              <a:t>服务后台是基于</a:t>
            </a:r>
            <a:r>
              <a:rPr lang="en-US" altLang="zh-Hans" dirty="0"/>
              <a:t>flask</a:t>
            </a:r>
            <a:r>
              <a:rPr lang="zh-Hans" altLang="en-US" dirty="0"/>
              <a:t>框架开发，熟悉</a:t>
            </a:r>
            <a:r>
              <a:rPr lang="en-US" altLang="zh-Hans" dirty="0"/>
              <a:t>flask</a:t>
            </a:r>
            <a:r>
              <a:rPr lang="zh-Hans" altLang="en-US" dirty="0"/>
              <a:t>的开发者则可以很快速的上手开发，然后针对各种不同的基础设施的编排引擎，开发者可以选择自己熟悉的引擎来选择开发。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631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ans" dirty="0"/>
              <a:t>Cello</a:t>
            </a:r>
            <a:r>
              <a:rPr lang="zh-Hans" altLang="en-US" dirty="0"/>
              <a:t>的网络结构还是比较简单的，内部网络分为主节点和多个从节点，主节点编排管理从节点，管理员和普通用户通过外网访问主节点服务。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881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7503519" y="-408600"/>
            <a:ext cx="6964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18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vortex dir="r"/>
      </p:transition>
    </mc:Choice>
    <mc:Fallback xmlns="">
      <p:transition spd="slow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00000">
            <a:off x="-1769434" y="177554"/>
            <a:ext cx="6964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4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vortex dir="r"/>
      </p:transition>
    </mc:Choice>
    <mc:Fallback xmlns="">
      <p:transition spd="slow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792880" y="2229092"/>
            <a:ext cx="6964739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965" y="-1827092"/>
            <a:ext cx="6964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9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vortex dir="r"/>
      </p:transition>
    </mc:Choice>
    <mc:Fallback xmlns="">
      <p:transition spd="slow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73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vortex dir="r"/>
      </p:transition>
    </mc:Choice>
    <mc:Fallback xmlns="">
      <p:transition spd="slow" advClick="0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074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vortex dir="r"/>
      </p:transition>
    </mc:Choice>
    <mc:Fallback xmlns="">
      <p:transition spd="slow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5336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vortex dir="r"/>
      </p:transition>
    </mc:Choice>
    <mc:Fallback xmlns="">
      <p:transition spd="slow" advClick="0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347404" y="658199"/>
            <a:ext cx="7537187" cy="74216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03" y="-1487124"/>
            <a:ext cx="7537187" cy="7421675"/>
          </a:xfrm>
          <a:prstGeom prst="rect">
            <a:avLst/>
          </a:prstGeom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1271952" y="2678853"/>
            <a:ext cx="9431218" cy="9607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5400" b="1" dirty="0" err="1">
                <a:ea typeface="+mn-ea"/>
                <a:cs typeface="+mn-ea"/>
                <a:sym typeface="+mn-lt"/>
              </a:rPr>
              <a:t>Hyperledger</a:t>
            </a:r>
            <a:r>
              <a:rPr lang="en-US" altLang="zh-CN" sz="5400" b="1" dirty="0">
                <a:ea typeface="+mn-ea"/>
                <a:cs typeface="+mn-ea"/>
                <a:sym typeface="+mn-lt"/>
              </a:rPr>
              <a:t> Cello</a:t>
            </a:r>
            <a:r>
              <a:rPr lang="zh-Hans" altLang="en-US" sz="5400" b="1" dirty="0">
                <a:ea typeface="+mn-ea"/>
                <a:cs typeface="+mn-ea"/>
                <a:sym typeface="+mn-lt"/>
              </a:rPr>
              <a:t>介绍</a:t>
            </a:r>
            <a:endParaRPr lang="zh-CN" altLang="en-US" sz="5400" b="1" dirty="0">
              <a:ea typeface="+mn-ea"/>
              <a:cs typeface="+mn-ea"/>
              <a:sym typeface="+mn-lt"/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2974870" y="4272396"/>
            <a:ext cx="6025383" cy="37637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zh-CN" altLang="en-US" sz="1600" dirty="0">
              <a:solidFill>
                <a:schemeClr val="accent1">
                  <a:lumMod val="9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1717724" y="3952022"/>
            <a:ext cx="8539674" cy="3842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Hans" altLang="en-US" sz="2000" dirty="0">
                <a:solidFill>
                  <a:schemeClr val="accent1">
                    <a:lumMod val="90000"/>
                  </a:schemeClr>
                </a:solidFill>
                <a:cs typeface="+mn-ea"/>
                <a:sym typeface="+mn-lt"/>
              </a:rPr>
              <a:t>岳海涛 </a:t>
            </a:r>
            <a:r>
              <a:rPr lang="en-US" altLang="zh-Hans" sz="2000" dirty="0">
                <a:solidFill>
                  <a:schemeClr val="accent1">
                    <a:lumMod val="90000"/>
                  </a:schemeClr>
                </a:solidFill>
                <a:cs typeface="+mn-ea"/>
                <a:sym typeface="+mn-lt"/>
              </a:rPr>
              <a:t>IBM</a:t>
            </a:r>
            <a:r>
              <a:rPr lang="zh-Hans" altLang="en-US" sz="2000" dirty="0">
                <a:solidFill>
                  <a:schemeClr val="accent1">
                    <a:lumMod val="90000"/>
                  </a:schemeClr>
                </a:solidFill>
                <a:cs typeface="+mn-ea"/>
                <a:sym typeface="+mn-lt"/>
              </a:rPr>
              <a:t>中国研究院高级研究员</a:t>
            </a:r>
            <a:endParaRPr lang="zh-CN" altLang="en-US" sz="2000" dirty="0">
              <a:solidFill>
                <a:schemeClr val="accent1">
                  <a:lumMod val="9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19954" y="1711573"/>
            <a:ext cx="33352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>
                    <a:lumMod val="90000"/>
                  </a:schemeClr>
                </a:solidFill>
                <a:cs typeface="+mn-ea"/>
                <a:sym typeface="+mn-lt"/>
              </a:rPr>
              <a:t>2018</a:t>
            </a:r>
            <a:endParaRPr lang="zh-CN" altLang="en-US" sz="4800" dirty="0">
              <a:solidFill>
                <a:schemeClr val="accent1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47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23"/>
          <p:cNvSpPr txBox="1"/>
          <p:nvPr/>
        </p:nvSpPr>
        <p:spPr>
          <a:xfrm>
            <a:off x="4802811" y="399771"/>
            <a:ext cx="4364391" cy="135723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lang="zh-Hans" altLang="en-US" sz="3600" b="1" dirty="0"/>
              <a:t>层次关系图</a:t>
            </a:r>
            <a:endParaRPr lang="zh-CN" altLang="en-US" sz="36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22BC059-16CD-2C4E-BCF3-CFD380ED4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883" y="1546166"/>
            <a:ext cx="4572346" cy="441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8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533919" y="529097"/>
            <a:ext cx="6858976" cy="5841228"/>
            <a:chOff x="3205724" y="537743"/>
            <a:chExt cx="6198825" cy="527903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00000">
              <a:off x="4281210" y="577305"/>
              <a:ext cx="5162902" cy="508377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9218">
              <a:off x="3166162" y="693435"/>
              <a:ext cx="5162902" cy="5083777"/>
            </a:xfrm>
            <a:prstGeom prst="rect">
              <a:avLst/>
            </a:prstGeom>
          </p:spPr>
        </p:pic>
      </p:grpSp>
      <p:sp>
        <p:nvSpPr>
          <p:cNvPr id="2" name="矩形 1"/>
          <p:cNvSpPr/>
          <p:nvPr/>
        </p:nvSpPr>
        <p:spPr>
          <a:xfrm>
            <a:off x="0" y="2602523"/>
            <a:ext cx="12192000" cy="1969477"/>
          </a:xfrm>
          <a:prstGeom prst="rect">
            <a:avLst/>
          </a:prstGeom>
          <a:solidFill>
            <a:schemeClr val="accent1">
              <a:lumMod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450122" y="3267304"/>
            <a:ext cx="7291756" cy="99989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Hans" altLang="en-US" sz="4800" b="1" spc="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操作教程</a:t>
            </a:r>
            <a:endParaRPr lang="zh-CN" altLang="en-US" sz="4800" b="1" spc="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0" y="4572000"/>
            <a:ext cx="11594123" cy="586154"/>
          </a:xfrm>
          <a:custGeom>
            <a:avLst/>
            <a:gdLst>
              <a:gd name="connsiteX0" fmla="*/ 0 w 11594123"/>
              <a:gd name="connsiteY0" fmla="*/ 0 h 586154"/>
              <a:gd name="connsiteX1" fmla="*/ 11594123 w 11594123"/>
              <a:gd name="connsiteY1" fmla="*/ 586154 h 586154"/>
              <a:gd name="connsiteX2" fmla="*/ 11594123 w 11594123"/>
              <a:gd name="connsiteY2" fmla="*/ 0 h 586154"/>
              <a:gd name="connsiteX3" fmla="*/ 0 w 11594123"/>
              <a:gd name="connsiteY3" fmla="*/ 0 h 58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94123" h="586154">
                <a:moveTo>
                  <a:pt x="0" y="0"/>
                </a:moveTo>
                <a:lnTo>
                  <a:pt x="11594123" y="586154"/>
                </a:lnTo>
                <a:lnTo>
                  <a:pt x="115941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47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3"/>
          <p:cNvSpPr txBox="1"/>
          <p:nvPr/>
        </p:nvSpPr>
        <p:spPr>
          <a:xfrm>
            <a:off x="2382447" y="1155801"/>
            <a:ext cx="4364391" cy="135723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lang="zh-Hans" altLang="en-US" sz="3600" b="1" dirty="0"/>
              <a:t>启动步骤</a:t>
            </a:r>
            <a:endParaRPr lang="zh-CN" altLang="en-US" sz="3600" b="1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2F03487-1337-BE49-BD85-2563269DC6E4}"/>
              </a:ext>
            </a:extLst>
          </p:cNvPr>
          <p:cNvGrpSpPr/>
          <p:nvPr/>
        </p:nvGrpSpPr>
        <p:grpSpPr>
          <a:xfrm>
            <a:off x="39680" y="1805427"/>
            <a:ext cx="11916640" cy="3919604"/>
            <a:chOff x="39680" y="1805427"/>
            <a:chExt cx="11916640" cy="3919604"/>
          </a:xfrm>
        </p:grpSpPr>
        <p:grpSp>
          <p:nvGrpSpPr>
            <p:cNvPr id="3" name="组合 2"/>
            <p:cNvGrpSpPr/>
            <p:nvPr/>
          </p:nvGrpSpPr>
          <p:grpSpPr>
            <a:xfrm>
              <a:off x="6096000" y="1805427"/>
              <a:ext cx="5860320" cy="3919604"/>
              <a:chOff x="4866748" y="520025"/>
              <a:chExt cx="5860320" cy="3919604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5389412" y="520025"/>
                <a:ext cx="1371600" cy="1371600"/>
              </a:xfrm>
              <a:prstGeom prst="ellipse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25425" indent="-225425"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kern="0">
                  <a:solidFill>
                    <a:prstClr val="black"/>
                  </a:solidFill>
                  <a:cs typeface="Arial" pitchFamily="34" charset="0"/>
                  <a:sym typeface="+mn-lt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 bwMode="gray">
              <a:xfrm>
                <a:off x="4866748" y="2173068"/>
                <a:ext cx="1045328" cy="1045328"/>
              </a:xfrm>
              <a:prstGeom prst="ellipse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25425" indent="-225425"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kern="0" dirty="0">
                  <a:solidFill>
                    <a:prstClr val="black"/>
                  </a:solidFill>
                  <a:cs typeface="Arial" pitchFamily="34" charset="0"/>
                  <a:sym typeface="+mn-lt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 bwMode="gray">
              <a:xfrm>
                <a:off x="5521706" y="3545167"/>
                <a:ext cx="894462" cy="894462"/>
              </a:xfrm>
              <a:prstGeom prst="ellipse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25425" indent="-225425"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kern="0" dirty="0">
                  <a:solidFill>
                    <a:prstClr val="black"/>
                  </a:solidFill>
                  <a:cs typeface="Arial" pitchFamily="34" charset="0"/>
                  <a:sym typeface="+mn-lt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7086780" y="1052844"/>
                <a:ext cx="3640288" cy="3774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Clr>
                    <a:srgbClr val="E24848"/>
                  </a:buClr>
                  <a:defRPr/>
                </a:pPr>
                <a:r>
                  <a:rPr lang="en-US" altLang="zh-CN" sz="1400" noProof="1">
                    <a:cs typeface="+mn-ea"/>
                    <a:sym typeface="+mn-lt"/>
                  </a:rPr>
                  <a:t># make setup-master</a:t>
                </a:r>
                <a:endParaRPr lang="zh-CN" altLang="en-US" sz="1400" noProof="1">
                  <a:cs typeface="+mn-ea"/>
                  <a:sym typeface="+mn-lt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6223715" y="2565910"/>
                <a:ext cx="3640288" cy="3774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Clr>
                    <a:srgbClr val="E24848"/>
                  </a:buClr>
                  <a:defRPr/>
                </a:pPr>
                <a:r>
                  <a:rPr lang="en-US" altLang="zh-CN" sz="1400" noProof="1">
                    <a:cs typeface="+mn-ea"/>
                    <a:sym typeface="+mn-lt"/>
                  </a:rPr>
                  <a:t># make setup-worker</a:t>
                </a:r>
                <a:endParaRPr lang="en-US" sz="1400" noProof="1">
                  <a:cs typeface="+mn-ea"/>
                  <a:sym typeface="+mn-lt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6703862" y="3846381"/>
                <a:ext cx="3640288" cy="3774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Clr>
                    <a:srgbClr val="E24848"/>
                  </a:buClr>
                  <a:defRPr/>
                </a:pPr>
                <a:r>
                  <a:rPr lang="en-US" altLang="zh-CN" sz="1400" noProof="1">
                    <a:cs typeface="+mn-ea"/>
                    <a:sym typeface="+mn-lt"/>
                  </a:rPr>
                  <a:t># THEME=vue make start</a:t>
                </a:r>
                <a:endParaRPr lang="en-US" sz="1400" noProof="1">
                  <a:cs typeface="+mn-ea"/>
                  <a:sym typeface="+mn-lt"/>
                </a:endParaRPr>
              </a:p>
            </p:txBody>
          </p:sp>
          <p:cxnSp>
            <p:nvCxnSpPr>
              <p:cNvPr id="13" name="直接连接符 12"/>
              <p:cNvCxnSpPr/>
              <p:nvPr/>
            </p:nvCxnSpPr>
            <p:spPr>
              <a:xfrm flipH="1">
                <a:off x="5600700" y="1844675"/>
                <a:ext cx="187325" cy="373721"/>
              </a:xfrm>
              <a:prstGeom prst="line">
                <a:avLst/>
              </a:prstGeom>
              <a:solidFill>
                <a:schemeClr val="bg1"/>
              </a:solidFill>
              <a:ln w="28575">
                <a:gradFill>
                  <a:gsLst>
                    <a:gs pos="0">
                      <a:schemeClr val="accent1"/>
                    </a:gs>
                    <a:gs pos="58000">
                      <a:schemeClr val="accent2"/>
                    </a:gs>
                    <a:gs pos="100000">
                      <a:schemeClr val="accent3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5576738" y="3201363"/>
                <a:ext cx="211287" cy="373721"/>
              </a:xfrm>
              <a:prstGeom prst="line">
                <a:avLst/>
              </a:prstGeom>
              <a:solidFill>
                <a:schemeClr val="bg1"/>
              </a:solidFill>
              <a:ln w="28575">
                <a:gradFill>
                  <a:gsLst>
                    <a:gs pos="0">
                      <a:schemeClr val="accent1"/>
                    </a:gs>
                    <a:gs pos="58000">
                      <a:schemeClr val="accent2"/>
                    </a:gs>
                    <a:gs pos="100000">
                      <a:schemeClr val="accent3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5" name="矩形 14"/>
              <p:cNvSpPr/>
              <p:nvPr/>
            </p:nvSpPr>
            <p:spPr>
              <a:xfrm>
                <a:off x="7086780" y="794186"/>
                <a:ext cx="196783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600"/>
                  </a:spcBef>
                  <a:buClr>
                    <a:srgbClr val="E24848"/>
                  </a:buClr>
                </a:pPr>
                <a:r>
                  <a:rPr lang="en-US" altLang="zh-Hans" sz="1600" b="1" dirty="0">
                    <a:cs typeface="+mn-ea"/>
                    <a:sym typeface="+mn-lt"/>
                  </a:rPr>
                  <a:t>1.</a:t>
                </a:r>
                <a:r>
                  <a:rPr lang="zh-Hans" altLang="en-US" sz="1600" b="1" dirty="0">
                    <a:cs typeface="+mn-ea"/>
                    <a:sym typeface="+mn-lt"/>
                  </a:rPr>
                  <a:t>配置主节点环境</a:t>
                </a:r>
                <a:endParaRPr lang="en-US" sz="1600" b="1" dirty="0">
                  <a:cs typeface="+mn-ea"/>
                  <a:sym typeface="+mn-lt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6228765" y="2309879"/>
                <a:ext cx="19239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600"/>
                  </a:spcBef>
                  <a:buClr>
                    <a:srgbClr val="E24848"/>
                  </a:buClr>
                </a:pPr>
                <a:r>
                  <a:rPr lang="en-US" altLang="zh-Hans" sz="1600" b="1" dirty="0">
                    <a:cs typeface="+mn-ea"/>
                    <a:sym typeface="+mn-lt"/>
                  </a:rPr>
                  <a:t>2.</a:t>
                </a:r>
                <a:r>
                  <a:rPr lang="zh-Hans" altLang="en-US" sz="1600" b="1" dirty="0">
                    <a:cs typeface="+mn-ea"/>
                    <a:sym typeface="+mn-lt"/>
                  </a:rPr>
                  <a:t>配置从节点环境</a:t>
                </a:r>
                <a:endParaRPr lang="en-US" sz="1600" b="1" dirty="0">
                  <a:cs typeface="+mn-ea"/>
                  <a:sym typeface="+mn-lt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6703862" y="3552307"/>
                <a:ext cx="193739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600"/>
                  </a:spcBef>
                  <a:buClr>
                    <a:srgbClr val="E24848"/>
                  </a:buClr>
                </a:pPr>
                <a:r>
                  <a:rPr lang="en-US" altLang="zh-Hans" sz="1600" b="1" dirty="0">
                    <a:cs typeface="+mn-ea"/>
                    <a:sym typeface="+mn-lt"/>
                  </a:rPr>
                  <a:t>3. </a:t>
                </a:r>
                <a:r>
                  <a:rPr lang="zh-Hans" altLang="en-US" sz="1600" b="1" dirty="0">
                    <a:cs typeface="+mn-ea"/>
                    <a:sym typeface="+mn-lt"/>
                  </a:rPr>
                  <a:t>启动主节点服务</a:t>
                </a:r>
                <a:endParaRPr lang="en-US" sz="1600" b="1" dirty="0">
                  <a:cs typeface="+mn-ea"/>
                  <a:sym typeface="+mn-lt"/>
                </a:endParaRPr>
              </a:p>
            </p:txBody>
          </p:sp>
          <p:grpSp>
            <p:nvGrpSpPr>
              <p:cNvPr id="18" name="组合 17"/>
              <p:cNvGrpSpPr/>
              <p:nvPr/>
            </p:nvGrpSpPr>
            <p:grpSpPr>
              <a:xfrm>
                <a:off x="5713935" y="919860"/>
                <a:ext cx="691514" cy="582510"/>
                <a:chOff x="4861720" y="3735189"/>
                <a:chExt cx="571500" cy="481413"/>
              </a:xfrm>
              <a:solidFill>
                <a:schemeClr val="bg1"/>
              </a:solidFill>
            </p:grpSpPr>
            <p:sp>
              <p:nvSpPr>
                <p:cNvPr id="26" name="任意多边形: 形状 43"/>
                <p:cNvSpPr>
                  <a:spLocks noEditPoints="1"/>
                </p:cNvSpPr>
                <p:nvPr/>
              </p:nvSpPr>
              <p:spPr bwMode="auto">
                <a:xfrm>
                  <a:off x="4861720" y="3735189"/>
                  <a:ext cx="571500" cy="481413"/>
                </a:xfrm>
                <a:custGeom>
                  <a:avLst/>
                  <a:gdLst>
                    <a:gd name="connsiteX0" fmla="*/ 373273 h 605239"/>
                    <a:gd name="connsiteY0" fmla="*/ 373273 h 605239"/>
                    <a:gd name="connsiteX1" fmla="*/ 373273 h 605239"/>
                    <a:gd name="connsiteY1" fmla="*/ 373273 h 605239"/>
                    <a:gd name="connsiteX2" fmla="*/ 373273 h 605239"/>
                    <a:gd name="connsiteY2" fmla="*/ 373273 h 605239"/>
                    <a:gd name="connsiteX3" fmla="*/ 373273 h 605239"/>
                    <a:gd name="connsiteY3" fmla="*/ 373273 h 605239"/>
                    <a:gd name="connsiteX4" fmla="*/ 373273 h 605239"/>
                    <a:gd name="connsiteY4" fmla="*/ 373273 h 605239"/>
                    <a:gd name="connsiteX5" fmla="*/ 373273 h 605239"/>
                    <a:gd name="connsiteY5" fmla="*/ 373273 h 605239"/>
                    <a:gd name="connsiteX6" fmla="*/ 373273 h 605239"/>
                    <a:gd name="connsiteY6" fmla="*/ 373273 h 605239"/>
                    <a:gd name="connsiteX7" fmla="*/ 373273 h 605239"/>
                    <a:gd name="connsiteY7" fmla="*/ 373273 h 605239"/>
                    <a:gd name="connsiteX8" fmla="*/ 373273 h 605239"/>
                    <a:gd name="connsiteY8" fmla="*/ 373273 h 605239"/>
                    <a:gd name="connsiteX9" fmla="*/ 373273 h 605239"/>
                    <a:gd name="connsiteY9" fmla="*/ 373273 h 605239"/>
                    <a:gd name="connsiteX10" fmla="*/ 373273 h 605239"/>
                    <a:gd name="connsiteY10" fmla="*/ 373273 h 605239"/>
                    <a:gd name="connsiteX11" fmla="*/ 373273 h 605239"/>
                    <a:gd name="connsiteY11" fmla="*/ 373273 h 605239"/>
                    <a:gd name="connsiteX12" fmla="*/ 373273 h 605239"/>
                    <a:gd name="connsiteY12" fmla="*/ 373273 h 605239"/>
                    <a:gd name="connsiteX13" fmla="*/ 373273 h 605239"/>
                    <a:gd name="connsiteY13" fmla="*/ 373273 h 605239"/>
                    <a:gd name="connsiteX14" fmla="*/ 373273 h 605239"/>
                    <a:gd name="connsiteY14" fmla="*/ 373273 h 605239"/>
                    <a:gd name="connsiteX15" fmla="*/ 373273 h 605239"/>
                    <a:gd name="connsiteY15" fmla="*/ 373273 h 605239"/>
                    <a:gd name="connsiteX16" fmla="*/ 373273 h 605239"/>
                    <a:gd name="connsiteY16" fmla="*/ 373273 h 605239"/>
                    <a:gd name="connsiteX17" fmla="*/ 373273 h 605239"/>
                    <a:gd name="connsiteY17" fmla="*/ 373273 h 605239"/>
                    <a:gd name="connsiteX18" fmla="*/ 373273 h 605239"/>
                    <a:gd name="connsiteY18" fmla="*/ 373273 h 605239"/>
                    <a:gd name="connsiteX19" fmla="*/ 373273 h 605239"/>
                    <a:gd name="connsiteY19" fmla="*/ 373273 h 605239"/>
                    <a:gd name="connsiteX20" fmla="*/ 373273 h 605239"/>
                    <a:gd name="connsiteY20" fmla="*/ 373273 h 605239"/>
                    <a:gd name="connsiteX21" fmla="*/ 373273 h 605239"/>
                    <a:gd name="connsiteY21" fmla="*/ 373273 h 605239"/>
                    <a:gd name="connsiteX22" fmla="*/ 373273 h 605239"/>
                    <a:gd name="connsiteY22" fmla="*/ 373273 h 605239"/>
                    <a:gd name="connsiteX23" fmla="*/ 373273 h 605239"/>
                    <a:gd name="connsiteY23" fmla="*/ 373273 h 605239"/>
                    <a:gd name="connsiteX24" fmla="*/ 373273 h 605239"/>
                    <a:gd name="connsiteY24" fmla="*/ 373273 h 605239"/>
                    <a:gd name="connsiteX25" fmla="*/ 373273 h 605239"/>
                    <a:gd name="connsiteY25" fmla="*/ 373273 h 605239"/>
                    <a:gd name="connsiteX26" fmla="*/ 373273 h 605239"/>
                    <a:gd name="connsiteY26" fmla="*/ 373273 h 605239"/>
                    <a:gd name="connsiteX27" fmla="*/ 373273 h 605239"/>
                    <a:gd name="connsiteY27" fmla="*/ 373273 h 605239"/>
                    <a:gd name="connsiteX28" fmla="*/ 373273 h 605239"/>
                    <a:gd name="connsiteY28" fmla="*/ 373273 h 605239"/>
                    <a:gd name="connsiteX29" fmla="*/ 373273 h 605239"/>
                    <a:gd name="connsiteY29" fmla="*/ 373273 h 605239"/>
                    <a:gd name="connsiteX30" fmla="*/ 373273 h 605239"/>
                    <a:gd name="connsiteY30" fmla="*/ 373273 h 605239"/>
                    <a:gd name="connsiteX31" fmla="*/ 373273 h 605239"/>
                    <a:gd name="connsiteY31" fmla="*/ 373273 h 605239"/>
                    <a:gd name="connsiteX32" fmla="*/ 373273 h 605239"/>
                    <a:gd name="connsiteY32" fmla="*/ 373273 h 605239"/>
                    <a:gd name="connsiteX33" fmla="*/ 373273 h 605239"/>
                    <a:gd name="connsiteY33" fmla="*/ 373273 h 605239"/>
                    <a:gd name="connsiteX34" fmla="*/ 373273 h 605239"/>
                    <a:gd name="connsiteY34" fmla="*/ 373273 h 605239"/>
                    <a:gd name="connsiteX35" fmla="*/ 373273 h 605239"/>
                    <a:gd name="connsiteY35" fmla="*/ 373273 h 605239"/>
                    <a:gd name="connsiteX36" fmla="*/ 373273 h 605239"/>
                    <a:gd name="connsiteY36" fmla="*/ 373273 h 605239"/>
                    <a:gd name="connsiteX37" fmla="*/ 373273 h 605239"/>
                    <a:gd name="connsiteY37" fmla="*/ 373273 h 605239"/>
                    <a:gd name="connsiteX38" fmla="*/ 373273 h 605239"/>
                    <a:gd name="connsiteY38" fmla="*/ 373273 h 605239"/>
                    <a:gd name="connsiteX39" fmla="*/ 373273 h 605239"/>
                    <a:gd name="connsiteY39" fmla="*/ 373273 h 605239"/>
                    <a:gd name="connsiteX40" fmla="*/ 373273 h 605239"/>
                    <a:gd name="connsiteY40" fmla="*/ 373273 h 605239"/>
                    <a:gd name="connsiteX41" fmla="*/ 373273 h 605239"/>
                    <a:gd name="connsiteY41" fmla="*/ 373273 h 605239"/>
                    <a:gd name="connsiteX42" fmla="*/ 373273 h 605239"/>
                    <a:gd name="connsiteY42" fmla="*/ 373273 h 605239"/>
                    <a:gd name="connsiteX43" fmla="*/ 373273 h 605239"/>
                    <a:gd name="connsiteY43" fmla="*/ 373273 h 605239"/>
                    <a:gd name="connsiteX44" fmla="*/ 373273 h 605239"/>
                    <a:gd name="connsiteY44" fmla="*/ 373273 h 605239"/>
                    <a:gd name="connsiteX45" fmla="*/ 373273 h 605239"/>
                    <a:gd name="connsiteY45" fmla="*/ 373273 h 605239"/>
                    <a:gd name="connsiteX46" fmla="*/ 373273 h 605239"/>
                    <a:gd name="connsiteY46" fmla="*/ 373273 h 605239"/>
                    <a:gd name="connsiteX47" fmla="*/ 373273 h 605239"/>
                    <a:gd name="connsiteY47" fmla="*/ 373273 h 605239"/>
                    <a:gd name="connsiteX48" fmla="*/ 373273 h 605239"/>
                    <a:gd name="connsiteY48" fmla="*/ 373273 h 605239"/>
                    <a:gd name="connsiteX49" fmla="*/ 373273 h 605239"/>
                    <a:gd name="connsiteY49" fmla="*/ 373273 h 605239"/>
                    <a:gd name="connsiteX50" fmla="*/ 373273 h 605239"/>
                    <a:gd name="connsiteY50" fmla="*/ 373273 h 605239"/>
                    <a:gd name="connsiteX51" fmla="*/ 373273 h 605239"/>
                    <a:gd name="connsiteY51" fmla="*/ 373273 h 605239"/>
                    <a:gd name="connsiteX52" fmla="*/ 373273 h 605239"/>
                    <a:gd name="connsiteY52" fmla="*/ 373273 h 605239"/>
                    <a:gd name="connsiteX53" fmla="*/ 373273 h 605239"/>
                    <a:gd name="connsiteY53" fmla="*/ 373273 h 605239"/>
                    <a:gd name="connsiteX54" fmla="*/ 373273 h 605239"/>
                    <a:gd name="connsiteY54" fmla="*/ 373273 h 605239"/>
                    <a:gd name="connsiteX55" fmla="*/ 373273 h 605239"/>
                    <a:gd name="connsiteY55" fmla="*/ 373273 h 605239"/>
                    <a:gd name="connsiteX56" fmla="*/ 373273 h 605239"/>
                    <a:gd name="connsiteY56" fmla="*/ 373273 h 605239"/>
                    <a:gd name="connsiteX57" fmla="*/ 373273 h 605239"/>
                    <a:gd name="connsiteY57" fmla="*/ 373273 h 605239"/>
                    <a:gd name="connsiteX58" fmla="*/ 373273 h 605239"/>
                    <a:gd name="connsiteY58" fmla="*/ 373273 h 605239"/>
                    <a:gd name="connsiteX59" fmla="*/ 373273 h 605239"/>
                    <a:gd name="connsiteY59" fmla="*/ 373273 h 605239"/>
                    <a:gd name="connsiteX60" fmla="*/ 373273 h 605239"/>
                    <a:gd name="connsiteY60" fmla="*/ 373273 h 605239"/>
                    <a:gd name="connsiteX61" fmla="*/ 373273 h 605239"/>
                    <a:gd name="connsiteY61" fmla="*/ 373273 h 605239"/>
                    <a:gd name="connsiteX62" fmla="*/ 373273 h 605239"/>
                    <a:gd name="connsiteY62" fmla="*/ 373273 h 605239"/>
                    <a:gd name="connsiteX63" fmla="*/ 373273 h 605239"/>
                    <a:gd name="connsiteY63" fmla="*/ 373273 h 605239"/>
                    <a:gd name="connsiteX64" fmla="*/ 373273 h 605239"/>
                    <a:gd name="connsiteY64" fmla="*/ 373273 h 605239"/>
                    <a:gd name="connsiteX65" fmla="*/ 373273 h 605239"/>
                    <a:gd name="connsiteY65" fmla="*/ 373273 h 605239"/>
                    <a:gd name="connsiteX66" fmla="*/ 373273 h 605239"/>
                    <a:gd name="connsiteY66" fmla="*/ 373273 h 605239"/>
                    <a:gd name="connsiteX67" fmla="*/ 373273 h 605239"/>
                    <a:gd name="connsiteY67" fmla="*/ 373273 h 605239"/>
                    <a:gd name="connsiteX68" fmla="*/ 373273 h 605239"/>
                    <a:gd name="connsiteY68" fmla="*/ 373273 h 605239"/>
                    <a:gd name="connsiteX69" fmla="*/ 373273 h 605239"/>
                    <a:gd name="connsiteY69" fmla="*/ 373273 h 605239"/>
                    <a:gd name="connsiteX70" fmla="*/ 373273 h 605239"/>
                    <a:gd name="connsiteY70" fmla="*/ 373273 h 605239"/>
                    <a:gd name="connsiteX71" fmla="*/ 373273 h 605239"/>
                    <a:gd name="connsiteY71" fmla="*/ 373273 h 605239"/>
                    <a:gd name="connsiteX72" fmla="*/ 373273 h 605239"/>
                    <a:gd name="connsiteY72" fmla="*/ 373273 h 605239"/>
                    <a:gd name="connsiteX73" fmla="*/ 373273 h 605239"/>
                    <a:gd name="connsiteY73" fmla="*/ 373273 h 605239"/>
                    <a:gd name="connsiteX74" fmla="*/ 373273 h 605239"/>
                    <a:gd name="connsiteY74" fmla="*/ 373273 h 605239"/>
                    <a:gd name="connsiteX75" fmla="*/ 373273 h 605239"/>
                    <a:gd name="connsiteY75" fmla="*/ 373273 h 605239"/>
                    <a:gd name="connsiteX76" fmla="*/ 373273 h 605239"/>
                    <a:gd name="connsiteY76" fmla="*/ 373273 h 605239"/>
                    <a:gd name="connsiteX77" fmla="*/ 373273 h 605239"/>
                    <a:gd name="connsiteY77" fmla="*/ 373273 h 605239"/>
                    <a:gd name="connsiteX78" fmla="*/ 373273 h 605239"/>
                    <a:gd name="connsiteY78" fmla="*/ 373273 h 605239"/>
                    <a:gd name="connsiteX79" fmla="*/ 373273 h 605239"/>
                    <a:gd name="connsiteY79" fmla="*/ 373273 h 605239"/>
                    <a:gd name="connsiteX80" fmla="*/ 373273 h 605239"/>
                    <a:gd name="connsiteY80" fmla="*/ 373273 h 605239"/>
                    <a:gd name="connsiteX81" fmla="*/ 373273 h 605239"/>
                    <a:gd name="connsiteY81" fmla="*/ 373273 h 605239"/>
                    <a:gd name="connsiteX82" fmla="*/ 373273 h 605239"/>
                    <a:gd name="connsiteY82" fmla="*/ 373273 h 605239"/>
                    <a:gd name="connsiteX83" fmla="*/ 373273 h 605239"/>
                    <a:gd name="connsiteY83" fmla="*/ 373273 h 605239"/>
                    <a:gd name="connsiteX84" fmla="*/ 373273 h 605239"/>
                    <a:gd name="connsiteY84" fmla="*/ 373273 h 605239"/>
                    <a:gd name="connsiteX85" fmla="*/ 373273 h 605239"/>
                    <a:gd name="connsiteY85" fmla="*/ 373273 h 605239"/>
                    <a:gd name="connsiteX86" fmla="*/ 373273 h 605239"/>
                    <a:gd name="connsiteY86" fmla="*/ 373273 h 605239"/>
                    <a:gd name="connsiteX87" fmla="*/ 373273 h 605239"/>
                    <a:gd name="connsiteY87" fmla="*/ 373273 h 605239"/>
                    <a:gd name="connsiteX88" fmla="*/ 373273 h 605239"/>
                    <a:gd name="connsiteY88" fmla="*/ 373273 h 605239"/>
                    <a:gd name="connsiteX89" fmla="*/ 373273 h 605239"/>
                    <a:gd name="connsiteY89" fmla="*/ 373273 h 605239"/>
                    <a:gd name="connsiteX90" fmla="*/ 373273 h 605239"/>
                    <a:gd name="connsiteY90" fmla="*/ 373273 h 605239"/>
                    <a:gd name="connsiteX91" fmla="*/ 373273 h 605239"/>
                    <a:gd name="connsiteY91" fmla="*/ 373273 h 605239"/>
                    <a:gd name="connsiteX92" fmla="*/ 373273 h 605239"/>
                    <a:gd name="connsiteY92" fmla="*/ 373273 h 605239"/>
                    <a:gd name="connsiteX93" fmla="*/ 373273 h 605239"/>
                    <a:gd name="connsiteY93" fmla="*/ 373273 h 605239"/>
                    <a:gd name="connsiteX94" fmla="*/ 373273 h 605239"/>
                    <a:gd name="connsiteY94" fmla="*/ 373273 h 605239"/>
                    <a:gd name="connsiteX95" fmla="*/ 373273 h 605239"/>
                    <a:gd name="connsiteY95" fmla="*/ 373273 h 605239"/>
                    <a:gd name="connsiteX96" fmla="*/ 373273 h 605239"/>
                    <a:gd name="connsiteY96" fmla="*/ 373273 h 605239"/>
                    <a:gd name="connsiteX97" fmla="*/ 373273 h 605239"/>
                    <a:gd name="connsiteY97" fmla="*/ 373273 h 605239"/>
                    <a:gd name="connsiteX98" fmla="*/ 373273 h 605239"/>
                    <a:gd name="connsiteY98" fmla="*/ 373273 h 605239"/>
                    <a:gd name="connsiteX99" fmla="*/ 373273 h 605239"/>
                    <a:gd name="connsiteY99" fmla="*/ 373273 h 605239"/>
                    <a:gd name="connsiteX100" fmla="*/ 373273 h 605239"/>
                    <a:gd name="connsiteY100" fmla="*/ 373273 h 605239"/>
                    <a:gd name="connsiteX101" fmla="*/ 373273 h 605239"/>
                    <a:gd name="connsiteY101" fmla="*/ 373273 h 605239"/>
                    <a:gd name="connsiteX102" fmla="*/ 373273 h 605239"/>
                    <a:gd name="connsiteY102" fmla="*/ 373273 h 605239"/>
                    <a:gd name="connsiteX103" fmla="*/ 373273 h 605239"/>
                    <a:gd name="connsiteY103" fmla="*/ 373273 h 605239"/>
                    <a:gd name="connsiteX104" fmla="*/ 373273 h 605239"/>
                    <a:gd name="connsiteY104" fmla="*/ 373273 h 605239"/>
                    <a:gd name="connsiteX105" fmla="*/ 373273 h 605239"/>
                    <a:gd name="connsiteY105" fmla="*/ 373273 h 605239"/>
                    <a:gd name="connsiteX106" fmla="*/ 373273 h 605239"/>
                    <a:gd name="connsiteY106" fmla="*/ 373273 h 605239"/>
                    <a:gd name="connsiteX107" fmla="*/ 373273 h 605239"/>
                    <a:gd name="connsiteY107" fmla="*/ 373273 h 605239"/>
                    <a:gd name="connsiteX108" fmla="*/ 373273 h 605239"/>
                    <a:gd name="connsiteY108" fmla="*/ 373273 h 605239"/>
                    <a:gd name="connsiteX109" fmla="*/ 373273 h 605239"/>
                    <a:gd name="connsiteY109" fmla="*/ 373273 h 605239"/>
                    <a:gd name="connsiteX110" fmla="*/ 373273 h 605239"/>
                    <a:gd name="connsiteY110" fmla="*/ 373273 h 605239"/>
                    <a:gd name="connsiteX111" fmla="*/ 373273 h 605239"/>
                    <a:gd name="connsiteY111" fmla="*/ 373273 h 605239"/>
                    <a:gd name="connsiteX112" fmla="*/ 373273 h 605239"/>
                    <a:gd name="connsiteY112" fmla="*/ 373273 h 605239"/>
                    <a:gd name="connsiteX113" fmla="*/ 373273 h 605239"/>
                    <a:gd name="connsiteY113" fmla="*/ 373273 h 605239"/>
                    <a:gd name="connsiteX114" fmla="*/ 373273 h 605239"/>
                    <a:gd name="connsiteY114" fmla="*/ 373273 h 6052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</a:cxnLst>
                  <a:rect l="l" t="t" r="r" b="b"/>
                  <a:pathLst>
                    <a:path w="551291" h="464390">
                      <a:moveTo>
                        <a:pt x="153571" y="454275"/>
                      </a:moveTo>
                      <a:lnTo>
                        <a:pt x="548303" y="454275"/>
                      </a:lnTo>
                      <a:lnTo>
                        <a:pt x="545432" y="464390"/>
                      </a:lnTo>
                      <a:lnTo>
                        <a:pt x="157877" y="464390"/>
                      </a:lnTo>
                      <a:close/>
                      <a:moveTo>
                        <a:pt x="327304" y="428604"/>
                      </a:moveTo>
                      <a:lnTo>
                        <a:pt x="321561" y="447265"/>
                      </a:lnTo>
                      <a:lnTo>
                        <a:pt x="373250" y="447265"/>
                      </a:lnTo>
                      <a:lnTo>
                        <a:pt x="366071" y="428604"/>
                      </a:lnTo>
                      <a:close/>
                      <a:moveTo>
                        <a:pt x="193774" y="397025"/>
                      </a:moveTo>
                      <a:lnTo>
                        <a:pt x="180851" y="425734"/>
                      </a:lnTo>
                      <a:lnTo>
                        <a:pt x="522575" y="425734"/>
                      </a:lnTo>
                      <a:lnTo>
                        <a:pt x="512524" y="397025"/>
                      </a:lnTo>
                      <a:close/>
                      <a:moveTo>
                        <a:pt x="180851" y="391283"/>
                      </a:moveTo>
                      <a:lnTo>
                        <a:pt x="531190" y="391283"/>
                      </a:lnTo>
                      <a:lnTo>
                        <a:pt x="551291" y="447265"/>
                      </a:lnTo>
                      <a:lnTo>
                        <a:pt x="549855" y="450136"/>
                      </a:lnTo>
                      <a:lnTo>
                        <a:pt x="153571" y="450136"/>
                      </a:lnTo>
                      <a:close/>
                      <a:moveTo>
                        <a:pt x="199538" y="212061"/>
                      </a:moveTo>
                      <a:lnTo>
                        <a:pt x="199538" y="282376"/>
                      </a:lnTo>
                      <a:lnTo>
                        <a:pt x="199538" y="362736"/>
                      </a:lnTo>
                      <a:lnTo>
                        <a:pt x="403358" y="362736"/>
                      </a:lnTo>
                      <a:lnTo>
                        <a:pt x="508139" y="362736"/>
                      </a:lnTo>
                      <a:lnTo>
                        <a:pt x="508139" y="275201"/>
                      </a:lnTo>
                      <a:lnTo>
                        <a:pt x="508139" y="212061"/>
                      </a:lnTo>
                      <a:lnTo>
                        <a:pt x="289965" y="212061"/>
                      </a:lnTo>
                      <a:close/>
                      <a:moveTo>
                        <a:pt x="188055" y="197711"/>
                      </a:moveTo>
                      <a:lnTo>
                        <a:pt x="295706" y="197711"/>
                      </a:lnTo>
                      <a:lnTo>
                        <a:pt x="518186" y="197711"/>
                      </a:lnTo>
                      <a:lnTo>
                        <a:pt x="518186" y="278071"/>
                      </a:lnTo>
                      <a:lnTo>
                        <a:pt x="518186" y="375651"/>
                      </a:lnTo>
                      <a:lnTo>
                        <a:pt x="396181" y="375651"/>
                      </a:lnTo>
                      <a:lnTo>
                        <a:pt x="188055" y="375651"/>
                      </a:lnTo>
                      <a:lnTo>
                        <a:pt x="188055" y="280941"/>
                      </a:lnTo>
                      <a:close/>
                      <a:moveTo>
                        <a:pt x="120643" y="121858"/>
                      </a:moveTo>
                      <a:cubicBezTo>
                        <a:pt x="119208" y="121858"/>
                        <a:pt x="116338" y="123292"/>
                        <a:pt x="113467" y="123292"/>
                      </a:cubicBezTo>
                      <a:cubicBezTo>
                        <a:pt x="100552" y="126159"/>
                        <a:pt x="87637" y="129025"/>
                        <a:pt x="74721" y="131892"/>
                      </a:cubicBezTo>
                      <a:cubicBezTo>
                        <a:pt x="70416" y="150528"/>
                        <a:pt x="68981" y="170596"/>
                        <a:pt x="70416" y="189231"/>
                      </a:cubicBezTo>
                      <a:cubicBezTo>
                        <a:pt x="70416" y="207866"/>
                        <a:pt x="73286" y="226501"/>
                        <a:pt x="79026" y="245137"/>
                      </a:cubicBezTo>
                      <a:cubicBezTo>
                        <a:pt x="89072" y="248004"/>
                        <a:pt x="100552" y="249437"/>
                        <a:pt x="110597" y="252304"/>
                      </a:cubicBezTo>
                      <a:cubicBezTo>
                        <a:pt x="114902" y="252304"/>
                        <a:pt x="119208" y="253737"/>
                        <a:pt x="123513" y="253737"/>
                      </a:cubicBezTo>
                      <a:cubicBezTo>
                        <a:pt x="119208" y="232235"/>
                        <a:pt x="114902" y="210733"/>
                        <a:pt x="114902" y="187798"/>
                      </a:cubicBezTo>
                      <a:cubicBezTo>
                        <a:pt x="114902" y="166296"/>
                        <a:pt x="116338" y="143360"/>
                        <a:pt x="120643" y="121858"/>
                      </a:cubicBezTo>
                      <a:close/>
                      <a:moveTo>
                        <a:pt x="165129" y="30116"/>
                      </a:moveTo>
                      <a:cubicBezTo>
                        <a:pt x="159389" y="43017"/>
                        <a:pt x="155084" y="55918"/>
                        <a:pt x="152214" y="68820"/>
                      </a:cubicBezTo>
                      <a:cubicBezTo>
                        <a:pt x="149344" y="78854"/>
                        <a:pt x="146473" y="88888"/>
                        <a:pt x="143603" y="98923"/>
                      </a:cubicBezTo>
                      <a:cubicBezTo>
                        <a:pt x="160824" y="96056"/>
                        <a:pt x="176610" y="96056"/>
                        <a:pt x="193830" y="96056"/>
                      </a:cubicBezTo>
                      <a:cubicBezTo>
                        <a:pt x="202440" y="96056"/>
                        <a:pt x="209616" y="96056"/>
                        <a:pt x="218226" y="97489"/>
                      </a:cubicBezTo>
                      <a:cubicBezTo>
                        <a:pt x="215356" y="88888"/>
                        <a:pt x="213921" y="80287"/>
                        <a:pt x="211051" y="70253"/>
                      </a:cubicBezTo>
                      <a:cubicBezTo>
                        <a:pt x="206745" y="57352"/>
                        <a:pt x="202440" y="44451"/>
                        <a:pt x="196700" y="32983"/>
                      </a:cubicBezTo>
                      <a:cubicBezTo>
                        <a:pt x="202440" y="37283"/>
                        <a:pt x="206745" y="43017"/>
                        <a:pt x="209616" y="48751"/>
                      </a:cubicBezTo>
                      <a:cubicBezTo>
                        <a:pt x="213921" y="54485"/>
                        <a:pt x="218226" y="60219"/>
                        <a:pt x="221096" y="67386"/>
                      </a:cubicBezTo>
                      <a:cubicBezTo>
                        <a:pt x="226836" y="77421"/>
                        <a:pt x="231141" y="88888"/>
                        <a:pt x="234011" y="100356"/>
                      </a:cubicBezTo>
                      <a:cubicBezTo>
                        <a:pt x="248362" y="101790"/>
                        <a:pt x="262712" y="106090"/>
                        <a:pt x="277063" y="110390"/>
                      </a:cubicBezTo>
                      <a:cubicBezTo>
                        <a:pt x="284238" y="113257"/>
                        <a:pt x="292848" y="114691"/>
                        <a:pt x="300023" y="118991"/>
                      </a:cubicBezTo>
                      <a:cubicBezTo>
                        <a:pt x="292848" y="96056"/>
                        <a:pt x="282803" y="74554"/>
                        <a:pt x="269887" y="54485"/>
                      </a:cubicBezTo>
                      <a:cubicBezTo>
                        <a:pt x="288543" y="68820"/>
                        <a:pt x="305764" y="88888"/>
                        <a:pt x="315809" y="113257"/>
                      </a:cubicBezTo>
                      <a:cubicBezTo>
                        <a:pt x="317244" y="117558"/>
                        <a:pt x="320114" y="123292"/>
                        <a:pt x="321549" y="127592"/>
                      </a:cubicBezTo>
                      <a:lnTo>
                        <a:pt x="350496" y="144678"/>
                      </a:lnTo>
                      <a:lnTo>
                        <a:pt x="350712" y="145626"/>
                      </a:lnTo>
                      <a:lnTo>
                        <a:pt x="324419" y="139060"/>
                      </a:lnTo>
                      <a:cubicBezTo>
                        <a:pt x="328724" y="154828"/>
                        <a:pt x="330159" y="170596"/>
                        <a:pt x="330159" y="187798"/>
                      </a:cubicBezTo>
                      <a:lnTo>
                        <a:pt x="308634" y="187798"/>
                      </a:lnTo>
                      <a:cubicBezTo>
                        <a:pt x="308634" y="169163"/>
                        <a:pt x="307199" y="150528"/>
                        <a:pt x="304329" y="133326"/>
                      </a:cubicBezTo>
                      <a:cubicBezTo>
                        <a:pt x="292848" y="130459"/>
                        <a:pt x="282803" y="129025"/>
                        <a:pt x="272758" y="126159"/>
                      </a:cubicBezTo>
                      <a:cubicBezTo>
                        <a:pt x="262712" y="124725"/>
                        <a:pt x="251232" y="123292"/>
                        <a:pt x="241187" y="121858"/>
                      </a:cubicBezTo>
                      <a:cubicBezTo>
                        <a:pt x="245492" y="143360"/>
                        <a:pt x="248362" y="164862"/>
                        <a:pt x="248362" y="187798"/>
                      </a:cubicBezTo>
                      <a:lnTo>
                        <a:pt x="226836" y="187798"/>
                      </a:lnTo>
                      <a:cubicBezTo>
                        <a:pt x="226836" y="164862"/>
                        <a:pt x="225401" y="141927"/>
                        <a:pt x="221096" y="118991"/>
                      </a:cubicBezTo>
                      <a:cubicBezTo>
                        <a:pt x="212486" y="117558"/>
                        <a:pt x="202440" y="117558"/>
                        <a:pt x="193830" y="117558"/>
                      </a:cubicBezTo>
                      <a:cubicBezTo>
                        <a:pt x="175175" y="117558"/>
                        <a:pt x="157954" y="117558"/>
                        <a:pt x="140733" y="118991"/>
                      </a:cubicBezTo>
                      <a:cubicBezTo>
                        <a:pt x="136428" y="141927"/>
                        <a:pt x="136428" y="164862"/>
                        <a:pt x="136428" y="187798"/>
                      </a:cubicBezTo>
                      <a:cubicBezTo>
                        <a:pt x="136428" y="210733"/>
                        <a:pt x="139298" y="233669"/>
                        <a:pt x="143603" y="256604"/>
                      </a:cubicBezTo>
                      <a:cubicBezTo>
                        <a:pt x="153649" y="258038"/>
                        <a:pt x="163694" y="258038"/>
                        <a:pt x="175175" y="258038"/>
                      </a:cubicBezTo>
                      <a:lnTo>
                        <a:pt x="175175" y="279540"/>
                      </a:lnTo>
                      <a:cubicBezTo>
                        <a:pt x="165129" y="279540"/>
                        <a:pt x="156519" y="278106"/>
                        <a:pt x="147909" y="276673"/>
                      </a:cubicBezTo>
                      <a:cubicBezTo>
                        <a:pt x="152214" y="301042"/>
                        <a:pt x="159389" y="323977"/>
                        <a:pt x="165129" y="346913"/>
                      </a:cubicBezTo>
                      <a:cubicBezTo>
                        <a:pt x="150779" y="325411"/>
                        <a:pt x="137863" y="299608"/>
                        <a:pt x="129253" y="273806"/>
                      </a:cubicBezTo>
                      <a:cubicBezTo>
                        <a:pt x="122078" y="272373"/>
                        <a:pt x="114902" y="270939"/>
                        <a:pt x="106292" y="268072"/>
                      </a:cubicBezTo>
                      <a:cubicBezTo>
                        <a:pt x="99117" y="266639"/>
                        <a:pt x="90507" y="262338"/>
                        <a:pt x="83332" y="259471"/>
                      </a:cubicBezTo>
                      <a:cubicBezTo>
                        <a:pt x="89072" y="282407"/>
                        <a:pt x="97682" y="303909"/>
                        <a:pt x="109162" y="325411"/>
                      </a:cubicBezTo>
                      <a:cubicBezTo>
                        <a:pt x="103422" y="321111"/>
                        <a:pt x="100552" y="316810"/>
                        <a:pt x="96247" y="312510"/>
                      </a:cubicBezTo>
                      <a:cubicBezTo>
                        <a:pt x="91942" y="306776"/>
                        <a:pt x="87637" y="302475"/>
                        <a:pt x="84767" y="296742"/>
                      </a:cubicBezTo>
                      <a:cubicBezTo>
                        <a:pt x="77591" y="286707"/>
                        <a:pt x="71851" y="275239"/>
                        <a:pt x="66111" y="263772"/>
                      </a:cubicBezTo>
                      <a:cubicBezTo>
                        <a:pt x="64676" y="259471"/>
                        <a:pt x="61806" y="253737"/>
                        <a:pt x="60371" y="248004"/>
                      </a:cubicBezTo>
                      <a:cubicBezTo>
                        <a:pt x="56066" y="246570"/>
                        <a:pt x="53196" y="243703"/>
                        <a:pt x="48890" y="242270"/>
                      </a:cubicBezTo>
                      <a:cubicBezTo>
                        <a:pt x="43150" y="237969"/>
                        <a:pt x="37410" y="233669"/>
                        <a:pt x="33105" y="229368"/>
                      </a:cubicBezTo>
                      <a:cubicBezTo>
                        <a:pt x="40280" y="232235"/>
                        <a:pt x="48890" y="235102"/>
                        <a:pt x="57501" y="237969"/>
                      </a:cubicBezTo>
                      <a:cubicBezTo>
                        <a:pt x="51761" y="222201"/>
                        <a:pt x="48890" y="206433"/>
                        <a:pt x="48890" y="190665"/>
                      </a:cubicBezTo>
                      <a:cubicBezTo>
                        <a:pt x="47455" y="173463"/>
                        <a:pt x="48890" y="156261"/>
                        <a:pt x="53196" y="139060"/>
                      </a:cubicBezTo>
                      <a:cubicBezTo>
                        <a:pt x="47455" y="141927"/>
                        <a:pt x="41715" y="143360"/>
                        <a:pt x="35975" y="146227"/>
                      </a:cubicBezTo>
                      <a:cubicBezTo>
                        <a:pt x="40280" y="141927"/>
                        <a:pt x="46020" y="137626"/>
                        <a:pt x="51761" y="133326"/>
                      </a:cubicBezTo>
                      <a:cubicBezTo>
                        <a:pt x="53196" y="133326"/>
                        <a:pt x="54631" y="131892"/>
                        <a:pt x="56066" y="130459"/>
                      </a:cubicBezTo>
                      <a:cubicBezTo>
                        <a:pt x="57501" y="126159"/>
                        <a:pt x="60371" y="120425"/>
                        <a:pt x="61806" y="114691"/>
                      </a:cubicBezTo>
                      <a:cubicBezTo>
                        <a:pt x="73286" y="91755"/>
                        <a:pt x="89072" y="70253"/>
                        <a:pt x="109162" y="55918"/>
                      </a:cubicBezTo>
                      <a:cubicBezTo>
                        <a:pt x="96247" y="75987"/>
                        <a:pt x="84767" y="97489"/>
                        <a:pt x="79026" y="118991"/>
                      </a:cubicBezTo>
                      <a:cubicBezTo>
                        <a:pt x="89072" y="114691"/>
                        <a:pt x="99117" y="110390"/>
                        <a:pt x="109162" y="107523"/>
                      </a:cubicBezTo>
                      <a:cubicBezTo>
                        <a:pt x="114902" y="106090"/>
                        <a:pt x="120643" y="104656"/>
                        <a:pt x="126383" y="103223"/>
                      </a:cubicBezTo>
                      <a:cubicBezTo>
                        <a:pt x="130688" y="90322"/>
                        <a:pt x="134993" y="77421"/>
                        <a:pt x="142168" y="64519"/>
                      </a:cubicBezTo>
                      <a:cubicBezTo>
                        <a:pt x="145038" y="58785"/>
                        <a:pt x="147909" y="53052"/>
                        <a:pt x="152214" y="47318"/>
                      </a:cubicBezTo>
                      <a:cubicBezTo>
                        <a:pt x="156519" y="41584"/>
                        <a:pt x="160824" y="35850"/>
                        <a:pt x="165129" y="30116"/>
                      </a:cubicBezTo>
                      <a:close/>
                      <a:moveTo>
                        <a:pt x="190929" y="0"/>
                      </a:moveTo>
                      <a:cubicBezTo>
                        <a:pt x="294289" y="0"/>
                        <a:pt x="378987" y="84557"/>
                        <a:pt x="381858" y="187744"/>
                      </a:cubicBezTo>
                      <a:lnTo>
                        <a:pt x="360325" y="187744"/>
                      </a:lnTo>
                      <a:lnTo>
                        <a:pt x="350712" y="145626"/>
                      </a:lnTo>
                      <a:lnTo>
                        <a:pt x="353120" y="146227"/>
                      </a:lnTo>
                      <a:lnTo>
                        <a:pt x="350496" y="144678"/>
                      </a:lnTo>
                      <a:lnTo>
                        <a:pt x="345565" y="123073"/>
                      </a:lnTo>
                      <a:cubicBezTo>
                        <a:pt x="319052" y="63417"/>
                        <a:pt x="259836" y="21497"/>
                        <a:pt x="190929" y="21497"/>
                      </a:cubicBezTo>
                      <a:cubicBezTo>
                        <a:pt x="97618" y="21497"/>
                        <a:pt x="21533" y="97455"/>
                        <a:pt x="21533" y="190611"/>
                      </a:cubicBezTo>
                      <a:cubicBezTo>
                        <a:pt x="21533" y="278033"/>
                        <a:pt x="89004" y="351125"/>
                        <a:pt x="175138" y="358291"/>
                      </a:cubicBezTo>
                      <a:lnTo>
                        <a:pt x="175138" y="379788"/>
                      </a:lnTo>
                      <a:lnTo>
                        <a:pt x="173702" y="379788"/>
                      </a:lnTo>
                      <a:lnTo>
                        <a:pt x="172267" y="379788"/>
                      </a:lnTo>
                      <a:cubicBezTo>
                        <a:pt x="76084" y="371189"/>
                        <a:pt x="0" y="289499"/>
                        <a:pt x="0" y="190611"/>
                      </a:cubicBezTo>
                      <a:cubicBezTo>
                        <a:pt x="0" y="85990"/>
                        <a:pt x="86133" y="0"/>
                        <a:pt x="190929" y="0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任意多边形: 形状 44"/>
                <p:cNvSpPr>
                  <a:spLocks/>
                </p:cNvSpPr>
                <p:nvPr/>
              </p:nvSpPr>
              <p:spPr bwMode="auto">
                <a:xfrm>
                  <a:off x="5040315" y="3777456"/>
                  <a:ext cx="111125" cy="119065"/>
                </a:xfrm>
                <a:custGeom>
                  <a:avLst/>
                  <a:gdLst>
                    <a:gd name="T0" fmla="*/ 41 w 44"/>
                    <a:gd name="T1" fmla="*/ 0 h 44"/>
                    <a:gd name="T2" fmla="*/ 41 w 44"/>
                    <a:gd name="T3" fmla="*/ 0 h 44"/>
                    <a:gd name="T4" fmla="*/ 33 w 44"/>
                    <a:gd name="T5" fmla="*/ 1 h 44"/>
                    <a:gd name="T6" fmla="*/ 25 w 44"/>
                    <a:gd name="T7" fmla="*/ 3 h 44"/>
                    <a:gd name="T8" fmla="*/ 19 w 44"/>
                    <a:gd name="T9" fmla="*/ 7 h 44"/>
                    <a:gd name="T10" fmla="*/ 13 w 44"/>
                    <a:gd name="T11" fmla="*/ 12 h 44"/>
                    <a:gd name="T12" fmla="*/ 8 w 44"/>
                    <a:gd name="T13" fmla="*/ 18 h 44"/>
                    <a:gd name="T14" fmla="*/ 3 w 44"/>
                    <a:gd name="T15" fmla="*/ 24 h 44"/>
                    <a:gd name="T16" fmla="*/ 1 w 44"/>
                    <a:gd name="T17" fmla="*/ 32 h 44"/>
                    <a:gd name="T18" fmla="*/ 0 w 44"/>
                    <a:gd name="T19" fmla="*/ 41 h 44"/>
                    <a:gd name="T20" fmla="*/ 0 w 44"/>
                    <a:gd name="T21" fmla="*/ 41 h 44"/>
                    <a:gd name="T22" fmla="*/ 1 w 44"/>
                    <a:gd name="T23" fmla="*/ 43 h 44"/>
                    <a:gd name="T24" fmla="*/ 3 w 44"/>
                    <a:gd name="T25" fmla="*/ 44 h 44"/>
                    <a:gd name="T26" fmla="*/ 3 w 44"/>
                    <a:gd name="T27" fmla="*/ 44 h 44"/>
                    <a:gd name="T28" fmla="*/ 7 w 44"/>
                    <a:gd name="T29" fmla="*/ 43 h 44"/>
                    <a:gd name="T30" fmla="*/ 8 w 44"/>
                    <a:gd name="T31" fmla="*/ 41 h 44"/>
                    <a:gd name="T32" fmla="*/ 8 w 44"/>
                    <a:gd name="T33" fmla="*/ 41 h 44"/>
                    <a:gd name="T34" fmla="*/ 8 w 44"/>
                    <a:gd name="T35" fmla="*/ 34 h 44"/>
                    <a:gd name="T36" fmla="*/ 10 w 44"/>
                    <a:gd name="T37" fmla="*/ 27 h 44"/>
                    <a:gd name="T38" fmla="*/ 13 w 44"/>
                    <a:gd name="T39" fmla="*/ 21 h 44"/>
                    <a:gd name="T40" fmla="*/ 17 w 44"/>
                    <a:gd name="T41" fmla="*/ 16 h 44"/>
                    <a:gd name="T42" fmla="*/ 22 w 44"/>
                    <a:gd name="T43" fmla="*/ 12 h 44"/>
                    <a:gd name="T44" fmla="*/ 28 w 44"/>
                    <a:gd name="T45" fmla="*/ 9 h 44"/>
                    <a:gd name="T46" fmla="*/ 34 w 44"/>
                    <a:gd name="T47" fmla="*/ 7 h 44"/>
                    <a:gd name="T48" fmla="*/ 41 w 44"/>
                    <a:gd name="T49" fmla="*/ 7 h 44"/>
                    <a:gd name="T50" fmla="*/ 41 w 44"/>
                    <a:gd name="T51" fmla="*/ 7 h 44"/>
                    <a:gd name="T52" fmla="*/ 43 w 44"/>
                    <a:gd name="T53" fmla="*/ 6 h 44"/>
                    <a:gd name="T54" fmla="*/ 44 w 44"/>
                    <a:gd name="T55" fmla="*/ 3 h 44"/>
                    <a:gd name="T56" fmla="*/ 44 w 44"/>
                    <a:gd name="T57" fmla="*/ 3 h 44"/>
                    <a:gd name="T58" fmla="*/ 43 w 44"/>
                    <a:gd name="T59" fmla="*/ 1 h 44"/>
                    <a:gd name="T60" fmla="*/ 41 w 44"/>
                    <a:gd name="T61" fmla="*/ 0 h 44"/>
                    <a:gd name="T62" fmla="*/ 41 w 44"/>
                    <a:gd name="T63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44" h="44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33" y="1"/>
                      </a:lnTo>
                      <a:lnTo>
                        <a:pt x="25" y="3"/>
                      </a:lnTo>
                      <a:lnTo>
                        <a:pt x="19" y="7"/>
                      </a:lnTo>
                      <a:lnTo>
                        <a:pt x="13" y="12"/>
                      </a:lnTo>
                      <a:lnTo>
                        <a:pt x="8" y="18"/>
                      </a:lnTo>
                      <a:lnTo>
                        <a:pt x="3" y="24"/>
                      </a:lnTo>
                      <a:lnTo>
                        <a:pt x="1" y="32"/>
                      </a:lnTo>
                      <a:lnTo>
                        <a:pt x="0" y="41"/>
                      </a:lnTo>
                      <a:lnTo>
                        <a:pt x="0" y="41"/>
                      </a:lnTo>
                      <a:lnTo>
                        <a:pt x="1" y="43"/>
                      </a:lnTo>
                      <a:lnTo>
                        <a:pt x="3" y="44"/>
                      </a:lnTo>
                      <a:lnTo>
                        <a:pt x="3" y="44"/>
                      </a:lnTo>
                      <a:lnTo>
                        <a:pt x="7" y="43"/>
                      </a:lnTo>
                      <a:lnTo>
                        <a:pt x="8" y="41"/>
                      </a:lnTo>
                      <a:lnTo>
                        <a:pt x="8" y="41"/>
                      </a:lnTo>
                      <a:lnTo>
                        <a:pt x="8" y="34"/>
                      </a:lnTo>
                      <a:lnTo>
                        <a:pt x="10" y="27"/>
                      </a:lnTo>
                      <a:lnTo>
                        <a:pt x="13" y="21"/>
                      </a:lnTo>
                      <a:lnTo>
                        <a:pt x="17" y="16"/>
                      </a:lnTo>
                      <a:lnTo>
                        <a:pt x="22" y="12"/>
                      </a:lnTo>
                      <a:lnTo>
                        <a:pt x="28" y="9"/>
                      </a:lnTo>
                      <a:lnTo>
                        <a:pt x="34" y="7"/>
                      </a:lnTo>
                      <a:lnTo>
                        <a:pt x="41" y="7"/>
                      </a:lnTo>
                      <a:lnTo>
                        <a:pt x="41" y="7"/>
                      </a:lnTo>
                      <a:lnTo>
                        <a:pt x="43" y="6"/>
                      </a:lnTo>
                      <a:lnTo>
                        <a:pt x="44" y="3"/>
                      </a:lnTo>
                      <a:lnTo>
                        <a:pt x="44" y="3"/>
                      </a:lnTo>
                      <a:lnTo>
                        <a:pt x="43" y="1"/>
                      </a:lnTo>
                      <a:lnTo>
                        <a:pt x="41" y="0"/>
                      </a:lnTo>
                      <a:lnTo>
                        <a:pt x="4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9" name="组合 18"/>
              <p:cNvGrpSpPr/>
              <p:nvPr/>
            </p:nvGrpSpPr>
            <p:grpSpPr>
              <a:xfrm>
                <a:off x="5180459" y="2488680"/>
                <a:ext cx="457200" cy="385130"/>
                <a:chOff x="8085931" y="1854119"/>
                <a:chExt cx="457200" cy="385130"/>
              </a:xfrm>
              <a:solidFill>
                <a:schemeClr val="bg1"/>
              </a:solidFill>
            </p:grpSpPr>
            <p:sp>
              <p:nvSpPr>
                <p:cNvPr id="24" name="任意多边形: 形状 41"/>
                <p:cNvSpPr>
                  <a:spLocks noEditPoints="1"/>
                </p:cNvSpPr>
                <p:nvPr/>
              </p:nvSpPr>
              <p:spPr bwMode="auto">
                <a:xfrm>
                  <a:off x="8085931" y="1854119"/>
                  <a:ext cx="457200" cy="385130"/>
                </a:xfrm>
                <a:custGeom>
                  <a:avLst/>
                  <a:gdLst>
                    <a:gd name="connsiteX0" fmla="*/ 373273 h 605239"/>
                    <a:gd name="connsiteY0" fmla="*/ 373273 h 605239"/>
                    <a:gd name="connsiteX1" fmla="*/ 373273 h 605239"/>
                    <a:gd name="connsiteY1" fmla="*/ 373273 h 605239"/>
                    <a:gd name="connsiteX2" fmla="*/ 373273 h 605239"/>
                    <a:gd name="connsiteY2" fmla="*/ 373273 h 605239"/>
                    <a:gd name="connsiteX3" fmla="*/ 373273 h 605239"/>
                    <a:gd name="connsiteY3" fmla="*/ 373273 h 605239"/>
                    <a:gd name="connsiteX4" fmla="*/ 373273 h 605239"/>
                    <a:gd name="connsiteY4" fmla="*/ 373273 h 605239"/>
                    <a:gd name="connsiteX5" fmla="*/ 373273 h 605239"/>
                    <a:gd name="connsiteY5" fmla="*/ 373273 h 605239"/>
                    <a:gd name="connsiteX6" fmla="*/ 373273 h 605239"/>
                    <a:gd name="connsiteY6" fmla="*/ 373273 h 605239"/>
                    <a:gd name="connsiteX7" fmla="*/ 373273 h 605239"/>
                    <a:gd name="connsiteY7" fmla="*/ 373273 h 605239"/>
                    <a:gd name="connsiteX8" fmla="*/ 373273 h 605239"/>
                    <a:gd name="connsiteY8" fmla="*/ 373273 h 605239"/>
                    <a:gd name="connsiteX9" fmla="*/ 373273 h 605239"/>
                    <a:gd name="connsiteY9" fmla="*/ 373273 h 605239"/>
                    <a:gd name="connsiteX10" fmla="*/ 373273 h 605239"/>
                    <a:gd name="connsiteY10" fmla="*/ 373273 h 605239"/>
                    <a:gd name="connsiteX11" fmla="*/ 373273 h 605239"/>
                    <a:gd name="connsiteY11" fmla="*/ 373273 h 605239"/>
                    <a:gd name="connsiteX12" fmla="*/ 373273 h 605239"/>
                    <a:gd name="connsiteY12" fmla="*/ 373273 h 605239"/>
                    <a:gd name="connsiteX13" fmla="*/ 373273 h 605239"/>
                    <a:gd name="connsiteY13" fmla="*/ 373273 h 605239"/>
                    <a:gd name="connsiteX14" fmla="*/ 373273 h 605239"/>
                    <a:gd name="connsiteY14" fmla="*/ 373273 h 605239"/>
                    <a:gd name="connsiteX15" fmla="*/ 373273 h 605239"/>
                    <a:gd name="connsiteY15" fmla="*/ 373273 h 605239"/>
                    <a:gd name="connsiteX16" fmla="*/ 373273 h 605239"/>
                    <a:gd name="connsiteY16" fmla="*/ 373273 h 605239"/>
                    <a:gd name="connsiteX17" fmla="*/ 373273 h 605239"/>
                    <a:gd name="connsiteY17" fmla="*/ 373273 h 605239"/>
                    <a:gd name="connsiteX18" fmla="*/ 373273 h 605239"/>
                    <a:gd name="connsiteY18" fmla="*/ 373273 h 605239"/>
                    <a:gd name="connsiteX19" fmla="*/ 373273 h 605239"/>
                    <a:gd name="connsiteY19" fmla="*/ 373273 h 605239"/>
                    <a:gd name="connsiteX20" fmla="*/ 373273 h 605239"/>
                    <a:gd name="connsiteY20" fmla="*/ 373273 h 605239"/>
                    <a:gd name="connsiteX21" fmla="*/ 373273 h 605239"/>
                    <a:gd name="connsiteY21" fmla="*/ 373273 h 605239"/>
                    <a:gd name="connsiteX22" fmla="*/ 373273 h 605239"/>
                    <a:gd name="connsiteY22" fmla="*/ 373273 h 605239"/>
                    <a:gd name="connsiteX23" fmla="*/ 373273 h 605239"/>
                    <a:gd name="connsiteY23" fmla="*/ 373273 h 605239"/>
                    <a:gd name="connsiteX24" fmla="*/ 373273 h 605239"/>
                    <a:gd name="connsiteY24" fmla="*/ 373273 h 605239"/>
                    <a:gd name="connsiteX25" fmla="*/ 373273 h 605239"/>
                    <a:gd name="connsiteY25" fmla="*/ 373273 h 605239"/>
                    <a:gd name="connsiteX26" fmla="*/ 373273 h 605239"/>
                    <a:gd name="connsiteY26" fmla="*/ 373273 h 605239"/>
                    <a:gd name="connsiteX27" fmla="*/ 373273 h 605239"/>
                    <a:gd name="connsiteY27" fmla="*/ 373273 h 605239"/>
                    <a:gd name="connsiteX28" fmla="*/ 373273 h 605239"/>
                    <a:gd name="connsiteY28" fmla="*/ 373273 h 605239"/>
                    <a:gd name="connsiteX29" fmla="*/ 373273 h 605239"/>
                    <a:gd name="connsiteY29" fmla="*/ 373273 h 605239"/>
                    <a:gd name="connsiteX30" fmla="*/ 373273 h 605239"/>
                    <a:gd name="connsiteY30" fmla="*/ 373273 h 605239"/>
                    <a:gd name="connsiteX31" fmla="*/ 373273 h 605239"/>
                    <a:gd name="connsiteY31" fmla="*/ 373273 h 605239"/>
                    <a:gd name="connsiteX32" fmla="*/ 373273 h 605239"/>
                    <a:gd name="connsiteY32" fmla="*/ 373273 h 605239"/>
                    <a:gd name="connsiteX33" fmla="*/ 373273 h 605239"/>
                    <a:gd name="connsiteY33" fmla="*/ 373273 h 605239"/>
                    <a:gd name="connsiteX34" fmla="*/ 373273 h 605239"/>
                    <a:gd name="connsiteY34" fmla="*/ 373273 h 605239"/>
                    <a:gd name="connsiteX35" fmla="*/ 373273 h 605239"/>
                    <a:gd name="connsiteY35" fmla="*/ 373273 h 605239"/>
                    <a:gd name="connsiteX36" fmla="*/ 373273 h 605239"/>
                    <a:gd name="connsiteY36" fmla="*/ 373273 h 605239"/>
                    <a:gd name="connsiteX37" fmla="*/ 373273 h 605239"/>
                    <a:gd name="connsiteY37" fmla="*/ 373273 h 605239"/>
                    <a:gd name="connsiteX38" fmla="*/ 373273 h 605239"/>
                    <a:gd name="connsiteY38" fmla="*/ 373273 h 605239"/>
                    <a:gd name="connsiteX39" fmla="*/ 373273 h 605239"/>
                    <a:gd name="connsiteY39" fmla="*/ 373273 h 605239"/>
                    <a:gd name="connsiteX40" fmla="*/ 373273 h 605239"/>
                    <a:gd name="connsiteY40" fmla="*/ 373273 h 605239"/>
                    <a:gd name="connsiteX41" fmla="*/ 373273 h 605239"/>
                    <a:gd name="connsiteY41" fmla="*/ 373273 h 605239"/>
                    <a:gd name="connsiteX42" fmla="*/ 373273 h 605239"/>
                    <a:gd name="connsiteY42" fmla="*/ 373273 h 605239"/>
                    <a:gd name="connsiteX43" fmla="*/ 373273 h 605239"/>
                    <a:gd name="connsiteY43" fmla="*/ 373273 h 605239"/>
                    <a:gd name="connsiteX44" fmla="*/ 373273 h 605239"/>
                    <a:gd name="connsiteY44" fmla="*/ 373273 h 605239"/>
                    <a:gd name="connsiteX45" fmla="*/ 373273 h 605239"/>
                    <a:gd name="connsiteY45" fmla="*/ 373273 h 605239"/>
                    <a:gd name="connsiteX46" fmla="*/ 373273 h 605239"/>
                    <a:gd name="connsiteY46" fmla="*/ 373273 h 605239"/>
                    <a:gd name="connsiteX47" fmla="*/ 373273 h 605239"/>
                    <a:gd name="connsiteY47" fmla="*/ 373273 h 605239"/>
                    <a:gd name="connsiteX48" fmla="*/ 373273 h 605239"/>
                    <a:gd name="connsiteY48" fmla="*/ 373273 h 605239"/>
                    <a:gd name="connsiteX49" fmla="*/ 373273 h 605239"/>
                    <a:gd name="connsiteY49" fmla="*/ 373273 h 605239"/>
                    <a:gd name="connsiteX50" fmla="*/ 373273 h 605239"/>
                    <a:gd name="connsiteY50" fmla="*/ 373273 h 605239"/>
                    <a:gd name="connsiteX51" fmla="*/ 373273 h 605239"/>
                    <a:gd name="connsiteY51" fmla="*/ 373273 h 605239"/>
                    <a:gd name="connsiteX52" fmla="*/ 373273 h 605239"/>
                    <a:gd name="connsiteY52" fmla="*/ 373273 h 605239"/>
                    <a:gd name="connsiteX53" fmla="*/ 373273 h 605239"/>
                    <a:gd name="connsiteY53" fmla="*/ 373273 h 605239"/>
                    <a:gd name="connsiteX54" fmla="*/ 373273 h 605239"/>
                    <a:gd name="connsiteY54" fmla="*/ 373273 h 605239"/>
                    <a:gd name="connsiteX55" fmla="*/ 373273 h 605239"/>
                    <a:gd name="connsiteY55" fmla="*/ 373273 h 605239"/>
                    <a:gd name="connsiteX56" fmla="*/ 373273 h 605239"/>
                    <a:gd name="connsiteY56" fmla="*/ 373273 h 605239"/>
                    <a:gd name="connsiteX57" fmla="*/ 373273 h 605239"/>
                    <a:gd name="connsiteY57" fmla="*/ 373273 h 605239"/>
                    <a:gd name="connsiteX58" fmla="*/ 373273 h 605239"/>
                    <a:gd name="connsiteY58" fmla="*/ 373273 h 605239"/>
                    <a:gd name="connsiteX59" fmla="*/ 373273 h 605239"/>
                    <a:gd name="connsiteY59" fmla="*/ 373273 h 605239"/>
                    <a:gd name="connsiteX60" fmla="*/ 373273 h 605239"/>
                    <a:gd name="connsiteY60" fmla="*/ 373273 h 605239"/>
                    <a:gd name="connsiteX61" fmla="*/ 373273 h 605239"/>
                    <a:gd name="connsiteY61" fmla="*/ 373273 h 605239"/>
                    <a:gd name="connsiteX62" fmla="*/ 373273 h 605239"/>
                    <a:gd name="connsiteY62" fmla="*/ 373273 h 605239"/>
                    <a:gd name="connsiteX63" fmla="*/ 373273 h 605239"/>
                    <a:gd name="connsiteY63" fmla="*/ 373273 h 605239"/>
                    <a:gd name="connsiteX64" fmla="*/ 373273 h 605239"/>
                    <a:gd name="connsiteY64" fmla="*/ 373273 h 605239"/>
                    <a:gd name="connsiteX65" fmla="*/ 373273 h 605239"/>
                    <a:gd name="connsiteY65" fmla="*/ 373273 h 605239"/>
                    <a:gd name="connsiteX66" fmla="*/ 373273 h 605239"/>
                    <a:gd name="connsiteY66" fmla="*/ 373273 h 605239"/>
                    <a:gd name="connsiteX67" fmla="*/ 373273 h 605239"/>
                    <a:gd name="connsiteY67" fmla="*/ 373273 h 605239"/>
                    <a:gd name="connsiteX68" fmla="*/ 373273 h 605239"/>
                    <a:gd name="connsiteY68" fmla="*/ 373273 h 605239"/>
                    <a:gd name="connsiteX69" fmla="*/ 373273 h 605239"/>
                    <a:gd name="connsiteY69" fmla="*/ 373273 h 605239"/>
                    <a:gd name="connsiteX70" fmla="*/ 373273 h 605239"/>
                    <a:gd name="connsiteY70" fmla="*/ 373273 h 605239"/>
                    <a:gd name="connsiteX71" fmla="*/ 373273 h 605239"/>
                    <a:gd name="connsiteY71" fmla="*/ 373273 h 605239"/>
                    <a:gd name="connsiteX72" fmla="*/ 373273 h 605239"/>
                    <a:gd name="connsiteY72" fmla="*/ 373273 h 605239"/>
                    <a:gd name="connsiteX73" fmla="*/ 373273 h 605239"/>
                    <a:gd name="connsiteY73" fmla="*/ 373273 h 605239"/>
                    <a:gd name="connsiteX74" fmla="*/ 373273 h 605239"/>
                    <a:gd name="connsiteY74" fmla="*/ 373273 h 605239"/>
                    <a:gd name="connsiteX75" fmla="*/ 373273 h 605239"/>
                    <a:gd name="connsiteY75" fmla="*/ 373273 h 605239"/>
                    <a:gd name="connsiteX76" fmla="*/ 373273 h 605239"/>
                    <a:gd name="connsiteY76" fmla="*/ 373273 h 605239"/>
                    <a:gd name="connsiteX77" fmla="*/ 373273 h 605239"/>
                    <a:gd name="connsiteY77" fmla="*/ 373273 h 605239"/>
                    <a:gd name="connsiteX78" fmla="*/ 373273 h 605239"/>
                    <a:gd name="connsiteY78" fmla="*/ 373273 h 605239"/>
                    <a:gd name="connsiteX79" fmla="*/ 373273 h 605239"/>
                    <a:gd name="connsiteY79" fmla="*/ 373273 h 605239"/>
                    <a:gd name="connsiteX80" fmla="*/ 373273 h 605239"/>
                    <a:gd name="connsiteY80" fmla="*/ 373273 h 605239"/>
                    <a:gd name="connsiteX81" fmla="*/ 373273 h 605239"/>
                    <a:gd name="connsiteY81" fmla="*/ 373273 h 605239"/>
                    <a:gd name="connsiteX82" fmla="*/ 373273 h 605239"/>
                    <a:gd name="connsiteY82" fmla="*/ 373273 h 605239"/>
                    <a:gd name="connsiteX83" fmla="*/ 373273 h 605239"/>
                    <a:gd name="connsiteY83" fmla="*/ 373273 h 605239"/>
                    <a:gd name="connsiteX84" fmla="*/ 373273 h 605239"/>
                    <a:gd name="connsiteY84" fmla="*/ 373273 h 605239"/>
                    <a:gd name="connsiteX85" fmla="*/ 373273 h 605239"/>
                    <a:gd name="connsiteY85" fmla="*/ 373273 h 605239"/>
                    <a:gd name="connsiteX86" fmla="*/ 373273 h 605239"/>
                    <a:gd name="connsiteY86" fmla="*/ 373273 h 605239"/>
                    <a:gd name="connsiteX87" fmla="*/ 373273 h 605239"/>
                    <a:gd name="connsiteY87" fmla="*/ 373273 h 605239"/>
                    <a:gd name="connsiteX88" fmla="*/ 373273 h 605239"/>
                    <a:gd name="connsiteY88" fmla="*/ 373273 h 605239"/>
                    <a:gd name="connsiteX89" fmla="*/ 373273 h 605239"/>
                    <a:gd name="connsiteY89" fmla="*/ 373273 h 605239"/>
                    <a:gd name="connsiteX90" fmla="*/ 373273 h 605239"/>
                    <a:gd name="connsiteY90" fmla="*/ 373273 h 605239"/>
                    <a:gd name="connsiteX91" fmla="*/ 373273 h 605239"/>
                    <a:gd name="connsiteY91" fmla="*/ 373273 h 605239"/>
                    <a:gd name="connsiteX92" fmla="*/ 373273 h 605239"/>
                    <a:gd name="connsiteY92" fmla="*/ 373273 h 605239"/>
                    <a:gd name="connsiteX93" fmla="*/ 373273 h 605239"/>
                    <a:gd name="connsiteY93" fmla="*/ 373273 h 605239"/>
                    <a:gd name="connsiteX94" fmla="*/ 373273 h 605239"/>
                    <a:gd name="connsiteY94" fmla="*/ 373273 h 605239"/>
                    <a:gd name="connsiteX95" fmla="*/ 373273 h 605239"/>
                    <a:gd name="connsiteY95" fmla="*/ 373273 h 605239"/>
                    <a:gd name="connsiteX96" fmla="*/ 373273 h 605239"/>
                    <a:gd name="connsiteY96" fmla="*/ 373273 h 605239"/>
                    <a:gd name="connsiteX97" fmla="*/ 373273 h 605239"/>
                    <a:gd name="connsiteY97" fmla="*/ 373273 h 605239"/>
                    <a:gd name="connsiteX98" fmla="*/ 373273 h 605239"/>
                    <a:gd name="connsiteY98" fmla="*/ 373273 h 605239"/>
                    <a:gd name="connsiteX99" fmla="*/ 373273 h 605239"/>
                    <a:gd name="connsiteY99" fmla="*/ 373273 h 605239"/>
                    <a:gd name="connsiteX100" fmla="*/ 373273 h 605239"/>
                    <a:gd name="connsiteY100" fmla="*/ 373273 h 605239"/>
                    <a:gd name="connsiteX101" fmla="*/ 373273 h 605239"/>
                    <a:gd name="connsiteY101" fmla="*/ 373273 h 605239"/>
                    <a:gd name="connsiteX102" fmla="*/ 373273 h 605239"/>
                    <a:gd name="connsiteY102" fmla="*/ 373273 h 605239"/>
                    <a:gd name="connsiteX103" fmla="*/ 373273 h 605239"/>
                    <a:gd name="connsiteY103" fmla="*/ 373273 h 605239"/>
                    <a:gd name="connsiteX104" fmla="*/ 373273 h 605239"/>
                    <a:gd name="connsiteY104" fmla="*/ 373273 h 605239"/>
                    <a:gd name="connsiteX105" fmla="*/ 373273 h 605239"/>
                    <a:gd name="connsiteY105" fmla="*/ 373273 h 605239"/>
                    <a:gd name="connsiteX106" fmla="*/ 373273 h 605239"/>
                    <a:gd name="connsiteY106" fmla="*/ 373273 h 605239"/>
                    <a:gd name="connsiteX107" fmla="*/ 373273 h 605239"/>
                    <a:gd name="connsiteY107" fmla="*/ 373273 h 605239"/>
                    <a:gd name="connsiteX108" fmla="*/ 373273 h 605239"/>
                    <a:gd name="connsiteY108" fmla="*/ 373273 h 605239"/>
                    <a:gd name="connsiteX109" fmla="*/ 373273 h 605239"/>
                    <a:gd name="connsiteY109" fmla="*/ 373273 h 605239"/>
                    <a:gd name="connsiteX110" fmla="*/ 373273 h 605239"/>
                    <a:gd name="connsiteY110" fmla="*/ 373273 h 605239"/>
                    <a:gd name="connsiteX111" fmla="*/ 373273 h 605239"/>
                    <a:gd name="connsiteY111" fmla="*/ 373273 h 605239"/>
                    <a:gd name="connsiteX112" fmla="*/ 373273 h 605239"/>
                    <a:gd name="connsiteY112" fmla="*/ 373273 h 605239"/>
                    <a:gd name="connsiteX113" fmla="*/ 373273 h 605239"/>
                    <a:gd name="connsiteY113" fmla="*/ 373273 h 605239"/>
                    <a:gd name="connsiteX114" fmla="*/ 373273 h 605239"/>
                    <a:gd name="connsiteY114" fmla="*/ 373273 h 6052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</a:cxnLst>
                  <a:rect l="l" t="t" r="r" b="b"/>
                  <a:pathLst>
                    <a:path w="551291" h="464390">
                      <a:moveTo>
                        <a:pt x="153571" y="454275"/>
                      </a:moveTo>
                      <a:lnTo>
                        <a:pt x="548303" y="454275"/>
                      </a:lnTo>
                      <a:lnTo>
                        <a:pt x="545432" y="464390"/>
                      </a:lnTo>
                      <a:lnTo>
                        <a:pt x="157877" y="464390"/>
                      </a:lnTo>
                      <a:close/>
                      <a:moveTo>
                        <a:pt x="327304" y="428604"/>
                      </a:moveTo>
                      <a:lnTo>
                        <a:pt x="321561" y="447265"/>
                      </a:lnTo>
                      <a:lnTo>
                        <a:pt x="373250" y="447265"/>
                      </a:lnTo>
                      <a:lnTo>
                        <a:pt x="366071" y="428604"/>
                      </a:lnTo>
                      <a:close/>
                      <a:moveTo>
                        <a:pt x="193774" y="397025"/>
                      </a:moveTo>
                      <a:lnTo>
                        <a:pt x="180851" y="425734"/>
                      </a:lnTo>
                      <a:lnTo>
                        <a:pt x="522575" y="425734"/>
                      </a:lnTo>
                      <a:lnTo>
                        <a:pt x="512524" y="397025"/>
                      </a:lnTo>
                      <a:close/>
                      <a:moveTo>
                        <a:pt x="180851" y="391283"/>
                      </a:moveTo>
                      <a:lnTo>
                        <a:pt x="531190" y="391283"/>
                      </a:lnTo>
                      <a:lnTo>
                        <a:pt x="551291" y="447265"/>
                      </a:lnTo>
                      <a:lnTo>
                        <a:pt x="549855" y="450136"/>
                      </a:lnTo>
                      <a:lnTo>
                        <a:pt x="153571" y="450136"/>
                      </a:lnTo>
                      <a:close/>
                      <a:moveTo>
                        <a:pt x="199538" y="212061"/>
                      </a:moveTo>
                      <a:lnTo>
                        <a:pt x="199538" y="282376"/>
                      </a:lnTo>
                      <a:lnTo>
                        <a:pt x="199538" y="362736"/>
                      </a:lnTo>
                      <a:lnTo>
                        <a:pt x="403358" y="362736"/>
                      </a:lnTo>
                      <a:lnTo>
                        <a:pt x="508139" y="362736"/>
                      </a:lnTo>
                      <a:lnTo>
                        <a:pt x="508139" y="275201"/>
                      </a:lnTo>
                      <a:lnTo>
                        <a:pt x="508139" y="212061"/>
                      </a:lnTo>
                      <a:lnTo>
                        <a:pt x="289965" y="212061"/>
                      </a:lnTo>
                      <a:close/>
                      <a:moveTo>
                        <a:pt x="188055" y="197711"/>
                      </a:moveTo>
                      <a:lnTo>
                        <a:pt x="295706" y="197711"/>
                      </a:lnTo>
                      <a:lnTo>
                        <a:pt x="518186" y="197711"/>
                      </a:lnTo>
                      <a:lnTo>
                        <a:pt x="518186" y="278071"/>
                      </a:lnTo>
                      <a:lnTo>
                        <a:pt x="518186" y="375651"/>
                      </a:lnTo>
                      <a:lnTo>
                        <a:pt x="396181" y="375651"/>
                      </a:lnTo>
                      <a:lnTo>
                        <a:pt x="188055" y="375651"/>
                      </a:lnTo>
                      <a:lnTo>
                        <a:pt x="188055" y="280941"/>
                      </a:lnTo>
                      <a:close/>
                      <a:moveTo>
                        <a:pt x="120643" y="121858"/>
                      </a:moveTo>
                      <a:cubicBezTo>
                        <a:pt x="119208" y="121858"/>
                        <a:pt x="116338" y="123292"/>
                        <a:pt x="113467" y="123292"/>
                      </a:cubicBezTo>
                      <a:cubicBezTo>
                        <a:pt x="100552" y="126159"/>
                        <a:pt x="87637" y="129025"/>
                        <a:pt x="74721" y="131892"/>
                      </a:cubicBezTo>
                      <a:cubicBezTo>
                        <a:pt x="70416" y="150528"/>
                        <a:pt x="68981" y="170596"/>
                        <a:pt x="70416" y="189231"/>
                      </a:cubicBezTo>
                      <a:cubicBezTo>
                        <a:pt x="70416" y="207866"/>
                        <a:pt x="73286" y="226501"/>
                        <a:pt x="79026" y="245137"/>
                      </a:cubicBezTo>
                      <a:cubicBezTo>
                        <a:pt x="89072" y="248004"/>
                        <a:pt x="100552" y="249437"/>
                        <a:pt x="110597" y="252304"/>
                      </a:cubicBezTo>
                      <a:cubicBezTo>
                        <a:pt x="114902" y="252304"/>
                        <a:pt x="119208" y="253737"/>
                        <a:pt x="123513" y="253737"/>
                      </a:cubicBezTo>
                      <a:cubicBezTo>
                        <a:pt x="119208" y="232235"/>
                        <a:pt x="114902" y="210733"/>
                        <a:pt x="114902" y="187798"/>
                      </a:cubicBezTo>
                      <a:cubicBezTo>
                        <a:pt x="114902" y="166296"/>
                        <a:pt x="116338" y="143360"/>
                        <a:pt x="120643" y="121858"/>
                      </a:cubicBezTo>
                      <a:close/>
                      <a:moveTo>
                        <a:pt x="165129" y="30116"/>
                      </a:moveTo>
                      <a:cubicBezTo>
                        <a:pt x="159389" y="43017"/>
                        <a:pt x="155084" y="55918"/>
                        <a:pt x="152214" y="68820"/>
                      </a:cubicBezTo>
                      <a:cubicBezTo>
                        <a:pt x="149344" y="78854"/>
                        <a:pt x="146473" y="88888"/>
                        <a:pt x="143603" y="98923"/>
                      </a:cubicBezTo>
                      <a:cubicBezTo>
                        <a:pt x="160824" y="96056"/>
                        <a:pt x="176610" y="96056"/>
                        <a:pt x="193830" y="96056"/>
                      </a:cubicBezTo>
                      <a:cubicBezTo>
                        <a:pt x="202440" y="96056"/>
                        <a:pt x="209616" y="96056"/>
                        <a:pt x="218226" y="97489"/>
                      </a:cubicBezTo>
                      <a:cubicBezTo>
                        <a:pt x="215356" y="88888"/>
                        <a:pt x="213921" y="80287"/>
                        <a:pt x="211051" y="70253"/>
                      </a:cubicBezTo>
                      <a:cubicBezTo>
                        <a:pt x="206745" y="57352"/>
                        <a:pt x="202440" y="44451"/>
                        <a:pt x="196700" y="32983"/>
                      </a:cubicBezTo>
                      <a:cubicBezTo>
                        <a:pt x="202440" y="37283"/>
                        <a:pt x="206745" y="43017"/>
                        <a:pt x="209616" y="48751"/>
                      </a:cubicBezTo>
                      <a:cubicBezTo>
                        <a:pt x="213921" y="54485"/>
                        <a:pt x="218226" y="60219"/>
                        <a:pt x="221096" y="67386"/>
                      </a:cubicBezTo>
                      <a:cubicBezTo>
                        <a:pt x="226836" y="77421"/>
                        <a:pt x="231141" y="88888"/>
                        <a:pt x="234011" y="100356"/>
                      </a:cubicBezTo>
                      <a:cubicBezTo>
                        <a:pt x="248362" y="101790"/>
                        <a:pt x="262712" y="106090"/>
                        <a:pt x="277063" y="110390"/>
                      </a:cubicBezTo>
                      <a:cubicBezTo>
                        <a:pt x="284238" y="113257"/>
                        <a:pt x="292848" y="114691"/>
                        <a:pt x="300023" y="118991"/>
                      </a:cubicBezTo>
                      <a:cubicBezTo>
                        <a:pt x="292848" y="96056"/>
                        <a:pt x="282803" y="74554"/>
                        <a:pt x="269887" y="54485"/>
                      </a:cubicBezTo>
                      <a:cubicBezTo>
                        <a:pt x="288543" y="68820"/>
                        <a:pt x="305764" y="88888"/>
                        <a:pt x="315809" y="113257"/>
                      </a:cubicBezTo>
                      <a:cubicBezTo>
                        <a:pt x="317244" y="117558"/>
                        <a:pt x="320114" y="123292"/>
                        <a:pt x="321549" y="127592"/>
                      </a:cubicBezTo>
                      <a:lnTo>
                        <a:pt x="350496" y="144678"/>
                      </a:lnTo>
                      <a:lnTo>
                        <a:pt x="350712" y="145626"/>
                      </a:lnTo>
                      <a:lnTo>
                        <a:pt x="324419" y="139060"/>
                      </a:lnTo>
                      <a:cubicBezTo>
                        <a:pt x="328724" y="154828"/>
                        <a:pt x="330159" y="170596"/>
                        <a:pt x="330159" y="187798"/>
                      </a:cubicBezTo>
                      <a:lnTo>
                        <a:pt x="308634" y="187798"/>
                      </a:lnTo>
                      <a:cubicBezTo>
                        <a:pt x="308634" y="169163"/>
                        <a:pt x="307199" y="150528"/>
                        <a:pt x="304329" y="133326"/>
                      </a:cubicBezTo>
                      <a:cubicBezTo>
                        <a:pt x="292848" y="130459"/>
                        <a:pt x="282803" y="129025"/>
                        <a:pt x="272758" y="126159"/>
                      </a:cubicBezTo>
                      <a:cubicBezTo>
                        <a:pt x="262712" y="124725"/>
                        <a:pt x="251232" y="123292"/>
                        <a:pt x="241187" y="121858"/>
                      </a:cubicBezTo>
                      <a:cubicBezTo>
                        <a:pt x="245492" y="143360"/>
                        <a:pt x="248362" y="164862"/>
                        <a:pt x="248362" y="187798"/>
                      </a:cubicBezTo>
                      <a:lnTo>
                        <a:pt x="226836" y="187798"/>
                      </a:lnTo>
                      <a:cubicBezTo>
                        <a:pt x="226836" y="164862"/>
                        <a:pt x="225401" y="141927"/>
                        <a:pt x="221096" y="118991"/>
                      </a:cubicBezTo>
                      <a:cubicBezTo>
                        <a:pt x="212486" y="117558"/>
                        <a:pt x="202440" y="117558"/>
                        <a:pt x="193830" y="117558"/>
                      </a:cubicBezTo>
                      <a:cubicBezTo>
                        <a:pt x="175175" y="117558"/>
                        <a:pt x="157954" y="117558"/>
                        <a:pt x="140733" y="118991"/>
                      </a:cubicBezTo>
                      <a:cubicBezTo>
                        <a:pt x="136428" y="141927"/>
                        <a:pt x="136428" y="164862"/>
                        <a:pt x="136428" y="187798"/>
                      </a:cubicBezTo>
                      <a:cubicBezTo>
                        <a:pt x="136428" y="210733"/>
                        <a:pt x="139298" y="233669"/>
                        <a:pt x="143603" y="256604"/>
                      </a:cubicBezTo>
                      <a:cubicBezTo>
                        <a:pt x="153649" y="258038"/>
                        <a:pt x="163694" y="258038"/>
                        <a:pt x="175175" y="258038"/>
                      </a:cubicBezTo>
                      <a:lnTo>
                        <a:pt x="175175" y="279540"/>
                      </a:lnTo>
                      <a:cubicBezTo>
                        <a:pt x="165129" y="279540"/>
                        <a:pt x="156519" y="278106"/>
                        <a:pt x="147909" y="276673"/>
                      </a:cubicBezTo>
                      <a:cubicBezTo>
                        <a:pt x="152214" y="301042"/>
                        <a:pt x="159389" y="323977"/>
                        <a:pt x="165129" y="346913"/>
                      </a:cubicBezTo>
                      <a:cubicBezTo>
                        <a:pt x="150779" y="325411"/>
                        <a:pt x="137863" y="299608"/>
                        <a:pt x="129253" y="273806"/>
                      </a:cubicBezTo>
                      <a:cubicBezTo>
                        <a:pt x="122078" y="272373"/>
                        <a:pt x="114902" y="270939"/>
                        <a:pt x="106292" y="268072"/>
                      </a:cubicBezTo>
                      <a:cubicBezTo>
                        <a:pt x="99117" y="266639"/>
                        <a:pt x="90507" y="262338"/>
                        <a:pt x="83332" y="259471"/>
                      </a:cubicBezTo>
                      <a:cubicBezTo>
                        <a:pt x="89072" y="282407"/>
                        <a:pt x="97682" y="303909"/>
                        <a:pt x="109162" y="325411"/>
                      </a:cubicBezTo>
                      <a:cubicBezTo>
                        <a:pt x="103422" y="321111"/>
                        <a:pt x="100552" y="316810"/>
                        <a:pt x="96247" y="312510"/>
                      </a:cubicBezTo>
                      <a:cubicBezTo>
                        <a:pt x="91942" y="306776"/>
                        <a:pt x="87637" y="302475"/>
                        <a:pt x="84767" y="296742"/>
                      </a:cubicBezTo>
                      <a:cubicBezTo>
                        <a:pt x="77591" y="286707"/>
                        <a:pt x="71851" y="275239"/>
                        <a:pt x="66111" y="263772"/>
                      </a:cubicBezTo>
                      <a:cubicBezTo>
                        <a:pt x="64676" y="259471"/>
                        <a:pt x="61806" y="253737"/>
                        <a:pt x="60371" y="248004"/>
                      </a:cubicBezTo>
                      <a:cubicBezTo>
                        <a:pt x="56066" y="246570"/>
                        <a:pt x="53196" y="243703"/>
                        <a:pt x="48890" y="242270"/>
                      </a:cubicBezTo>
                      <a:cubicBezTo>
                        <a:pt x="43150" y="237969"/>
                        <a:pt x="37410" y="233669"/>
                        <a:pt x="33105" y="229368"/>
                      </a:cubicBezTo>
                      <a:cubicBezTo>
                        <a:pt x="40280" y="232235"/>
                        <a:pt x="48890" y="235102"/>
                        <a:pt x="57501" y="237969"/>
                      </a:cubicBezTo>
                      <a:cubicBezTo>
                        <a:pt x="51761" y="222201"/>
                        <a:pt x="48890" y="206433"/>
                        <a:pt x="48890" y="190665"/>
                      </a:cubicBezTo>
                      <a:cubicBezTo>
                        <a:pt x="47455" y="173463"/>
                        <a:pt x="48890" y="156261"/>
                        <a:pt x="53196" y="139060"/>
                      </a:cubicBezTo>
                      <a:cubicBezTo>
                        <a:pt x="47455" y="141927"/>
                        <a:pt x="41715" y="143360"/>
                        <a:pt x="35975" y="146227"/>
                      </a:cubicBezTo>
                      <a:cubicBezTo>
                        <a:pt x="40280" y="141927"/>
                        <a:pt x="46020" y="137626"/>
                        <a:pt x="51761" y="133326"/>
                      </a:cubicBezTo>
                      <a:cubicBezTo>
                        <a:pt x="53196" y="133326"/>
                        <a:pt x="54631" y="131892"/>
                        <a:pt x="56066" y="130459"/>
                      </a:cubicBezTo>
                      <a:cubicBezTo>
                        <a:pt x="57501" y="126159"/>
                        <a:pt x="60371" y="120425"/>
                        <a:pt x="61806" y="114691"/>
                      </a:cubicBezTo>
                      <a:cubicBezTo>
                        <a:pt x="73286" y="91755"/>
                        <a:pt x="89072" y="70253"/>
                        <a:pt x="109162" y="55918"/>
                      </a:cubicBezTo>
                      <a:cubicBezTo>
                        <a:pt x="96247" y="75987"/>
                        <a:pt x="84767" y="97489"/>
                        <a:pt x="79026" y="118991"/>
                      </a:cubicBezTo>
                      <a:cubicBezTo>
                        <a:pt x="89072" y="114691"/>
                        <a:pt x="99117" y="110390"/>
                        <a:pt x="109162" y="107523"/>
                      </a:cubicBezTo>
                      <a:cubicBezTo>
                        <a:pt x="114902" y="106090"/>
                        <a:pt x="120643" y="104656"/>
                        <a:pt x="126383" y="103223"/>
                      </a:cubicBezTo>
                      <a:cubicBezTo>
                        <a:pt x="130688" y="90322"/>
                        <a:pt x="134993" y="77421"/>
                        <a:pt x="142168" y="64519"/>
                      </a:cubicBezTo>
                      <a:cubicBezTo>
                        <a:pt x="145038" y="58785"/>
                        <a:pt x="147909" y="53052"/>
                        <a:pt x="152214" y="47318"/>
                      </a:cubicBezTo>
                      <a:cubicBezTo>
                        <a:pt x="156519" y="41584"/>
                        <a:pt x="160824" y="35850"/>
                        <a:pt x="165129" y="30116"/>
                      </a:cubicBezTo>
                      <a:close/>
                      <a:moveTo>
                        <a:pt x="190929" y="0"/>
                      </a:moveTo>
                      <a:cubicBezTo>
                        <a:pt x="294289" y="0"/>
                        <a:pt x="378987" y="84557"/>
                        <a:pt x="381858" y="187744"/>
                      </a:cubicBezTo>
                      <a:lnTo>
                        <a:pt x="360325" y="187744"/>
                      </a:lnTo>
                      <a:lnTo>
                        <a:pt x="350712" y="145626"/>
                      </a:lnTo>
                      <a:lnTo>
                        <a:pt x="353120" y="146227"/>
                      </a:lnTo>
                      <a:lnTo>
                        <a:pt x="350496" y="144678"/>
                      </a:lnTo>
                      <a:lnTo>
                        <a:pt x="345565" y="123073"/>
                      </a:lnTo>
                      <a:cubicBezTo>
                        <a:pt x="319052" y="63417"/>
                        <a:pt x="259836" y="21497"/>
                        <a:pt x="190929" y="21497"/>
                      </a:cubicBezTo>
                      <a:cubicBezTo>
                        <a:pt x="97618" y="21497"/>
                        <a:pt x="21533" y="97455"/>
                        <a:pt x="21533" y="190611"/>
                      </a:cubicBezTo>
                      <a:cubicBezTo>
                        <a:pt x="21533" y="278033"/>
                        <a:pt x="89004" y="351125"/>
                        <a:pt x="175138" y="358291"/>
                      </a:cubicBezTo>
                      <a:lnTo>
                        <a:pt x="175138" y="379788"/>
                      </a:lnTo>
                      <a:lnTo>
                        <a:pt x="173702" y="379788"/>
                      </a:lnTo>
                      <a:lnTo>
                        <a:pt x="172267" y="379788"/>
                      </a:lnTo>
                      <a:cubicBezTo>
                        <a:pt x="76084" y="371189"/>
                        <a:pt x="0" y="289499"/>
                        <a:pt x="0" y="190611"/>
                      </a:cubicBezTo>
                      <a:cubicBezTo>
                        <a:pt x="0" y="85990"/>
                        <a:pt x="86133" y="0"/>
                        <a:pt x="190929" y="0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5" name="任意多边形: 形状 42"/>
                <p:cNvSpPr>
                  <a:spLocks noEditPoints="1"/>
                </p:cNvSpPr>
                <p:nvPr/>
              </p:nvSpPr>
              <p:spPr bwMode="auto">
                <a:xfrm>
                  <a:off x="8128794" y="2189559"/>
                  <a:ext cx="42863" cy="42863"/>
                </a:xfrm>
                <a:custGeom>
                  <a:avLst/>
                  <a:gdLst>
                    <a:gd name="T0" fmla="*/ 50 w 108"/>
                    <a:gd name="T1" fmla="*/ 71 h 108"/>
                    <a:gd name="T2" fmla="*/ 44 w 108"/>
                    <a:gd name="T3" fmla="*/ 69 h 108"/>
                    <a:gd name="T4" fmla="*/ 39 w 108"/>
                    <a:gd name="T5" fmla="*/ 64 h 108"/>
                    <a:gd name="T6" fmla="*/ 36 w 108"/>
                    <a:gd name="T7" fmla="*/ 57 h 108"/>
                    <a:gd name="T8" fmla="*/ 36 w 108"/>
                    <a:gd name="T9" fmla="*/ 50 h 108"/>
                    <a:gd name="T10" fmla="*/ 39 w 108"/>
                    <a:gd name="T11" fmla="*/ 44 h 108"/>
                    <a:gd name="T12" fmla="*/ 44 w 108"/>
                    <a:gd name="T13" fmla="*/ 39 h 108"/>
                    <a:gd name="T14" fmla="*/ 50 w 108"/>
                    <a:gd name="T15" fmla="*/ 37 h 108"/>
                    <a:gd name="T16" fmla="*/ 58 w 108"/>
                    <a:gd name="T17" fmla="*/ 37 h 108"/>
                    <a:gd name="T18" fmla="*/ 64 w 108"/>
                    <a:gd name="T19" fmla="*/ 39 h 108"/>
                    <a:gd name="T20" fmla="*/ 69 w 108"/>
                    <a:gd name="T21" fmla="*/ 44 h 108"/>
                    <a:gd name="T22" fmla="*/ 72 w 108"/>
                    <a:gd name="T23" fmla="*/ 50 h 108"/>
                    <a:gd name="T24" fmla="*/ 72 w 108"/>
                    <a:gd name="T25" fmla="*/ 57 h 108"/>
                    <a:gd name="T26" fmla="*/ 69 w 108"/>
                    <a:gd name="T27" fmla="*/ 64 h 108"/>
                    <a:gd name="T28" fmla="*/ 64 w 108"/>
                    <a:gd name="T29" fmla="*/ 69 h 108"/>
                    <a:gd name="T30" fmla="*/ 58 w 108"/>
                    <a:gd name="T31" fmla="*/ 71 h 108"/>
                    <a:gd name="T32" fmla="*/ 54 w 108"/>
                    <a:gd name="T33" fmla="*/ 71 h 108"/>
                    <a:gd name="T34" fmla="*/ 48 w 108"/>
                    <a:gd name="T35" fmla="*/ 0 h 108"/>
                    <a:gd name="T36" fmla="*/ 38 w 108"/>
                    <a:gd name="T37" fmla="*/ 2 h 108"/>
                    <a:gd name="T38" fmla="*/ 24 w 108"/>
                    <a:gd name="T39" fmla="*/ 9 h 108"/>
                    <a:gd name="T40" fmla="*/ 9 w 108"/>
                    <a:gd name="T41" fmla="*/ 24 h 108"/>
                    <a:gd name="T42" fmla="*/ 3 w 108"/>
                    <a:gd name="T43" fmla="*/ 38 h 108"/>
                    <a:gd name="T44" fmla="*/ 0 w 108"/>
                    <a:gd name="T45" fmla="*/ 49 h 108"/>
                    <a:gd name="T46" fmla="*/ 0 w 108"/>
                    <a:gd name="T47" fmla="*/ 59 h 108"/>
                    <a:gd name="T48" fmla="*/ 3 w 108"/>
                    <a:gd name="T49" fmla="*/ 70 h 108"/>
                    <a:gd name="T50" fmla="*/ 9 w 108"/>
                    <a:gd name="T51" fmla="*/ 84 h 108"/>
                    <a:gd name="T52" fmla="*/ 24 w 108"/>
                    <a:gd name="T53" fmla="*/ 98 h 108"/>
                    <a:gd name="T54" fmla="*/ 38 w 108"/>
                    <a:gd name="T55" fmla="*/ 106 h 108"/>
                    <a:gd name="T56" fmla="*/ 48 w 108"/>
                    <a:gd name="T57" fmla="*/ 108 h 108"/>
                    <a:gd name="T58" fmla="*/ 60 w 108"/>
                    <a:gd name="T59" fmla="*/ 108 h 108"/>
                    <a:gd name="T60" fmla="*/ 70 w 108"/>
                    <a:gd name="T61" fmla="*/ 106 h 108"/>
                    <a:gd name="T62" fmla="*/ 84 w 108"/>
                    <a:gd name="T63" fmla="*/ 98 h 108"/>
                    <a:gd name="T64" fmla="*/ 99 w 108"/>
                    <a:gd name="T65" fmla="*/ 84 h 108"/>
                    <a:gd name="T66" fmla="*/ 105 w 108"/>
                    <a:gd name="T67" fmla="*/ 70 h 108"/>
                    <a:gd name="T68" fmla="*/ 107 w 108"/>
                    <a:gd name="T69" fmla="*/ 59 h 108"/>
                    <a:gd name="T70" fmla="*/ 107 w 108"/>
                    <a:gd name="T71" fmla="*/ 49 h 108"/>
                    <a:gd name="T72" fmla="*/ 105 w 108"/>
                    <a:gd name="T73" fmla="*/ 38 h 108"/>
                    <a:gd name="T74" fmla="*/ 99 w 108"/>
                    <a:gd name="T75" fmla="*/ 24 h 108"/>
                    <a:gd name="T76" fmla="*/ 84 w 108"/>
                    <a:gd name="T77" fmla="*/ 9 h 108"/>
                    <a:gd name="T78" fmla="*/ 70 w 108"/>
                    <a:gd name="T79" fmla="*/ 2 h 108"/>
                    <a:gd name="T80" fmla="*/ 60 w 108"/>
                    <a:gd name="T81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08" h="108">
                      <a:moveTo>
                        <a:pt x="54" y="71"/>
                      </a:moveTo>
                      <a:lnTo>
                        <a:pt x="50" y="71"/>
                      </a:lnTo>
                      <a:lnTo>
                        <a:pt x="47" y="70"/>
                      </a:lnTo>
                      <a:lnTo>
                        <a:pt x="44" y="69"/>
                      </a:lnTo>
                      <a:lnTo>
                        <a:pt x="42" y="67"/>
                      </a:lnTo>
                      <a:lnTo>
                        <a:pt x="39" y="64"/>
                      </a:lnTo>
                      <a:lnTo>
                        <a:pt x="37" y="60"/>
                      </a:lnTo>
                      <a:lnTo>
                        <a:pt x="36" y="57"/>
                      </a:lnTo>
                      <a:lnTo>
                        <a:pt x="36" y="54"/>
                      </a:lnTo>
                      <a:lnTo>
                        <a:pt x="36" y="50"/>
                      </a:lnTo>
                      <a:lnTo>
                        <a:pt x="37" y="46"/>
                      </a:lnTo>
                      <a:lnTo>
                        <a:pt x="39" y="44"/>
                      </a:lnTo>
                      <a:lnTo>
                        <a:pt x="42" y="41"/>
                      </a:lnTo>
                      <a:lnTo>
                        <a:pt x="44" y="39"/>
                      </a:lnTo>
                      <a:lnTo>
                        <a:pt x="47" y="37"/>
                      </a:lnTo>
                      <a:lnTo>
                        <a:pt x="50" y="37"/>
                      </a:lnTo>
                      <a:lnTo>
                        <a:pt x="54" y="36"/>
                      </a:lnTo>
                      <a:lnTo>
                        <a:pt x="58" y="37"/>
                      </a:lnTo>
                      <a:lnTo>
                        <a:pt x="61" y="37"/>
                      </a:lnTo>
                      <a:lnTo>
                        <a:pt x="64" y="39"/>
                      </a:lnTo>
                      <a:lnTo>
                        <a:pt x="66" y="41"/>
                      </a:lnTo>
                      <a:lnTo>
                        <a:pt x="69" y="44"/>
                      </a:lnTo>
                      <a:lnTo>
                        <a:pt x="71" y="46"/>
                      </a:lnTo>
                      <a:lnTo>
                        <a:pt x="72" y="50"/>
                      </a:lnTo>
                      <a:lnTo>
                        <a:pt x="72" y="54"/>
                      </a:lnTo>
                      <a:lnTo>
                        <a:pt x="72" y="57"/>
                      </a:lnTo>
                      <a:lnTo>
                        <a:pt x="71" y="60"/>
                      </a:lnTo>
                      <a:lnTo>
                        <a:pt x="69" y="64"/>
                      </a:lnTo>
                      <a:lnTo>
                        <a:pt x="66" y="67"/>
                      </a:lnTo>
                      <a:lnTo>
                        <a:pt x="64" y="69"/>
                      </a:lnTo>
                      <a:lnTo>
                        <a:pt x="61" y="70"/>
                      </a:lnTo>
                      <a:lnTo>
                        <a:pt x="58" y="71"/>
                      </a:lnTo>
                      <a:lnTo>
                        <a:pt x="54" y="71"/>
                      </a:lnTo>
                      <a:lnTo>
                        <a:pt x="54" y="71"/>
                      </a:lnTo>
                      <a:close/>
                      <a:moveTo>
                        <a:pt x="54" y="0"/>
                      </a:moveTo>
                      <a:lnTo>
                        <a:pt x="48" y="0"/>
                      </a:lnTo>
                      <a:lnTo>
                        <a:pt x="43" y="1"/>
                      </a:lnTo>
                      <a:lnTo>
                        <a:pt x="38" y="2"/>
                      </a:lnTo>
                      <a:lnTo>
                        <a:pt x="33" y="4"/>
                      </a:lnTo>
                      <a:lnTo>
                        <a:pt x="24" y="9"/>
                      </a:lnTo>
                      <a:lnTo>
                        <a:pt x="16" y="15"/>
                      </a:lnTo>
                      <a:lnTo>
                        <a:pt x="9" y="24"/>
                      </a:lnTo>
                      <a:lnTo>
                        <a:pt x="4" y="32"/>
                      </a:lnTo>
                      <a:lnTo>
                        <a:pt x="3" y="38"/>
                      </a:lnTo>
                      <a:lnTo>
                        <a:pt x="2" y="43"/>
                      </a:lnTo>
                      <a:lnTo>
                        <a:pt x="0" y="49"/>
                      </a:lnTo>
                      <a:lnTo>
                        <a:pt x="0" y="54"/>
                      </a:lnTo>
                      <a:lnTo>
                        <a:pt x="0" y="59"/>
                      </a:lnTo>
                      <a:lnTo>
                        <a:pt x="2" y="65"/>
                      </a:lnTo>
                      <a:lnTo>
                        <a:pt x="3" y="70"/>
                      </a:lnTo>
                      <a:lnTo>
                        <a:pt x="4" y="75"/>
                      </a:lnTo>
                      <a:lnTo>
                        <a:pt x="9" y="84"/>
                      </a:lnTo>
                      <a:lnTo>
                        <a:pt x="16" y="92"/>
                      </a:lnTo>
                      <a:lnTo>
                        <a:pt x="24" y="98"/>
                      </a:lnTo>
                      <a:lnTo>
                        <a:pt x="33" y="104"/>
                      </a:lnTo>
                      <a:lnTo>
                        <a:pt x="38" y="106"/>
                      </a:lnTo>
                      <a:lnTo>
                        <a:pt x="43" y="107"/>
                      </a:lnTo>
                      <a:lnTo>
                        <a:pt x="48" y="108"/>
                      </a:lnTo>
                      <a:lnTo>
                        <a:pt x="54" y="108"/>
                      </a:lnTo>
                      <a:lnTo>
                        <a:pt x="60" y="108"/>
                      </a:lnTo>
                      <a:lnTo>
                        <a:pt x="65" y="107"/>
                      </a:lnTo>
                      <a:lnTo>
                        <a:pt x="70" y="106"/>
                      </a:lnTo>
                      <a:lnTo>
                        <a:pt x="75" y="104"/>
                      </a:lnTo>
                      <a:lnTo>
                        <a:pt x="84" y="98"/>
                      </a:lnTo>
                      <a:lnTo>
                        <a:pt x="92" y="92"/>
                      </a:lnTo>
                      <a:lnTo>
                        <a:pt x="99" y="84"/>
                      </a:lnTo>
                      <a:lnTo>
                        <a:pt x="104" y="75"/>
                      </a:lnTo>
                      <a:lnTo>
                        <a:pt x="105" y="70"/>
                      </a:lnTo>
                      <a:lnTo>
                        <a:pt x="107" y="65"/>
                      </a:lnTo>
                      <a:lnTo>
                        <a:pt x="107" y="59"/>
                      </a:lnTo>
                      <a:lnTo>
                        <a:pt x="108" y="54"/>
                      </a:lnTo>
                      <a:lnTo>
                        <a:pt x="107" y="49"/>
                      </a:lnTo>
                      <a:lnTo>
                        <a:pt x="107" y="43"/>
                      </a:lnTo>
                      <a:lnTo>
                        <a:pt x="105" y="38"/>
                      </a:lnTo>
                      <a:lnTo>
                        <a:pt x="104" y="32"/>
                      </a:lnTo>
                      <a:lnTo>
                        <a:pt x="99" y="24"/>
                      </a:lnTo>
                      <a:lnTo>
                        <a:pt x="92" y="15"/>
                      </a:lnTo>
                      <a:lnTo>
                        <a:pt x="84" y="9"/>
                      </a:lnTo>
                      <a:lnTo>
                        <a:pt x="75" y="4"/>
                      </a:lnTo>
                      <a:lnTo>
                        <a:pt x="70" y="2"/>
                      </a:lnTo>
                      <a:lnTo>
                        <a:pt x="65" y="1"/>
                      </a:lnTo>
                      <a:lnTo>
                        <a:pt x="60" y="0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0" name="组合 19"/>
              <p:cNvGrpSpPr/>
              <p:nvPr/>
            </p:nvGrpSpPr>
            <p:grpSpPr>
              <a:xfrm>
                <a:off x="5740337" y="3805598"/>
                <a:ext cx="457200" cy="385130"/>
                <a:chOff x="4563268" y="2789950"/>
                <a:chExt cx="457200" cy="385130"/>
              </a:xfrm>
              <a:solidFill>
                <a:schemeClr val="bg1"/>
              </a:solidFill>
            </p:grpSpPr>
            <p:sp>
              <p:nvSpPr>
                <p:cNvPr id="21" name="任意多边形: 形状 38"/>
                <p:cNvSpPr>
                  <a:spLocks noEditPoints="1"/>
                </p:cNvSpPr>
                <p:nvPr/>
              </p:nvSpPr>
              <p:spPr bwMode="auto">
                <a:xfrm>
                  <a:off x="4563268" y="2789950"/>
                  <a:ext cx="457200" cy="385130"/>
                </a:xfrm>
                <a:custGeom>
                  <a:avLst/>
                  <a:gdLst>
                    <a:gd name="connsiteX0" fmla="*/ 373273 h 605239"/>
                    <a:gd name="connsiteY0" fmla="*/ 373273 h 605239"/>
                    <a:gd name="connsiteX1" fmla="*/ 373273 h 605239"/>
                    <a:gd name="connsiteY1" fmla="*/ 373273 h 605239"/>
                    <a:gd name="connsiteX2" fmla="*/ 373273 h 605239"/>
                    <a:gd name="connsiteY2" fmla="*/ 373273 h 605239"/>
                    <a:gd name="connsiteX3" fmla="*/ 373273 h 605239"/>
                    <a:gd name="connsiteY3" fmla="*/ 373273 h 605239"/>
                    <a:gd name="connsiteX4" fmla="*/ 373273 h 605239"/>
                    <a:gd name="connsiteY4" fmla="*/ 373273 h 605239"/>
                    <a:gd name="connsiteX5" fmla="*/ 373273 h 605239"/>
                    <a:gd name="connsiteY5" fmla="*/ 373273 h 605239"/>
                    <a:gd name="connsiteX6" fmla="*/ 373273 h 605239"/>
                    <a:gd name="connsiteY6" fmla="*/ 373273 h 605239"/>
                    <a:gd name="connsiteX7" fmla="*/ 373273 h 605239"/>
                    <a:gd name="connsiteY7" fmla="*/ 373273 h 605239"/>
                    <a:gd name="connsiteX8" fmla="*/ 373273 h 605239"/>
                    <a:gd name="connsiteY8" fmla="*/ 373273 h 605239"/>
                    <a:gd name="connsiteX9" fmla="*/ 373273 h 605239"/>
                    <a:gd name="connsiteY9" fmla="*/ 373273 h 605239"/>
                    <a:gd name="connsiteX10" fmla="*/ 373273 h 605239"/>
                    <a:gd name="connsiteY10" fmla="*/ 373273 h 605239"/>
                    <a:gd name="connsiteX11" fmla="*/ 373273 h 605239"/>
                    <a:gd name="connsiteY11" fmla="*/ 373273 h 605239"/>
                    <a:gd name="connsiteX12" fmla="*/ 373273 h 605239"/>
                    <a:gd name="connsiteY12" fmla="*/ 373273 h 605239"/>
                    <a:gd name="connsiteX13" fmla="*/ 373273 h 605239"/>
                    <a:gd name="connsiteY13" fmla="*/ 373273 h 605239"/>
                    <a:gd name="connsiteX14" fmla="*/ 373273 h 605239"/>
                    <a:gd name="connsiteY14" fmla="*/ 373273 h 605239"/>
                    <a:gd name="connsiteX15" fmla="*/ 373273 h 605239"/>
                    <a:gd name="connsiteY15" fmla="*/ 373273 h 605239"/>
                    <a:gd name="connsiteX16" fmla="*/ 373273 h 605239"/>
                    <a:gd name="connsiteY16" fmla="*/ 373273 h 605239"/>
                    <a:gd name="connsiteX17" fmla="*/ 373273 h 605239"/>
                    <a:gd name="connsiteY17" fmla="*/ 373273 h 605239"/>
                    <a:gd name="connsiteX18" fmla="*/ 373273 h 605239"/>
                    <a:gd name="connsiteY18" fmla="*/ 373273 h 605239"/>
                    <a:gd name="connsiteX19" fmla="*/ 373273 h 605239"/>
                    <a:gd name="connsiteY19" fmla="*/ 373273 h 605239"/>
                    <a:gd name="connsiteX20" fmla="*/ 373273 h 605239"/>
                    <a:gd name="connsiteY20" fmla="*/ 373273 h 605239"/>
                    <a:gd name="connsiteX21" fmla="*/ 373273 h 605239"/>
                    <a:gd name="connsiteY21" fmla="*/ 373273 h 605239"/>
                    <a:gd name="connsiteX22" fmla="*/ 373273 h 605239"/>
                    <a:gd name="connsiteY22" fmla="*/ 373273 h 605239"/>
                    <a:gd name="connsiteX23" fmla="*/ 373273 h 605239"/>
                    <a:gd name="connsiteY23" fmla="*/ 373273 h 605239"/>
                    <a:gd name="connsiteX24" fmla="*/ 373273 h 605239"/>
                    <a:gd name="connsiteY24" fmla="*/ 373273 h 605239"/>
                    <a:gd name="connsiteX25" fmla="*/ 373273 h 605239"/>
                    <a:gd name="connsiteY25" fmla="*/ 373273 h 605239"/>
                    <a:gd name="connsiteX26" fmla="*/ 373273 h 605239"/>
                    <a:gd name="connsiteY26" fmla="*/ 373273 h 605239"/>
                    <a:gd name="connsiteX27" fmla="*/ 373273 h 605239"/>
                    <a:gd name="connsiteY27" fmla="*/ 373273 h 605239"/>
                    <a:gd name="connsiteX28" fmla="*/ 373273 h 605239"/>
                    <a:gd name="connsiteY28" fmla="*/ 373273 h 605239"/>
                    <a:gd name="connsiteX29" fmla="*/ 373273 h 605239"/>
                    <a:gd name="connsiteY29" fmla="*/ 373273 h 605239"/>
                    <a:gd name="connsiteX30" fmla="*/ 373273 h 605239"/>
                    <a:gd name="connsiteY30" fmla="*/ 373273 h 605239"/>
                    <a:gd name="connsiteX31" fmla="*/ 373273 h 605239"/>
                    <a:gd name="connsiteY31" fmla="*/ 373273 h 605239"/>
                    <a:gd name="connsiteX32" fmla="*/ 373273 h 605239"/>
                    <a:gd name="connsiteY32" fmla="*/ 373273 h 605239"/>
                    <a:gd name="connsiteX33" fmla="*/ 373273 h 605239"/>
                    <a:gd name="connsiteY33" fmla="*/ 373273 h 605239"/>
                    <a:gd name="connsiteX34" fmla="*/ 373273 h 605239"/>
                    <a:gd name="connsiteY34" fmla="*/ 373273 h 605239"/>
                    <a:gd name="connsiteX35" fmla="*/ 373273 h 605239"/>
                    <a:gd name="connsiteY35" fmla="*/ 373273 h 605239"/>
                    <a:gd name="connsiteX36" fmla="*/ 373273 h 605239"/>
                    <a:gd name="connsiteY36" fmla="*/ 373273 h 605239"/>
                    <a:gd name="connsiteX37" fmla="*/ 373273 h 605239"/>
                    <a:gd name="connsiteY37" fmla="*/ 373273 h 605239"/>
                    <a:gd name="connsiteX38" fmla="*/ 373273 h 605239"/>
                    <a:gd name="connsiteY38" fmla="*/ 373273 h 605239"/>
                    <a:gd name="connsiteX39" fmla="*/ 373273 h 605239"/>
                    <a:gd name="connsiteY39" fmla="*/ 373273 h 605239"/>
                    <a:gd name="connsiteX40" fmla="*/ 373273 h 605239"/>
                    <a:gd name="connsiteY40" fmla="*/ 373273 h 605239"/>
                    <a:gd name="connsiteX41" fmla="*/ 373273 h 605239"/>
                    <a:gd name="connsiteY41" fmla="*/ 373273 h 605239"/>
                    <a:gd name="connsiteX42" fmla="*/ 373273 h 605239"/>
                    <a:gd name="connsiteY42" fmla="*/ 373273 h 605239"/>
                    <a:gd name="connsiteX43" fmla="*/ 373273 h 605239"/>
                    <a:gd name="connsiteY43" fmla="*/ 373273 h 605239"/>
                    <a:gd name="connsiteX44" fmla="*/ 373273 h 605239"/>
                    <a:gd name="connsiteY44" fmla="*/ 373273 h 605239"/>
                    <a:gd name="connsiteX45" fmla="*/ 373273 h 605239"/>
                    <a:gd name="connsiteY45" fmla="*/ 373273 h 605239"/>
                    <a:gd name="connsiteX46" fmla="*/ 373273 h 605239"/>
                    <a:gd name="connsiteY46" fmla="*/ 373273 h 605239"/>
                    <a:gd name="connsiteX47" fmla="*/ 373273 h 605239"/>
                    <a:gd name="connsiteY47" fmla="*/ 373273 h 605239"/>
                    <a:gd name="connsiteX48" fmla="*/ 373273 h 605239"/>
                    <a:gd name="connsiteY48" fmla="*/ 373273 h 605239"/>
                    <a:gd name="connsiteX49" fmla="*/ 373273 h 605239"/>
                    <a:gd name="connsiteY49" fmla="*/ 373273 h 605239"/>
                    <a:gd name="connsiteX50" fmla="*/ 373273 h 605239"/>
                    <a:gd name="connsiteY50" fmla="*/ 373273 h 605239"/>
                    <a:gd name="connsiteX51" fmla="*/ 373273 h 605239"/>
                    <a:gd name="connsiteY51" fmla="*/ 373273 h 605239"/>
                    <a:gd name="connsiteX52" fmla="*/ 373273 h 605239"/>
                    <a:gd name="connsiteY52" fmla="*/ 373273 h 605239"/>
                    <a:gd name="connsiteX53" fmla="*/ 373273 h 605239"/>
                    <a:gd name="connsiteY53" fmla="*/ 373273 h 605239"/>
                    <a:gd name="connsiteX54" fmla="*/ 373273 h 605239"/>
                    <a:gd name="connsiteY54" fmla="*/ 373273 h 605239"/>
                    <a:gd name="connsiteX55" fmla="*/ 373273 h 605239"/>
                    <a:gd name="connsiteY55" fmla="*/ 373273 h 605239"/>
                    <a:gd name="connsiteX56" fmla="*/ 373273 h 605239"/>
                    <a:gd name="connsiteY56" fmla="*/ 373273 h 605239"/>
                    <a:gd name="connsiteX57" fmla="*/ 373273 h 605239"/>
                    <a:gd name="connsiteY57" fmla="*/ 373273 h 605239"/>
                    <a:gd name="connsiteX58" fmla="*/ 373273 h 605239"/>
                    <a:gd name="connsiteY58" fmla="*/ 373273 h 605239"/>
                    <a:gd name="connsiteX59" fmla="*/ 373273 h 605239"/>
                    <a:gd name="connsiteY59" fmla="*/ 373273 h 605239"/>
                    <a:gd name="connsiteX60" fmla="*/ 373273 h 605239"/>
                    <a:gd name="connsiteY60" fmla="*/ 373273 h 605239"/>
                    <a:gd name="connsiteX61" fmla="*/ 373273 h 605239"/>
                    <a:gd name="connsiteY61" fmla="*/ 373273 h 605239"/>
                    <a:gd name="connsiteX62" fmla="*/ 373273 h 605239"/>
                    <a:gd name="connsiteY62" fmla="*/ 373273 h 605239"/>
                    <a:gd name="connsiteX63" fmla="*/ 373273 h 605239"/>
                    <a:gd name="connsiteY63" fmla="*/ 373273 h 605239"/>
                    <a:gd name="connsiteX64" fmla="*/ 373273 h 605239"/>
                    <a:gd name="connsiteY64" fmla="*/ 373273 h 605239"/>
                    <a:gd name="connsiteX65" fmla="*/ 373273 h 605239"/>
                    <a:gd name="connsiteY65" fmla="*/ 373273 h 605239"/>
                    <a:gd name="connsiteX66" fmla="*/ 373273 h 605239"/>
                    <a:gd name="connsiteY66" fmla="*/ 373273 h 605239"/>
                    <a:gd name="connsiteX67" fmla="*/ 373273 h 605239"/>
                    <a:gd name="connsiteY67" fmla="*/ 373273 h 605239"/>
                    <a:gd name="connsiteX68" fmla="*/ 373273 h 605239"/>
                    <a:gd name="connsiteY68" fmla="*/ 373273 h 605239"/>
                    <a:gd name="connsiteX69" fmla="*/ 373273 h 605239"/>
                    <a:gd name="connsiteY69" fmla="*/ 373273 h 605239"/>
                    <a:gd name="connsiteX70" fmla="*/ 373273 h 605239"/>
                    <a:gd name="connsiteY70" fmla="*/ 373273 h 605239"/>
                    <a:gd name="connsiteX71" fmla="*/ 373273 h 605239"/>
                    <a:gd name="connsiteY71" fmla="*/ 373273 h 605239"/>
                    <a:gd name="connsiteX72" fmla="*/ 373273 h 605239"/>
                    <a:gd name="connsiteY72" fmla="*/ 373273 h 605239"/>
                    <a:gd name="connsiteX73" fmla="*/ 373273 h 605239"/>
                    <a:gd name="connsiteY73" fmla="*/ 373273 h 605239"/>
                    <a:gd name="connsiteX74" fmla="*/ 373273 h 605239"/>
                    <a:gd name="connsiteY74" fmla="*/ 373273 h 605239"/>
                    <a:gd name="connsiteX75" fmla="*/ 373273 h 605239"/>
                    <a:gd name="connsiteY75" fmla="*/ 373273 h 605239"/>
                    <a:gd name="connsiteX76" fmla="*/ 373273 h 605239"/>
                    <a:gd name="connsiteY76" fmla="*/ 373273 h 605239"/>
                    <a:gd name="connsiteX77" fmla="*/ 373273 h 605239"/>
                    <a:gd name="connsiteY77" fmla="*/ 373273 h 605239"/>
                    <a:gd name="connsiteX78" fmla="*/ 373273 h 605239"/>
                    <a:gd name="connsiteY78" fmla="*/ 373273 h 605239"/>
                    <a:gd name="connsiteX79" fmla="*/ 373273 h 605239"/>
                    <a:gd name="connsiteY79" fmla="*/ 373273 h 605239"/>
                    <a:gd name="connsiteX80" fmla="*/ 373273 h 605239"/>
                    <a:gd name="connsiteY80" fmla="*/ 373273 h 605239"/>
                    <a:gd name="connsiteX81" fmla="*/ 373273 h 605239"/>
                    <a:gd name="connsiteY81" fmla="*/ 373273 h 605239"/>
                    <a:gd name="connsiteX82" fmla="*/ 373273 h 605239"/>
                    <a:gd name="connsiteY82" fmla="*/ 373273 h 605239"/>
                    <a:gd name="connsiteX83" fmla="*/ 373273 h 605239"/>
                    <a:gd name="connsiteY83" fmla="*/ 373273 h 605239"/>
                    <a:gd name="connsiteX84" fmla="*/ 373273 h 605239"/>
                    <a:gd name="connsiteY84" fmla="*/ 373273 h 605239"/>
                    <a:gd name="connsiteX85" fmla="*/ 373273 h 605239"/>
                    <a:gd name="connsiteY85" fmla="*/ 373273 h 605239"/>
                    <a:gd name="connsiteX86" fmla="*/ 373273 h 605239"/>
                    <a:gd name="connsiteY86" fmla="*/ 373273 h 605239"/>
                    <a:gd name="connsiteX87" fmla="*/ 373273 h 605239"/>
                    <a:gd name="connsiteY87" fmla="*/ 373273 h 605239"/>
                    <a:gd name="connsiteX88" fmla="*/ 373273 h 605239"/>
                    <a:gd name="connsiteY88" fmla="*/ 373273 h 605239"/>
                    <a:gd name="connsiteX89" fmla="*/ 373273 h 605239"/>
                    <a:gd name="connsiteY89" fmla="*/ 373273 h 605239"/>
                    <a:gd name="connsiteX90" fmla="*/ 373273 h 605239"/>
                    <a:gd name="connsiteY90" fmla="*/ 373273 h 605239"/>
                    <a:gd name="connsiteX91" fmla="*/ 373273 h 605239"/>
                    <a:gd name="connsiteY91" fmla="*/ 373273 h 605239"/>
                    <a:gd name="connsiteX92" fmla="*/ 373273 h 605239"/>
                    <a:gd name="connsiteY92" fmla="*/ 373273 h 605239"/>
                    <a:gd name="connsiteX93" fmla="*/ 373273 h 605239"/>
                    <a:gd name="connsiteY93" fmla="*/ 373273 h 605239"/>
                    <a:gd name="connsiteX94" fmla="*/ 373273 h 605239"/>
                    <a:gd name="connsiteY94" fmla="*/ 373273 h 605239"/>
                    <a:gd name="connsiteX95" fmla="*/ 373273 h 605239"/>
                    <a:gd name="connsiteY95" fmla="*/ 373273 h 605239"/>
                    <a:gd name="connsiteX96" fmla="*/ 373273 h 605239"/>
                    <a:gd name="connsiteY96" fmla="*/ 373273 h 605239"/>
                    <a:gd name="connsiteX97" fmla="*/ 373273 h 605239"/>
                    <a:gd name="connsiteY97" fmla="*/ 373273 h 605239"/>
                    <a:gd name="connsiteX98" fmla="*/ 373273 h 605239"/>
                    <a:gd name="connsiteY98" fmla="*/ 373273 h 605239"/>
                    <a:gd name="connsiteX99" fmla="*/ 373273 h 605239"/>
                    <a:gd name="connsiteY99" fmla="*/ 373273 h 605239"/>
                    <a:gd name="connsiteX100" fmla="*/ 373273 h 605239"/>
                    <a:gd name="connsiteY100" fmla="*/ 373273 h 605239"/>
                    <a:gd name="connsiteX101" fmla="*/ 373273 h 605239"/>
                    <a:gd name="connsiteY101" fmla="*/ 373273 h 605239"/>
                    <a:gd name="connsiteX102" fmla="*/ 373273 h 605239"/>
                    <a:gd name="connsiteY102" fmla="*/ 373273 h 605239"/>
                    <a:gd name="connsiteX103" fmla="*/ 373273 h 605239"/>
                    <a:gd name="connsiteY103" fmla="*/ 373273 h 605239"/>
                    <a:gd name="connsiteX104" fmla="*/ 373273 h 605239"/>
                    <a:gd name="connsiteY104" fmla="*/ 373273 h 605239"/>
                    <a:gd name="connsiteX105" fmla="*/ 373273 h 605239"/>
                    <a:gd name="connsiteY105" fmla="*/ 373273 h 605239"/>
                    <a:gd name="connsiteX106" fmla="*/ 373273 h 605239"/>
                    <a:gd name="connsiteY106" fmla="*/ 373273 h 605239"/>
                    <a:gd name="connsiteX107" fmla="*/ 373273 h 605239"/>
                    <a:gd name="connsiteY107" fmla="*/ 373273 h 605239"/>
                    <a:gd name="connsiteX108" fmla="*/ 373273 h 605239"/>
                    <a:gd name="connsiteY108" fmla="*/ 373273 h 605239"/>
                    <a:gd name="connsiteX109" fmla="*/ 373273 h 605239"/>
                    <a:gd name="connsiteY109" fmla="*/ 373273 h 605239"/>
                    <a:gd name="connsiteX110" fmla="*/ 373273 h 605239"/>
                    <a:gd name="connsiteY110" fmla="*/ 373273 h 605239"/>
                    <a:gd name="connsiteX111" fmla="*/ 373273 h 605239"/>
                    <a:gd name="connsiteY111" fmla="*/ 373273 h 605239"/>
                    <a:gd name="connsiteX112" fmla="*/ 373273 h 605239"/>
                    <a:gd name="connsiteY112" fmla="*/ 373273 h 605239"/>
                    <a:gd name="connsiteX113" fmla="*/ 373273 h 605239"/>
                    <a:gd name="connsiteY113" fmla="*/ 373273 h 605239"/>
                    <a:gd name="connsiteX114" fmla="*/ 373273 h 605239"/>
                    <a:gd name="connsiteY114" fmla="*/ 373273 h 6052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</a:cxnLst>
                  <a:rect l="l" t="t" r="r" b="b"/>
                  <a:pathLst>
                    <a:path w="551291" h="464390">
                      <a:moveTo>
                        <a:pt x="153571" y="454275"/>
                      </a:moveTo>
                      <a:lnTo>
                        <a:pt x="548303" y="454275"/>
                      </a:lnTo>
                      <a:lnTo>
                        <a:pt x="545432" y="464390"/>
                      </a:lnTo>
                      <a:lnTo>
                        <a:pt x="157877" y="464390"/>
                      </a:lnTo>
                      <a:close/>
                      <a:moveTo>
                        <a:pt x="327304" y="428604"/>
                      </a:moveTo>
                      <a:lnTo>
                        <a:pt x="321561" y="447265"/>
                      </a:lnTo>
                      <a:lnTo>
                        <a:pt x="373250" y="447265"/>
                      </a:lnTo>
                      <a:lnTo>
                        <a:pt x="366071" y="428604"/>
                      </a:lnTo>
                      <a:close/>
                      <a:moveTo>
                        <a:pt x="193774" y="397025"/>
                      </a:moveTo>
                      <a:lnTo>
                        <a:pt x="180851" y="425734"/>
                      </a:lnTo>
                      <a:lnTo>
                        <a:pt x="522575" y="425734"/>
                      </a:lnTo>
                      <a:lnTo>
                        <a:pt x="512524" y="397025"/>
                      </a:lnTo>
                      <a:close/>
                      <a:moveTo>
                        <a:pt x="180851" y="391283"/>
                      </a:moveTo>
                      <a:lnTo>
                        <a:pt x="531190" y="391283"/>
                      </a:lnTo>
                      <a:lnTo>
                        <a:pt x="551291" y="447265"/>
                      </a:lnTo>
                      <a:lnTo>
                        <a:pt x="549855" y="450136"/>
                      </a:lnTo>
                      <a:lnTo>
                        <a:pt x="153571" y="450136"/>
                      </a:lnTo>
                      <a:close/>
                      <a:moveTo>
                        <a:pt x="199538" y="212061"/>
                      </a:moveTo>
                      <a:lnTo>
                        <a:pt x="199538" y="282376"/>
                      </a:lnTo>
                      <a:lnTo>
                        <a:pt x="199538" y="362736"/>
                      </a:lnTo>
                      <a:lnTo>
                        <a:pt x="403358" y="362736"/>
                      </a:lnTo>
                      <a:lnTo>
                        <a:pt x="508139" y="362736"/>
                      </a:lnTo>
                      <a:lnTo>
                        <a:pt x="508139" y="275201"/>
                      </a:lnTo>
                      <a:lnTo>
                        <a:pt x="508139" y="212061"/>
                      </a:lnTo>
                      <a:lnTo>
                        <a:pt x="289965" y="212061"/>
                      </a:lnTo>
                      <a:close/>
                      <a:moveTo>
                        <a:pt x="188055" y="197711"/>
                      </a:moveTo>
                      <a:lnTo>
                        <a:pt x="295706" y="197711"/>
                      </a:lnTo>
                      <a:lnTo>
                        <a:pt x="518186" y="197711"/>
                      </a:lnTo>
                      <a:lnTo>
                        <a:pt x="518186" y="278071"/>
                      </a:lnTo>
                      <a:lnTo>
                        <a:pt x="518186" y="375651"/>
                      </a:lnTo>
                      <a:lnTo>
                        <a:pt x="396181" y="375651"/>
                      </a:lnTo>
                      <a:lnTo>
                        <a:pt x="188055" y="375651"/>
                      </a:lnTo>
                      <a:lnTo>
                        <a:pt x="188055" y="280941"/>
                      </a:lnTo>
                      <a:close/>
                      <a:moveTo>
                        <a:pt x="120643" y="121858"/>
                      </a:moveTo>
                      <a:cubicBezTo>
                        <a:pt x="119208" y="121858"/>
                        <a:pt x="116338" y="123292"/>
                        <a:pt x="113467" y="123292"/>
                      </a:cubicBezTo>
                      <a:cubicBezTo>
                        <a:pt x="100552" y="126159"/>
                        <a:pt x="87637" y="129025"/>
                        <a:pt x="74721" y="131892"/>
                      </a:cubicBezTo>
                      <a:cubicBezTo>
                        <a:pt x="70416" y="150528"/>
                        <a:pt x="68981" y="170596"/>
                        <a:pt x="70416" y="189231"/>
                      </a:cubicBezTo>
                      <a:cubicBezTo>
                        <a:pt x="70416" y="207866"/>
                        <a:pt x="73286" y="226501"/>
                        <a:pt x="79026" y="245137"/>
                      </a:cubicBezTo>
                      <a:cubicBezTo>
                        <a:pt x="89072" y="248004"/>
                        <a:pt x="100552" y="249437"/>
                        <a:pt x="110597" y="252304"/>
                      </a:cubicBezTo>
                      <a:cubicBezTo>
                        <a:pt x="114902" y="252304"/>
                        <a:pt x="119208" y="253737"/>
                        <a:pt x="123513" y="253737"/>
                      </a:cubicBezTo>
                      <a:cubicBezTo>
                        <a:pt x="119208" y="232235"/>
                        <a:pt x="114902" y="210733"/>
                        <a:pt x="114902" y="187798"/>
                      </a:cubicBezTo>
                      <a:cubicBezTo>
                        <a:pt x="114902" y="166296"/>
                        <a:pt x="116338" y="143360"/>
                        <a:pt x="120643" y="121858"/>
                      </a:cubicBezTo>
                      <a:close/>
                      <a:moveTo>
                        <a:pt x="165129" y="30116"/>
                      </a:moveTo>
                      <a:cubicBezTo>
                        <a:pt x="159389" y="43017"/>
                        <a:pt x="155084" y="55918"/>
                        <a:pt x="152214" y="68820"/>
                      </a:cubicBezTo>
                      <a:cubicBezTo>
                        <a:pt x="149344" y="78854"/>
                        <a:pt x="146473" y="88888"/>
                        <a:pt x="143603" y="98923"/>
                      </a:cubicBezTo>
                      <a:cubicBezTo>
                        <a:pt x="160824" y="96056"/>
                        <a:pt x="176610" y="96056"/>
                        <a:pt x="193830" y="96056"/>
                      </a:cubicBezTo>
                      <a:cubicBezTo>
                        <a:pt x="202440" y="96056"/>
                        <a:pt x="209616" y="96056"/>
                        <a:pt x="218226" y="97489"/>
                      </a:cubicBezTo>
                      <a:cubicBezTo>
                        <a:pt x="215356" y="88888"/>
                        <a:pt x="213921" y="80287"/>
                        <a:pt x="211051" y="70253"/>
                      </a:cubicBezTo>
                      <a:cubicBezTo>
                        <a:pt x="206745" y="57352"/>
                        <a:pt x="202440" y="44451"/>
                        <a:pt x="196700" y="32983"/>
                      </a:cubicBezTo>
                      <a:cubicBezTo>
                        <a:pt x="202440" y="37283"/>
                        <a:pt x="206745" y="43017"/>
                        <a:pt x="209616" y="48751"/>
                      </a:cubicBezTo>
                      <a:cubicBezTo>
                        <a:pt x="213921" y="54485"/>
                        <a:pt x="218226" y="60219"/>
                        <a:pt x="221096" y="67386"/>
                      </a:cubicBezTo>
                      <a:cubicBezTo>
                        <a:pt x="226836" y="77421"/>
                        <a:pt x="231141" y="88888"/>
                        <a:pt x="234011" y="100356"/>
                      </a:cubicBezTo>
                      <a:cubicBezTo>
                        <a:pt x="248362" y="101790"/>
                        <a:pt x="262712" y="106090"/>
                        <a:pt x="277063" y="110390"/>
                      </a:cubicBezTo>
                      <a:cubicBezTo>
                        <a:pt x="284238" y="113257"/>
                        <a:pt x="292848" y="114691"/>
                        <a:pt x="300023" y="118991"/>
                      </a:cubicBezTo>
                      <a:cubicBezTo>
                        <a:pt x="292848" y="96056"/>
                        <a:pt x="282803" y="74554"/>
                        <a:pt x="269887" y="54485"/>
                      </a:cubicBezTo>
                      <a:cubicBezTo>
                        <a:pt x="288543" y="68820"/>
                        <a:pt x="305764" y="88888"/>
                        <a:pt x="315809" y="113257"/>
                      </a:cubicBezTo>
                      <a:cubicBezTo>
                        <a:pt x="317244" y="117558"/>
                        <a:pt x="320114" y="123292"/>
                        <a:pt x="321549" y="127592"/>
                      </a:cubicBezTo>
                      <a:lnTo>
                        <a:pt x="350496" y="144678"/>
                      </a:lnTo>
                      <a:lnTo>
                        <a:pt x="350712" y="145626"/>
                      </a:lnTo>
                      <a:lnTo>
                        <a:pt x="324419" y="139060"/>
                      </a:lnTo>
                      <a:cubicBezTo>
                        <a:pt x="328724" y="154828"/>
                        <a:pt x="330159" y="170596"/>
                        <a:pt x="330159" y="187798"/>
                      </a:cubicBezTo>
                      <a:lnTo>
                        <a:pt x="308634" y="187798"/>
                      </a:lnTo>
                      <a:cubicBezTo>
                        <a:pt x="308634" y="169163"/>
                        <a:pt x="307199" y="150528"/>
                        <a:pt x="304329" y="133326"/>
                      </a:cubicBezTo>
                      <a:cubicBezTo>
                        <a:pt x="292848" y="130459"/>
                        <a:pt x="282803" y="129025"/>
                        <a:pt x="272758" y="126159"/>
                      </a:cubicBezTo>
                      <a:cubicBezTo>
                        <a:pt x="262712" y="124725"/>
                        <a:pt x="251232" y="123292"/>
                        <a:pt x="241187" y="121858"/>
                      </a:cubicBezTo>
                      <a:cubicBezTo>
                        <a:pt x="245492" y="143360"/>
                        <a:pt x="248362" y="164862"/>
                        <a:pt x="248362" y="187798"/>
                      </a:cubicBezTo>
                      <a:lnTo>
                        <a:pt x="226836" y="187798"/>
                      </a:lnTo>
                      <a:cubicBezTo>
                        <a:pt x="226836" y="164862"/>
                        <a:pt x="225401" y="141927"/>
                        <a:pt x="221096" y="118991"/>
                      </a:cubicBezTo>
                      <a:cubicBezTo>
                        <a:pt x="212486" y="117558"/>
                        <a:pt x="202440" y="117558"/>
                        <a:pt x="193830" y="117558"/>
                      </a:cubicBezTo>
                      <a:cubicBezTo>
                        <a:pt x="175175" y="117558"/>
                        <a:pt x="157954" y="117558"/>
                        <a:pt x="140733" y="118991"/>
                      </a:cubicBezTo>
                      <a:cubicBezTo>
                        <a:pt x="136428" y="141927"/>
                        <a:pt x="136428" y="164862"/>
                        <a:pt x="136428" y="187798"/>
                      </a:cubicBezTo>
                      <a:cubicBezTo>
                        <a:pt x="136428" y="210733"/>
                        <a:pt x="139298" y="233669"/>
                        <a:pt x="143603" y="256604"/>
                      </a:cubicBezTo>
                      <a:cubicBezTo>
                        <a:pt x="153649" y="258038"/>
                        <a:pt x="163694" y="258038"/>
                        <a:pt x="175175" y="258038"/>
                      </a:cubicBezTo>
                      <a:lnTo>
                        <a:pt x="175175" y="279540"/>
                      </a:lnTo>
                      <a:cubicBezTo>
                        <a:pt x="165129" y="279540"/>
                        <a:pt x="156519" y="278106"/>
                        <a:pt x="147909" y="276673"/>
                      </a:cubicBezTo>
                      <a:cubicBezTo>
                        <a:pt x="152214" y="301042"/>
                        <a:pt x="159389" y="323977"/>
                        <a:pt x="165129" y="346913"/>
                      </a:cubicBezTo>
                      <a:cubicBezTo>
                        <a:pt x="150779" y="325411"/>
                        <a:pt x="137863" y="299608"/>
                        <a:pt x="129253" y="273806"/>
                      </a:cubicBezTo>
                      <a:cubicBezTo>
                        <a:pt x="122078" y="272373"/>
                        <a:pt x="114902" y="270939"/>
                        <a:pt x="106292" y="268072"/>
                      </a:cubicBezTo>
                      <a:cubicBezTo>
                        <a:pt x="99117" y="266639"/>
                        <a:pt x="90507" y="262338"/>
                        <a:pt x="83332" y="259471"/>
                      </a:cubicBezTo>
                      <a:cubicBezTo>
                        <a:pt x="89072" y="282407"/>
                        <a:pt x="97682" y="303909"/>
                        <a:pt x="109162" y="325411"/>
                      </a:cubicBezTo>
                      <a:cubicBezTo>
                        <a:pt x="103422" y="321111"/>
                        <a:pt x="100552" y="316810"/>
                        <a:pt x="96247" y="312510"/>
                      </a:cubicBezTo>
                      <a:cubicBezTo>
                        <a:pt x="91942" y="306776"/>
                        <a:pt x="87637" y="302475"/>
                        <a:pt x="84767" y="296742"/>
                      </a:cubicBezTo>
                      <a:cubicBezTo>
                        <a:pt x="77591" y="286707"/>
                        <a:pt x="71851" y="275239"/>
                        <a:pt x="66111" y="263772"/>
                      </a:cubicBezTo>
                      <a:cubicBezTo>
                        <a:pt x="64676" y="259471"/>
                        <a:pt x="61806" y="253737"/>
                        <a:pt x="60371" y="248004"/>
                      </a:cubicBezTo>
                      <a:cubicBezTo>
                        <a:pt x="56066" y="246570"/>
                        <a:pt x="53196" y="243703"/>
                        <a:pt x="48890" y="242270"/>
                      </a:cubicBezTo>
                      <a:cubicBezTo>
                        <a:pt x="43150" y="237969"/>
                        <a:pt x="37410" y="233669"/>
                        <a:pt x="33105" y="229368"/>
                      </a:cubicBezTo>
                      <a:cubicBezTo>
                        <a:pt x="40280" y="232235"/>
                        <a:pt x="48890" y="235102"/>
                        <a:pt x="57501" y="237969"/>
                      </a:cubicBezTo>
                      <a:cubicBezTo>
                        <a:pt x="51761" y="222201"/>
                        <a:pt x="48890" y="206433"/>
                        <a:pt x="48890" y="190665"/>
                      </a:cubicBezTo>
                      <a:cubicBezTo>
                        <a:pt x="47455" y="173463"/>
                        <a:pt x="48890" y="156261"/>
                        <a:pt x="53196" y="139060"/>
                      </a:cubicBezTo>
                      <a:cubicBezTo>
                        <a:pt x="47455" y="141927"/>
                        <a:pt x="41715" y="143360"/>
                        <a:pt x="35975" y="146227"/>
                      </a:cubicBezTo>
                      <a:cubicBezTo>
                        <a:pt x="40280" y="141927"/>
                        <a:pt x="46020" y="137626"/>
                        <a:pt x="51761" y="133326"/>
                      </a:cubicBezTo>
                      <a:cubicBezTo>
                        <a:pt x="53196" y="133326"/>
                        <a:pt x="54631" y="131892"/>
                        <a:pt x="56066" y="130459"/>
                      </a:cubicBezTo>
                      <a:cubicBezTo>
                        <a:pt x="57501" y="126159"/>
                        <a:pt x="60371" y="120425"/>
                        <a:pt x="61806" y="114691"/>
                      </a:cubicBezTo>
                      <a:cubicBezTo>
                        <a:pt x="73286" y="91755"/>
                        <a:pt x="89072" y="70253"/>
                        <a:pt x="109162" y="55918"/>
                      </a:cubicBezTo>
                      <a:cubicBezTo>
                        <a:pt x="96247" y="75987"/>
                        <a:pt x="84767" y="97489"/>
                        <a:pt x="79026" y="118991"/>
                      </a:cubicBezTo>
                      <a:cubicBezTo>
                        <a:pt x="89072" y="114691"/>
                        <a:pt x="99117" y="110390"/>
                        <a:pt x="109162" y="107523"/>
                      </a:cubicBezTo>
                      <a:cubicBezTo>
                        <a:pt x="114902" y="106090"/>
                        <a:pt x="120643" y="104656"/>
                        <a:pt x="126383" y="103223"/>
                      </a:cubicBezTo>
                      <a:cubicBezTo>
                        <a:pt x="130688" y="90322"/>
                        <a:pt x="134993" y="77421"/>
                        <a:pt x="142168" y="64519"/>
                      </a:cubicBezTo>
                      <a:cubicBezTo>
                        <a:pt x="145038" y="58785"/>
                        <a:pt x="147909" y="53052"/>
                        <a:pt x="152214" y="47318"/>
                      </a:cubicBezTo>
                      <a:cubicBezTo>
                        <a:pt x="156519" y="41584"/>
                        <a:pt x="160824" y="35850"/>
                        <a:pt x="165129" y="30116"/>
                      </a:cubicBezTo>
                      <a:close/>
                      <a:moveTo>
                        <a:pt x="190929" y="0"/>
                      </a:moveTo>
                      <a:cubicBezTo>
                        <a:pt x="294289" y="0"/>
                        <a:pt x="378987" y="84557"/>
                        <a:pt x="381858" y="187744"/>
                      </a:cubicBezTo>
                      <a:lnTo>
                        <a:pt x="360325" y="187744"/>
                      </a:lnTo>
                      <a:lnTo>
                        <a:pt x="350712" y="145626"/>
                      </a:lnTo>
                      <a:lnTo>
                        <a:pt x="353120" y="146227"/>
                      </a:lnTo>
                      <a:lnTo>
                        <a:pt x="350496" y="144678"/>
                      </a:lnTo>
                      <a:lnTo>
                        <a:pt x="345565" y="123073"/>
                      </a:lnTo>
                      <a:cubicBezTo>
                        <a:pt x="319052" y="63417"/>
                        <a:pt x="259836" y="21497"/>
                        <a:pt x="190929" y="21497"/>
                      </a:cubicBezTo>
                      <a:cubicBezTo>
                        <a:pt x="97618" y="21497"/>
                        <a:pt x="21533" y="97455"/>
                        <a:pt x="21533" y="190611"/>
                      </a:cubicBezTo>
                      <a:cubicBezTo>
                        <a:pt x="21533" y="278033"/>
                        <a:pt x="89004" y="351125"/>
                        <a:pt x="175138" y="358291"/>
                      </a:cubicBezTo>
                      <a:lnTo>
                        <a:pt x="175138" y="379788"/>
                      </a:lnTo>
                      <a:lnTo>
                        <a:pt x="173702" y="379788"/>
                      </a:lnTo>
                      <a:lnTo>
                        <a:pt x="172267" y="379788"/>
                      </a:lnTo>
                      <a:cubicBezTo>
                        <a:pt x="76084" y="371189"/>
                        <a:pt x="0" y="289499"/>
                        <a:pt x="0" y="190611"/>
                      </a:cubicBezTo>
                      <a:cubicBezTo>
                        <a:pt x="0" y="85990"/>
                        <a:pt x="86133" y="0"/>
                        <a:pt x="190929" y="0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任意多边形: 形状 39"/>
                <p:cNvSpPr>
                  <a:spLocks noEditPoints="1"/>
                </p:cNvSpPr>
                <p:nvPr/>
              </p:nvSpPr>
              <p:spPr bwMode="auto">
                <a:xfrm>
                  <a:off x="4691856" y="2882503"/>
                  <a:ext cx="200025" cy="200025"/>
                </a:xfrm>
                <a:custGeom>
                  <a:avLst/>
                  <a:gdLst>
                    <a:gd name="T0" fmla="*/ 218 w 504"/>
                    <a:gd name="T1" fmla="*/ 469 h 504"/>
                    <a:gd name="T2" fmla="*/ 147 w 504"/>
                    <a:gd name="T3" fmla="*/ 446 h 504"/>
                    <a:gd name="T4" fmla="*/ 82 w 504"/>
                    <a:gd name="T5" fmla="*/ 392 h 504"/>
                    <a:gd name="T6" fmla="*/ 41 w 504"/>
                    <a:gd name="T7" fmla="*/ 317 h 504"/>
                    <a:gd name="T8" fmla="*/ 32 w 504"/>
                    <a:gd name="T9" fmla="*/ 263 h 504"/>
                    <a:gd name="T10" fmla="*/ 34 w 504"/>
                    <a:gd name="T11" fmla="*/ 219 h 504"/>
                    <a:gd name="T12" fmla="*/ 58 w 504"/>
                    <a:gd name="T13" fmla="*/ 147 h 504"/>
                    <a:gd name="T14" fmla="*/ 112 w 504"/>
                    <a:gd name="T15" fmla="*/ 82 h 504"/>
                    <a:gd name="T16" fmla="*/ 187 w 504"/>
                    <a:gd name="T17" fmla="*/ 42 h 504"/>
                    <a:gd name="T18" fmla="*/ 241 w 504"/>
                    <a:gd name="T19" fmla="*/ 32 h 504"/>
                    <a:gd name="T20" fmla="*/ 286 w 504"/>
                    <a:gd name="T21" fmla="*/ 34 h 504"/>
                    <a:gd name="T22" fmla="*/ 357 w 504"/>
                    <a:gd name="T23" fmla="*/ 58 h 504"/>
                    <a:gd name="T24" fmla="*/ 422 w 504"/>
                    <a:gd name="T25" fmla="*/ 112 h 504"/>
                    <a:gd name="T26" fmla="*/ 462 w 504"/>
                    <a:gd name="T27" fmla="*/ 186 h 504"/>
                    <a:gd name="T28" fmla="*/ 472 w 504"/>
                    <a:gd name="T29" fmla="*/ 240 h 504"/>
                    <a:gd name="T30" fmla="*/ 470 w 504"/>
                    <a:gd name="T31" fmla="*/ 286 h 504"/>
                    <a:gd name="T32" fmla="*/ 446 w 504"/>
                    <a:gd name="T33" fmla="*/ 357 h 504"/>
                    <a:gd name="T34" fmla="*/ 392 w 504"/>
                    <a:gd name="T35" fmla="*/ 422 h 504"/>
                    <a:gd name="T36" fmla="*/ 317 w 504"/>
                    <a:gd name="T37" fmla="*/ 463 h 504"/>
                    <a:gd name="T38" fmla="*/ 263 w 504"/>
                    <a:gd name="T39" fmla="*/ 473 h 504"/>
                    <a:gd name="T40" fmla="*/ 239 w 504"/>
                    <a:gd name="T41" fmla="*/ 1 h 504"/>
                    <a:gd name="T42" fmla="*/ 189 w 504"/>
                    <a:gd name="T43" fmla="*/ 8 h 504"/>
                    <a:gd name="T44" fmla="*/ 142 w 504"/>
                    <a:gd name="T45" fmla="*/ 24 h 504"/>
                    <a:gd name="T46" fmla="*/ 101 w 504"/>
                    <a:gd name="T47" fmla="*/ 50 h 504"/>
                    <a:gd name="T48" fmla="*/ 66 w 504"/>
                    <a:gd name="T49" fmla="*/ 83 h 504"/>
                    <a:gd name="T50" fmla="*/ 37 w 504"/>
                    <a:gd name="T51" fmla="*/ 122 h 504"/>
                    <a:gd name="T52" fmla="*/ 15 w 504"/>
                    <a:gd name="T53" fmla="*/ 165 h 504"/>
                    <a:gd name="T54" fmla="*/ 3 w 504"/>
                    <a:gd name="T55" fmla="*/ 213 h 504"/>
                    <a:gd name="T56" fmla="*/ 0 w 504"/>
                    <a:gd name="T57" fmla="*/ 265 h 504"/>
                    <a:gd name="T58" fmla="*/ 7 w 504"/>
                    <a:gd name="T59" fmla="*/ 315 h 504"/>
                    <a:gd name="T60" fmla="*/ 25 w 504"/>
                    <a:gd name="T61" fmla="*/ 361 h 504"/>
                    <a:gd name="T62" fmla="*/ 50 w 504"/>
                    <a:gd name="T63" fmla="*/ 402 h 504"/>
                    <a:gd name="T64" fmla="*/ 83 w 504"/>
                    <a:gd name="T65" fmla="*/ 438 h 504"/>
                    <a:gd name="T66" fmla="*/ 121 w 504"/>
                    <a:gd name="T67" fmla="*/ 467 h 504"/>
                    <a:gd name="T68" fmla="*/ 165 w 504"/>
                    <a:gd name="T69" fmla="*/ 489 h 504"/>
                    <a:gd name="T70" fmla="*/ 214 w 504"/>
                    <a:gd name="T71" fmla="*/ 501 h 504"/>
                    <a:gd name="T72" fmla="*/ 265 w 504"/>
                    <a:gd name="T73" fmla="*/ 504 h 504"/>
                    <a:gd name="T74" fmla="*/ 315 w 504"/>
                    <a:gd name="T75" fmla="*/ 496 h 504"/>
                    <a:gd name="T76" fmla="*/ 362 w 504"/>
                    <a:gd name="T77" fmla="*/ 479 h 504"/>
                    <a:gd name="T78" fmla="*/ 403 w 504"/>
                    <a:gd name="T79" fmla="*/ 454 h 504"/>
                    <a:gd name="T80" fmla="*/ 438 w 504"/>
                    <a:gd name="T81" fmla="*/ 421 h 504"/>
                    <a:gd name="T82" fmla="*/ 468 w 504"/>
                    <a:gd name="T83" fmla="*/ 383 h 504"/>
                    <a:gd name="T84" fmla="*/ 489 w 504"/>
                    <a:gd name="T85" fmla="*/ 339 h 504"/>
                    <a:gd name="T86" fmla="*/ 501 w 504"/>
                    <a:gd name="T87" fmla="*/ 290 h 504"/>
                    <a:gd name="T88" fmla="*/ 503 w 504"/>
                    <a:gd name="T89" fmla="*/ 239 h 504"/>
                    <a:gd name="T90" fmla="*/ 496 w 504"/>
                    <a:gd name="T91" fmla="*/ 189 h 504"/>
                    <a:gd name="T92" fmla="*/ 479 w 504"/>
                    <a:gd name="T93" fmla="*/ 142 h 504"/>
                    <a:gd name="T94" fmla="*/ 454 w 504"/>
                    <a:gd name="T95" fmla="*/ 101 h 504"/>
                    <a:gd name="T96" fmla="*/ 421 w 504"/>
                    <a:gd name="T97" fmla="*/ 66 h 504"/>
                    <a:gd name="T98" fmla="*/ 382 w 504"/>
                    <a:gd name="T99" fmla="*/ 36 h 504"/>
                    <a:gd name="T100" fmla="*/ 339 w 504"/>
                    <a:gd name="T101" fmla="*/ 15 h 504"/>
                    <a:gd name="T102" fmla="*/ 290 w 504"/>
                    <a:gd name="T103" fmla="*/ 3 h 5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504" h="504">
                      <a:moveTo>
                        <a:pt x="252" y="473"/>
                      </a:moveTo>
                      <a:lnTo>
                        <a:pt x="241" y="473"/>
                      </a:lnTo>
                      <a:lnTo>
                        <a:pt x="230" y="472"/>
                      </a:lnTo>
                      <a:lnTo>
                        <a:pt x="218" y="469"/>
                      </a:lnTo>
                      <a:lnTo>
                        <a:pt x="207" y="468"/>
                      </a:lnTo>
                      <a:lnTo>
                        <a:pt x="187" y="463"/>
                      </a:lnTo>
                      <a:lnTo>
                        <a:pt x="166" y="455"/>
                      </a:lnTo>
                      <a:lnTo>
                        <a:pt x="147" y="446"/>
                      </a:lnTo>
                      <a:lnTo>
                        <a:pt x="128" y="435"/>
                      </a:lnTo>
                      <a:lnTo>
                        <a:pt x="112" y="422"/>
                      </a:lnTo>
                      <a:lnTo>
                        <a:pt x="96" y="408"/>
                      </a:lnTo>
                      <a:lnTo>
                        <a:pt x="82" y="392"/>
                      </a:lnTo>
                      <a:lnTo>
                        <a:pt x="69" y="375"/>
                      </a:lnTo>
                      <a:lnTo>
                        <a:pt x="58" y="357"/>
                      </a:lnTo>
                      <a:lnTo>
                        <a:pt x="49" y="338"/>
                      </a:lnTo>
                      <a:lnTo>
                        <a:pt x="41" y="317"/>
                      </a:lnTo>
                      <a:lnTo>
                        <a:pt x="36" y="297"/>
                      </a:lnTo>
                      <a:lnTo>
                        <a:pt x="34" y="286"/>
                      </a:lnTo>
                      <a:lnTo>
                        <a:pt x="32" y="274"/>
                      </a:lnTo>
                      <a:lnTo>
                        <a:pt x="32" y="263"/>
                      </a:lnTo>
                      <a:lnTo>
                        <a:pt x="31" y="252"/>
                      </a:lnTo>
                      <a:lnTo>
                        <a:pt x="32" y="240"/>
                      </a:lnTo>
                      <a:lnTo>
                        <a:pt x="32" y="230"/>
                      </a:lnTo>
                      <a:lnTo>
                        <a:pt x="34" y="219"/>
                      </a:lnTo>
                      <a:lnTo>
                        <a:pt x="36" y="207"/>
                      </a:lnTo>
                      <a:lnTo>
                        <a:pt x="41" y="186"/>
                      </a:lnTo>
                      <a:lnTo>
                        <a:pt x="49" y="166"/>
                      </a:lnTo>
                      <a:lnTo>
                        <a:pt x="58" y="147"/>
                      </a:lnTo>
                      <a:lnTo>
                        <a:pt x="69" y="128"/>
                      </a:lnTo>
                      <a:lnTo>
                        <a:pt x="82" y="112"/>
                      </a:lnTo>
                      <a:lnTo>
                        <a:pt x="96" y="96"/>
                      </a:lnTo>
                      <a:lnTo>
                        <a:pt x="112" y="82"/>
                      </a:lnTo>
                      <a:lnTo>
                        <a:pt x="128" y="69"/>
                      </a:lnTo>
                      <a:lnTo>
                        <a:pt x="147" y="58"/>
                      </a:lnTo>
                      <a:lnTo>
                        <a:pt x="166" y="49"/>
                      </a:lnTo>
                      <a:lnTo>
                        <a:pt x="187" y="42"/>
                      </a:lnTo>
                      <a:lnTo>
                        <a:pt x="207" y="36"/>
                      </a:lnTo>
                      <a:lnTo>
                        <a:pt x="218" y="34"/>
                      </a:lnTo>
                      <a:lnTo>
                        <a:pt x="230" y="33"/>
                      </a:lnTo>
                      <a:lnTo>
                        <a:pt x="241" y="32"/>
                      </a:lnTo>
                      <a:lnTo>
                        <a:pt x="252" y="31"/>
                      </a:lnTo>
                      <a:lnTo>
                        <a:pt x="263" y="32"/>
                      </a:lnTo>
                      <a:lnTo>
                        <a:pt x="274" y="33"/>
                      </a:lnTo>
                      <a:lnTo>
                        <a:pt x="286" y="34"/>
                      </a:lnTo>
                      <a:lnTo>
                        <a:pt x="297" y="36"/>
                      </a:lnTo>
                      <a:lnTo>
                        <a:pt x="317" y="42"/>
                      </a:lnTo>
                      <a:lnTo>
                        <a:pt x="338" y="49"/>
                      </a:lnTo>
                      <a:lnTo>
                        <a:pt x="357" y="58"/>
                      </a:lnTo>
                      <a:lnTo>
                        <a:pt x="376" y="69"/>
                      </a:lnTo>
                      <a:lnTo>
                        <a:pt x="392" y="82"/>
                      </a:lnTo>
                      <a:lnTo>
                        <a:pt x="408" y="96"/>
                      </a:lnTo>
                      <a:lnTo>
                        <a:pt x="422" y="112"/>
                      </a:lnTo>
                      <a:lnTo>
                        <a:pt x="435" y="128"/>
                      </a:lnTo>
                      <a:lnTo>
                        <a:pt x="446" y="147"/>
                      </a:lnTo>
                      <a:lnTo>
                        <a:pt x="456" y="166"/>
                      </a:lnTo>
                      <a:lnTo>
                        <a:pt x="462" y="186"/>
                      </a:lnTo>
                      <a:lnTo>
                        <a:pt x="468" y="207"/>
                      </a:lnTo>
                      <a:lnTo>
                        <a:pt x="470" y="219"/>
                      </a:lnTo>
                      <a:lnTo>
                        <a:pt x="472" y="230"/>
                      </a:lnTo>
                      <a:lnTo>
                        <a:pt x="472" y="240"/>
                      </a:lnTo>
                      <a:lnTo>
                        <a:pt x="473" y="252"/>
                      </a:lnTo>
                      <a:lnTo>
                        <a:pt x="472" y="263"/>
                      </a:lnTo>
                      <a:lnTo>
                        <a:pt x="472" y="274"/>
                      </a:lnTo>
                      <a:lnTo>
                        <a:pt x="470" y="286"/>
                      </a:lnTo>
                      <a:lnTo>
                        <a:pt x="468" y="297"/>
                      </a:lnTo>
                      <a:lnTo>
                        <a:pt x="462" y="317"/>
                      </a:lnTo>
                      <a:lnTo>
                        <a:pt x="456" y="338"/>
                      </a:lnTo>
                      <a:lnTo>
                        <a:pt x="446" y="357"/>
                      </a:lnTo>
                      <a:lnTo>
                        <a:pt x="435" y="375"/>
                      </a:lnTo>
                      <a:lnTo>
                        <a:pt x="422" y="392"/>
                      </a:lnTo>
                      <a:lnTo>
                        <a:pt x="408" y="408"/>
                      </a:lnTo>
                      <a:lnTo>
                        <a:pt x="392" y="422"/>
                      </a:lnTo>
                      <a:lnTo>
                        <a:pt x="376" y="435"/>
                      </a:lnTo>
                      <a:lnTo>
                        <a:pt x="357" y="446"/>
                      </a:lnTo>
                      <a:lnTo>
                        <a:pt x="338" y="455"/>
                      </a:lnTo>
                      <a:lnTo>
                        <a:pt x="317" y="463"/>
                      </a:lnTo>
                      <a:lnTo>
                        <a:pt x="297" y="468"/>
                      </a:lnTo>
                      <a:lnTo>
                        <a:pt x="286" y="469"/>
                      </a:lnTo>
                      <a:lnTo>
                        <a:pt x="274" y="472"/>
                      </a:lnTo>
                      <a:lnTo>
                        <a:pt x="263" y="473"/>
                      </a:lnTo>
                      <a:lnTo>
                        <a:pt x="252" y="473"/>
                      </a:lnTo>
                      <a:lnTo>
                        <a:pt x="252" y="473"/>
                      </a:lnTo>
                      <a:close/>
                      <a:moveTo>
                        <a:pt x="252" y="0"/>
                      </a:moveTo>
                      <a:lnTo>
                        <a:pt x="239" y="1"/>
                      </a:lnTo>
                      <a:lnTo>
                        <a:pt x="227" y="1"/>
                      </a:lnTo>
                      <a:lnTo>
                        <a:pt x="214" y="3"/>
                      </a:lnTo>
                      <a:lnTo>
                        <a:pt x="201" y="5"/>
                      </a:lnTo>
                      <a:lnTo>
                        <a:pt x="189" y="8"/>
                      </a:lnTo>
                      <a:lnTo>
                        <a:pt x="177" y="12"/>
                      </a:lnTo>
                      <a:lnTo>
                        <a:pt x="165" y="15"/>
                      </a:lnTo>
                      <a:lnTo>
                        <a:pt x="154" y="20"/>
                      </a:lnTo>
                      <a:lnTo>
                        <a:pt x="142" y="24"/>
                      </a:lnTo>
                      <a:lnTo>
                        <a:pt x="132" y="30"/>
                      </a:lnTo>
                      <a:lnTo>
                        <a:pt x="121" y="36"/>
                      </a:lnTo>
                      <a:lnTo>
                        <a:pt x="111" y="43"/>
                      </a:lnTo>
                      <a:lnTo>
                        <a:pt x="101" y="50"/>
                      </a:lnTo>
                      <a:lnTo>
                        <a:pt x="92" y="58"/>
                      </a:lnTo>
                      <a:lnTo>
                        <a:pt x="83" y="66"/>
                      </a:lnTo>
                      <a:lnTo>
                        <a:pt x="73" y="74"/>
                      </a:lnTo>
                      <a:lnTo>
                        <a:pt x="66" y="83"/>
                      </a:lnTo>
                      <a:lnTo>
                        <a:pt x="57" y="91"/>
                      </a:lnTo>
                      <a:lnTo>
                        <a:pt x="50" y="101"/>
                      </a:lnTo>
                      <a:lnTo>
                        <a:pt x="43" y="111"/>
                      </a:lnTo>
                      <a:lnTo>
                        <a:pt x="37" y="122"/>
                      </a:lnTo>
                      <a:lnTo>
                        <a:pt x="30" y="131"/>
                      </a:lnTo>
                      <a:lnTo>
                        <a:pt x="25" y="142"/>
                      </a:lnTo>
                      <a:lnTo>
                        <a:pt x="19" y="154"/>
                      </a:lnTo>
                      <a:lnTo>
                        <a:pt x="15" y="165"/>
                      </a:lnTo>
                      <a:lnTo>
                        <a:pt x="12" y="177"/>
                      </a:lnTo>
                      <a:lnTo>
                        <a:pt x="7" y="189"/>
                      </a:lnTo>
                      <a:lnTo>
                        <a:pt x="5" y="202"/>
                      </a:lnTo>
                      <a:lnTo>
                        <a:pt x="3" y="213"/>
                      </a:lnTo>
                      <a:lnTo>
                        <a:pt x="1" y="226"/>
                      </a:lnTo>
                      <a:lnTo>
                        <a:pt x="0" y="239"/>
                      </a:lnTo>
                      <a:lnTo>
                        <a:pt x="0" y="252"/>
                      </a:lnTo>
                      <a:lnTo>
                        <a:pt x="0" y="265"/>
                      </a:lnTo>
                      <a:lnTo>
                        <a:pt x="1" y="277"/>
                      </a:lnTo>
                      <a:lnTo>
                        <a:pt x="3" y="290"/>
                      </a:lnTo>
                      <a:lnTo>
                        <a:pt x="5" y="303"/>
                      </a:lnTo>
                      <a:lnTo>
                        <a:pt x="7" y="315"/>
                      </a:lnTo>
                      <a:lnTo>
                        <a:pt x="12" y="327"/>
                      </a:lnTo>
                      <a:lnTo>
                        <a:pt x="15" y="339"/>
                      </a:lnTo>
                      <a:lnTo>
                        <a:pt x="19" y="350"/>
                      </a:lnTo>
                      <a:lnTo>
                        <a:pt x="25" y="361"/>
                      </a:lnTo>
                      <a:lnTo>
                        <a:pt x="30" y="372"/>
                      </a:lnTo>
                      <a:lnTo>
                        <a:pt x="37" y="383"/>
                      </a:lnTo>
                      <a:lnTo>
                        <a:pt x="43" y="393"/>
                      </a:lnTo>
                      <a:lnTo>
                        <a:pt x="50" y="402"/>
                      </a:lnTo>
                      <a:lnTo>
                        <a:pt x="57" y="412"/>
                      </a:lnTo>
                      <a:lnTo>
                        <a:pt x="66" y="421"/>
                      </a:lnTo>
                      <a:lnTo>
                        <a:pt x="73" y="431"/>
                      </a:lnTo>
                      <a:lnTo>
                        <a:pt x="83" y="438"/>
                      </a:lnTo>
                      <a:lnTo>
                        <a:pt x="92" y="447"/>
                      </a:lnTo>
                      <a:lnTo>
                        <a:pt x="101" y="454"/>
                      </a:lnTo>
                      <a:lnTo>
                        <a:pt x="111" y="461"/>
                      </a:lnTo>
                      <a:lnTo>
                        <a:pt x="121" y="467"/>
                      </a:lnTo>
                      <a:lnTo>
                        <a:pt x="132" y="474"/>
                      </a:lnTo>
                      <a:lnTo>
                        <a:pt x="142" y="479"/>
                      </a:lnTo>
                      <a:lnTo>
                        <a:pt x="154" y="485"/>
                      </a:lnTo>
                      <a:lnTo>
                        <a:pt x="165" y="489"/>
                      </a:lnTo>
                      <a:lnTo>
                        <a:pt x="177" y="492"/>
                      </a:lnTo>
                      <a:lnTo>
                        <a:pt x="189" y="496"/>
                      </a:lnTo>
                      <a:lnTo>
                        <a:pt x="201" y="499"/>
                      </a:lnTo>
                      <a:lnTo>
                        <a:pt x="214" y="501"/>
                      </a:lnTo>
                      <a:lnTo>
                        <a:pt x="227" y="503"/>
                      </a:lnTo>
                      <a:lnTo>
                        <a:pt x="239" y="504"/>
                      </a:lnTo>
                      <a:lnTo>
                        <a:pt x="252" y="504"/>
                      </a:lnTo>
                      <a:lnTo>
                        <a:pt x="265" y="504"/>
                      </a:lnTo>
                      <a:lnTo>
                        <a:pt x="277" y="503"/>
                      </a:lnTo>
                      <a:lnTo>
                        <a:pt x="290" y="501"/>
                      </a:lnTo>
                      <a:lnTo>
                        <a:pt x="302" y="499"/>
                      </a:lnTo>
                      <a:lnTo>
                        <a:pt x="315" y="496"/>
                      </a:lnTo>
                      <a:lnTo>
                        <a:pt x="327" y="492"/>
                      </a:lnTo>
                      <a:lnTo>
                        <a:pt x="339" y="489"/>
                      </a:lnTo>
                      <a:lnTo>
                        <a:pt x="350" y="485"/>
                      </a:lnTo>
                      <a:lnTo>
                        <a:pt x="362" y="479"/>
                      </a:lnTo>
                      <a:lnTo>
                        <a:pt x="373" y="474"/>
                      </a:lnTo>
                      <a:lnTo>
                        <a:pt x="382" y="467"/>
                      </a:lnTo>
                      <a:lnTo>
                        <a:pt x="393" y="461"/>
                      </a:lnTo>
                      <a:lnTo>
                        <a:pt x="403" y="454"/>
                      </a:lnTo>
                      <a:lnTo>
                        <a:pt x="412" y="447"/>
                      </a:lnTo>
                      <a:lnTo>
                        <a:pt x="421" y="438"/>
                      </a:lnTo>
                      <a:lnTo>
                        <a:pt x="430" y="431"/>
                      </a:lnTo>
                      <a:lnTo>
                        <a:pt x="438" y="421"/>
                      </a:lnTo>
                      <a:lnTo>
                        <a:pt x="446" y="412"/>
                      </a:lnTo>
                      <a:lnTo>
                        <a:pt x="454" y="402"/>
                      </a:lnTo>
                      <a:lnTo>
                        <a:pt x="461" y="393"/>
                      </a:lnTo>
                      <a:lnTo>
                        <a:pt x="468" y="383"/>
                      </a:lnTo>
                      <a:lnTo>
                        <a:pt x="474" y="372"/>
                      </a:lnTo>
                      <a:lnTo>
                        <a:pt x="479" y="361"/>
                      </a:lnTo>
                      <a:lnTo>
                        <a:pt x="484" y="350"/>
                      </a:lnTo>
                      <a:lnTo>
                        <a:pt x="489" y="339"/>
                      </a:lnTo>
                      <a:lnTo>
                        <a:pt x="492" y="327"/>
                      </a:lnTo>
                      <a:lnTo>
                        <a:pt x="496" y="315"/>
                      </a:lnTo>
                      <a:lnTo>
                        <a:pt x="499" y="303"/>
                      </a:lnTo>
                      <a:lnTo>
                        <a:pt x="501" y="290"/>
                      </a:lnTo>
                      <a:lnTo>
                        <a:pt x="503" y="277"/>
                      </a:lnTo>
                      <a:lnTo>
                        <a:pt x="503" y="265"/>
                      </a:lnTo>
                      <a:lnTo>
                        <a:pt x="504" y="252"/>
                      </a:lnTo>
                      <a:lnTo>
                        <a:pt x="503" y="239"/>
                      </a:lnTo>
                      <a:lnTo>
                        <a:pt x="503" y="226"/>
                      </a:lnTo>
                      <a:lnTo>
                        <a:pt x="501" y="213"/>
                      </a:lnTo>
                      <a:lnTo>
                        <a:pt x="499" y="202"/>
                      </a:lnTo>
                      <a:lnTo>
                        <a:pt x="496" y="189"/>
                      </a:lnTo>
                      <a:lnTo>
                        <a:pt x="492" y="177"/>
                      </a:lnTo>
                      <a:lnTo>
                        <a:pt x="489" y="165"/>
                      </a:lnTo>
                      <a:lnTo>
                        <a:pt x="484" y="154"/>
                      </a:lnTo>
                      <a:lnTo>
                        <a:pt x="479" y="142"/>
                      </a:lnTo>
                      <a:lnTo>
                        <a:pt x="474" y="131"/>
                      </a:lnTo>
                      <a:lnTo>
                        <a:pt x="468" y="122"/>
                      </a:lnTo>
                      <a:lnTo>
                        <a:pt x="461" y="111"/>
                      </a:lnTo>
                      <a:lnTo>
                        <a:pt x="454" y="101"/>
                      </a:lnTo>
                      <a:lnTo>
                        <a:pt x="446" y="91"/>
                      </a:lnTo>
                      <a:lnTo>
                        <a:pt x="438" y="83"/>
                      </a:lnTo>
                      <a:lnTo>
                        <a:pt x="430" y="74"/>
                      </a:lnTo>
                      <a:lnTo>
                        <a:pt x="421" y="66"/>
                      </a:lnTo>
                      <a:lnTo>
                        <a:pt x="412" y="58"/>
                      </a:lnTo>
                      <a:lnTo>
                        <a:pt x="403" y="50"/>
                      </a:lnTo>
                      <a:lnTo>
                        <a:pt x="393" y="43"/>
                      </a:lnTo>
                      <a:lnTo>
                        <a:pt x="382" y="36"/>
                      </a:lnTo>
                      <a:lnTo>
                        <a:pt x="373" y="30"/>
                      </a:lnTo>
                      <a:lnTo>
                        <a:pt x="362" y="24"/>
                      </a:lnTo>
                      <a:lnTo>
                        <a:pt x="350" y="20"/>
                      </a:lnTo>
                      <a:lnTo>
                        <a:pt x="339" y="15"/>
                      </a:lnTo>
                      <a:lnTo>
                        <a:pt x="327" y="12"/>
                      </a:lnTo>
                      <a:lnTo>
                        <a:pt x="315" y="8"/>
                      </a:lnTo>
                      <a:lnTo>
                        <a:pt x="302" y="5"/>
                      </a:lnTo>
                      <a:lnTo>
                        <a:pt x="290" y="3"/>
                      </a:lnTo>
                      <a:lnTo>
                        <a:pt x="277" y="1"/>
                      </a:lnTo>
                      <a:lnTo>
                        <a:pt x="265" y="1"/>
                      </a:lnTo>
                      <a:lnTo>
                        <a:pt x="25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3" name="任意多边形: 形状 40"/>
                <p:cNvSpPr>
                  <a:spLocks noEditPoints="1"/>
                </p:cNvSpPr>
                <p:nvPr/>
              </p:nvSpPr>
              <p:spPr bwMode="auto">
                <a:xfrm>
                  <a:off x="4734718" y="2925365"/>
                  <a:ext cx="114300" cy="114300"/>
                </a:xfrm>
                <a:custGeom>
                  <a:avLst/>
                  <a:gdLst>
                    <a:gd name="T0" fmla="*/ 122 w 288"/>
                    <a:gd name="T1" fmla="*/ 250 h 288"/>
                    <a:gd name="T2" fmla="*/ 93 w 288"/>
                    <a:gd name="T3" fmla="*/ 239 h 288"/>
                    <a:gd name="T4" fmla="*/ 68 w 288"/>
                    <a:gd name="T5" fmla="*/ 220 h 288"/>
                    <a:gd name="T6" fmla="*/ 50 w 288"/>
                    <a:gd name="T7" fmla="*/ 195 h 288"/>
                    <a:gd name="T8" fmla="*/ 38 w 288"/>
                    <a:gd name="T9" fmla="*/ 166 h 288"/>
                    <a:gd name="T10" fmla="*/ 37 w 288"/>
                    <a:gd name="T11" fmla="*/ 132 h 288"/>
                    <a:gd name="T12" fmla="*/ 44 w 288"/>
                    <a:gd name="T13" fmla="*/ 102 h 288"/>
                    <a:gd name="T14" fmla="*/ 60 w 288"/>
                    <a:gd name="T15" fmla="*/ 75 h 288"/>
                    <a:gd name="T16" fmla="*/ 84 w 288"/>
                    <a:gd name="T17" fmla="*/ 55 h 288"/>
                    <a:gd name="T18" fmla="*/ 112 w 288"/>
                    <a:gd name="T19" fmla="*/ 41 h 288"/>
                    <a:gd name="T20" fmla="*/ 144 w 288"/>
                    <a:gd name="T21" fmla="*/ 36 h 288"/>
                    <a:gd name="T22" fmla="*/ 176 w 288"/>
                    <a:gd name="T23" fmla="*/ 41 h 288"/>
                    <a:gd name="T24" fmla="*/ 204 w 288"/>
                    <a:gd name="T25" fmla="*/ 55 h 288"/>
                    <a:gd name="T26" fmla="*/ 228 w 288"/>
                    <a:gd name="T27" fmla="*/ 75 h 288"/>
                    <a:gd name="T28" fmla="*/ 244 w 288"/>
                    <a:gd name="T29" fmla="*/ 102 h 288"/>
                    <a:gd name="T30" fmla="*/ 252 w 288"/>
                    <a:gd name="T31" fmla="*/ 132 h 288"/>
                    <a:gd name="T32" fmla="*/ 249 w 288"/>
                    <a:gd name="T33" fmla="*/ 166 h 288"/>
                    <a:gd name="T34" fmla="*/ 239 w 288"/>
                    <a:gd name="T35" fmla="*/ 195 h 288"/>
                    <a:gd name="T36" fmla="*/ 220 w 288"/>
                    <a:gd name="T37" fmla="*/ 220 h 288"/>
                    <a:gd name="T38" fmla="*/ 195 w 288"/>
                    <a:gd name="T39" fmla="*/ 239 h 288"/>
                    <a:gd name="T40" fmla="*/ 166 w 288"/>
                    <a:gd name="T41" fmla="*/ 250 h 288"/>
                    <a:gd name="T42" fmla="*/ 144 w 288"/>
                    <a:gd name="T43" fmla="*/ 252 h 288"/>
                    <a:gd name="T44" fmla="*/ 115 w 288"/>
                    <a:gd name="T45" fmla="*/ 3 h 288"/>
                    <a:gd name="T46" fmla="*/ 76 w 288"/>
                    <a:gd name="T47" fmla="*/ 17 h 288"/>
                    <a:gd name="T48" fmla="*/ 42 w 288"/>
                    <a:gd name="T49" fmla="*/ 42 h 288"/>
                    <a:gd name="T50" fmla="*/ 17 w 288"/>
                    <a:gd name="T51" fmla="*/ 75 h 288"/>
                    <a:gd name="T52" fmla="*/ 3 w 288"/>
                    <a:gd name="T53" fmla="*/ 115 h 288"/>
                    <a:gd name="T54" fmla="*/ 1 w 288"/>
                    <a:gd name="T55" fmla="*/ 158 h 288"/>
                    <a:gd name="T56" fmla="*/ 12 w 288"/>
                    <a:gd name="T57" fmla="*/ 201 h 288"/>
                    <a:gd name="T58" fmla="*/ 33 w 288"/>
                    <a:gd name="T59" fmla="*/ 235 h 288"/>
                    <a:gd name="T60" fmla="*/ 64 w 288"/>
                    <a:gd name="T61" fmla="*/ 263 h 288"/>
                    <a:gd name="T62" fmla="*/ 101 w 288"/>
                    <a:gd name="T63" fmla="*/ 282 h 288"/>
                    <a:gd name="T64" fmla="*/ 144 w 288"/>
                    <a:gd name="T65" fmla="*/ 288 h 288"/>
                    <a:gd name="T66" fmla="*/ 187 w 288"/>
                    <a:gd name="T67" fmla="*/ 282 h 288"/>
                    <a:gd name="T68" fmla="*/ 225 w 288"/>
                    <a:gd name="T69" fmla="*/ 263 h 288"/>
                    <a:gd name="T70" fmla="*/ 255 w 288"/>
                    <a:gd name="T71" fmla="*/ 235 h 288"/>
                    <a:gd name="T72" fmla="*/ 276 w 288"/>
                    <a:gd name="T73" fmla="*/ 201 h 288"/>
                    <a:gd name="T74" fmla="*/ 287 w 288"/>
                    <a:gd name="T75" fmla="*/ 158 h 288"/>
                    <a:gd name="T76" fmla="*/ 285 w 288"/>
                    <a:gd name="T77" fmla="*/ 115 h 288"/>
                    <a:gd name="T78" fmla="*/ 271 w 288"/>
                    <a:gd name="T79" fmla="*/ 75 h 288"/>
                    <a:gd name="T80" fmla="*/ 246 w 288"/>
                    <a:gd name="T81" fmla="*/ 42 h 288"/>
                    <a:gd name="T82" fmla="*/ 213 w 288"/>
                    <a:gd name="T83" fmla="*/ 17 h 288"/>
                    <a:gd name="T84" fmla="*/ 173 w 288"/>
                    <a:gd name="T85" fmla="*/ 3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88" h="288">
                      <a:moveTo>
                        <a:pt x="144" y="252"/>
                      </a:moveTo>
                      <a:lnTo>
                        <a:pt x="133" y="251"/>
                      </a:lnTo>
                      <a:lnTo>
                        <a:pt x="122" y="250"/>
                      </a:lnTo>
                      <a:lnTo>
                        <a:pt x="112" y="247"/>
                      </a:lnTo>
                      <a:lnTo>
                        <a:pt x="103" y="244"/>
                      </a:lnTo>
                      <a:lnTo>
                        <a:pt x="93" y="239"/>
                      </a:lnTo>
                      <a:lnTo>
                        <a:pt x="84" y="234"/>
                      </a:lnTo>
                      <a:lnTo>
                        <a:pt x="76" y="228"/>
                      </a:lnTo>
                      <a:lnTo>
                        <a:pt x="68" y="220"/>
                      </a:lnTo>
                      <a:lnTo>
                        <a:pt x="60" y="212"/>
                      </a:lnTo>
                      <a:lnTo>
                        <a:pt x="55" y="205"/>
                      </a:lnTo>
                      <a:lnTo>
                        <a:pt x="50" y="195"/>
                      </a:lnTo>
                      <a:lnTo>
                        <a:pt x="44" y="186"/>
                      </a:lnTo>
                      <a:lnTo>
                        <a:pt x="41" y="176"/>
                      </a:lnTo>
                      <a:lnTo>
                        <a:pt x="38" y="166"/>
                      </a:lnTo>
                      <a:lnTo>
                        <a:pt x="37" y="155"/>
                      </a:lnTo>
                      <a:lnTo>
                        <a:pt x="36" y="144"/>
                      </a:lnTo>
                      <a:lnTo>
                        <a:pt x="37" y="132"/>
                      </a:lnTo>
                      <a:lnTo>
                        <a:pt x="38" y="122"/>
                      </a:lnTo>
                      <a:lnTo>
                        <a:pt x="41" y="112"/>
                      </a:lnTo>
                      <a:lnTo>
                        <a:pt x="44" y="102"/>
                      </a:lnTo>
                      <a:lnTo>
                        <a:pt x="50" y="93"/>
                      </a:lnTo>
                      <a:lnTo>
                        <a:pt x="55" y="84"/>
                      </a:lnTo>
                      <a:lnTo>
                        <a:pt x="60" y="75"/>
                      </a:lnTo>
                      <a:lnTo>
                        <a:pt x="68" y="68"/>
                      </a:lnTo>
                      <a:lnTo>
                        <a:pt x="76" y="60"/>
                      </a:lnTo>
                      <a:lnTo>
                        <a:pt x="84" y="55"/>
                      </a:lnTo>
                      <a:lnTo>
                        <a:pt x="93" y="49"/>
                      </a:lnTo>
                      <a:lnTo>
                        <a:pt x="103" y="44"/>
                      </a:lnTo>
                      <a:lnTo>
                        <a:pt x="112" y="41"/>
                      </a:lnTo>
                      <a:lnTo>
                        <a:pt x="122" y="39"/>
                      </a:lnTo>
                      <a:lnTo>
                        <a:pt x="133" y="36"/>
                      </a:lnTo>
                      <a:lnTo>
                        <a:pt x="144" y="36"/>
                      </a:lnTo>
                      <a:lnTo>
                        <a:pt x="155" y="36"/>
                      </a:lnTo>
                      <a:lnTo>
                        <a:pt x="166" y="39"/>
                      </a:lnTo>
                      <a:lnTo>
                        <a:pt x="176" y="41"/>
                      </a:lnTo>
                      <a:lnTo>
                        <a:pt x="186" y="44"/>
                      </a:lnTo>
                      <a:lnTo>
                        <a:pt x="195" y="49"/>
                      </a:lnTo>
                      <a:lnTo>
                        <a:pt x="204" y="55"/>
                      </a:lnTo>
                      <a:lnTo>
                        <a:pt x="213" y="60"/>
                      </a:lnTo>
                      <a:lnTo>
                        <a:pt x="220" y="68"/>
                      </a:lnTo>
                      <a:lnTo>
                        <a:pt x="228" y="75"/>
                      </a:lnTo>
                      <a:lnTo>
                        <a:pt x="233" y="84"/>
                      </a:lnTo>
                      <a:lnTo>
                        <a:pt x="239" y="93"/>
                      </a:lnTo>
                      <a:lnTo>
                        <a:pt x="244" y="102"/>
                      </a:lnTo>
                      <a:lnTo>
                        <a:pt x="247" y="112"/>
                      </a:lnTo>
                      <a:lnTo>
                        <a:pt x="249" y="122"/>
                      </a:lnTo>
                      <a:lnTo>
                        <a:pt x="252" y="132"/>
                      </a:lnTo>
                      <a:lnTo>
                        <a:pt x="252" y="144"/>
                      </a:lnTo>
                      <a:lnTo>
                        <a:pt x="252" y="155"/>
                      </a:lnTo>
                      <a:lnTo>
                        <a:pt x="249" y="166"/>
                      </a:lnTo>
                      <a:lnTo>
                        <a:pt x="247" y="176"/>
                      </a:lnTo>
                      <a:lnTo>
                        <a:pt x="244" y="186"/>
                      </a:lnTo>
                      <a:lnTo>
                        <a:pt x="239" y="195"/>
                      </a:lnTo>
                      <a:lnTo>
                        <a:pt x="233" y="205"/>
                      </a:lnTo>
                      <a:lnTo>
                        <a:pt x="228" y="212"/>
                      </a:lnTo>
                      <a:lnTo>
                        <a:pt x="220" y="220"/>
                      </a:lnTo>
                      <a:lnTo>
                        <a:pt x="213" y="228"/>
                      </a:lnTo>
                      <a:lnTo>
                        <a:pt x="204" y="234"/>
                      </a:lnTo>
                      <a:lnTo>
                        <a:pt x="195" y="239"/>
                      </a:lnTo>
                      <a:lnTo>
                        <a:pt x="186" y="244"/>
                      </a:lnTo>
                      <a:lnTo>
                        <a:pt x="176" y="247"/>
                      </a:lnTo>
                      <a:lnTo>
                        <a:pt x="166" y="250"/>
                      </a:lnTo>
                      <a:lnTo>
                        <a:pt x="155" y="251"/>
                      </a:lnTo>
                      <a:lnTo>
                        <a:pt x="144" y="252"/>
                      </a:lnTo>
                      <a:lnTo>
                        <a:pt x="144" y="252"/>
                      </a:lnTo>
                      <a:close/>
                      <a:moveTo>
                        <a:pt x="144" y="0"/>
                      </a:moveTo>
                      <a:lnTo>
                        <a:pt x="130" y="1"/>
                      </a:lnTo>
                      <a:lnTo>
                        <a:pt x="115" y="3"/>
                      </a:lnTo>
                      <a:lnTo>
                        <a:pt x="101" y="6"/>
                      </a:lnTo>
                      <a:lnTo>
                        <a:pt x="88" y="12"/>
                      </a:lnTo>
                      <a:lnTo>
                        <a:pt x="76" y="17"/>
                      </a:lnTo>
                      <a:lnTo>
                        <a:pt x="64" y="24"/>
                      </a:lnTo>
                      <a:lnTo>
                        <a:pt x="53" y="33"/>
                      </a:lnTo>
                      <a:lnTo>
                        <a:pt x="42" y="42"/>
                      </a:lnTo>
                      <a:lnTo>
                        <a:pt x="33" y="53"/>
                      </a:lnTo>
                      <a:lnTo>
                        <a:pt x="25" y="63"/>
                      </a:lnTo>
                      <a:lnTo>
                        <a:pt x="17" y="75"/>
                      </a:lnTo>
                      <a:lnTo>
                        <a:pt x="12" y="88"/>
                      </a:lnTo>
                      <a:lnTo>
                        <a:pt x="6" y="101"/>
                      </a:lnTo>
                      <a:lnTo>
                        <a:pt x="3" y="115"/>
                      </a:lnTo>
                      <a:lnTo>
                        <a:pt x="1" y="129"/>
                      </a:lnTo>
                      <a:lnTo>
                        <a:pt x="0" y="144"/>
                      </a:lnTo>
                      <a:lnTo>
                        <a:pt x="1" y="158"/>
                      </a:lnTo>
                      <a:lnTo>
                        <a:pt x="3" y="174"/>
                      </a:lnTo>
                      <a:lnTo>
                        <a:pt x="6" y="186"/>
                      </a:lnTo>
                      <a:lnTo>
                        <a:pt x="12" y="201"/>
                      </a:lnTo>
                      <a:lnTo>
                        <a:pt x="17" y="212"/>
                      </a:lnTo>
                      <a:lnTo>
                        <a:pt x="25" y="224"/>
                      </a:lnTo>
                      <a:lnTo>
                        <a:pt x="33" y="235"/>
                      </a:lnTo>
                      <a:lnTo>
                        <a:pt x="42" y="246"/>
                      </a:lnTo>
                      <a:lnTo>
                        <a:pt x="53" y="256"/>
                      </a:lnTo>
                      <a:lnTo>
                        <a:pt x="64" y="263"/>
                      </a:lnTo>
                      <a:lnTo>
                        <a:pt x="76" y="271"/>
                      </a:lnTo>
                      <a:lnTo>
                        <a:pt x="88" y="276"/>
                      </a:lnTo>
                      <a:lnTo>
                        <a:pt x="101" y="282"/>
                      </a:lnTo>
                      <a:lnTo>
                        <a:pt x="115" y="285"/>
                      </a:lnTo>
                      <a:lnTo>
                        <a:pt x="130" y="287"/>
                      </a:lnTo>
                      <a:lnTo>
                        <a:pt x="144" y="288"/>
                      </a:lnTo>
                      <a:lnTo>
                        <a:pt x="159" y="287"/>
                      </a:lnTo>
                      <a:lnTo>
                        <a:pt x="173" y="285"/>
                      </a:lnTo>
                      <a:lnTo>
                        <a:pt x="187" y="282"/>
                      </a:lnTo>
                      <a:lnTo>
                        <a:pt x="200" y="276"/>
                      </a:lnTo>
                      <a:lnTo>
                        <a:pt x="213" y="271"/>
                      </a:lnTo>
                      <a:lnTo>
                        <a:pt x="225" y="263"/>
                      </a:lnTo>
                      <a:lnTo>
                        <a:pt x="235" y="256"/>
                      </a:lnTo>
                      <a:lnTo>
                        <a:pt x="246" y="246"/>
                      </a:lnTo>
                      <a:lnTo>
                        <a:pt x="255" y="235"/>
                      </a:lnTo>
                      <a:lnTo>
                        <a:pt x="263" y="224"/>
                      </a:lnTo>
                      <a:lnTo>
                        <a:pt x="271" y="212"/>
                      </a:lnTo>
                      <a:lnTo>
                        <a:pt x="276" y="201"/>
                      </a:lnTo>
                      <a:lnTo>
                        <a:pt x="282" y="186"/>
                      </a:lnTo>
                      <a:lnTo>
                        <a:pt x="285" y="174"/>
                      </a:lnTo>
                      <a:lnTo>
                        <a:pt x="287" y="158"/>
                      </a:lnTo>
                      <a:lnTo>
                        <a:pt x="288" y="144"/>
                      </a:lnTo>
                      <a:lnTo>
                        <a:pt x="287" y="129"/>
                      </a:lnTo>
                      <a:lnTo>
                        <a:pt x="285" y="115"/>
                      </a:lnTo>
                      <a:lnTo>
                        <a:pt x="282" y="101"/>
                      </a:lnTo>
                      <a:lnTo>
                        <a:pt x="276" y="88"/>
                      </a:lnTo>
                      <a:lnTo>
                        <a:pt x="271" y="75"/>
                      </a:lnTo>
                      <a:lnTo>
                        <a:pt x="263" y="63"/>
                      </a:lnTo>
                      <a:lnTo>
                        <a:pt x="255" y="53"/>
                      </a:lnTo>
                      <a:lnTo>
                        <a:pt x="246" y="42"/>
                      </a:lnTo>
                      <a:lnTo>
                        <a:pt x="235" y="33"/>
                      </a:lnTo>
                      <a:lnTo>
                        <a:pt x="225" y="24"/>
                      </a:lnTo>
                      <a:lnTo>
                        <a:pt x="213" y="17"/>
                      </a:lnTo>
                      <a:lnTo>
                        <a:pt x="200" y="12"/>
                      </a:lnTo>
                      <a:lnTo>
                        <a:pt x="187" y="6"/>
                      </a:lnTo>
                      <a:lnTo>
                        <a:pt x="173" y="3"/>
                      </a:lnTo>
                      <a:lnTo>
                        <a:pt x="159" y="1"/>
                      </a:lnTo>
                      <a:lnTo>
                        <a:pt x="1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cs typeface="+mn-ea"/>
                    <a:sym typeface="+mn-lt"/>
                  </a:endParaRPr>
                </a:p>
              </p:txBody>
            </p:sp>
          </p:grpSp>
        </p:grpSp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FFB74123-91DC-8048-AA0F-EA7B76971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80" y="2079588"/>
              <a:ext cx="5778500" cy="1981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850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>
            <a:extLst>
              <a:ext uri="{FF2B5EF4-FFF2-40B4-BE49-F238E27FC236}">
                <a16:creationId xmlns:a16="http://schemas.microsoft.com/office/drawing/2014/main" id="{8BD2AE0B-A947-CF42-BAFB-9F9811DFE8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912" y="0"/>
            <a:ext cx="6036133" cy="4911342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E14406C1-ABF5-3044-94A4-247EE67588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3" y="0"/>
            <a:ext cx="6121000" cy="4911342"/>
          </a:xfrm>
          <a:prstGeom prst="rect">
            <a:avLst/>
          </a:prstGeom>
        </p:spPr>
      </p:pic>
      <p:grpSp>
        <p:nvGrpSpPr>
          <p:cNvPr id="3" name="e7360f53-c1f1-4c19-95a7-8a89debcaa23">
            <a:extLst>
              <a:ext uri="{FF2B5EF4-FFF2-40B4-BE49-F238E27FC236}">
                <a16:creationId xmlns:a16="http://schemas.microsoft.com/office/drawing/2014/main" id="{53B1CE2D-3177-410B-A45B-9287E177B5E8}"/>
              </a:ext>
            </a:extLst>
          </p:cNvPr>
          <p:cNvGrpSpPr>
            <a:grpSpLocks noChangeAspect="1"/>
          </p:cNvGrpSpPr>
          <p:nvPr/>
        </p:nvGrpSpPr>
        <p:grpSpPr>
          <a:xfrm>
            <a:off x="1494027" y="5240466"/>
            <a:ext cx="9203948" cy="1440160"/>
            <a:chOff x="1494026" y="4058242"/>
            <a:chExt cx="9203948" cy="1440160"/>
          </a:xfrm>
        </p:grpSpPr>
        <p:grpSp>
          <p:nvGrpSpPr>
            <p:cNvPr id="4" name="组合 3"/>
            <p:cNvGrpSpPr/>
            <p:nvPr/>
          </p:nvGrpSpPr>
          <p:grpSpPr>
            <a:xfrm>
              <a:off x="1494026" y="4126495"/>
              <a:ext cx="9203948" cy="968215"/>
              <a:chOff x="1458853" y="3758731"/>
              <a:chExt cx="7397583" cy="778193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1458853" y="3758731"/>
                <a:ext cx="1626234" cy="778193"/>
                <a:chOff x="1458853" y="4401674"/>
                <a:chExt cx="1626234" cy="778193"/>
              </a:xfrm>
            </p:grpSpPr>
            <p:sp>
              <p:nvSpPr>
                <p:cNvPr id="17" name="文本框 24"/>
                <p:cNvSpPr txBox="1"/>
                <p:nvPr/>
              </p:nvSpPr>
              <p:spPr>
                <a:xfrm>
                  <a:off x="1458853" y="4730397"/>
                  <a:ext cx="1626234" cy="44947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1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ct val="0"/>
                    </a:spcBef>
                  </a:pPr>
                  <a:r>
                    <a:rPr lang="zh-Hans" altLang="en-US" sz="900" dirty="0"/>
                    <a:t>管理，维护所有的区块链的资源池。</a:t>
                  </a:r>
                  <a:endParaRPr lang="zh-CN" altLang="en-US" sz="900" dirty="0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1635573" y="4401674"/>
                  <a:ext cx="1272792" cy="233405"/>
                </a:xfrm>
                <a:prstGeom prst="rect">
                  <a:avLst/>
                </a:prstGeom>
              </p:spPr>
              <p:txBody>
                <a:bodyPr wrap="none" lIns="0" tIns="0" rIns="0" bIns="0" anchor="ctr" anchorCtr="1">
                  <a:noAutofit/>
                </a:bodyPr>
                <a:lstStyle/>
                <a:p>
                  <a:pPr lvl="0" algn="ctr" defTabSz="914378">
                    <a:spcBef>
                      <a:spcPct val="0"/>
                    </a:spcBef>
                    <a:defRPr/>
                  </a:pPr>
                  <a:r>
                    <a:rPr lang="zh-Hans" altLang="en-US" sz="1400" b="1" dirty="0"/>
                    <a:t>管理员控制台</a:t>
                  </a:r>
                  <a:endParaRPr lang="zh-CN" altLang="en-US" sz="1400" b="1" dirty="0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7230202" y="3768705"/>
                <a:ext cx="1626234" cy="768219"/>
                <a:chOff x="7230202" y="4411648"/>
                <a:chExt cx="1626234" cy="768219"/>
              </a:xfrm>
            </p:grpSpPr>
            <p:sp>
              <p:nvSpPr>
                <p:cNvPr id="12" name="文本框 16"/>
                <p:cNvSpPr txBox="1"/>
                <p:nvPr/>
              </p:nvSpPr>
              <p:spPr>
                <a:xfrm>
                  <a:off x="7230202" y="4730397"/>
                  <a:ext cx="1626234" cy="44947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1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ct val="0"/>
                    </a:spcBef>
                  </a:pPr>
                  <a:r>
                    <a:rPr lang="zh-Hans" altLang="en-US" sz="900" dirty="0"/>
                    <a:t>申请，使用区块链服务。</a:t>
                  </a:r>
                  <a:endParaRPr lang="zh-CN" altLang="en-US" sz="900" dirty="0"/>
                </a:p>
              </p:txBody>
            </p:sp>
            <p:sp>
              <p:nvSpPr>
                <p:cNvPr id="13" name="矩形 12"/>
                <p:cNvSpPr/>
                <p:nvPr/>
              </p:nvSpPr>
              <p:spPr>
                <a:xfrm>
                  <a:off x="7406923" y="4411648"/>
                  <a:ext cx="1272792" cy="233405"/>
                </a:xfrm>
                <a:prstGeom prst="rect">
                  <a:avLst/>
                </a:prstGeom>
              </p:spPr>
              <p:txBody>
                <a:bodyPr wrap="none" lIns="0" tIns="0" rIns="0" bIns="0" anchor="ctr" anchorCtr="1">
                  <a:noAutofit/>
                </a:bodyPr>
                <a:lstStyle/>
                <a:p>
                  <a:pPr lvl="0" algn="ctr" defTabSz="914378">
                    <a:spcBef>
                      <a:spcPct val="0"/>
                    </a:spcBef>
                    <a:defRPr/>
                  </a:pPr>
                  <a:r>
                    <a:rPr lang="zh-Hans" altLang="en-US" sz="1400" b="1" dirty="0"/>
                    <a:t>用户控制台</a:t>
                  </a:r>
                  <a:endParaRPr lang="zh-CN" altLang="en-US" sz="1400" b="1" dirty="0"/>
                </a:p>
              </p:txBody>
            </p:sp>
          </p:grpSp>
        </p:grpSp>
        <p:cxnSp>
          <p:nvCxnSpPr>
            <p:cNvPr id="6" name="直接连接符 5"/>
            <p:cNvCxnSpPr/>
            <p:nvPr/>
          </p:nvCxnSpPr>
          <p:spPr>
            <a:xfrm>
              <a:off x="6135911" y="4058242"/>
              <a:ext cx="0" cy="144016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126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533919" y="529097"/>
            <a:ext cx="6858976" cy="5841228"/>
            <a:chOff x="3205724" y="537743"/>
            <a:chExt cx="6198825" cy="527903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00000">
              <a:off x="4281210" y="577305"/>
              <a:ext cx="5162902" cy="508377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9218">
              <a:off x="3166162" y="693435"/>
              <a:ext cx="5162902" cy="5083777"/>
            </a:xfrm>
            <a:prstGeom prst="rect">
              <a:avLst/>
            </a:prstGeom>
          </p:spPr>
        </p:pic>
      </p:grpSp>
      <p:sp>
        <p:nvSpPr>
          <p:cNvPr id="2" name="矩形 1"/>
          <p:cNvSpPr/>
          <p:nvPr/>
        </p:nvSpPr>
        <p:spPr>
          <a:xfrm>
            <a:off x="0" y="2602523"/>
            <a:ext cx="12192000" cy="1969477"/>
          </a:xfrm>
          <a:prstGeom prst="rect">
            <a:avLst/>
          </a:prstGeom>
          <a:solidFill>
            <a:schemeClr val="accent1">
              <a:lumMod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450121" y="3267304"/>
            <a:ext cx="7994141" cy="99989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Hans" altLang="en-US" sz="4800" b="1" spc="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如何参与</a:t>
            </a:r>
            <a:r>
              <a:rPr lang="en-US" altLang="zh-Hans" sz="4800" b="1" spc="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cello</a:t>
            </a:r>
            <a:r>
              <a:rPr lang="zh-Hans" altLang="en-US" sz="4800" b="1" spc="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开源社区</a:t>
            </a:r>
            <a:endParaRPr lang="zh-CN" altLang="en-US" sz="4800" b="1" spc="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0" y="4572000"/>
            <a:ext cx="11594123" cy="586154"/>
          </a:xfrm>
          <a:custGeom>
            <a:avLst/>
            <a:gdLst>
              <a:gd name="connsiteX0" fmla="*/ 0 w 11594123"/>
              <a:gd name="connsiteY0" fmla="*/ 0 h 586154"/>
              <a:gd name="connsiteX1" fmla="*/ 11594123 w 11594123"/>
              <a:gd name="connsiteY1" fmla="*/ 586154 h 586154"/>
              <a:gd name="connsiteX2" fmla="*/ 11594123 w 11594123"/>
              <a:gd name="connsiteY2" fmla="*/ 0 h 586154"/>
              <a:gd name="connsiteX3" fmla="*/ 0 w 11594123"/>
              <a:gd name="connsiteY3" fmla="*/ 0 h 58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94123" h="586154">
                <a:moveTo>
                  <a:pt x="0" y="0"/>
                </a:moveTo>
                <a:lnTo>
                  <a:pt x="11594123" y="586154"/>
                </a:lnTo>
                <a:lnTo>
                  <a:pt x="115941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8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/>
          <p:nvPr/>
        </p:nvSpPr>
        <p:spPr>
          <a:xfrm>
            <a:off x="2178149" y="2548392"/>
            <a:ext cx="4407276" cy="1210074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lang="zh-Hans" altLang="en-US" sz="4000" b="1" dirty="0"/>
              <a:t>提交代码步骤</a:t>
            </a:r>
            <a:endParaRPr lang="zh-CN" altLang="en-US" sz="4000" b="1" dirty="0"/>
          </a:p>
        </p:txBody>
      </p:sp>
      <p:grpSp>
        <p:nvGrpSpPr>
          <p:cNvPr id="2" name="组合 1"/>
          <p:cNvGrpSpPr/>
          <p:nvPr/>
        </p:nvGrpSpPr>
        <p:grpSpPr>
          <a:xfrm>
            <a:off x="7703268" y="1392097"/>
            <a:ext cx="3252627" cy="4188088"/>
            <a:chOff x="7703268" y="1392097"/>
            <a:chExt cx="3252627" cy="4188088"/>
          </a:xfrm>
        </p:grpSpPr>
        <p:sp>
          <p:nvSpPr>
            <p:cNvPr id="28" name="椭圆 27"/>
            <p:cNvSpPr/>
            <p:nvPr/>
          </p:nvSpPr>
          <p:spPr>
            <a:xfrm rot="5400000">
              <a:off x="8341876" y="3243533"/>
              <a:ext cx="609901" cy="620776"/>
            </a:xfrm>
            <a:prstGeom prst="ellipse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文本框 3"/>
            <p:cNvSpPr txBox="1"/>
            <p:nvPr/>
          </p:nvSpPr>
          <p:spPr>
            <a:xfrm>
              <a:off x="9132816" y="3383558"/>
              <a:ext cx="1823079" cy="385253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Hans" altLang="en-US" sz="1000" dirty="0"/>
                <a:t>创建或领取任务。</a:t>
              </a:r>
              <a:endParaRPr lang="en-US" altLang="zh-Hans" sz="1000" dirty="0"/>
            </a:p>
            <a:p>
              <a:pPr>
                <a:lnSpc>
                  <a:spcPct val="120000"/>
                </a:lnSpc>
              </a:pPr>
              <a:r>
                <a:rPr lang="en-US" altLang="zh-CN" sz="1000" dirty="0"/>
                <a:t>https://</a:t>
              </a:r>
              <a:r>
                <a:rPr lang="en-US" altLang="zh-CN" sz="1000" dirty="0" err="1"/>
                <a:t>jira.hyperledger.org</a:t>
              </a:r>
              <a:endParaRPr lang="zh-CN" altLang="en-US" sz="1000" dirty="0"/>
            </a:p>
          </p:txBody>
        </p:sp>
        <p:sp>
          <p:nvSpPr>
            <p:cNvPr id="31" name="矩形 30"/>
            <p:cNvSpPr/>
            <p:nvPr/>
          </p:nvSpPr>
          <p:spPr>
            <a:xfrm rot="5400000">
              <a:off x="7105449" y="3404338"/>
              <a:ext cx="1374632" cy="17899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任意多边形: 形状 5"/>
            <p:cNvSpPr>
              <a:spLocks/>
            </p:cNvSpPr>
            <p:nvPr/>
          </p:nvSpPr>
          <p:spPr bwMode="auto">
            <a:xfrm>
              <a:off x="7848440" y="3426568"/>
              <a:ext cx="190230" cy="254703"/>
            </a:xfrm>
            <a:custGeom>
              <a:avLst/>
              <a:gdLst>
                <a:gd name="T0" fmla="*/ 43 w 263"/>
                <a:gd name="T1" fmla="*/ 348 h 354"/>
                <a:gd name="T2" fmla="*/ 43 w 263"/>
                <a:gd name="T3" fmla="*/ 348 h 354"/>
                <a:gd name="T4" fmla="*/ 250 w 263"/>
                <a:gd name="T5" fmla="*/ 198 h 354"/>
                <a:gd name="T6" fmla="*/ 262 w 263"/>
                <a:gd name="T7" fmla="*/ 178 h 354"/>
                <a:gd name="T8" fmla="*/ 250 w 263"/>
                <a:gd name="T9" fmla="*/ 155 h 354"/>
                <a:gd name="T10" fmla="*/ 43 w 263"/>
                <a:gd name="T11" fmla="*/ 5 h 354"/>
                <a:gd name="T12" fmla="*/ 14 w 263"/>
                <a:gd name="T13" fmla="*/ 5 h 354"/>
                <a:gd name="T14" fmla="*/ 0 w 263"/>
                <a:gd name="T15" fmla="*/ 28 h 354"/>
                <a:gd name="T16" fmla="*/ 0 w 263"/>
                <a:gd name="T17" fmla="*/ 324 h 354"/>
                <a:gd name="T18" fmla="*/ 14 w 263"/>
                <a:gd name="T19" fmla="*/ 350 h 354"/>
                <a:gd name="T20" fmla="*/ 43 w 263"/>
                <a:gd name="T21" fmla="*/ 348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3" h="354">
                  <a:moveTo>
                    <a:pt x="43" y="348"/>
                  </a:moveTo>
                  <a:lnTo>
                    <a:pt x="43" y="348"/>
                  </a:lnTo>
                  <a:cubicBezTo>
                    <a:pt x="250" y="198"/>
                    <a:pt x="250" y="198"/>
                    <a:pt x="250" y="198"/>
                  </a:cubicBezTo>
                  <a:cubicBezTo>
                    <a:pt x="259" y="192"/>
                    <a:pt x="262" y="186"/>
                    <a:pt x="262" y="178"/>
                  </a:cubicBezTo>
                  <a:cubicBezTo>
                    <a:pt x="262" y="169"/>
                    <a:pt x="259" y="161"/>
                    <a:pt x="250" y="15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35" y="0"/>
                    <a:pt x="23" y="0"/>
                    <a:pt x="14" y="5"/>
                  </a:cubicBezTo>
                  <a:cubicBezTo>
                    <a:pt x="5" y="8"/>
                    <a:pt x="0" y="16"/>
                    <a:pt x="0" y="28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0" y="336"/>
                    <a:pt x="5" y="344"/>
                    <a:pt x="14" y="350"/>
                  </a:cubicBezTo>
                  <a:cubicBezTo>
                    <a:pt x="23" y="353"/>
                    <a:pt x="35" y="353"/>
                    <a:pt x="43" y="34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矩形: 圆顶角 8"/>
            <p:cNvSpPr/>
            <p:nvPr/>
          </p:nvSpPr>
          <p:spPr>
            <a:xfrm rot="10800000">
              <a:off x="7703274" y="4205553"/>
              <a:ext cx="178993" cy="137463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椭圆 34"/>
            <p:cNvSpPr/>
            <p:nvPr/>
          </p:nvSpPr>
          <p:spPr>
            <a:xfrm rot="5400000">
              <a:off x="8341876" y="1810491"/>
              <a:ext cx="609901" cy="620776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任意多边形: 形状 11"/>
            <p:cNvSpPr>
              <a:spLocks/>
            </p:cNvSpPr>
            <p:nvPr/>
          </p:nvSpPr>
          <p:spPr bwMode="auto">
            <a:xfrm rot="5400000">
              <a:off x="8516209" y="2001461"/>
              <a:ext cx="245547" cy="247403"/>
            </a:xfrm>
            <a:custGeom>
              <a:avLst/>
              <a:gdLst>
                <a:gd name="T0" fmla="*/ 573 w 602"/>
                <a:gd name="T1" fmla="*/ 219 h 609"/>
                <a:gd name="T2" fmla="*/ 573 w 602"/>
                <a:gd name="T3" fmla="*/ 219 h 609"/>
                <a:gd name="T4" fmla="*/ 544 w 602"/>
                <a:gd name="T5" fmla="*/ 219 h 609"/>
                <a:gd name="T6" fmla="*/ 530 w 602"/>
                <a:gd name="T7" fmla="*/ 219 h 609"/>
                <a:gd name="T8" fmla="*/ 452 w 602"/>
                <a:gd name="T9" fmla="*/ 219 h 609"/>
                <a:gd name="T10" fmla="*/ 424 w 602"/>
                <a:gd name="T11" fmla="*/ 191 h 609"/>
                <a:gd name="T12" fmla="*/ 452 w 602"/>
                <a:gd name="T13" fmla="*/ 162 h 609"/>
                <a:gd name="T14" fmla="*/ 502 w 602"/>
                <a:gd name="T15" fmla="*/ 162 h 609"/>
                <a:gd name="T16" fmla="*/ 297 w 602"/>
                <a:gd name="T17" fmla="*/ 56 h 609"/>
                <a:gd name="T18" fmla="*/ 57 w 602"/>
                <a:gd name="T19" fmla="*/ 304 h 609"/>
                <a:gd name="T20" fmla="*/ 28 w 602"/>
                <a:gd name="T21" fmla="*/ 332 h 609"/>
                <a:gd name="T22" fmla="*/ 0 w 602"/>
                <a:gd name="T23" fmla="*/ 304 h 609"/>
                <a:gd name="T24" fmla="*/ 0 w 602"/>
                <a:gd name="T25" fmla="*/ 304 h 609"/>
                <a:gd name="T26" fmla="*/ 297 w 602"/>
                <a:gd name="T27" fmla="*/ 0 h 609"/>
                <a:gd name="T28" fmla="*/ 544 w 602"/>
                <a:gd name="T29" fmla="*/ 127 h 609"/>
                <a:gd name="T30" fmla="*/ 544 w 602"/>
                <a:gd name="T31" fmla="*/ 78 h 609"/>
                <a:gd name="T32" fmla="*/ 573 w 602"/>
                <a:gd name="T33" fmla="*/ 49 h 609"/>
                <a:gd name="T34" fmla="*/ 601 w 602"/>
                <a:gd name="T35" fmla="*/ 78 h 609"/>
                <a:gd name="T36" fmla="*/ 601 w 602"/>
                <a:gd name="T37" fmla="*/ 191 h 609"/>
                <a:gd name="T38" fmla="*/ 573 w 602"/>
                <a:gd name="T39" fmla="*/ 219 h 609"/>
                <a:gd name="T40" fmla="*/ 28 w 602"/>
                <a:gd name="T41" fmla="*/ 389 h 609"/>
                <a:gd name="T42" fmla="*/ 28 w 602"/>
                <a:gd name="T43" fmla="*/ 389 h 609"/>
                <a:gd name="T44" fmla="*/ 148 w 602"/>
                <a:gd name="T45" fmla="*/ 389 h 609"/>
                <a:gd name="T46" fmla="*/ 177 w 602"/>
                <a:gd name="T47" fmla="*/ 417 h 609"/>
                <a:gd name="T48" fmla="*/ 148 w 602"/>
                <a:gd name="T49" fmla="*/ 445 h 609"/>
                <a:gd name="T50" fmla="*/ 99 w 602"/>
                <a:gd name="T51" fmla="*/ 445 h 609"/>
                <a:gd name="T52" fmla="*/ 297 w 602"/>
                <a:gd name="T53" fmla="*/ 551 h 609"/>
                <a:gd name="T54" fmla="*/ 544 w 602"/>
                <a:gd name="T55" fmla="*/ 304 h 609"/>
                <a:gd name="T56" fmla="*/ 573 w 602"/>
                <a:gd name="T57" fmla="*/ 276 h 609"/>
                <a:gd name="T58" fmla="*/ 601 w 602"/>
                <a:gd name="T59" fmla="*/ 304 h 609"/>
                <a:gd name="T60" fmla="*/ 601 w 602"/>
                <a:gd name="T61" fmla="*/ 304 h 609"/>
                <a:gd name="T62" fmla="*/ 297 w 602"/>
                <a:gd name="T63" fmla="*/ 608 h 609"/>
                <a:gd name="T64" fmla="*/ 57 w 602"/>
                <a:gd name="T65" fmla="*/ 480 h 609"/>
                <a:gd name="T66" fmla="*/ 57 w 602"/>
                <a:gd name="T67" fmla="*/ 530 h 609"/>
                <a:gd name="T68" fmla="*/ 28 w 602"/>
                <a:gd name="T69" fmla="*/ 558 h 609"/>
                <a:gd name="T70" fmla="*/ 0 w 602"/>
                <a:gd name="T71" fmla="*/ 530 h 609"/>
                <a:gd name="T72" fmla="*/ 0 w 602"/>
                <a:gd name="T73" fmla="*/ 417 h 609"/>
                <a:gd name="T74" fmla="*/ 28 w 602"/>
                <a:gd name="T75" fmla="*/ 38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2" h="609">
                  <a:moveTo>
                    <a:pt x="573" y="219"/>
                  </a:moveTo>
                  <a:lnTo>
                    <a:pt x="573" y="219"/>
                  </a:lnTo>
                  <a:cubicBezTo>
                    <a:pt x="544" y="219"/>
                    <a:pt x="544" y="219"/>
                    <a:pt x="544" y="219"/>
                  </a:cubicBezTo>
                  <a:cubicBezTo>
                    <a:pt x="530" y="219"/>
                    <a:pt x="530" y="219"/>
                    <a:pt x="530" y="219"/>
                  </a:cubicBezTo>
                  <a:cubicBezTo>
                    <a:pt x="452" y="219"/>
                    <a:pt x="452" y="219"/>
                    <a:pt x="452" y="219"/>
                  </a:cubicBezTo>
                  <a:cubicBezTo>
                    <a:pt x="431" y="219"/>
                    <a:pt x="424" y="205"/>
                    <a:pt x="424" y="191"/>
                  </a:cubicBezTo>
                  <a:cubicBezTo>
                    <a:pt x="424" y="177"/>
                    <a:pt x="431" y="162"/>
                    <a:pt x="452" y="162"/>
                  </a:cubicBezTo>
                  <a:cubicBezTo>
                    <a:pt x="502" y="162"/>
                    <a:pt x="502" y="162"/>
                    <a:pt x="502" y="162"/>
                  </a:cubicBezTo>
                  <a:cubicBezTo>
                    <a:pt x="452" y="99"/>
                    <a:pt x="382" y="56"/>
                    <a:pt x="297" y="56"/>
                  </a:cubicBezTo>
                  <a:cubicBezTo>
                    <a:pt x="163" y="56"/>
                    <a:pt x="57" y="169"/>
                    <a:pt x="57" y="304"/>
                  </a:cubicBezTo>
                  <a:cubicBezTo>
                    <a:pt x="57" y="318"/>
                    <a:pt x="42" y="332"/>
                    <a:pt x="28" y="332"/>
                  </a:cubicBezTo>
                  <a:cubicBezTo>
                    <a:pt x="7" y="332"/>
                    <a:pt x="0" y="318"/>
                    <a:pt x="0" y="304"/>
                  </a:cubicBezTo>
                  <a:lnTo>
                    <a:pt x="0" y="304"/>
                  </a:lnTo>
                  <a:cubicBezTo>
                    <a:pt x="0" y="134"/>
                    <a:pt x="134" y="0"/>
                    <a:pt x="297" y="0"/>
                  </a:cubicBezTo>
                  <a:cubicBezTo>
                    <a:pt x="403" y="0"/>
                    <a:pt x="488" y="49"/>
                    <a:pt x="544" y="127"/>
                  </a:cubicBezTo>
                  <a:cubicBezTo>
                    <a:pt x="544" y="78"/>
                    <a:pt x="544" y="78"/>
                    <a:pt x="544" y="78"/>
                  </a:cubicBezTo>
                  <a:cubicBezTo>
                    <a:pt x="544" y="64"/>
                    <a:pt x="558" y="49"/>
                    <a:pt x="573" y="49"/>
                  </a:cubicBezTo>
                  <a:cubicBezTo>
                    <a:pt x="587" y="49"/>
                    <a:pt x="601" y="64"/>
                    <a:pt x="601" y="78"/>
                  </a:cubicBezTo>
                  <a:cubicBezTo>
                    <a:pt x="601" y="191"/>
                    <a:pt x="601" y="191"/>
                    <a:pt x="601" y="191"/>
                  </a:cubicBezTo>
                  <a:cubicBezTo>
                    <a:pt x="601" y="205"/>
                    <a:pt x="587" y="219"/>
                    <a:pt x="573" y="219"/>
                  </a:cubicBezTo>
                  <a:close/>
                  <a:moveTo>
                    <a:pt x="28" y="389"/>
                  </a:moveTo>
                  <a:lnTo>
                    <a:pt x="28" y="389"/>
                  </a:lnTo>
                  <a:cubicBezTo>
                    <a:pt x="148" y="389"/>
                    <a:pt x="148" y="389"/>
                    <a:pt x="148" y="389"/>
                  </a:cubicBezTo>
                  <a:cubicBezTo>
                    <a:pt x="163" y="389"/>
                    <a:pt x="177" y="403"/>
                    <a:pt x="177" y="417"/>
                  </a:cubicBezTo>
                  <a:cubicBezTo>
                    <a:pt x="177" y="431"/>
                    <a:pt x="163" y="445"/>
                    <a:pt x="148" y="445"/>
                  </a:cubicBezTo>
                  <a:cubicBezTo>
                    <a:pt x="99" y="445"/>
                    <a:pt x="99" y="445"/>
                    <a:pt x="99" y="445"/>
                  </a:cubicBezTo>
                  <a:cubicBezTo>
                    <a:pt x="141" y="509"/>
                    <a:pt x="219" y="551"/>
                    <a:pt x="297" y="551"/>
                  </a:cubicBezTo>
                  <a:cubicBezTo>
                    <a:pt x="431" y="551"/>
                    <a:pt x="544" y="438"/>
                    <a:pt x="544" y="304"/>
                  </a:cubicBezTo>
                  <a:cubicBezTo>
                    <a:pt x="544" y="290"/>
                    <a:pt x="558" y="276"/>
                    <a:pt x="573" y="276"/>
                  </a:cubicBezTo>
                  <a:cubicBezTo>
                    <a:pt x="587" y="276"/>
                    <a:pt x="601" y="290"/>
                    <a:pt x="601" y="304"/>
                  </a:cubicBezTo>
                  <a:lnTo>
                    <a:pt x="601" y="304"/>
                  </a:lnTo>
                  <a:cubicBezTo>
                    <a:pt x="601" y="473"/>
                    <a:pt x="466" y="608"/>
                    <a:pt x="297" y="608"/>
                  </a:cubicBezTo>
                  <a:cubicBezTo>
                    <a:pt x="198" y="608"/>
                    <a:pt x="106" y="558"/>
                    <a:pt x="57" y="480"/>
                  </a:cubicBezTo>
                  <a:cubicBezTo>
                    <a:pt x="57" y="530"/>
                    <a:pt x="57" y="530"/>
                    <a:pt x="57" y="530"/>
                  </a:cubicBezTo>
                  <a:cubicBezTo>
                    <a:pt x="57" y="544"/>
                    <a:pt x="42" y="558"/>
                    <a:pt x="28" y="558"/>
                  </a:cubicBezTo>
                  <a:cubicBezTo>
                    <a:pt x="7" y="558"/>
                    <a:pt x="0" y="544"/>
                    <a:pt x="0" y="530"/>
                  </a:cubicBezTo>
                  <a:cubicBezTo>
                    <a:pt x="0" y="417"/>
                    <a:pt x="0" y="417"/>
                    <a:pt x="0" y="417"/>
                  </a:cubicBezTo>
                  <a:cubicBezTo>
                    <a:pt x="0" y="403"/>
                    <a:pt x="7" y="389"/>
                    <a:pt x="28" y="389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7703271" y="1392097"/>
              <a:ext cx="335401" cy="1374632"/>
              <a:chOff x="14684500" y="2780664"/>
              <a:chExt cx="648337" cy="2657198"/>
            </a:xfrm>
            <a:solidFill>
              <a:schemeClr val="tx1">
                <a:lumMod val="40000"/>
                <a:lumOff val="60000"/>
              </a:schemeClr>
            </a:solidFill>
          </p:grpSpPr>
          <p:sp>
            <p:nvSpPr>
              <p:cNvPr id="47" name="矩形: 圆顶角 13"/>
              <p:cNvSpPr/>
              <p:nvPr/>
            </p:nvSpPr>
            <p:spPr>
              <a:xfrm flipH="1">
                <a:off x="14684500" y="2780664"/>
                <a:ext cx="345997" cy="265719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任意多边形: 形状 14"/>
              <p:cNvSpPr>
                <a:spLocks/>
              </p:cNvSpPr>
              <p:nvPr/>
            </p:nvSpPr>
            <p:spPr bwMode="auto">
              <a:xfrm>
                <a:off x="14965117" y="3903353"/>
                <a:ext cx="367720" cy="492348"/>
              </a:xfrm>
              <a:custGeom>
                <a:avLst/>
                <a:gdLst>
                  <a:gd name="T0" fmla="*/ 43 w 263"/>
                  <a:gd name="T1" fmla="*/ 348 h 354"/>
                  <a:gd name="T2" fmla="*/ 43 w 263"/>
                  <a:gd name="T3" fmla="*/ 348 h 354"/>
                  <a:gd name="T4" fmla="*/ 250 w 263"/>
                  <a:gd name="T5" fmla="*/ 198 h 354"/>
                  <a:gd name="T6" fmla="*/ 262 w 263"/>
                  <a:gd name="T7" fmla="*/ 178 h 354"/>
                  <a:gd name="T8" fmla="*/ 250 w 263"/>
                  <a:gd name="T9" fmla="*/ 155 h 354"/>
                  <a:gd name="T10" fmla="*/ 43 w 263"/>
                  <a:gd name="T11" fmla="*/ 5 h 354"/>
                  <a:gd name="T12" fmla="*/ 14 w 263"/>
                  <a:gd name="T13" fmla="*/ 5 h 354"/>
                  <a:gd name="T14" fmla="*/ 0 w 263"/>
                  <a:gd name="T15" fmla="*/ 28 h 354"/>
                  <a:gd name="T16" fmla="*/ 0 w 263"/>
                  <a:gd name="T17" fmla="*/ 324 h 354"/>
                  <a:gd name="T18" fmla="*/ 14 w 263"/>
                  <a:gd name="T19" fmla="*/ 350 h 354"/>
                  <a:gd name="T20" fmla="*/ 43 w 263"/>
                  <a:gd name="T21" fmla="*/ 348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3" h="354">
                    <a:moveTo>
                      <a:pt x="43" y="348"/>
                    </a:moveTo>
                    <a:lnTo>
                      <a:pt x="43" y="348"/>
                    </a:lnTo>
                    <a:cubicBezTo>
                      <a:pt x="250" y="198"/>
                      <a:pt x="250" y="198"/>
                      <a:pt x="250" y="198"/>
                    </a:cubicBezTo>
                    <a:cubicBezTo>
                      <a:pt x="259" y="192"/>
                      <a:pt x="262" y="186"/>
                      <a:pt x="262" y="178"/>
                    </a:cubicBezTo>
                    <a:cubicBezTo>
                      <a:pt x="262" y="169"/>
                      <a:pt x="259" y="161"/>
                      <a:pt x="250" y="15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35" y="0"/>
                      <a:pt x="23" y="0"/>
                      <a:pt x="14" y="5"/>
                    </a:cubicBezTo>
                    <a:cubicBezTo>
                      <a:pt x="5" y="8"/>
                      <a:pt x="0" y="16"/>
                      <a:pt x="0" y="28"/>
                    </a:cubicBezTo>
                    <a:cubicBezTo>
                      <a:pt x="0" y="324"/>
                      <a:pt x="0" y="324"/>
                      <a:pt x="0" y="324"/>
                    </a:cubicBezTo>
                    <a:cubicBezTo>
                      <a:pt x="0" y="336"/>
                      <a:pt x="5" y="344"/>
                      <a:pt x="14" y="350"/>
                    </a:cubicBezTo>
                    <a:cubicBezTo>
                      <a:pt x="23" y="353"/>
                      <a:pt x="35" y="353"/>
                      <a:pt x="43" y="348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39" name="任意多边形: 形状 15"/>
            <p:cNvSpPr>
              <a:spLocks/>
            </p:cNvSpPr>
            <p:nvPr/>
          </p:nvSpPr>
          <p:spPr bwMode="auto">
            <a:xfrm>
              <a:off x="7848440" y="4749872"/>
              <a:ext cx="190230" cy="254703"/>
            </a:xfrm>
            <a:custGeom>
              <a:avLst/>
              <a:gdLst>
                <a:gd name="T0" fmla="*/ 43 w 263"/>
                <a:gd name="T1" fmla="*/ 348 h 354"/>
                <a:gd name="T2" fmla="*/ 43 w 263"/>
                <a:gd name="T3" fmla="*/ 348 h 354"/>
                <a:gd name="T4" fmla="*/ 250 w 263"/>
                <a:gd name="T5" fmla="*/ 198 h 354"/>
                <a:gd name="T6" fmla="*/ 262 w 263"/>
                <a:gd name="T7" fmla="*/ 178 h 354"/>
                <a:gd name="T8" fmla="*/ 250 w 263"/>
                <a:gd name="T9" fmla="*/ 155 h 354"/>
                <a:gd name="T10" fmla="*/ 43 w 263"/>
                <a:gd name="T11" fmla="*/ 5 h 354"/>
                <a:gd name="T12" fmla="*/ 14 w 263"/>
                <a:gd name="T13" fmla="*/ 5 h 354"/>
                <a:gd name="T14" fmla="*/ 0 w 263"/>
                <a:gd name="T15" fmla="*/ 28 h 354"/>
                <a:gd name="T16" fmla="*/ 0 w 263"/>
                <a:gd name="T17" fmla="*/ 324 h 354"/>
                <a:gd name="T18" fmla="*/ 14 w 263"/>
                <a:gd name="T19" fmla="*/ 350 h 354"/>
                <a:gd name="T20" fmla="*/ 43 w 263"/>
                <a:gd name="T21" fmla="*/ 348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3" h="354">
                  <a:moveTo>
                    <a:pt x="43" y="348"/>
                  </a:moveTo>
                  <a:lnTo>
                    <a:pt x="43" y="348"/>
                  </a:lnTo>
                  <a:cubicBezTo>
                    <a:pt x="250" y="198"/>
                    <a:pt x="250" y="198"/>
                    <a:pt x="250" y="198"/>
                  </a:cubicBezTo>
                  <a:cubicBezTo>
                    <a:pt x="259" y="192"/>
                    <a:pt x="262" y="186"/>
                    <a:pt x="262" y="178"/>
                  </a:cubicBezTo>
                  <a:cubicBezTo>
                    <a:pt x="262" y="169"/>
                    <a:pt x="259" y="161"/>
                    <a:pt x="250" y="15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35" y="0"/>
                    <a:pt x="23" y="0"/>
                    <a:pt x="14" y="5"/>
                  </a:cubicBezTo>
                  <a:cubicBezTo>
                    <a:pt x="5" y="8"/>
                    <a:pt x="0" y="16"/>
                    <a:pt x="0" y="28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0" y="336"/>
                    <a:pt x="5" y="344"/>
                    <a:pt x="14" y="350"/>
                  </a:cubicBezTo>
                  <a:cubicBezTo>
                    <a:pt x="23" y="353"/>
                    <a:pt x="35" y="353"/>
                    <a:pt x="43" y="348"/>
                  </a:cubicBezTo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9132816" y="1934257"/>
              <a:ext cx="1823079" cy="362424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 fontScale="25000" lnSpcReduction="20000"/>
            </a:bodyPr>
            <a:lstStyle/>
            <a:p>
              <a:pPr>
                <a:lnSpc>
                  <a:spcPct val="130000"/>
                </a:lnSpc>
              </a:pPr>
              <a:r>
                <a:rPr lang="zh-Hans" altLang="en-US" sz="3000" dirty="0"/>
                <a:t>注册 </a:t>
              </a:r>
              <a:r>
                <a:rPr lang="en-US" altLang="zh-Hans" sz="3000" dirty="0" err="1"/>
                <a:t>linux</a:t>
              </a:r>
              <a:r>
                <a:rPr lang="en-US" altLang="zh-Hans" sz="3000" dirty="0"/>
                <a:t> foundation</a:t>
              </a:r>
              <a:r>
                <a:rPr lang="zh-Hans" altLang="en-US" sz="3000" dirty="0"/>
                <a:t>账号</a:t>
              </a:r>
              <a:endParaRPr lang="en-US" altLang="zh-Hans" sz="3000" dirty="0"/>
            </a:p>
            <a:p>
              <a:pPr>
                <a:lnSpc>
                  <a:spcPct val="130000"/>
                </a:lnSpc>
              </a:pPr>
              <a:r>
                <a:rPr lang="en-US" altLang="zh-CN" sz="3700" dirty="0"/>
                <a:t>https://</a:t>
              </a:r>
              <a:r>
                <a:rPr lang="en-US" altLang="zh-CN" sz="3700" dirty="0" err="1"/>
                <a:t>identity.linuxfoundation.org</a:t>
              </a:r>
              <a:endParaRPr lang="zh-CN" altLang="en-US" sz="3700" dirty="0"/>
            </a:p>
          </p:txBody>
        </p:sp>
        <p:sp>
          <p:nvSpPr>
            <p:cNvPr id="41" name="椭圆 40"/>
            <p:cNvSpPr/>
            <p:nvPr/>
          </p:nvSpPr>
          <p:spPr>
            <a:xfrm rot="5400000">
              <a:off x="8341872" y="4574139"/>
              <a:ext cx="609901" cy="620776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任意多边形: 形状 18"/>
            <p:cNvSpPr>
              <a:spLocks/>
            </p:cNvSpPr>
            <p:nvPr/>
          </p:nvSpPr>
          <p:spPr bwMode="auto">
            <a:xfrm rot="5400000">
              <a:off x="8516205" y="4765109"/>
              <a:ext cx="245547" cy="247403"/>
            </a:xfrm>
            <a:custGeom>
              <a:avLst/>
              <a:gdLst>
                <a:gd name="T0" fmla="*/ 573 w 602"/>
                <a:gd name="T1" fmla="*/ 219 h 609"/>
                <a:gd name="T2" fmla="*/ 573 w 602"/>
                <a:gd name="T3" fmla="*/ 219 h 609"/>
                <a:gd name="T4" fmla="*/ 544 w 602"/>
                <a:gd name="T5" fmla="*/ 219 h 609"/>
                <a:gd name="T6" fmla="*/ 530 w 602"/>
                <a:gd name="T7" fmla="*/ 219 h 609"/>
                <a:gd name="T8" fmla="*/ 452 w 602"/>
                <a:gd name="T9" fmla="*/ 219 h 609"/>
                <a:gd name="T10" fmla="*/ 424 w 602"/>
                <a:gd name="T11" fmla="*/ 191 h 609"/>
                <a:gd name="T12" fmla="*/ 452 w 602"/>
                <a:gd name="T13" fmla="*/ 162 h 609"/>
                <a:gd name="T14" fmla="*/ 502 w 602"/>
                <a:gd name="T15" fmla="*/ 162 h 609"/>
                <a:gd name="T16" fmla="*/ 297 w 602"/>
                <a:gd name="T17" fmla="*/ 56 h 609"/>
                <a:gd name="T18" fmla="*/ 57 w 602"/>
                <a:gd name="T19" fmla="*/ 304 h 609"/>
                <a:gd name="T20" fmla="*/ 28 w 602"/>
                <a:gd name="T21" fmla="*/ 332 h 609"/>
                <a:gd name="T22" fmla="*/ 0 w 602"/>
                <a:gd name="T23" fmla="*/ 304 h 609"/>
                <a:gd name="T24" fmla="*/ 0 w 602"/>
                <a:gd name="T25" fmla="*/ 304 h 609"/>
                <a:gd name="T26" fmla="*/ 297 w 602"/>
                <a:gd name="T27" fmla="*/ 0 h 609"/>
                <a:gd name="T28" fmla="*/ 544 w 602"/>
                <a:gd name="T29" fmla="*/ 127 h 609"/>
                <a:gd name="T30" fmla="*/ 544 w 602"/>
                <a:gd name="T31" fmla="*/ 78 h 609"/>
                <a:gd name="T32" fmla="*/ 573 w 602"/>
                <a:gd name="T33" fmla="*/ 49 h 609"/>
                <a:gd name="T34" fmla="*/ 601 w 602"/>
                <a:gd name="T35" fmla="*/ 78 h 609"/>
                <a:gd name="T36" fmla="*/ 601 w 602"/>
                <a:gd name="T37" fmla="*/ 191 h 609"/>
                <a:gd name="T38" fmla="*/ 573 w 602"/>
                <a:gd name="T39" fmla="*/ 219 h 609"/>
                <a:gd name="T40" fmla="*/ 28 w 602"/>
                <a:gd name="T41" fmla="*/ 389 h 609"/>
                <a:gd name="T42" fmla="*/ 28 w 602"/>
                <a:gd name="T43" fmla="*/ 389 h 609"/>
                <a:gd name="T44" fmla="*/ 148 w 602"/>
                <a:gd name="T45" fmla="*/ 389 h 609"/>
                <a:gd name="T46" fmla="*/ 177 w 602"/>
                <a:gd name="T47" fmla="*/ 417 h 609"/>
                <a:gd name="T48" fmla="*/ 148 w 602"/>
                <a:gd name="T49" fmla="*/ 445 h 609"/>
                <a:gd name="T50" fmla="*/ 99 w 602"/>
                <a:gd name="T51" fmla="*/ 445 h 609"/>
                <a:gd name="T52" fmla="*/ 297 w 602"/>
                <a:gd name="T53" fmla="*/ 551 h 609"/>
                <a:gd name="T54" fmla="*/ 544 w 602"/>
                <a:gd name="T55" fmla="*/ 304 h 609"/>
                <a:gd name="T56" fmla="*/ 573 w 602"/>
                <a:gd name="T57" fmla="*/ 276 h 609"/>
                <a:gd name="T58" fmla="*/ 601 w 602"/>
                <a:gd name="T59" fmla="*/ 304 h 609"/>
                <a:gd name="T60" fmla="*/ 601 w 602"/>
                <a:gd name="T61" fmla="*/ 304 h 609"/>
                <a:gd name="T62" fmla="*/ 297 w 602"/>
                <a:gd name="T63" fmla="*/ 608 h 609"/>
                <a:gd name="T64" fmla="*/ 57 w 602"/>
                <a:gd name="T65" fmla="*/ 480 h 609"/>
                <a:gd name="T66" fmla="*/ 57 w 602"/>
                <a:gd name="T67" fmla="*/ 530 h 609"/>
                <a:gd name="T68" fmla="*/ 28 w 602"/>
                <a:gd name="T69" fmla="*/ 558 h 609"/>
                <a:gd name="T70" fmla="*/ 0 w 602"/>
                <a:gd name="T71" fmla="*/ 530 h 609"/>
                <a:gd name="T72" fmla="*/ 0 w 602"/>
                <a:gd name="T73" fmla="*/ 417 h 609"/>
                <a:gd name="T74" fmla="*/ 28 w 602"/>
                <a:gd name="T75" fmla="*/ 38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2" h="609">
                  <a:moveTo>
                    <a:pt x="573" y="219"/>
                  </a:moveTo>
                  <a:lnTo>
                    <a:pt x="573" y="219"/>
                  </a:lnTo>
                  <a:cubicBezTo>
                    <a:pt x="544" y="219"/>
                    <a:pt x="544" y="219"/>
                    <a:pt x="544" y="219"/>
                  </a:cubicBezTo>
                  <a:cubicBezTo>
                    <a:pt x="530" y="219"/>
                    <a:pt x="530" y="219"/>
                    <a:pt x="530" y="219"/>
                  </a:cubicBezTo>
                  <a:cubicBezTo>
                    <a:pt x="452" y="219"/>
                    <a:pt x="452" y="219"/>
                    <a:pt x="452" y="219"/>
                  </a:cubicBezTo>
                  <a:cubicBezTo>
                    <a:pt x="431" y="219"/>
                    <a:pt x="424" y="205"/>
                    <a:pt x="424" y="191"/>
                  </a:cubicBezTo>
                  <a:cubicBezTo>
                    <a:pt x="424" y="177"/>
                    <a:pt x="431" y="162"/>
                    <a:pt x="452" y="162"/>
                  </a:cubicBezTo>
                  <a:cubicBezTo>
                    <a:pt x="502" y="162"/>
                    <a:pt x="502" y="162"/>
                    <a:pt x="502" y="162"/>
                  </a:cubicBezTo>
                  <a:cubicBezTo>
                    <a:pt x="452" y="99"/>
                    <a:pt x="382" y="56"/>
                    <a:pt x="297" y="56"/>
                  </a:cubicBezTo>
                  <a:cubicBezTo>
                    <a:pt x="163" y="56"/>
                    <a:pt x="57" y="169"/>
                    <a:pt x="57" y="304"/>
                  </a:cubicBezTo>
                  <a:cubicBezTo>
                    <a:pt x="57" y="318"/>
                    <a:pt x="42" y="332"/>
                    <a:pt x="28" y="332"/>
                  </a:cubicBezTo>
                  <a:cubicBezTo>
                    <a:pt x="7" y="332"/>
                    <a:pt x="0" y="318"/>
                    <a:pt x="0" y="304"/>
                  </a:cubicBezTo>
                  <a:lnTo>
                    <a:pt x="0" y="304"/>
                  </a:lnTo>
                  <a:cubicBezTo>
                    <a:pt x="0" y="134"/>
                    <a:pt x="134" y="0"/>
                    <a:pt x="297" y="0"/>
                  </a:cubicBezTo>
                  <a:cubicBezTo>
                    <a:pt x="403" y="0"/>
                    <a:pt x="488" y="49"/>
                    <a:pt x="544" y="127"/>
                  </a:cubicBezTo>
                  <a:cubicBezTo>
                    <a:pt x="544" y="78"/>
                    <a:pt x="544" y="78"/>
                    <a:pt x="544" y="78"/>
                  </a:cubicBezTo>
                  <a:cubicBezTo>
                    <a:pt x="544" y="64"/>
                    <a:pt x="558" y="49"/>
                    <a:pt x="573" y="49"/>
                  </a:cubicBezTo>
                  <a:cubicBezTo>
                    <a:pt x="587" y="49"/>
                    <a:pt x="601" y="64"/>
                    <a:pt x="601" y="78"/>
                  </a:cubicBezTo>
                  <a:cubicBezTo>
                    <a:pt x="601" y="191"/>
                    <a:pt x="601" y="191"/>
                    <a:pt x="601" y="191"/>
                  </a:cubicBezTo>
                  <a:cubicBezTo>
                    <a:pt x="601" y="205"/>
                    <a:pt x="587" y="219"/>
                    <a:pt x="573" y="219"/>
                  </a:cubicBezTo>
                  <a:close/>
                  <a:moveTo>
                    <a:pt x="28" y="389"/>
                  </a:moveTo>
                  <a:lnTo>
                    <a:pt x="28" y="389"/>
                  </a:lnTo>
                  <a:cubicBezTo>
                    <a:pt x="148" y="389"/>
                    <a:pt x="148" y="389"/>
                    <a:pt x="148" y="389"/>
                  </a:cubicBezTo>
                  <a:cubicBezTo>
                    <a:pt x="163" y="389"/>
                    <a:pt x="177" y="403"/>
                    <a:pt x="177" y="417"/>
                  </a:cubicBezTo>
                  <a:cubicBezTo>
                    <a:pt x="177" y="431"/>
                    <a:pt x="163" y="445"/>
                    <a:pt x="148" y="445"/>
                  </a:cubicBezTo>
                  <a:cubicBezTo>
                    <a:pt x="99" y="445"/>
                    <a:pt x="99" y="445"/>
                    <a:pt x="99" y="445"/>
                  </a:cubicBezTo>
                  <a:cubicBezTo>
                    <a:pt x="141" y="509"/>
                    <a:pt x="219" y="551"/>
                    <a:pt x="297" y="551"/>
                  </a:cubicBezTo>
                  <a:cubicBezTo>
                    <a:pt x="431" y="551"/>
                    <a:pt x="544" y="438"/>
                    <a:pt x="544" y="304"/>
                  </a:cubicBezTo>
                  <a:cubicBezTo>
                    <a:pt x="544" y="290"/>
                    <a:pt x="558" y="276"/>
                    <a:pt x="573" y="276"/>
                  </a:cubicBezTo>
                  <a:cubicBezTo>
                    <a:pt x="587" y="276"/>
                    <a:pt x="601" y="290"/>
                    <a:pt x="601" y="304"/>
                  </a:cubicBezTo>
                  <a:lnTo>
                    <a:pt x="601" y="304"/>
                  </a:lnTo>
                  <a:cubicBezTo>
                    <a:pt x="601" y="473"/>
                    <a:pt x="466" y="608"/>
                    <a:pt x="297" y="608"/>
                  </a:cubicBezTo>
                  <a:cubicBezTo>
                    <a:pt x="198" y="608"/>
                    <a:pt x="106" y="558"/>
                    <a:pt x="57" y="480"/>
                  </a:cubicBezTo>
                  <a:cubicBezTo>
                    <a:pt x="57" y="530"/>
                    <a:pt x="57" y="530"/>
                    <a:pt x="57" y="530"/>
                  </a:cubicBezTo>
                  <a:cubicBezTo>
                    <a:pt x="57" y="544"/>
                    <a:pt x="42" y="558"/>
                    <a:pt x="28" y="558"/>
                  </a:cubicBezTo>
                  <a:cubicBezTo>
                    <a:pt x="7" y="558"/>
                    <a:pt x="0" y="544"/>
                    <a:pt x="0" y="530"/>
                  </a:cubicBezTo>
                  <a:cubicBezTo>
                    <a:pt x="0" y="417"/>
                    <a:pt x="0" y="417"/>
                    <a:pt x="0" y="417"/>
                  </a:cubicBezTo>
                  <a:cubicBezTo>
                    <a:pt x="0" y="403"/>
                    <a:pt x="7" y="389"/>
                    <a:pt x="28" y="389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9132816" y="4687653"/>
              <a:ext cx="1823079" cy="765496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>
                <a:lnSpc>
                  <a:spcPct val="130000"/>
                </a:lnSpc>
              </a:pPr>
              <a:r>
                <a:rPr lang="zh-Hans" altLang="en-US" sz="1000" dirty="0"/>
                <a:t>从</a:t>
              </a:r>
              <a:r>
                <a:rPr lang="en-US" altLang="zh-Hans" sz="1000" dirty="0" err="1"/>
                <a:t>gerrit</a:t>
              </a:r>
              <a:r>
                <a:rPr lang="zh-Hans" altLang="en-US" sz="1000" dirty="0"/>
                <a:t>克隆代码，修改，并提交</a:t>
              </a:r>
              <a:r>
                <a:rPr lang="en-US" altLang="zh-Hans" sz="1000" dirty="0"/>
                <a:t>review</a:t>
              </a:r>
              <a:r>
                <a:rPr lang="zh-Hans" altLang="en-US" sz="1000" dirty="0"/>
                <a:t> </a:t>
              </a:r>
              <a:r>
                <a:rPr lang="en-US" altLang="zh-Hans" sz="1000" dirty="0"/>
                <a:t>patch</a:t>
              </a:r>
              <a:r>
                <a:rPr lang="zh-Hans" altLang="en-US" sz="1000" dirty="0"/>
                <a:t>。</a:t>
              </a:r>
              <a:endParaRPr lang="en-US" altLang="zh-Hans" sz="1000" dirty="0"/>
            </a:p>
            <a:p>
              <a:pPr>
                <a:lnSpc>
                  <a:spcPct val="130000"/>
                </a:lnSpc>
              </a:pPr>
              <a:r>
                <a:rPr lang="en-US" altLang="zh-CN" sz="1000" dirty="0"/>
                <a:t>https://</a:t>
              </a:r>
              <a:r>
                <a:rPr lang="en-US" altLang="zh-CN" sz="1000" dirty="0" err="1"/>
                <a:t>gerrit.hyperledger.org</a:t>
              </a:r>
              <a:endParaRPr lang="zh-CN" altLang="en-US" sz="1000" dirty="0"/>
            </a:p>
          </p:txBody>
        </p:sp>
        <p:sp>
          <p:nvSpPr>
            <p:cNvPr id="49" name="Freeform: Shape 10"/>
            <p:cNvSpPr>
              <a:spLocks noChangeAspect="1"/>
            </p:cNvSpPr>
            <p:nvPr/>
          </p:nvSpPr>
          <p:spPr bwMode="auto">
            <a:xfrm>
              <a:off x="8498658" y="4733844"/>
              <a:ext cx="302266" cy="322416"/>
            </a:xfrm>
            <a:custGeom>
              <a:avLst/>
              <a:gdLst>
                <a:gd name="T0" fmla="*/ 41 w 45"/>
                <a:gd name="T1" fmla="*/ 48 h 48"/>
                <a:gd name="T2" fmla="*/ 0 w 45"/>
                <a:gd name="T3" fmla="*/ 44 h 48"/>
                <a:gd name="T4" fmla="*/ 3 w 45"/>
                <a:gd name="T5" fmla="*/ 7 h 48"/>
                <a:gd name="T6" fmla="*/ 7 w 45"/>
                <a:gd name="T7" fmla="*/ 4 h 48"/>
                <a:gd name="T8" fmla="*/ 13 w 45"/>
                <a:gd name="T9" fmla="*/ 0 h 48"/>
                <a:gd name="T10" fmla="*/ 17 w 45"/>
                <a:gd name="T11" fmla="*/ 7 h 48"/>
                <a:gd name="T12" fmla="*/ 27 w 45"/>
                <a:gd name="T13" fmla="*/ 4 h 48"/>
                <a:gd name="T14" fmla="*/ 33 w 45"/>
                <a:gd name="T15" fmla="*/ 0 h 48"/>
                <a:gd name="T16" fmla="*/ 38 w 45"/>
                <a:gd name="T17" fmla="*/ 7 h 48"/>
                <a:gd name="T18" fmla="*/ 45 w 45"/>
                <a:gd name="T19" fmla="*/ 10 h 48"/>
                <a:gd name="T20" fmla="*/ 11 w 45"/>
                <a:gd name="T21" fmla="*/ 25 h 48"/>
                <a:gd name="T22" fmla="*/ 3 w 45"/>
                <a:gd name="T23" fmla="*/ 17 h 48"/>
                <a:gd name="T24" fmla="*/ 11 w 45"/>
                <a:gd name="T25" fmla="*/ 25 h 48"/>
                <a:gd name="T26" fmla="*/ 11 w 45"/>
                <a:gd name="T27" fmla="*/ 26 h 48"/>
                <a:gd name="T28" fmla="*/ 3 w 45"/>
                <a:gd name="T29" fmla="*/ 35 h 48"/>
                <a:gd name="T30" fmla="*/ 11 w 45"/>
                <a:gd name="T31" fmla="*/ 44 h 48"/>
                <a:gd name="T32" fmla="*/ 3 w 45"/>
                <a:gd name="T33" fmla="*/ 37 h 48"/>
                <a:gd name="T34" fmla="*/ 11 w 45"/>
                <a:gd name="T35" fmla="*/ 44 h 48"/>
                <a:gd name="T36" fmla="*/ 13 w 45"/>
                <a:gd name="T37" fmla="*/ 3 h 48"/>
                <a:gd name="T38" fmla="*/ 10 w 45"/>
                <a:gd name="T39" fmla="*/ 4 h 48"/>
                <a:gd name="T40" fmla="*/ 11 w 45"/>
                <a:gd name="T41" fmla="*/ 13 h 48"/>
                <a:gd name="T42" fmla="*/ 14 w 45"/>
                <a:gd name="T43" fmla="*/ 12 h 48"/>
                <a:gd name="T44" fmla="*/ 21 w 45"/>
                <a:gd name="T45" fmla="*/ 25 h 48"/>
                <a:gd name="T46" fmla="*/ 13 w 45"/>
                <a:gd name="T47" fmla="*/ 17 h 48"/>
                <a:gd name="T48" fmla="*/ 21 w 45"/>
                <a:gd name="T49" fmla="*/ 25 h 48"/>
                <a:gd name="T50" fmla="*/ 21 w 45"/>
                <a:gd name="T51" fmla="*/ 26 h 48"/>
                <a:gd name="T52" fmla="*/ 13 w 45"/>
                <a:gd name="T53" fmla="*/ 35 h 48"/>
                <a:gd name="T54" fmla="*/ 21 w 45"/>
                <a:gd name="T55" fmla="*/ 44 h 48"/>
                <a:gd name="T56" fmla="*/ 13 w 45"/>
                <a:gd name="T57" fmla="*/ 37 h 48"/>
                <a:gd name="T58" fmla="*/ 21 w 45"/>
                <a:gd name="T59" fmla="*/ 44 h 48"/>
                <a:gd name="T60" fmla="*/ 32 w 45"/>
                <a:gd name="T61" fmla="*/ 17 h 48"/>
                <a:gd name="T62" fmla="*/ 23 w 45"/>
                <a:gd name="T63" fmla="*/ 25 h 48"/>
                <a:gd name="T64" fmla="*/ 32 w 45"/>
                <a:gd name="T65" fmla="*/ 35 h 48"/>
                <a:gd name="T66" fmla="*/ 23 w 45"/>
                <a:gd name="T67" fmla="*/ 26 h 48"/>
                <a:gd name="T68" fmla="*/ 32 w 45"/>
                <a:gd name="T69" fmla="*/ 35 h 48"/>
                <a:gd name="T70" fmla="*/ 32 w 45"/>
                <a:gd name="T71" fmla="*/ 37 h 48"/>
                <a:gd name="T72" fmla="*/ 23 w 45"/>
                <a:gd name="T73" fmla="*/ 44 h 48"/>
                <a:gd name="T74" fmla="*/ 34 w 45"/>
                <a:gd name="T75" fmla="*/ 4 h 48"/>
                <a:gd name="T76" fmla="*/ 32 w 45"/>
                <a:gd name="T77" fmla="*/ 3 h 48"/>
                <a:gd name="T78" fmla="*/ 31 w 45"/>
                <a:gd name="T79" fmla="*/ 12 h 48"/>
                <a:gd name="T80" fmla="*/ 33 w 45"/>
                <a:gd name="T81" fmla="*/ 13 h 48"/>
                <a:gd name="T82" fmla="*/ 34 w 45"/>
                <a:gd name="T83" fmla="*/ 4 h 48"/>
                <a:gd name="T84" fmla="*/ 41 w 45"/>
                <a:gd name="T85" fmla="*/ 17 h 48"/>
                <a:gd name="T86" fmla="*/ 33 w 45"/>
                <a:gd name="T87" fmla="*/ 25 h 48"/>
                <a:gd name="T88" fmla="*/ 41 w 45"/>
                <a:gd name="T89" fmla="*/ 35 h 48"/>
                <a:gd name="T90" fmla="*/ 33 w 45"/>
                <a:gd name="T91" fmla="*/ 26 h 48"/>
                <a:gd name="T92" fmla="*/ 41 w 45"/>
                <a:gd name="T93" fmla="*/ 35 h 48"/>
                <a:gd name="T94" fmla="*/ 41 w 45"/>
                <a:gd name="T95" fmla="*/ 37 h 48"/>
                <a:gd name="T96" fmla="*/ 33 w 45"/>
                <a:gd name="T97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" h="48">
                  <a:moveTo>
                    <a:pt x="45" y="44"/>
                  </a:moveTo>
                  <a:cubicBezTo>
                    <a:pt x="45" y="46"/>
                    <a:pt x="43" y="48"/>
                    <a:pt x="41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6"/>
                    <a:pt x="0" y="4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3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9" y="0"/>
                    <a:pt x="1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7" y="2"/>
                    <a:pt x="17" y="4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9" y="0"/>
                    <a:pt x="3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6" y="0"/>
                    <a:pt x="38" y="2"/>
                    <a:pt x="38" y="4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3" y="7"/>
                    <a:pt x="45" y="8"/>
                    <a:pt x="45" y="10"/>
                  </a:cubicBezTo>
                  <a:lnTo>
                    <a:pt x="45" y="44"/>
                  </a:lnTo>
                  <a:close/>
                  <a:moveTo>
                    <a:pt x="11" y="25"/>
                  </a:moveTo>
                  <a:cubicBezTo>
                    <a:pt x="11" y="17"/>
                    <a:pt x="11" y="17"/>
                    <a:pt x="11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25"/>
                    <a:pt x="3" y="25"/>
                    <a:pt x="3" y="25"/>
                  </a:cubicBezTo>
                  <a:lnTo>
                    <a:pt x="11" y="25"/>
                  </a:lnTo>
                  <a:close/>
                  <a:moveTo>
                    <a:pt x="11" y="35"/>
                  </a:moveTo>
                  <a:cubicBezTo>
                    <a:pt x="11" y="26"/>
                    <a:pt x="11" y="26"/>
                    <a:pt x="11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35"/>
                    <a:pt x="3" y="35"/>
                    <a:pt x="3" y="35"/>
                  </a:cubicBezTo>
                  <a:lnTo>
                    <a:pt x="11" y="35"/>
                  </a:lnTo>
                  <a:close/>
                  <a:moveTo>
                    <a:pt x="11" y="44"/>
                  </a:moveTo>
                  <a:cubicBezTo>
                    <a:pt x="11" y="37"/>
                    <a:pt x="11" y="37"/>
                    <a:pt x="11" y="37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44"/>
                    <a:pt x="3" y="44"/>
                    <a:pt x="3" y="44"/>
                  </a:cubicBezTo>
                  <a:lnTo>
                    <a:pt x="11" y="44"/>
                  </a:lnTo>
                  <a:close/>
                  <a:moveTo>
                    <a:pt x="14" y="4"/>
                  </a:moveTo>
                  <a:cubicBezTo>
                    <a:pt x="14" y="4"/>
                    <a:pt x="13" y="3"/>
                    <a:pt x="13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1" y="13"/>
                    <a:pt x="11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4" y="12"/>
                    <a:pt x="14" y="12"/>
                  </a:cubicBezTo>
                  <a:lnTo>
                    <a:pt x="14" y="4"/>
                  </a:lnTo>
                  <a:close/>
                  <a:moveTo>
                    <a:pt x="21" y="25"/>
                  </a:moveTo>
                  <a:cubicBezTo>
                    <a:pt x="21" y="17"/>
                    <a:pt x="21" y="17"/>
                    <a:pt x="21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25"/>
                    <a:pt x="13" y="25"/>
                    <a:pt x="13" y="25"/>
                  </a:cubicBezTo>
                  <a:lnTo>
                    <a:pt x="21" y="25"/>
                  </a:lnTo>
                  <a:close/>
                  <a:moveTo>
                    <a:pt x="21" y="35"/>
                  </a:moveTo>
                  <a:cubicBezTo>
                    <a:pt x="21" y="26"/>
                    <a:pt x="21" y="26"/>
                    <a:pt x="2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35"/>
                    <a:pt x="13" y="35"/>
                    <a:pt x="13" y="35"/>
                  </a:cubicBezTo>
                  <a:lnTo>
                    <a:pt x="21" y="35"/>
                  </a:lnTo>
                  <a:close/>
                  <a:moveTo>
                    <a:pt x="21" y="44"/>
                  </a:moveTo>
                  <a:cubicBezTo>
                    <a:pt x="21" y="37"/>
                    <a:pt x="21" y="37"/>
                    <a:pt x="21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21" y="44"/>
                  </a:lnTo>
                  <a:close/>
                  <a:moveTo>
                    <a:pt x="32" y="25"/>
                  </a:moveTo>
                  <a:cubicBezTo>
                    <a:pt x="32" y="17"/>
                    <a:pt x="32" y="17"/>
                    <a:pt x="32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25"/>
                    <a:pt x="23" y="25"/>
                    <a:pt x="23" y="25"/>
                  </a:cubicBezTo>
                  <a:lnTo>
                    <a:pt x="32" y="25"/>
                  </a:lnTo>
                  <a:close/>
                  <a:moveTo>
                    <a:pt x="32" y="35"/>
                  </a:moveTo>
                  <a:cubicBezTo>
                    <a:pt x="32" y="26"/>
                    <a:pt x="32" y="26"/>
                    <a:pt x="32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35"/>
                    <a:pt x="23" y="35"/>
                    <a:pt x="23" y="35"/>
                  </a:cubicBezTo>
                  <a:lnTo>
                    <a:pt x="32" y="35"/>
                  </a:lnTo>
                  <a:close/>
                  <a:moveTo>
                    <a:pt x="32" y="44"/>
                  </a:moveTo>
                  <a:cubicBezTo>
                    <a:pt x="32" y="37"/>
                    <a:pt x="32" y="37"/>
                    <a:pt x="32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44"/>
                    <a:pt x="23" y="44"/>
                    <a:pt x="23" y="44"/>
                  </a:cubicBezTo>
                  <a:lnTo>
                    <a:pt x="32" y="44"/>
                  </a:lnTo>
                  <a:close/>
                  <a:moveTo>
                    <a:pt x="34" y="4"/>
                  </a:moveTo>
                  <a:cubicBezTo>
                    <a:pt x="34" y="4"/>
                    <a:pt x="34" y="3"/>
                    <a:pt x="33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1" y="3"/>
                    <a:pt x="31" y="4"/>
                    <a:pt x="31" y="4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3"/>
                    <a:pt x="32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4" y="13"/>
                    <a:pt x="34" y="12"/>
                    <a:pt x="34" y="12"/>
                  </a:cubicBezTo>
                  <a:lnTo>
                    <a:pt x="34" y="4"/>
                  </a:lnTo>
                  <a:close/>
                  <a:moveTo>
                    <a:pt x="41" y="25"/>
                  </a:moveTo>
                  <a:cubicBezTo>
                    <a:pt x="41" y="17"/>
                    <a:pt x="41" y="17"/>
                    <a:pt x="41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25"/>
                    <a:pt x="33" y="25"/>
                    <a:pt x="33" y="25"/>
                  </a:cubicBezTo>
                  <a:lnTo>
                    <a:pt x="41" y="25"/>
                  </a:lnTo>
                  <a:close/>
                  <a:moveTo>
                    <a:pt x="41" y="35"/>
                  </a:moveTo>
                  <a:cubicBezTo>
                    <a:pt x="41" y="26"/>
                    <a:pt x="41" y="26"/>
                    <a:pt x="41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41" y="35"/>
                  </a:lnTo>
                  <a:close/>
                  <a:moveTo>
                    <a:pt x="41" y="44"/>
                  </a:moveTo>
                  <a:cubicBezTo>
                    <a:pt x="41" y="37"/>
                    <a:pt x="41" y="37"/>
                    <a:pt x="41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44"/>
                    <a:pt x="33" y="44"/>
                    <a:pt x="33" y="44"/>
                  </a:cubicBezTo>
                  <a:lnTo>
                    <a:pt x="41" y="44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Freeform: Shape 11"/>
            <p:cNvSpPr>
              <a:spLocks noChangeAspect="1"/>
            </p:cNvSpPr>
            <p:nvPr/>
          </p:nvSpPr>
          <p:spPr bwMode="auto">
            <a:xfrm>
              <a:off x="8488584" y="3416220"/>
              <a:ext cx="322415" cy="275398"/>
            </a:xfrm>
            <a:custGeom>
              <a:avLst/>
              <a:gdLst>
                <a:gd name="T0" fmla="*/ 48 w 48"/>
                <a:gd name="T1" fmla="*/ 38 h 41"/>
                <a:gd name="T2" fmla="*/ 45 w 48"/>
                <a:gd name="T3" fmla="*/ 41 h 41"/>
                <a:gd name="T4" fmla="*/ 37 w 48"/>
                <a:gd name="T5" fmla="*/ 41 h 41"/>
                <a:gd name="T6" fmla="*/ 34 w 48"/>
                <a:gd name="T7" fmla="*/ 38 h 41"/>
                <a:gd name="T8" fmla="*/ 34 w 48"/>
                <a:gd name="T9" fmla="*/ 30 h 41"/>
                <a:gd name="T10" fmla="*/ 37 w 48"/>
                <a:gd name="T11" fmla="*/ 27 h 41"/>
                <a:gd name="T12" fmla="*/ 39 w 48"/>
                <a:gd name="T13" fmla="*/ 27 h 41"/>
                <a:gd name="T14" fmla="*/ 39 w 48"/>
                <a:gd name="T15" fmla="*/ 22 h 41"/>
                <a:gd name="T16" fmla="*/ 25 w 48"/>
                <a:gd name="T17" fmla="*/ 22 h 41"/>
                <a:gd name="T18" fmla="*/ 25 w 48"/>
                <a:gd name="T19" fmla="*/ 27 h 41"/>
                <a:gd name="T20" fmla="*/ 28 w 48"/>
                <a:gd name="T21" fmla="*/ 27 h 41"/>
                <a:gd name="T22" fmla="*/ 31 w 48"/>
                <a:gd name="T23" fmla="*/ 30 h 41"/>
                <a:gd name="T24" fmla="*/ 31 w 48"/>
                <a:gd name="T25" fmla="*/ 38 h 41"/>
                <a:gd name="T26" fmla="*/ 28 w 48"/>
                <a:gd name="T27" fmla="*/ 41 h 41"/>
                <a:gd name="T28" fmla="*/ 19 w 48"/>
                <a:gd name="T29" fmla="*/ 41 h 41"/>
                <a:gd name="T30" fmla="*/ 17 w 48"/>
                <a:gd name="T31" fmla="*/ 38 h 41"/>
                <a:gd name="T32" fmla="*/ 17 w 48"/>
                <a:gd name="T33" fmla="*/ 30 h 41"/>
                <a:gd name="T34" fmla="*/ 19 w 48"/>
                <a:gd name="T35" fmla="*/ 27 h 41"/>
                <a:gd name="T36" fmla="*/ 22 w 48"/>
                <a:gd name="T37" fmla="*/ 27 h 41"/>
                <a:gd name="T38" fmla="*/ 22 w 48"/>
                <a:gd name="T39" fmla="*/ 22 h 41"/>
                <a:gd name="T40" fmla="*/ 8 w 48"/>
                <a:gd name="T41" fmla="*/ 22 h 41"/>
                <a:gd name="T42" fmla="*/ 8 w 48"/>
                <a:gd name="T43" fmla="*/ 27 h 41"/>
                <a:gd name="T44" fmla="*/ 11 w 48"/>
                <a:gd name="T45" fmla="*/ 27 h 41"/>
                <a:gd name="T46" fmla="*/ 13 w 48"/>
                <a:gd name="T47" fmla="*/ 30 h 41"/>
                <a:gd name="T48" fmla="*/ 13 w 48"/>
                <a:gd name="T49" fmla="*/ 38 h 41"/>
                <a:gd name="T50" fmla="*/ 11 w 48"/>
                <a:gd name="T51" fmla="*/ 41 h 41"/>
                <a:gd name="T52" fmla="*/ 2 w 48"/>
                <a:gd name="T53" fmla="*/ 41 h 41"/>
                <a:gd name="T54" fmla="*/ 0 w 48"/>
                <a:gd name="T55" fmla="*/ 38 h 41"/>
                <a:gd name="T56" fmla="*/ 0 w 48"/>
                <a:gd name="T57" fmla="*/ 30 h 41"/>
                <a:gd name="T58" fmla="*/ 2 w 48"/>
                <a:gd name="T59" fmla="*/ 27 h 41"/>
                <a:gd name="T60" fmla="*/ 5 w 48"/>
                <a:gd name="T61" fmla="*/ 27 h 41"/>
                <a:gd name="T62" fmla="*/ 5 w 48"/>
                <a:gd name="T63" fmla="*/ 22 h 41"/>
                <a:gd name="T64" fmla="*/ 8 w 48"/>
                <a:gd name="T65" fmla="*/ 19 h 41"/>
                <a:gd name="T66" fmla="*/ 22 w 48"/>
                <a:gd name="T67" fmla="*/ 19 h 41"/>
                <a:gd name="T68" fmla="*/ 22 w 48"/>
                <a:gd name="T69" fmla="*/ 13 h 41"/>
                <a:gd name="T70" fmla="*/ 19 w 48"/>
                <a:gd name="T71" fmla="*/ 13 h 41"/>
                <a:gd name="T72" fmla="*/ 17 w 48"/>
                <a:gd name="T73" fmla="*/ 11 h 41"/>
                <a:gd name="T74" fmla="*/ 17 w 48"/>
                <a:gd name="T75" fmla="*/ 2 h 41"/>
                <a:gd name="T76" fmla="*/ 19 w 48"/>
                <a:gd name="T77" fmla="*/ 0 h 41"/>
                <a:gd name="T78" fmla="*/ 28 w 48"/>
                <a:gd name="T79" fmla="*/ 0 h 41"/>
                <a:gd name="T80" fmla="*/ 31 w 48"/>
                <a:gd name="T81" fmla="*/ 2 h 41"/>
                <a:gd name="T82" fmla="*/ 31 w 48"/>
                <a:gd name="T83" fmla="*/ 11 h 41"/>
                <a:gd name="T84" fmla="*/ 28 w 48"/>
                <a:gd name="T85" fmla="*/ 13 h 41"/>
                <a:gd name="T86" fmla="*/ 25 w 48"/>
                <a:gd name="T87" fmla="*/ 13 h 41"/>
                <a:gd name="T88" fmla="*/ 25 w 48"/>
                <a:gd name="T89" fmla="*/ 19 h 41"/>
                <a:gd name="T90" fmla="*/ 39 w 48"/>
                <a:gd name="T91" fmla="*/ 19 h 41"/>
                <a:gd name="T92" fmla="*/ 43 w 48"/>
                <a:gd name="T93" fmla="*/ 22 h 41"/>
                <a:gd name="T94" fmla="*/ 43 w 48"/>
                <a:gd name="T95" fmla="*/ 27 h 41"/>
                <a:gd name="T96" fmla="*/ 45 w 48"/>
                <a:gd name="T97" fmla="*/ 27 h 41"/>
                <a:gd name="T98" fmla="*/ 48 w 48"/>
                <a:gd name="T99" fmla="*/ 30 h 41"/>
                <a:gd name="T100" fmla="*/ 48 w 48"/>
                <a:gd name="T101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8" h="41">
                  <a:moveTo>
                    <a:pt x="48" y="38"/>
                  </a:moveTo>
                  <a:cubicBezTo>
                    <a:pt x="48" y="40"/>
                    <a:pt x="47" y="41"/>
                    <a:pt x="45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5" y="41"/>
                    <a:pt x="34" y="40"/>
                    <a:pt x="34" y="38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8"/>
                    <a:pt x="35" y="27"/>
                    <a:pt x="37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9" y="27"/>
                    <a:pt x="31" y="28"/>
                    <a:pt x="31" y="30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1" y="40"/>
                    <a:pt x="29" y="41"/>
                    <a:pt x="28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8" y="41"/>
                    <a:pt x="17" y="40"/>
                    <a:pt x="17" y="38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28"/>
                    <a:pt x="18" y="27"/>
                    <a:pt x="19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2" y="27"/>
                    <a:pt x="13" y="28"/>
                    <a:pt x="13" y="30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40"/>
                    <a:pt x="12" y="41"/>
                    <a:pt x="11" y="41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" y="41"/>
                    <a:pt x="0" y="40"/>
                    <a:pt x="0" y="3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8"/>
                    <a:pt x="1" y="27"/>
                    <a:pt x="2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0"/>
                    <a:pt x="6" y="19"/>
                    <a:pt x="8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8" y="13"/>
                    <a:pt x="17" y="12"/>
                    <a:pt x="17" y="1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"/>
                    <a:pt x="18" y="0"/>
                    <a:pt x="1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1" y="1"/>
                    <a:pt x="31" y="2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2"/>
                    <a:pt x="29" y="13"/>
                    <a:pt x="28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1" y="19"/>
                    <a:pt x="43" y="20"/>
                    <a:pt x="43" y="22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7" y="27"/>
                    <a:pt x="48" y="28"/>
                    <a:pt x="48" y="30"/>
                  </a:cubicBezTo>
                  <a:lnTo>
                    <a:pt x="48" y="38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Freeform: Shape 12"/>
            <p:cNvSpPr>
              <a:spLocks noChangeAspect="1"/>
            </p:cNvSpPr>
            <p:nvPr/>
          </p:nvSpPr>
          <p:spPr bwMode="auto">
            <a:xfrm>
              <a:off x="8481123" y="1934257"/>
              <a:ext cx="337337" cy="317470"/>
            </a:xfrm>
            <a:custGeom>
              <a:avLst/>
              <a:gdLst>
                <a:gd name="connsiteX0" fmla="*/ 69646 w 508000"/>
                <a:gd name="connsiteY0" fmla="*/ 394096 h 478080"/>
                <a:gd name="connsiteX1" fmla="*/ 438355 w 508000"/>
                <a:gd name="connsiteY1" fmla="*/ 394096 h 478080"/>
                <a:gd name="connsiteX2" fmla="*/ 438355 w 508000"/>
                <a:gd name="connsiteY2" fmla="*/ 422773 h 478080"/>
                <a:gd name="connsiteX3" fmla="*/ 473178 w 508000"/>
                <a:gd name="connsiteY3" fmla="*/ 422773 h 478080"/>
                <a:gd name="connsiteX4" fmla="*/ 473178 w 508000"/>
                <a:gd name="connsiteY4" fmla="*/ 447354 h 478080"/>
                <a:gd name="connsiteX5" fmla="*/ 497758 w 508000"/>
                <a:gd name="connsiteY5" fmla="*/ 447354 h 478080"/>
                <a:gd name="connsiteX6" fmla="*/ 497758 w 508000"/>
                <a:gd name="connsiteY6" fmla="*/ 478080 h 478080"/>
                <a:gd name="connsiteX7" fmla="*/ 14339 w 508000"/>
                <a:gd name="connsiteY7" fmla="*/ 478080 h 478080"/>
                <a:gd name="connsiteX8" fmla="*/ 14339 w 508000"/>
                <a:gd name="connsiteY8" fmla="*/ 447354 h 478080"/>
                <a:gd name="connsiteX9" fmla="*/ 38920 w 508000"/>
                <a:gd name="connsiteY9" fmla="*/ 447354 h 478080"/>
                <a:gd name="connsiteX10" fmla="*/ 38920 w 508000"/>
                <a:gd name="connsiteY10" fmla="*/ 422773 h 478080"/>
                <a:gd name="connsiteX11" fmla="*/ 69646 w 508000"/>
                <a:gd name="connsiteY11" fmla="*/ 422773 h 478080"/>
                <a:gd name="connsiteX12" fmla="*/ 362031 w 508000"/>
                <a:gd name="connsiteY12" fmla="*/ 193354 h 478080"/>
                <a:gd name="connsiteX13" fmla="*/ 436842 w 508000"/>
                <a:gd name="connsiteY13" fmla="*/ 193354 h 478080"/>
                <a:gd name="connsiteX14" fmla="*/ 456791 w 508000"/>
                <a:gd name="connsiteY14" fmla="*/ 213383 h 478080"/>
                <a:gd name="connsiteX15" fmla="*/ 456791 w 508000"/>
                <a:gd name="connsiteY15" fmla="*/ 233411 h 478080"/>
                <a:gd name="connsiteX16" fmla="*/ 436842 w 508000"/>
                <a:gd name="connsiteY16" fmla="*/ 233411 h 478080"/>
                <a:gd name="connsiteX17" fmla="*/ 436842 w 508000"/>
                <a:gd name="connsiteY17" fmla="*/ 373612 h 478080"/>
                <a:gd name="connsiteX18" fmla="*/ 362031 w 508000"/>
                <a:gd name="connsiteY18" fmla="*/ 373612 h 478080"/>
                <a:gd name="connsiteX19" fmla="*/ 362031 w 508000"/>
                <a:gd name="connsiteY19" fmla="*/ 233411 h 478080"/>
                <a:gd name="connsiteX20" fmla="*/ 342081 w 508000"/>
                <a:gd name="connsiteY20" fmla="*/ 233411 h 478080"/>
                <a:gd name="connsiteX21" fmla="*/ 342081 w 508000"/>
                <a:gd name="connsiteY21" fmla="*/ 213383 h 478080"/>
                <a:gd name="connsiteX22" fmla="*/ 362031 w 508000"/>
                <a:gd name="connsiteY22" fmla="*/ 193354 h 478080"/>
                <a:gd name="connsiteX23" fmla="*/ 218644 w 508000"/>
                <a:gd name="connsiteY23" fmla="*/ 193354 h 478080"/>
                <a:gd name="connsiteX24" fmla="*/ 293455 w 508000"/>
                <a:gd name="connsiteY24" fmla="*/ 193354 h 478080"/>
                <a:gd name="connsiteX25" fmla="*/ 313404 w 508000"/>
                <a:gd name="connsiteY25" fmla="*/ 213383 h 478080"/>
                <a:gd name="connsiteX26" fmla="*/ 313404 w 508000"/>
                <a:gd name="connsiteY26" fmla="*/ 233411 h 478080"/>
                <a:gd name="connsiteX27" fmla="*/ 293455 w 508000"/>
                <a:gd name="connsiteY27" fmla="*/ 233411 h 478080"/>
                <a:gd name="connsiteX28" fmla="*/ 293455 w 508000"/>
                <a:gd name="connsiteY28" fmla="*/ 373612 h 478080"/>
                <a:gd name="connsiteX29" fmla="*/ 213656 w 508000"/>
                <a:gd name="connsiteY29" fmla="*/ 373612 h 478080"/>
                <a:gd name="connsiteX30" fmla="*/ 213656 w 508000"/>
                <a:gd name="connsiteY30" fmla="*/ 233411 h 478080"/>
                <a:gd name="connsiteX31" fmla="*/ 198694 w 508000"/>
                <a:gd name="connsiteY31" fmla="*/ 233411 h 478080"/>
                <a:gd name="connsiteX32" fmla="*/ 198694 w 508000"/>
                <a:gd name="connsiteY32" fmla="*/ 213383 h 478080"/>
                <a:gd name="connsiteX33" fmla="*/ 218644 w 508000"/>
                <a:gd name="connsiteY33" fmla="*/ 193354 h 478080"/>
                <a:gd name="connsiteX34" fmla="*/ 73208 w 508000"/>
                <a:gd name="connsiteY34" fmla="*/ 193354 h 478080"/>
                <a:gd name="connsiteX35" fmla="*/ 148019 w 508000"/>
                <a:gd name="connsiteY35" fmla="*/ 193354 h 478080"/>
                <a:gd name="connsiteX36" fmla="*/ 167968 w 508000"/>
                <a:gd name="connsiteY36" fmla="*/ 213383 h 478080"/>
                <a:gd name="connsiteX37" fmla="*/ 167968 w 508000"/>
                <a:gd name="connsiteY37" fmla="*/ 233411 h 478080"/>
                <a:gd name="connsiteX38" fmla="*/ 148019 w 508000"/>
                <a:gd name="connsiteY38" fmla="*/ 233411 h 478080"/>
                <a:gd name="connsiteX39" fmla="*/ 148019 w 508000"/>
                <a:gd name="connsiteY39" fmla="*/ 373612 h 478080"/>
                <a:gd name="connsiteX40" fmla="*/ 73208 w 508000"/>
                <a:gd name="connsiteY40" fmla="*/ 373612 h 478080"/>
                <a:gd name="connsiteX41" fmla="*/ 73208 w 508000"/>
                <a:gd name="connsiteY41" fmla="*/ 233411 h 478080"/>
                <a:gd name="connsiteX42" fmla="*/ 53258 w 508000"/>
                <a:gd name="connsiteY42" fmla="*/ 233411 h 478080"/>
                <a:gd name="connsiteX43" fmla="*/ 53258 w 508000"/>
                <a:gd name="connsiteY43" fmla="*/ 213383 h 478080"/>
                <a:gd name="connsiteX44" fmla="*/ 73208 w 508000"/>
                <a:gd name="connsiteY44" fmla="*/ 193354 h 478080"/>
                <a:gd name="connsiteX45" fmla="*/ 234079 w 508000"/>
                <a:gd name="connsiteY45" fmla="*/ 68402 h 478080"/>
                <a:gd name="connsiteX46" fmla="*/ 169334 w 508000"/>
                <a:gd name="connsiteY46" fmla="*/ 108199 h 478080"/>
                <a:gd name="connsiteX47" fmla="*/ 169334 w 508000"/>
                <a:gd name="connsiteY47" fmla="*/ 113174 h 478080"/>
                <a:gd name="connsiteX48" fmla="*/ 174314 w 508000"/>
                <a:gd name="connsiteY48" fmla="*/ 113174 h 478080"/>
                <a:gd name="connsiteX49" fmla="*/ 333687 w 508000"/>
                <a:gd name="connsiteY49" fmla="*/ 113174 h 478080"/>
                <a:gd name="connsiteX50" fmla="*/ 338667 w 508000"/>
                <a:gd name="connsiteY50" fmla="*/ 113174 h 478080"/>
                <a:gd name="connsiteX51" fmla="*/ 338667 w 508000"/>
                <a:gd name="connsiteY51" fmla="*/ 108199 h 478080"/>
                <a:gd name="connsiteX52" fmla="*/ 273922 w 508000"/>
                <a:gd name="connsiteY52" fmla="*/ 68402 h 478080"/>
                <a:gd name="connsiteX53" fmla="*/ 234079 w 508000"/>
                <a:gd name="connsiteY53" fmla="*/ 68402 h 478080"/>
                <a:gd name="connsiteX54" fmla="*/ 234079 w 508000"/>
                <a:gd name="connsiteY54" fmla="*/ 3732 h 478080"/>
                <a:gd name="connsiteX55" fmla="*/ 273922 w 508000"/>
                <a:gd name="connsiteY55" fmla="*/ 3732 h 478080"/>
                <a:gd name="connsiteX56" fmla="*/ 488079 w 508000"/>
                <a:gd name="connsiteY56" fmla="*/ 123123 h 478080"/>
                <a:gd name="connsiteX57" fmla="*/ 508000 w 508000"/>
                <a:gd name="connsiteY57" fmla="*/ 157946 h 478080"/>
                <a:gd name="connsiteX58" fmla="*/ 508000 w 508000"/>
                <a:gd name="connsiteY58" fmla="*/ 172870 h 478080"/>
                <a:gd name="connsiteX59" fmla="*/ 0 w 508000"/>
                <a:gd name="connsiteY59" fmla="*/ 172870 h 478080"/>
                <a:gd name="connsiteX60" fmla="*/ 0 w 508000"/>
                <a:gd name="connsiteY60" fmla="*/ 157946 h 478080"/>
                <a:gd name="connsiteX61" fmla="*/ 19922 w 508000"/>
                <a:gd name="connsiteY61" fmla="*/ 123123 h 478080"/>
                <a:gd name="connsiteX62" fmla="*/ 234079 w 508000"/>
                <a:gd name="connsiteY62" fmla="*/ 3732 h 47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508000" h="478080">
                  <a:moveTo>
                    <a:pt x="69646" y="394096"/>
                  </a:moveTo>
                  <a:lnTo>
                    <a:pt x="438355" y="394096"/>
                  </a:lnTo>
                  <a:lnTo>
                    <a:pt x="438355" y="422773"/>
                  </a:lnTo>
                  <a:lnTo>
                    <a:pt x="473178" y="422773"/>
                  </a:lnTo>
                  <a:lnTo>
                    <a:pt x="473178" y="447354"/>
                  </a:lnTo>
                  <a:lnTo>
                    <a:pt x="497758" y="447354"/>
                  </a:lnTo>
                  <a:lnTo>
                    <a:pt x="497758" y="478080"/>
                  </a:lnTo>
                  <a:lnTo>
                    <a:pt x="14339" y="478080"/>
                  </a:lnTo>
                  <a:lnTo>
                    <a:pt x="14339" y="447354"/>
                  </a:lnTo>
                  <a:lnTo>
                    <a:pt x="38920" y="447354"/>
                  </a:lnTo>
                  <a:lnTo>
                    <a:pt x="38920" y="422773"/>
                  </a:lnTo>
                  <a:lnTo>
                    <a:pt x="69646" y="422773"/>
                  </a:lnTo>
                  <a:close/>
                  <a:moveTo>
                    <a:pt x="362031" y="193354"/>
                  </a:moveTo>
                  <a:cubicBezTo>
                    <a:pt x="362031" y="193354"/>
                    <a:pt x="362031" y="193354"/>
                    <a:pt x="436842" y="193354"/>
                  </a:cubicBezTo>
                  <a:cubicBezTo>
                    <a:pt x="446816" y="193354"/>
                    <a:pt x="456791" y="203368"/>
                    <a:pt x="456791" y="213383"/>
                  </a:cubicBezTo>
                  <a:cubicBezTo>
                    <a:pt x="456791" y="213383"/>
                    <a:pt x="456791" y="213383"/>
                    <a:pt x="456791" y="233411"/>
                  </a:cubicBezTo>
                  <a:cubicBezTo>
                    <a:pt x="456791" y="233411"/>
                    <a:pt x="456791" y="233411"/>
                    <a:pt x="436842" y="233411"/>
                  </a:cubicBezTo>
                  <a:cubicBezTo>
                    <a:pt x="436842" y="233411"/>
                    <a:pt x="436842" y="233411"/>
                    <a:pt x="436842" y="373612"/>
                  </a:cubicBezTo>
                  <a:lnTo>
                    <a:pt x="362031" y="373612"/>
                  </a:lnTo>
                  <a:cubicBezTo>
                    <a:pt x="362031" y="373612"/>
                    <a:pt x="362031" y="373612"/>
                    <a:pt x="362031" y="233411"/>
                  </a:cubicBezTo>
                  <a:cubicBezTo>
                    <a:pt x="362031" y="233411"/>
                    <a:pt x="362031" y="233411"/>
                    <a:pt x="342081" y="233411"/>
                  </a:cubicBezTo>
                  <a:cubicBezTo>
                    <a:pt x="342081" y="233411"/>
                    <a:pt x="342081" y="233411"/>
                    <a:pt x="342081" y="213383"/>
                  </a:cubicBezTo>
                  <a:cubicBezTo>
                    <a:pt x="342081" y="203368"/>
                    <a:pt x="352056" y="193354"/>
                    <a:pt x="362031" y="193354"/>
                  </a:cubicBezTo>
                  <a:close/>
                  <a:moveTo>
                    <a:pt x="218644" y="193354"/>
                  </a:moveTo>
                  <a:cubicBezTo>
                    <a:pt x="218644" y="193354"/>
                    <a:pt x="218644" y="193354"/>
                    <a:pt x="293455" y="193354"/>
                  </a:cubicBezTo>
                  <a:cubicBezTo>
                    <a:pt x="303429" y="193354"/>
                    <a:pt x="313404" y="203368"/>
                    <a:pt x="313404" y="213383"/>
                  </a:cubicBezTo>
                  <a:cubicBezTo>
                    <a:pt x="313404" y="213383"/>
                    <a:pt x="313404" y="213383"/>
                    <a:pt x="313404" y="233411"/>
                  </a:cubicBezTo>
                  <a:cubicBezTo>
                    <a:pt x="313404" y="233411"/>
                    <a:pt x="313404" y="233411"/>
                    <a:pt x="293455" y="233411"/>
                  </a:cubicBezTo>
                  <a:cubicBezTo>
                    <a:pt x="293455" y="233411"/>
                    <a:pt x="293455" y="233411"/>
                    <a:pt x="293455" y="373612"/>
                  </a:cubicBezTo>
                  <a:lnTo>
                    <a:pt x="213656" y="373612"/>
                  </a:lnTo>
                  <a:cubicBezTo>
                    <a:pt x="213656" y="373612"/>
                    <a:pt x="213656" y="373612"/>
                    <a:pt x="213656" y="233411"/>
                  </a:cubicBezTo>
                  <a:cubicBezTo>
                    <a:pt x="213656" y="233411"/>
                    <a:pt x="213656" y="233411"/>
                    <a:pt x="198694" y="233411"/>
                  </a:cubicBezTo>
                  <a:cubicBezTo>
                    <a:pt x="198694" y="233411"/>
                    <a:pt x="198694" y="233411"/>
                    <a:pt x="198694" y="213383"/>
                  </a:cubicBezTo>
                  <a:cubicBezTo>
                    <a:pt x="198694" y="203368"/>
                    <a:pt x="208669" y="193354"/>
                    <a:pt x="218644" y="193354"/>
                  </a:cubicBezTo>
                  <a:close/>
                  <a:moveTo>
                    <a:pt x="73208" y="193354"/>
                  </a:moveTo>
                  <a:cubicBezTo>
                    <a:pt x="73208" y="193354"/>
                    <a:pt x="73208" y="193354"/>
                    <a:pt x="148019" y="193354"/>
                  </a:cubicBezTo>
                  <a:cubicBezTo>
                    <a:pt x="157993" y="193354"/>
                    <a:pt x="167968" y="203368"/>
                    <a:pt x="167968" y="213383"/>
                  </a:cubicBezTo>
                  <a:cubicBezTo>
                    <a:pt x="167968" y="213383"/>
                    <a:pt x="167968" y="213383"/>
                    <a:pt x="167968" y="233411"/>
                  </a:cubicBezTo>
                  <a:cubicBezTo>
                    <a:pt x="167968" y="233411"/>
                    <a:pt x="167968" y="233411"/>
                    <a:pt x="148019" y="233411"/>
                  </a:cubicBezTo>
                  <a:cubicBezTo>
                    <a:pt x="148019" y="233411"/>
                    <a:pt x="148019" y="233411"/>
                    <a:pt x="148019" y="373612"/>
                  </a:cubicBezTo>
                  <a:lnTo>
                    <a:pt x="73208" y="373612"/>
                  </a:lnTo>
                  <a:cubicBezTo>
                    <a:pt x="73208" y="373612"/>
                    <a:pt x="73208" y="373612"/>
                    <a:pt x="73208" y="233411"/>
                  </a:cubicBezTo>
                  <a:cubicBezTo>
                    <a:pt x="73208" y="233411"/>
                    <a:pt x="73208" y="233411"/>
                    <a:pt x="53258" y="233411"/>
                  </a:cubicBezTo>
                  <a:cubicBezTo>
                    <a:pt x="53258" y="233411"/>
                    <a:pt x="53258" y="233411"/>
                    <a:pt x="53258" y="213383"/>
                  </a:cubicBezTo>
                  <a:cubicBezTo>
                    <a:pt x="53258" y="203368"/>
                    <a:pt x="63233" y="193354"/>
                    <a:pt x="73208" y="193354"/>
                  </a:cubicBezTo>
                  <a:close/>
                  <a:moveTo>
                    <a:pt x="234079" y="68402"/>
                  </a:moveTo>
                  <a:cubicBezTo>
                    <a:pt x="234079" y="68402"/>
                    <a:pt x="234079" y="68402"/>
                    <a:pt x="169334" y="108199"/>
                  </a:cubicBezTo>
                  <a:cubicBezTo>
                    <a:pt x="169334" y="108199"/>
                    <a:pt x="169334" y="108199"/>
                    <a:pt x="169334" y="113174"/>
                  </a:cubicBezTo>
                  <a:cubicBezTo>
                    <a:pt x="169334" y="113174"/>
                    <a:pt x="169334" y="113174"/>
                    <a:pt x="174314" y="113174"/>
                  </a:cubicBezTo>
                  <a:lnTo>
                    <a:pt x="333687" y="113174"/>
                  </a:lnTo>
                  <a:cubicBezTo>
                    <a:pt x="338667" y="113174"/>
                    <a:pt x="338667" y="113174"/>
                    <a:pt x="338667" y="113174"/>
                  </a:cubicBezTo>
                  <a:cubicBezTo>
                    <a:pt x="338667" y="108199"/>
                    <a:pt x="338667" y="108199"/>
                    <a:pt x="338667" y="108199"/>
                  </a:cubicBezTo>
                  <a:cubicBezTo>
                    <a:pt x="338667" y="108199"/>
                    <a:pt x="338667" y="108199"/>
                    <a:pt x="273922" y="68402"/>
                  </a:cubicBezTo>
                  <a:cubicBezTo>
                    <a:pt x="258981" y="63428"/>
                    <a:pt x="249020" y="63428"/>
                    <a:pt x="234079" y="68402"/>
                  </a:cubicBezTo>
                  <a:close/>
                  <a:moveTo>
                    <a:pt x="234079" y="3732"/>
                  </a:moveTo>
                  <a:cubicBezTo>
                    <a:pt x="249020" y="-1243"/>
                    <a:pt x="258981" y="-1243"/>
                    <a:pt x="273922" y="3732"/>
                  </a:cubicBezTo>
                  <a:lnTo>
                    <a:pt x="488079" y="123123"/>
                  </a:lnTo>
                  <a:cubicBezTo>
                    <a:pt x="498039" y="128098"/>
                    <a:pt x="508000" y="143022"/>
                    <a:pt x="508000" y="157946"/>
                  </a:cubicBezTo>
                  <a:cubicBezTo>
                    <a:pt x="508000" y="157946"/>
                    <a:pt x="508000" y="157946"/>
                    <a:pt x="508000" y="172870"/>
                  </a:cubicBezTo>
                  <a:cubicBezTo>
                    <a:pt x="508000" y="172870"/>
                    <a:pt x="508000" y="172870"/>
                    <a:pt x="0" y="172870"/>
                  </a:cubicBezTo>
                  <a:cubicBezTo>
                    <a:pt x="0" y="172870"/>
                    <a:pt x="0" y="172870"/>
                    <a:pt x="0" y="157946"/>
                  </a:cubicBezTo>
                  <a:cubicBezTo>
                    <a:pt x="0" y="143022"/>
                    <a:pt x="9961" y="128098"/>
                    <a:pt x="19922" y="123123"/>
                  </a:cubicBezTo>
                  <a:cubicBezTo>
                    <a:pt x="19922" y="123123"/>
                    <a:pt x="19922" y="123123"/>
                    <a:pt x="234079" y="3732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52" name="文本框 51">
            <a:extLst>
              <a:ext uri="{FF2B5EF4-FFF2-40B4-BE49-F238E27FC236}">
                <a16:creationId xmlns:a16="http://schemas.microsoft.com/office/drawing/2014/main" id="{01433F8B-5DC9-C641-BDCB-F6D52A94FFE8}"/>
              </a:ext>
            </a:extLst>
          </p:cNvPr>
          <p:cNvSpPr txBox="1"/>
          <p:nvPr/>
        </p:nvSpPr>
        <p:spPr>
          <a:xfrm>
            <a:off x="2178149" y="3482215"/>
            <a:ext cx="3981446" cy="376658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>
              <a:lnSpc>
                <a:spcPct val="170000"/>
              </a:lnSpc>
            </a:pPr>
            <a:r>
              <a:rPr lang="en-US" altLang="zh-CN" sz="1200" dirty="0"/>
              <a:t>https://</a:t>
            </a:r>
            <a:r>
              <a:rPr lang="en-US" altLang="zh-CN" sz="1200" dirty="0" err="1"/>
              <a:t>github.com</a:t>
            </a:r>
            <a:r>
              <a:rPr lang="en-US" altLang="zh-CN" sz="1200" dirty="0"/>
              <a:t>/</a:t>
            </a:r>
            <a:r>
              <a:rPr lang="en-US" altLang="zh-CN" sz="1200" dirty="0" err="1"/>
              <a:t>hyperledger</a:t>
            </a:r>
            <a:r>
              <a:rPr lang="en-US" altLang="zh-CN" sz="1200" dirty="0"/>
              <a:t>/cello/blob/master/docs/</a:t>
            </a:r>
            <a:r>
              <a:rPr lang="en-US" altLang="zh-CN" sz="1200" dirty="0" err="1"/>
              <a:t>CONTRIBUTING.md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3875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文本框 23"/>
          <p:cNvSpPr txBox="1"/>
          <p:nvPr/>
        </p:nvSpPr>
        <p:spPr>
          <a:xfrm>
            <a:off x="1789957" y="632121"/>
            <a:ext cx="4364391" cy="135723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lang="zh-Hans" altLang="en-US" sz="3600" b="1" dirty="0"/>
              <a:t>问题沟通</a:t>
            </a:r>
            <a:endParaRPr lang="zh-CN" altLang="en-US" sz="3600" b="1" dirty="0"/>
          </a:p>
        </p:txBody>
      </p: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BD28CB54-7FB0-EE47-88D9-9E84AB747AC2}"/>
              </a:ext>
            </a:extLst>
          </p:cNvPr>
          <p:cNvGrpSpPr/>
          <p:nvPr/>
        </p:nvGrpSpPr>
        <p:grpSpPr>
          <a:xfrm>
            <a:off x="964276" y="1357314"/>
            <a:ext cx="10889673" cy="4992065"/>
            <a:chOff x="964276" y="1357314"/>
            <a:chExt cx="10889673" cy="4992065"/>
          </a:xfrm>
        </p:grpSpPr>
        <p:grpSp>
          <p:nvGrpSpPr>
            <p:cNvPr id="2" name="c931d02c-cfc0-4c02-9968-def5703537cb"/>
            <p:cNvGrpSpPr>
              <a:grpSpLocks noChangeAspect="1"/>
            </p:cNvGrpSpPr>
            <p:nvPr/>
          </p:nvGrpSpPr>
          <p:grpSpPr>
            <a:xfrm>
              <a:off x="964276" y="1357314"/>
              <a:ext cx="10889673" cy="4992065"/>
              <a:chOff x="693438" y="1499995"/>
              <a:chExt cx="10889672" cy="4992064"/>
            </a:xfrm>
          </p:grpSpPr>
          <p:grpSp>
            <p:nvGrpSpPr>
              <p:cNvPr id="3" name="Group 2"/>
              <p:cNvGrpSpPr>
                <a:grpSpLocks noChangeAspect="1"/>
              </p:cNvGrpSpPr>
              <p:nvPr/>
            </p:nvGrpSpPr>
            <p:grpSpPr bwMode="auto">
              <a:xfrm>
                <a:off x="3441013" y="1566020"/>
                <a:ext cx="5042353" cy="4926039"/>
                <a:chOff x="1629" y="-2"/>
                <a:chExt cx="4422" cy="4320"/>
              </a:xfrm>
            </p:grpSpPr>
            <p:sp>
              <p:nvSpPr>
                <p:cNvPr id="10" name="Oval 20"/>
                <p:cNvSpPr>
                  <a:spLocks/>
                </p:cNvSpPr>
                <p:nvPr/>
              </p:nvSpPr>
              <p:spPr bwMode="auto">
                <a:xfrm>
                  <a:off x="3580" y="1131"/>
                  <a:ext cx="521" cy="521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" name="Freeform: Shape 21"/>
                <p:cNvSpPr>
                  <a:spLocks/>
                </p:cNvSpPr>
                <p:nvPr/>
              </p:nvSpPr>
              <p:spPr bwMode="auto">
                <a:xfrm>
                  <a:off x="3222" y="620"/>
                  <a:ext cx="90" cy="612"/>
                </a:xfrm>
                <a:custGeom>
                  <a:avLst/>
                  <a:gdLst>
                    <a:gd name="T0" fmla="*/ 62 w 90"/>
                    <a:gd name="T1" fmla="*/ 612 h 612"/>
                    <a:gd name="T2" fmla="*/ 0 w 90"/>
                    <a:gd name="T3" fmla="*/ 4 h 612"/>
                    <a:gd name="T4" fmla="*/ 26 w 90"/>
                    <a:gd name="T5" fmla="*/ 0 h 612"/>
                    <a:gd name="T6" fmla="*/ 90 w 90"/>
                    <a:gd name="T7" fmla="*/ 610 h 612"/>
                    <a:gd name="T8" fmla="*/ 62 w 90"/>
                    <a:gd name="T9" fmla="*/ 612 h 6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612">
                      <a:moveTo>
                        <a:pt x="62" y="612"/>
                      </a:moveTo>
                      <a:lnTo>
                        <a:pt x="0" y="4"/>
                      </a:lnTo>
                      <a:lnTo>
                        <a:pt x="26" y="0"/>
                      </a:lnTo>
                      <a:lnTo>
                        <a:pt x="90" y="610"/>
                      </a:lnTo>
                      <a:lnTo>
                        <a:pt x="62" y="612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" name="Freeform: Shape 22"/>
                <p:cNvSpPr>
                  <a:spLocks/>
                </p:cNvSpPr>
                <p:nvPr/>
              </p:nvSpPr>
              <p:spPr bwMode="auto">
                <a:xfrm>
                  <a:off x="2781" y="1218"/>
                  <a:ext cx="522" cy="231"/>
                </a:xfrm>
                <a:custGeom>
                  <a:avLst/>
                  <a:gdLst>
                    <a:gd name="T0" fmla="*/ 522 w 522"/>
                    <a:gd name="T1" fmla="*/ 26 h 231"/>
                    <a:gd name="T2" fmla="*/ 10 w 522"/>
                    <a:gd name="T3" fmla="*/ 231 h 231"/>
                    <a:gd name="T4" fmla="*/ 0 w 522"/>
                    <a:gd name="T5" fmla="*/ 206 h 231"/>
                    <a:gd name="T6" fmla="*/ 512 w 522"/>
                    <a:gd name="T7" fmla="*/ 0 h 231"/>
                    <a:gd name="T8" fmla="*/ 522 w 522"/>
                    <a:gd name="T9" fmla="*/ 26 h 2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2" h="231">
                      <a:moveTo>
                        <a:pt x="522" y="26"/>
                      </a:moveTo>
                      <a:lnTo>
                        <a:pt x="10" y="231"/>
                      </a:lnTo>
                      <a:lnTo>
                        <a:pt x="0" y="206"/>
                      </a:lnTo>
                      <a:lnTo>
                        <a:pt x="512" y="0"/>
                      </a:lnTo>
                      <a:lnTo>
                        <a:pt x="522" y="26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" name="Freeform: Shape 23"/>
                <p:cNvSpPr>
                  <a:spLocks/>
                </p:cNvSpPr>
                <p:nvPr/>
              </p:nvSpPr>
              <p:spPr bwMode="auto">
                <a:xfrm>
                  <a:off x="3286" y="1226"/>
                  <a:ext cx="316" cy="893"/>
                </a:xfrm>
                <a:custGeom>
                  <a:avLst/>
                  <a:gdLst>
                    <a:gd name="T0" fmla="*/ 24 w 316"/>
                    <a:gd name="T1" fmla="*/ 0 h 893"/>
                    <a:gd name="T2" fmla="*/ 316 w 316"/>
                    <a:gd name="T3" fmla="*/ 884 h 893"/>
                    <a:gd name="T4" fmla="*/ 290 w 316"/>
                    <a:gd name="T5" fmla="*/ 893 h 893"/>
                    <a:gd name="T6" fmla="*/ 0 w 316"/>
                    <a:gd name="T7" fmla="*/ 9 h 893"/>
                    <a:gd name="T8" fmla="*/ 24 w 316"/>
                    <a:gd name="T9" fmla="*/ 0 h 8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6" h="893">
                      <a:moveTo>
                        <a:pt x="24" y="0"/>
                      </a:moveTo>
                      <a:lnTo>
                        <a:pt x="316" y="884"/>
                      </a:lnTo>
                      <a:lnTo>
                        <a:pt x="290" y="893"/>
                      </a:lnTo>
                      <a:lnTo>
                        <a:pt x="0" y="9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" name="Freeform: Shape 24"/>
                <p:cNvSpPr>
                  <a:spLocks/>
                </p:cNvSpPr>
                <p:nvPr/>
              </p:nvSpPr>
              <p:spPr bwMode="auto">
                <a:xfrm>
                  <a:off x="3527" y="2114"/>
                  <a:ext cx="75" cy="730"/>
                </a:xfrm>
                <a:custGeom>
                  <a:avLst/>
                  <a:gdLst>
                    <a:gd name="T0" fmla="*/ 75 w 75"/>
                    <a:gd name="T1" fmla="*/ 2 h 730"/>
                    <a:gd name="T2" fmla="*/ 28 w 75"/>
                    <a:gd name="T3" fmla="*/ 730 h 730"/>
                    <a:gd name="T4" fmla="*/ 0 w 75"/>
                    <a:gd name="T5" fmla="*/ 728 h 730"/>
                    <a:gd name="T6" fmla="*/ 49 w 75"/>
                    <a:gd name="T7" fmla="*/ 0 h 730"/>
                    <a:gd name="T8" fmla="*/ 75 w 75"/>
                    <a:gd name="T9" fmla="*/ 2 h 7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730">
                      <a:moveTo>
                        <a:pt x="75" y="2"/>
                      </a:moveTo>
                      <a:lnTo>
                        <a:pt x="28" y="730"/>
                      </a:lnTo>
                      <a:lnTo>
                        <a:pt x="0" y="728"/>
                      </a:lnTo>
                      <a:lnTo>
                        <a:pt x="49" y="0"/>
                      </a:lnTo>
                      <a:lnTo>
                        <a:pt x="75" y="2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" name="Freeform: Shape 25"/>
                <p:cNvSpPr>
                  <a:spLocks/>
                </p:cNvSpPr>
                <p:nvPr/>
              </p:nvSpPr>
              <p:spPr bwMode="auto">
                <a:xfrm>
                  <a:off x="4323" y="1419"/>
                  <a:ext cx="488" cy="490"/>
                </a:xfrm>
                <a:custGeom>
                  <a:avLst/>
                  <a:gdLst>
                    <a:gd name="T0" fmla="*/ 488 w 488"/>
                    <a:gd name="T1" fmla="*/ 19 h 490"/>
                    <a:gd name="T2" fmla="*/ 19 w 488"/>
                    <a:gd name="T3" fmla="*/ 490 h 490"/>
                    <a:gd name="T4" fmla="*/ 0 w 488"/>
                    <a:gd name="T5" fmla="*/ 471 h 490"/>
                    <a:gd name="T6" fmla="*/ 469 w 488"/>
                    <a:gd name="T7" fmla="*/ 0 h 490"/>
                    <a:gd name="T8" fmla="*/ 488 w 488"/>
                    <a:gd name="T9" fmla="*/ 19 h 4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8" h="490">
                      <a:moveTo>
                        <a:pt x="488" y="19"/>
                      </a:moveTo>
                      <a:lnTo>
                        <a:pt x="19" y="490"/>
                      </a:lnTo>
                      <a:lnTo>
                        <a:pt x="0" y="471"/>
                      </a:lnTo>
                      <a:lnTo>
                        <a:pt x="469" y="0"/>
                      </a:lnTo>
                      <a:lnTo>
                        <a:pt x="488" y="19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" name="Freeform: Shape 26"/>
                <p:cNvSpPr>
                  <a:spLocks/>
                </p:cNvSpPr>
                <p:nvPr/>
              </p:nvSpPr>
              <p:spPr bwMode="auto">
                <a:xfrm>
                  <a:off x="3578" y="1091"/>
                  <a:ext cx="526" cy="1030"/>
                </a:xfrm>
                <a:custGeom>
                  <a:avLst/>
                  <a:gdLst>
                    <a:gd name="T0" fmla="*/ 0 w 526"/>
                    <a:gd name="T1" fmla="*/ 1018 h 1030"/>
                    <a:gd name="T2" fmla="*/ 502 w 526"/>
                    <a:gd name="T3" fmla="*/ 0 h 1030"/>
                    <a:gd name="T4" fmla="*/ 526 w 526"/>
                    <a:gd name="T5" fmla="*/ 10 h 1030"/>
                    <a:gd name="T6" fmla="*/ 24 w 526"/>
                    <a:gd name="T7" fmla="*/ 1030 h 1030"/>
                    <a:gd name="T8" fmla="*/ 0 w 526"/>
                    <a:gd name="T9" fmla="*/ 1018 h 10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6" h="1030">
                      <a:moveTo>
                        <a:pt x="0" y="1018"/>
                      </a:moveTo>
                      <a:lnTo>
                        <a:pt x="502" y="0"/>
                      </a:lnTo>
                      <a:lnTo>
                        <a:pt x="526" y="10"/>
                      </a:lnTo>
                      <a:lnTo>
                        <a:pt x="24" y="1030"/>
                      </a:lnTo>
                      <a:lnTo>
                        <a:pt x="0" y="1018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" name="Freeform: Shape 27"/>
                <p:cNvSpPr>
                  <a:spLocks/>
                </p:cNvSpPr>
                <p:nvPr/>
              </p:nvSpPr>
              <p:spPr bwMode="auto">
                <a:xfrm>
                  <a:off x="3586" y="1886"/>
                  <a:ext cx="751" cy="242"/>
                </a:xfrm>
                <a:custGeom>
                  <a:avLst/>
                  <a:gdLst>
                    <a:gd name="T0" fmla="*/ 0 w 751"/>
                    <a:gd name="T1" fmla="*/ 216 h 242"/>
                    <a:gd name="T2" fmla="*/ 742 w 751"/>
                    <a:gd name="T3" fmla="*/ 0 h 242"/>
                    <a:gd name="T4" fmla="*/ 751 w 751"/>
                    <a:gd name="T5" fmla="*/ 26 h 242"/>
                    <a:gd name="T6" fmla="*/ 7 w 751"/>
                    <a:gd name="T7" fmla="*/ 242 h 242"/>
                    <a:gd name="T8" fmla="*/ 0 w 751"/>
                    <a:gd name="T9" fmla="*/ 216 h 2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1" h="242">
                      <a:moveTo>
                        <a:pt x="0" y="216"/>
                      </a:moveTo>
                      <a:lnTo>
                        <a:pt x="742" y="0"/>
                      </a:lnTo>
                      <a:lnTo>
                        <a:pt x="751" y="26"/>
                      </a:lnTo>
                      <a:lnTo>
                        <a:pt x="7" y="242"/>
                      </a:lnTo>
                      <a:lnTo>
                        <a:pt x="0" y="216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" name="Freeform: Shape 28"/>
                <p:cNvSpPr>
                  <a:spLocks/>
                </p:cNvSpPr>
                <p:nvPr/>
              </p:nvSpPr>
              <p:spPr bwMode="auto">
                <a:xfrm>
                  <a:off x="3288" y="379"/>
                  <a:ext cx="620" cy="859"/>
                </a:xfrm>
                <a:custGeom>
                  <a:avLst/>
                  <a:gdLst>
                    <a:gd name="T0" fmla="*/ 620 w 620"/>
                    <a:gd name="T1" fmla="*/ 15 h 859"/>
                    <a:gd name="T2" fmla="*/ 21 w 620"/>
                    <a:gd name="T3" fmla="*/ 859 h 859"/>
                    <a:gd name="T4" fmla="*/ 0 w 620"/>
                    <a:gd name="T5" fmla="*/ 844 h 859"/>
                    <a:gd name="T6" fmla="*/ 597 w 620"/>
                    <a:gd name="T7" fmla="*/ 0 h 859"/>
                    <a:gd name="T8" fmla="*/ 620 w 620"/>
                    <a:gd name="T9" fmla="*/ 15 h 8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0" h="859">
                      <a:moveTo>
                        <a:pt x="620" y="15"/>
                      </a:moveTo>
                      <a:lnTo>
                        <a:pt x="21" y="859"/>
                      </a:lnTo>
                      <a:lnTo>
                        <a:pt x="0" y="844"/>
                      </a:lnTo>
                      <a:lnTo>
                        <a:pt x="597" y="0"/>
                      </a:lnTo>
                      <a:lnTo>
                        <a:pt x="620" y="15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" name="Freeform: Shape 29"/>
                <p:cNvSpPr>
                  <a:spLocks/>
                </p:cNvSpPr>
                <p:nvPr/>
              </p:nvSpPr>
              <p:spPr bwMode="auto">
                <a:xfrm>
                  <a:off x="3581" y="2105"/>
                  <a:ext cx="530" cy="504"/>
                </a:xfrm>
                <a:custGeom>
                  <a:avLst/>
                  <a:gdLst>
                    <a:gd name="T0" fmla="*/ 513 w 530"/>
                    <a:gd name="T1" fmla="*/ 504 h 504"/>
                    <a:gd name="T2" fmla="*/ 0 w 530"/>
                    <a:gd name="T3" fmla="*/ 19 h 504"/>
                    <a:gd name="T4" fmla="*/ 18 w 530"/>
                    <a:gd name="T5" fmla="*/ 0 h 504"/>
                    <a:gd name="T6" fmla="*/ 530 w 530"/>
                    <a:gd name="T7" fmla="*/ 485 h 504"/>
                    <a:gd name="T8" fmla="*/ 513 w 530"/>
                    <a:gd name="T9" fmla="*/ 504 h 5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30" h="504">
                      <a:moveTo>
                        <a:pt x="513" y="504"/>
                      </a:moveTo>
                      <a:lnTo>
                        <a:pt x="0" y="19"/>
                      </a:lnTo>
                      <a:lnTo>
                        <a:pt x="18" y="0"/>
                      </a:lnTo>
                      <a:lnTo>
                        <a:pt x="530" y="485"/>
                      </a:lnTo>
                      <a:lnTo>
                        <a:pt x="513" y="504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" name="Freeform: Shape 30"/>
                <p:cNvSpPr>
                  <a:spLocks/>
                </p:cNvSpPr>
                <p:nvPr/>
              </p:nvSpPr>
              <p:spPr bwMode="auto">
                <a:xfrm>
                  <a:off x="4613" y="764"/>
                  <a:ext cx="201" cy="667"/>
                </a:xfrm>
                <a:custGeom>
                  <a:avLst/>
                  <a:gdLst>
                    <a:gd name="T0" fmla="*/ 26 w 201"/>
                    <a:gd name="T1" fmla="*/ 0 h 667"/>
                    <a:gd name="T2" fmla="*/ 201 w 201"/>
                    <a:gd name="T3" fmla="*/ 660 h 667"/>
                    <a:gd name="T4" fmla="*/ 175 w 201"/>
                    <a:gd name="T5" fmla="*/ 667 h 667"/>
                    <a:gd name="T6" fmla="*/ 0 w 201"/>
                    <a:gd name="T7" fmla="*/ 7 h 667"/>
                    <a:gd name="T8" fmla="*/ 26 w 201"/>
                    <a:gd name="T9" fmla="*/ 0 h 6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1" h="667">
                      <a:moveTo>
                        <a:pt x="26" y="0"/>
                      </a:moveTo>
                      <a:lnTo>
                        <a:pt x="201" y="660"/>
                      </a:lnTo>
                      <a:lnTo>
                        <a:pt x="175" y="667"/>
                      </a:lnTo>
                      <a:lnTo>
                        <a:pt x="0" y="7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" name="Freeform: Shape 31"/>
                <p:cNvSpPr>
                  <a:spLocks/>
                </p:cNvSpPr>
                <p:nvPr/>
              </p:nvSpPr>
              <p:spPr bwMode="auto">
                <a:xfrm>
                  <a:off x="4092" y="2592"/>
                  <a:ext cx="316" cy="389"/>
                </a:xfrm>
                <a:custGeom>
                  <a:avLst/>
                  <a:gdLst>
                    <a:gd name="T0" fmla="*/ 295 w 316"/>
                    <a:gd name="T1" fmla="*/ 389 h 389"/>
                    <a:gd name="T2" fmla="*/ 0 w 316"/>
                    <a:gd name="T3" fmla="*/ 15 h 389"/>
                    <a:gd name="T4" fmla="*/ 21 w 316"/>
                    <a:gd name="T5" fmla="*/ 0 h 389"/>
                    <a:gd name="T6" fmla="*/ 316 w 316"/>
                    <a:gd name="T7" fmla="*/ 373 h 389"/>
                    <a:gd name="T8" fmla="*/ 295 w 316"/>
                    <a:gd name="T9" fmla="*/ 389 h 3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6" h="389">
                      <a:moveTo>
                        <a:pt x="295" y="389"/>
                      </a:moveTo>
                      <a:lnTo>
                        <a:pt x="0" y="15"/>
                      </a:lnTo>
                      <a:lnTo>
                        <a:pt x="21" y="0"/>
                      </a:lnTo>
                      <a:lnTo>
                        <a:pt x="316" y="373"/>
                      </a:lnTo>
                      <a:lnTo>
                        <a:pt x="295" y="389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" name="Freeform: Shape 32"/>
                <p:cNvSpPr>
                  <a:spLocks/>
                </p:cNvSpPr>
                <p:nvPr/>
              </p:nvSpPr>
              <p:spPr bwMode="auto">
                <a:xfrm>
                  <a:off x="2953" y="2032"/>
                  <a:ext cx="639" cy="96"/>
                </a:xfrm>
                <a:custGeom>
                  <a:avLst/>
                  <a:gdLst>
                    <a:gd name="T0" fmla="*/ 1 w 639"/>
                    <a:gd name="T1" fmla="*/ 0 h 96"/>
                    <a:gd name="T2" fmla="*/ 639 w 639"/>
                    <a:gd name="T3" fmla="*/ 70 h 96"/>
                    <a:gd name="T4" fmla="*/ 635 w 639"/>
                    <a:gd name="T5" fmla="*/ 96 h 96"/>
                    <a:gd name="T6" fmla="*/ 0 w 639"/>
                    <a:gd name="T7" fmla="*/ 26 h 96"/>
                    <a:gd name="T8" fmla="*/ 1 w 639"/>
                    <a:gd name="T9" fmla="*/ 0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9" h="96">
                      <a:moveTo>
                        <a:pt x="1" y="0"/>
                      </a:moveTo>
                      <a:lnTo>
                        <a:pt x="639" y="70"/>
                      </a:lnTo>
                      <a:lnTo>
                        <a:pt x="635" y="96"/>
                      </a:lnTo>
                      <a:lnTo>
                        <a:pt x="0" y="2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" name="Freeform: Shape 33"/>
                <p:cNvSpPr>
                  <a:spLocks/>
                </p:cNvSpPr>
                <p:nvPr/>
              </p:nvSpPr>
              <p:spPr bwMode="auto">
                <a:xfrm>
                  <a:off x="4080" y="460"/>
                  <a:ext cx="311" cy="641"/>
                </a:xfrm>
                <a:custGeom>
                  <a:avLst/>
                  <a:gdLst>
                    <a:gd name="T0" fmla="*/ 311 w 311"/>
                    <a:gd name="T1" fmla="*/ 12 h 641"/>
                    <a:gd name="T2" fmla="*/ 24 w 311"/>
                    <a:gd name="T3" fmla="*/ 641 h 641"/>
                    <a:gd name="T4" fmla="*/ 0 w 311"/>
                    <a:gd name="T5" fmla="*/ 631 h 641"/>
                    <a:gd name="T6" fmla="*/ 286 w 311"/>
                    <a:gd name="T7" fmla="*/ 0 h 641"/>
                    <a:gd name="T8" fmla="*/ 311 w 311"/>
                    <a:gd name="T9" fmla="*/ 12 h 6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1" h="641">
                      <a:moveTo>
                        <a:pt x="311" y="12"/>
                      </a:moveTo>
                      <a:lnTo>
                        <a:pt x="24" y="641"/>
                      </a:lnTo>
                      <a:lnTo>
                        <a:pt x="0" y="631"/>
                      </a:lnTo>
                      <a:lnTo>
                        <a:pt x="286" y="0"/>
                      </a:lnTo>
                      <a:lnTo>
                        <a:pt x="311" y="12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" name="Freeform: Shape 34"/>
                <p:cNvSpPr>
                  <a:spLocks/>
                </p:cNvSpPr>
                <p:nvPr/>
              </p:nvSpPr>
              <p:spPr bwMode="auto">
                <a:xfrm>
                  <a:off x="3576" y="1449"/>
                  <a:ext cx="96" cy="668"/>
                </a:xfrm>
                <a:custGeom>
                  <a:avLst/>
                  <a:gdLst>
                    <a:gd name="T0" fmla="*/ 96 w 96"/>
                    <a:gd name="T1" fmla="*/ 1 h 668"/>
                    <a:gd name="T2" fmla="*/ 26 w 96"/>
                    <a:gd name="T3" fmla="*/ 668 h 668"/>
                    <a:gd name="T4" fmla="*/ 0 w 96"/>
                    <a:gd name="T5" fmla="*/ 665 h 668"/>
                    <a:gd name="T6" fmla="*/ 70 w 96"/>
                    <a:gd name="T7" fmla="*/ 0 h 668"/>
                    <a:gd name="T8" fmla="*/ 96 w 96"/>
                    <a:gd name="T9" fmla="*/ 1 h 6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6" h="668">
                      <a:moveTo>
                        <a:pt x="96" y="1"/>
                      </a:moveTo>
                      <a:lnTo>
                        <a:pt x="26" y="668"/>
                      </a:lnTo>
                      <a:lnTo>
                        <a:pt x="0" y="665"/>
                      </a:lnTo>
                      <a:lnTo>
                        <a:pt x="70" y="0"/>
                      </a:lnTo>
                      <a:lnTo>
                        <a:pt x="96" y="1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" name="Freeform: Shape 35"/>
                <p:cNvSpPr>
                  <a:spLocks/>
                </p:cNvSpPr>
                <p:nvPr/>
              </p:nvSpPr>
              <p:spPr bwMode="auto">
                <a:xfrm>
                  <a:off x="3583" y="333"/>
                  <a:ext cx="314" cy="66"/>
                </a:xfrm>
                <a:custGeom>
                  <a:avLst/>
                  <a:gdLst>
                    <a:gd name="T0" fmla="*/ 3 w 314"/>
                    <a:gd name="T1" fmla="*/ 0 h 66"/>
                    <a:gd name="T2" fmla="*/ 314 w 314"/>
                    <a:gd name="T3" fmla="*/ 40 h 66"/>
                    <a:gd name="T4" fmla="*/ 311 w 314"/>
                    <a:gd name="T5" fmla="*/ 66 h 66"/>
                    <a:gd name="T6" fmla="*/ 0 w 314"/>
                    <a:gd name="T7" fmla="*/ 27 h 66"/>
                    <a:gd name="T8" fmla="*/ 3 w 314"/>
                    <a:gd name="T9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4" h="66">
                      <a:moveTo>
                        <a:pt x="3" y="0"/>
                      </a:moveTo>
                      <a:lnTo>
                        <a:pt x="314" y="40"/>
                      </a:lnTo>
                      <a:lnTo>
                        <a:pt x="311" y="66"/>
                      </a:lnTo>
                      <a:lnTo>
                        <a:pt x="0" y="27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" name="Freeform: Shape 36"/>
                <p:cNvSpPr>
                  <a:spLocks/>
                </p:cNvSpPr>
                <p:nvPr/>
              </p:nvSpPr>
              <p:spPr bwMode="auto">
                <a:xfrm>
                  <a:off x="4264" y="1899"/>
                  <a:ext cx="81" cy="399"/>
                </a:xfrm>
                <a:custGeom>
                  <a:avLst/>
                  <a:gdLst>
                    <a:gd name="T0" fmla="*/ 0 w 81"/>
                    <a:gd name="T1" fmla="*/ 396 h 399"/>
                    <a:gd name="T2" fmla="*/ 55 w 81"/>
                    <a:gd name="T3" fmla="*/ 0 h 399"/>
                    <a:gd name="T4" fmla="*/ 81 w 81"/>
                    <a:gd name="T5" fmla="*/ 3 h 399"/>
                    <a:gd name="T6" fmla="*/ 26 w 81"/>
                    <a:gd name="T7" fmla="*/ 399 h 399"/>
                    <a:gd name="T8" fmla="*/ 0 w 81"/>
                    <a:gd name="T9" fmla="*/ 396 h 3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" h="399">
                      <a:moveTo>
                        <a:pt x="0" y="396"/>
                      </a:moveTo>
                      <a:lnTo>
                        <a:pt x="55" y="0"/>
                      </a:lnTo>
                      <a:lnTo>
                        <a:pt x="81" y="3"/>
                      </a:lnTo>
                      <a:lnTo>
                        <a:pt x="26" y="399"/>
                      </a:lnTo>
                      <a:lnTo>
                        <a:pt x="0" y="396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" name="Freeform: Shape 37"/>
                <p:cNvSpPr>
                  <a:spLocks/>
                </p:cNvSpPr>
                <p:nvPr/>
              </p:nvSpPr>
              <p:spPr bwMode="auto">
                <a:xfrm>
                  <a:off x="4325" y="1888"/>
                  <a:ext cx="427" cy="285"/>
                </a:xfrm>
                <a:custGeom>
                  <a:avLst/>
                  <a:gdLst>
                    <a:gd name="T0" fmla="*/ 413 w 427"/>
                    <a:gd name="T1" fmla="*/ 285 h 285"/>
                    <a:gd name="T2" fmla="*/ 0 w 427"/>
                    <a:gd name="T3" fmla="*/ 23 h 285"/>
                    <a:gd name="T4" fmla="*/ 15 w 427"/>
                    <a:gd name="T5" fmla="*/ 0 h 285"/>
                    <a:gd name="T6" fmla="*/ 427 w 427"/>
                    <a:gd name="T7" fmla="*/ 262 h 285"/>
                    <a:gd name="T8" fmla="*/ 413 w 427"/>
                    <a:gd name="T9" fmla="*/ 285 h 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7" h="285">
                      <a:moveTo>
                        <a:pt x="413" y="285"/>
                      </a:moveTo>
                      <a:lnTo>
                        <a:pt x="0" y="23"/>
                      </a:lnTo>
                      <a:lnTo>
                        <a:pt x="15" y="0"/>
                      </a:lnTo>
                      <a:lnTo>
                        <a:pt x="427" y="262"/>
                      </a:lnTo>
                      <a:lnTo>
                        <a:pt x="413" y="285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" name="Freeform: Shape 38"/>
                <p:cNvSpPr>
                  <a:spLocks/>
                </p:cNvSpPr>
                <p:nvPr/>
              </p:nvSpPr>
              <p:spPr bwMode="auto">
                <a:xfrm>
                  <a:off x="2779" y="1426"/>
                  <a:ext cx="385" cy="269"/>
                </a:xfrm>
                <a:custGeom>
                  <a:avLst/>
                  <a:gdLst>
                    <a:gd name="T0" fmla="*/ 14 w 385"/>
                    <a:gd name="T1" fmla="*/ 0 h 269"/>
                    <a:gd name="T2" fmla="*/ 385 w 385"/>
                    <a:gd name="T3" fmla="*/ 247 h 269"/>
                    <a:gd name="T4" fmla="*/ 372 w 385"/>
                    <a:gd name="T5" fmla="*/ 269 h 269"/>
                    <a:gd name="T6" fmla="*/ 0 w 385"/>
                    <a:gd name="T7" fmla="*/ 21 h 269"/>
                    <a:gd name="T8" fmla="*/ 14 w 385"/>
                    <a:gd name="T9" fmla="*/ 0 h 2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5" h="269">
                      <a:moveTo>
                        <a:pt x="14" y="0"/>
                      </a:moveTo>
                      <a:lnTo>
                        <a:pt x="385" y="247"/>
                      </a:lnTo>
                      <a:lnTo>
                        <a:pt x="372" y="269"/>
                      </a:lnTo>
                      <a:lnTo>
                        <a:pt x="0" y="21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9" name="Freeform: Shape 39"/>
                <p:cNvSpPr>
                  <a:spLocks/>
                </p:cNvSpPr>
                <p:nvPr/>
              </p:nvSpPr>
              <p:spPr bwMode="auto">
                <a:xfrm>
                  <a:off x="2807" y="611"/>
                  <a:ext cx="436" cy="341"/>
                </a:xfrm>
                <a:custGeom>
                  <a:avLst/>
                  <a:gdLst>
                    <a:gd name="T0" fmla="*/ 0 w 436"/>
                    <a:gd name="T1" fmla="*/ 320 h 341"/>
                    <a:gd name="T2" fmla="*/ 420 w 436"/>
                    <a:gd name="T3" fmla="*/ 0 h 341"/>
                    <a:gd name="T4" fmla="*/ 436 w 436"/>
                    <a:gd name="T5" fmla="*/ 21 h 341"/>
                    <a:gd name="T6" fmla="*/ 15 w 436"/>
                    <a:gd name="T7" fmla="*/ 341 h 341"/>
                    <a:gd name="T8" fmla="*/ 0 w 436"/>
                    <a:gd name="T9" fmla="*/ 320 h 3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6" h="341">
                      <a:moveTo>
                        <a:pt x="0" y="320"/>
                      </a:moveTo>
                      <a:lnTo>
                        <a:pt x="420" y="0"/>
                      </a:lnTo>
                      <a:lnTo>
                        <a:pt x="436" y="21"/>
                      </a:lnTo>
                      <a:lnTo>
                        <a:pt x="15" y="341"/>
                      </a:lnTo>
                      <a:lnTo>
                        <a:pt x="0" y="320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0" name="Freeform: Shape 40"/>
                <p:cNvSpPr>
                  <a:spLocks/>
                </p:cNvSpPr>
                <p:nvPr/>
              </p:nvSpPr>
              <p:spPr bwMode="auto">
                <a:xfrm>
                  <a:off x="2736" y="1796"/>
                  <a:ext cx="227" cy="257"/>
                </a:xfrm>
                <a:custGeom>
                  <a:avLst/>
                  <a:gdLst>
                    <a:gd name="T0" fmla="*/ 20 w 227"/>
                    <a:gd name="T1" fmla="*/ 0 h 257"/>
                    <a:gd name="T2" fmla="*/ 227 w 227"/>
                    <a:gd name="T3" fmla="*/ 240 h 257"/>
                    <a:gd name="T4" fmla="*/ 208 w 227"/>
                    <a:gd name="T5" fmla="*/ 257 h 257"/>
                    <a:gd name="T6" fmla="*/ 0 w 227"/>
                    <a:gd name="T7" fmla="*/ 17 h 257"/>
                    <a:gd name="T8" fmla="*/ 20 w 227"/>
                    <a:gd name="T9" fmla="*/ 0 h 2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7" h="257">
                      <a:moveTo>
                        <a:pt x="20" y="0"/>
                      </a:moveTo>
                      <a:lnTo>
                        <a:pt x="227" y="240"/>
                      </a:lnTo>
                      <a:lnTo>
                        <a:pt x="208" y="257"/>
                      </a:lnTo>
                      <a:lnTo>
                        <a:pt x="0" y="17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1" name="Freeform: Shape 41"/>
                <p:cNvSpPr>
                  <a:spLocks/>
                </p:cNvSpPr>
                <p:nvPr/>
              </p:nvSpPr>
              <p:spPr bwMode="auto">
                <a:xfrm>
                  <a:off x="4062" y="2599"/>
                  <a:ext cx="54" cy="599"/>
                </a:xfrm>
                <a:custGeom>
                  <a:avLst/>
                  <a:gdLst>
                    <a:gd name="T0" fmla="*/ 0 w 54"/>
                    <a:gd name="T1" fmla="*/ 597 h 599"/>
                    <a:gd name="T2" fmla="*/ 26 w 54"/>
                    <a:gd name="T3" fmla="*/ 0 h 599"/>
                    <a:gd name="T4" fmla="*/ 54 w 54"/>
                    <a:gd name="T5" fmla="*/ 1 h 599"/>
                    <a:gd name="T6" fmla="*/ 26 w 54"/>
                    <a:gd name="T7" fmla="*/ 599 h 599"/>
                    <a:gd name="T8" fmla="*/ 0 w 54"/>
                    <a:gd name="T9" fmla="*/ 597 h 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599">
                      <a:moveTo>
                        <a:pt x="0" y="597"/>
                      </a:moveTo>
                      <a:lnTo>
                        <a:pt x="26" y="0"/>
                      </a:lnTo>
                      <a:lnTo>
                        <a:pt x="54" y="1"/>
                      </a:lnTo>
                      <a:lnTo>
                        <a:pt x="26" y="599"/>
                      </a:lnTo>
                      <a:lnTo>
                        <a:pt x="0" y="597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2" name="Freeform: Shape 42"/>
                <p:cNvSpPr>
                  <a:spLocks/>
                </p:cNvSpPr>
                <p:nvPr/>
              </p:nvSpPr>
              <p:spPr bwMode="auto">
                <a:xfrm>
                  <a:off x="3086" y="2105"/>
                  <a:ext cx="513" cy="459"/>
                </a:xfrm>
                <a:custGeom>
                  <a:avLst/>
                  <a:gdLst>
                    <a:gd name="T0" fmla="*/ 513 w 513"/>
                    <a:gd name="T1" fmla="*/ 19 h 459"/>
                    <a:gd name="T2" fmla="*/ 18 w 513"/>
                    <a:gd name="T3" fmla="*/ 459 h 459"/>
                    <a:gd name="T4" fmla="*/ 0 w 513"/>
                    <a:gd name="T5" fmla="*/ 438 h 459"/>
                    <a:gd name="T6" fmla="*/ 495 w 513"/>
                    <a:gd name="T7" fmla="*/ 0 h 459"/>
                    <a:gd name="T8" fmla="*/ 513 w 513"/>
                    <a:gd name="T9" fmla="*/ 19 h 4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3" h="459">
                      <a:moveTo>
                        <a:pt x="513" y="19"/>
                      </a:moveTo>
                      <a:lnTo>
                        <a:pt x="18" y="459"/>
                      </a:lnTo>
                      <a:lnTo>
                        <a:pt x="0" y="438"/>
                      </a:lnTo>
                      <a:lnTo>
                        <a:pt x="495" y="0"/>
                      </a:lnTo>
                      <a:lnTo>
                        <a:pt x="513" y="19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3" name="Freeform: Shape 43"/>
                <p:cNvSpPr>
                  <a:spLocks/>
                </p:cNvSpPr>
                <p:nvPr/>
              </p:nvSpPr>
              <p:spPr bwMode="auto">
                <a:xfrm>
                  <a:off x="3338" y="2837"/>
                  <a:ext cx="215" cy="375"/>
                </a:xfrm>
                <a:custGeom>
                  <a:avLst/>
                  <a:gdLst>
                    <a:gd name="T0" fmla="*/ 215 w 215"/>
                    <a:gd name="T1" fmla="*/ 12 h 375"/>
                    <a:gd name="T2" fmla="*/ 24 w 215"/>
                    <a:gd name="T3" fmla="*/ 375 h 375"/>
                    <a:gd name="T4" fmla="*/ 0 w 215"/>
                    <a:gd name="T5" fmla="*/ 363 h 375"/>
                    <a:gd name="T6" fmla="*/ 191 w 215"/>
                    <a:gd name="T7" fmla="*/ 0 h 375"/>
                    <a:gd name="T8" fmla="*/ 215 w 215"/>
                    <a:gd name="T9" fmla="*/ 12 h 3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5" h="375">
                      <a:moveTo>
                        <a:pt x="215" y="12"/>
                      </a:moveTo>
                      <a:lnTo>
                        <a:pt x="24" y="375"/>
                      </a:lnTo>
                      <a:lnTo>
                        <a:pt x="0" y="363"/>
                      </a:lnTo>
                      <a:lnTo>
                        <a:pt x="191" y="0"/>
                      </a:lnTo>
                      <a:lnTo>
                        <a:pt x="215" y="12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4" name="Freeform: Shape 44"/>
                <p:cNvSpPr>
                  <a:spLocks/>
                </p:cNvSpPr>
                <p:nvPr/>
              </p:nvSpPr>
              <p:spPr bwMode="auto">
                <a:xfrm>
                  <a:off x="4191" y="365"/>
                  <a:ext cx="198" cy="128"/>
                </a:xfrm>
                <a:custGeom>
                  <a:avLst/>
                  <a:gdLst>
                    <a:gd name="T0" fmla="*/ 186 w 198"/>
                    <a:gd name="T1" fmla="*/ 128 h 128"/>
                    <a:gd name="T2" fmla="*/ 0 w 198"/>
                    <a:gd name="T3" fmla="*/ 24 h 128"/>
                    <a:gd name="T4" fmla="*/ 14 w 198"/>
                    <a:gd name="T5" fmla="*/ 0 h 128"/>
                    <a:gd name="T6" fmla="*/ 198 w 198"/>
                    <a:gd name="T7" fmla="*/ 106 h 128"/>
                    <a:gd name="T8" fmla="*/ 186 w 198"/>
                    <a:gd name="T9" fmla="*/ 128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8" h="128">
                      <a:moveTo>
                        <a:pt x="186" y="128"/>
                      </a:moveTo>
                      <a:lnTo>
                        <a:pt x="0" y="24"/>
                      </a:lnTo>
                      <a:lnTo>
                        <a:pt x="14" y="0"/>
                      </a:lnTo>
                      <a:lnTo>
                        <a:pt x="198" y="106"/>
                      </a:lnTo>
                      <a:lnTo>
                        <a:pt x="186" y="128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5" name="Freeform: Shape 45"/>
                <p:cNvSpPr>
                  <a:spLocks/>
                </p:cNvSpPr>
                <p:nvPr/>
              </p:nvSpPr>
              <p:spPr bwMode="auto">
                <a:xfrm>
                  <a:off x="4788" y="1034"/>
                  <a:ext cx="91" cy="397"/>
                </a:xfrm>
                <a:custGeom>
                  <a:avLst/>
                  <a:gdLst>
                    <a:gd name="T0" fmla="*/ 91 w 91"/>
                    <a:gd name="T1" fmla="*/ 5 h 397"/>
                    <a:gd name="T2" fmla="*/ 26 w 91"/>
                    <a:gd name="T3" fmla="*/ 397 h 397"/>
                    <a:gd name="T4" fmla="*/ 0 w 91"/>
                    <a:gd name="T5" fmla="*/ 392 h 397"/>
                    <a:gd name="T6" fmla="*/ 64 w 91"/>
                    <a:gd name="T7" fmla="*/ 0 h 397"/>
                    <a:gd name="T8" fmla="*/ 91 w 91"/>
                    <a:gd name="T9" fmla="*/ 5 h 3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1" h="397">
                      <a:moveTo>
                        <a:pt x="91" y="5"/>
                      </a:moveTo>
                      <a:lnTo>
                        <a:pt x="26" y="397"/>
                      </a:lnTo>
                      <a:lnTo>
                        <a:pt x="0" y="392"/>
                      </a:lnTo>
                      <a:lnTo>
                        <a:pt x="64" y="0"/>
                      </a:lnTo>
                      <a:lnTo>
                        <a:pt x="91" y="5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6" name="Freeform: Shape 46"/>
                <p:cNvSpPr>
                  <a:spLocks/>
                </p:cNvSpPr>
                <p:nvPr/>
              </p:nvSpPr>
              <p:spPr bwMode="auto">
                <a:xfrm>
                  <a:off x="4314" y="1492"/>
                  <a:ext cx="122" cy="412"/>
                </a:xfrm>
                <a:custGeom>
                  <a:avLst/>
                  <a:gdLst>
                    <a:gd name="T0" fmla="*/ 122 w 122"/>
                    <a:gd name="T1" fmla="*/ 5 h 412"/>
                    <a:gd name="T2" fmla="*/ 26 w 122"/>
                    <a:gd name="T3" fmla="*/ 412 h 412"/>
                    <a:gd name="T4" fmla="*/ 0 w 122"/>
                    <a:gd name="T5" fmla="*/ 407 h 412"/>
                    <a:gd name="T6" fmla="*/ 96 w 122"/>
                    <a:gd name="T7" fmla="*/ 0 h 412"/>
                    <a:gd name="T8" fmla="*/ 122 w 122"/>
                    <a:gd name="T9" fmla="*/ 5 h 4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2" h="412">
                      <a:moveTo>
                        <a:pt x="122" y="5"/>
                      </a:moveTo>
                      <a:lnTo>
                        <a:pt x="26" y="412"/>
                      </a:lnTo>
                      <a:lnTo>
                        <a:pt x="0" y="407"/>
                      </a:lnTo>
                      <a:lnTo>
                        <a:pt x="96" y="0"/>
                      </a:lnTo>
                      <a:lnTo>
                        <a:pt x="122" y="5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7" name="Freeform: Shape 47"/>
                <p:cNvSpPr>
                  <a:spLocks/>
                </p:cNvSpPr>
                <p:nvPr/>
              </p:nvSpPr>
              <p:spPr bwMode="auto">
                <a:xfrm>
                  <a:off x="4331" y="1725"/>
                  <a:ext cx="575" cy="189"/>
                </a:xfrm>
                <a:custGeom>
                  <a:avLst/>
                  <a:gdLst>
                    <a:gd name="T0" fmla="*/ 575 w 575"/>
                    <a:gd name="T1" fmla="*/ 24 h 189"/>
                    <a:gd name="T2" fmla="*/ 9 w 575"/>
                    <a:gd name="T3" fmla="*/ 189 h 189"/>
                    <a:gd name="T4" fmla="*/ 0 w 575"/>
                    <a:gd name="T5" fmla="*/ 163 h 189"/>
                    <a:gd name="T6" fmla="*/ 567 w 575"/>
                    <a:gd name="T7" fmla="*/ 0 h 189"/>
                    <a:gd name="T8" fmla="*/ 575 w 575"/>
                    <a:gd name="T9" fmla="*/ 24 h 1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5" h="189">
                      <a:moveTo>
                        <a:pt x="575" y="24"/>
                      </a:moveTo>
                      <a:lnTo>
                        <a:pt x="9" y="189"/>
                      </a:lnTo>
                      <a:lnTo>
                        <a:pt x="0" y="163"/>
                      </a:lnTo>
                      <a:lnTo>
                        <a:pt x="567" y="0"/>
                      </a:lnTo>
                      <a:lnTo>
                        <a:pt x="575" y="24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8" name="Freeform: Shape 48"/>
                <p:cNvSpPr>
                  <a:spLocks/>
                </p:cNvSpPr>
                <p:nvPr/>
              </p:nvSpPr>
              <p:spPr bwMode="auto">
                <a:xfrm>
                  <a:off x="4035" y="1093"/>
                  <a:ext cx="72" cy="486"/>
                </a:xfrm>
                <a:custGeom>
                  <a:avLst/>
                  <a:gdLst>
                    <a:gd name="T0" fmla="*/ 0 w 72"/>
                    <a:gd name="T1" fmla="*/ 484 h 486"/>
                    <a:gd name="T2" fmla="*/ 45 w 72"/>
                    <a:gd name="T3" fmla="*/ 0 h 486"/>
                    <a:gd name="T4" fmla="*/ 72 w 72"/>
                    <a:gd name="T5" fmla="*/ 1 h 486"/>
                    <a:gd name="T6" fmla="*/ 26 w 72"/>
                    <a:gd name="T7" fmla="*/ 486 h 486"/>
                    <a:gd name="T8" fmla="*/ 0 w 72"/>
                    <a:gd name="T9" fmla="*/ 484 h 4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" h="486">
                      <a:moveTo>
                        <a:pt x="0" y="484"/>
                      </a:moveTo>
                      <a:lnTo>
                        <a:pt x="45" y="0"/>
                      </a:lnTo>
                      <a:lnTo>
                        <a:pt x="72" y="1"/>
                      </a:lnTo>
                      <a:lnTo>
                        <a:pt x="26" y="486"/>
                      </a:lnTo>
                      <a:lnTo>
                        <a:pt x="0" y="484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9" name="Freeform: Shape 49"/>
                <p:cNvSpPr>
                  <a:spLocks/>
                </p:cNvSpPr>
                <p:nvPr/>
              </p:nvSpPr>
              <p:spPr bwMode="auto">
                <a:xfrm>
                  <a:off x="3239" y="587"/>
                  <a:ext cx="280" cy="50"/>
                </a:xfrm>
                <a:custGeom>
                  <a:avLst/>
                  <a:gdLst>
                    <a:gd name="T0" fmla="*/ 280 w 280"/>
                    <a:gd name="T1" fmla="*/ 28 h 50"/>
                    <a:gd name="T2" fmla="*/ 4 w 280"/>
                    <a:gd name="T3" fmla="*/ 50 h 50"/>
                    <a:gd name="T4" fmla="*/ 0 w 280"/>
                    <a:gd name="T5" fmla="*/ 24 h 50"/>
                    <a:gd name="T6" fmla="*/ 278 w 280"/>
                    <a:gd name="T7" fmla="*/ 0 h 50"/>
                    <a:gd name="T8" fmla="*/ 280 w 280"/>
                    <a:gd name="T9" fmla="*/ 28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0" h="50">
                      <a:moveTo>
                        <a:pt x="280" y="28"/>
                      </a:moveTo>
                      <a:lnTo>
                        <a:pt x="4" y="50"/>
                      </a:lnTo>
                      <a:lnTo>
                        <a:pt x="0" y="24"/>
                      </a:lnTo>
                      <a:lnTo>
                        <a:pt x="278" y="0"/>
                      </a:lnTo>
                      <a:lnTo>
                        <a:pt x="280" y="28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0" name="Freeform: Shape 50"/>
                <p:cNvSpPr>
                  <a:spLocks/>
                </p:cNvSpPr>
                <p:nvPr/>
              </p:nvSpPr>
              <p:spPr bwMode="auto">
                <a:xfrm>
                  <a:off x="2704" y="1211"/>
                  <a:ext cx="75" cy="239"/>
                </a:xfrm>
                <a:custGeom>
                  <a:avLst/>
                  <a:gdLst>
                    <a:gd name="T0" fmla="*/ 49 w 75"/>
                    <a:gd name="T1" fmla="*/ 239 h 239"/>
                    <a:gd name="T2" fmla="*/ 0 w 75"/>
                    <a:gd name="T3" fmla="*/ 5 h 239"/>
                    <a:gd name="T4" fmla="*/ 26 w 75"/>
                    <a:gd name="T5" fmla="*/ 0 h 239"/>
                    <a:gd name="T6" fmla="*/ 75 w 75"/>
                    <a:gd name="T7" fmla="*/ 234 h 239"/>
                    <a:gd name="T8" fmla="*/ 49 w 75"/>
                    <a:gd name="T9" fmla="*/ 239 h 2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239">
                      <a:moveTo>
                        <a:pt x="49" y="239"/>
                      </a:moveTo>
                      <a:lnTo>
                        <a:pt x="0" y="5"/>
                      </a:lnTo>
                      <a:lnTo>
                        <a:pt x="26" y="0"/>
                      </a:lnTo>
                      <a:lnTo>
                        <a:pt x="75" y="234"/>
                      </a:lnTo>
                      <a:lnTo>
                        <a:pt x="49" y="239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1" name="Freeform: Shape 51"/>
                <p:cNvSpPr>
                  <a:spLocks/>
                </p:cNvSpPr>
                <p:nvPr/>
              </p:nvSpPr>
              <p:spPr bwMode="auto">
                <a:xfrm>
                  <a:off x="4048" y="2255"/>
                  <a:ext cx="68" cy="312"/>
                </a:xfrm>
                <a:custGeom>
                  <a:avLst/>
                  <a:gdLst>
                    <a:gd name="T0" fmla="*/ 26 w 68"/>
                    <a:gd name="T1" fmla="*/ 0 h 312"/>
                    <a:gd name="T2" fmla="*/ 68 w 68"/>
                    <a:gd name="T3" fmla="*/ 309 h 312"/>
                    <a:gd name="T4" fmla="*/ 40 w 68"/>
                    <a:gd name="T5" fmla="*/ 312 h 312"/>
                    <a:gd name="T6" fmla="*/ 0 w 68"/>
                    <a:gd name="T7" fmla="*/ 3 h 312"/>
                    <a:gd name="T8" fmla="*/ 26 w 68"/>
                    <a:gd name="T9" fmla="*/ 0 h 3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312">
                      <a:moveTo>
                        <a:pt x="26" y="0"/>
                      </a:moveTo>
                      <a:lnTo>
                        <a:pt x="68" y="309"/>
                      </a:lnTo>
                      <a:lnTo>
                        <a:pt x="40" y="312"/>
                      </a:lnTo>
                      <a:lnTo>
                        <a:pt x="0" y="3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2" name="Freeform: Shape 52"/>
                <p:cNvSpPr>
                  <a:spLocks/>
                </p:cNvSpPr>
                <p:nvPr/>
              </p:nvSpPr>
              <p:spPr bwMode="auto">
                <a:xfrm>
                  <a:off x="3533" y="2830"/>
                  <a:ext cx="222" cy="298"/>
                </a:xfrm>
                <a:custGeom>
                  <a:avLst/>
                  <a:gdLst>
                    <a:gd name="T0" fmla="*/ 22 w 222"/>
                    <a:gd name="T1" fmla="*/ 0 h 298"/>
                    <a:gd name="T2" fmla="*/ 222 w 222"/>
                    <a:gd name="T3" fmla="*/ 283 h 298"/>
                    <a:gd name="T4" fmla="*/ 201 w 222"/>
                    <a:gd name="T5" fmla="*/ 298 h 298"/>
                    <a:gd name="T6" fmla="*/ 0 w 222"/>
                    <a:gd name="T7" fmla="*/ 14 h 298"/>
                    <a:gd name="T8" fmla="*/ 22 w 222"/>
                    <a:gd name="T9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2" h="298">
                      <a:moveTo>
                        <a:pt x="22" y="0"/>
                      </a:moveTo>
                      <a:lnTo>
                        <a:pt x="222" y="283"/>
                      </a:lnTo>
                      <a:lnTo>
                        <a:pt x="201" y="298"/>
                      </a:lnTo>
                      <a:lnTo>
                        <a:pt x="0" y="14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3" name="Freeform: Shape 53"/>
                <p:cNvSpPr>
                  <a:spLocks/>
                </p:cNvSpPr>
                <p:nvPr/>
              </p:nvSpPr>
              <p:spPr bwMode="auto">
                <a:xfrm>
                  <a:off x="3229" y="2821"/>
                  <a:ext cx="307" cy="36"/>
                </a:xfrm>
                <a:custGeom>
                  <a:avLst/>
                  <a:gdLst>
                    <a:gd name="T0" fmla="*/ 305 w 307"/>
                    <a:gd name="T1" fmla="*/ 36 h 36"/>
                    <a:gd name="T2" fmla="*/ 0 w 307"/>
                    <a:gd name="T3" fmla="*/ 28 h 36"/>
                    <a:gd name="T4" fmla="*/ 0 w 307"/>
                    <a:gd name="T5" fmla="*/ 0 h 36"/>
                    <a:gd name="T6" fmla="*/ 307 w 307"/>
                    <a:gd name="T7" fmla="*/ 10 h 36"/>
                    <a:gd name="T8" fmla="*/ 305 w 307"/>
                    <a:gd name="T9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7" h="36">
                      <a:moveTo>
                        <a:pt x="305" y="36"/>
                      </a:moveTo>
                      <a:lnTo>
                        <a:pt x="0" y="28"/>
                      </a:lnTo>
                      <a:lnTo>
                        <a:pt x="0" y="0"/>
                      </a:lnTo>
                      <a:lnTo>
                        <a:pt x="307" y="10"/>
                      </a:lnTo>
                      <a:lnTo>
                        <a:pt x="305" y="36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4" name="Freeform: Shape 54"/>
                <p:cNvSpPr>
                  <a:spLocks/>
                </p:cNvSpPr>
                <p:nvPr/>
              </p:nvSpPr>
              <p:spPr bwMode="auto">
                <a:xfrm>
                  <a:off x="2942" y="1904"/>
                  <a:ext cx="216" cy="158"/>
                </a:xfrm>
                <a:custGeom>
                  <a:avLst/>
                  <a:gdLst>
                    <a:gd name="T0" fmla="*/ 0 w 216"/>
                    <a:gd name="T1" fmla="*/ 135 h 158"/>
                    <a:gd name="T2" fmla="*/ 200 w 216"/>
                    <a:gd name="T3" fmla="*/ 0 h 158"/>
                    <a:gd name="T4" fmla="*/ 216 w 216"/>
                    <a:gd name="T5" fmla="*/ 21 h 158"/>
                    <a:gd name="T6" fmla="*/ 16 w 216"/>
                    <a:gd name="T7" fmla="*/ 158 h 158"/>
                    <a:gd name="T8" fmla="*/ 0 w 216"/>
                    <a:gd name="T9" fmla="*/ 135 h 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6" h="158">
                      <a:moveTo>
                        <a:pt x="0" y="135"/>
                      </a:moveTo>
                      <a:lnTo>
                        <a:pt x="200" y="0"/>
                      </a:lnTo>
                      <a:lnTo>
                        <a:pt x="216" y="21"/>
                      </a:lnTo>
                      <a:lnTo>
                        <a:pt x="16" y="158"/>
                      </a:lnTo>
                      <a:lnTo>
                        <a:pt x="0" y="135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5" name="Freeform: Shape 55"/>
                <p:cNvSpPr>
                  <a:spLocks/>
                </p:cNvSpPr>
                <p:nvPr/>
              </p:nvSpPr>
              <p:spPr bwMode="auto">
                <a:xfrm>
                  <a:off x="4120" y="2553"/>
                  <a:ext cx="413" cy="44"/>
                </a:xfrm>
                <a:custGeom>
                  <a:avLst/>
                  <a:gdLst>
                    <a:gd name="T0" fmla="*/ 413 w 413"/>
                    <a:gd name="T1" fmla="*/ 26 h 44"/>
                    <a:gd name="T2" fmla="*/ 1 w 413"/>
                    <a:gd name="T3" fmla="*/ 44 h 44"/>
                    <a:gd name="T4" fmla="*/ 0 w 413"/>
                    <a:gd name="T5" fmla="*/ 16 h 44"/>
                    <a:gd name="T6" fmla="*/ 411 w 413"/>
                    <a:gd name="T7" fmla="*/ 0 h 44"/>
                    <a:gd name="T8" fmla="*/ 413 w 413"/>
                    <a:gd name="T9" fmla="*/ 26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3" h="44">
                      <a:moveTo>
                        <a:pt x="413" y="26"/>
                      </a:moveTo>
                      <a:lnTo>
                        <a:pt x="1" y="44"/>
                      </a:lnTo>
                      <a:lnTo>
                        <a:pt x="0" y="16"/>
                      </a:lnTo>
                      <a:lnTo>
                        <a:pt x="411" y="0"/>
                      </a:lnTo>
                      <a:lnTo>
                        <a:pt x="413" y="26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6" name="Freeform: Shape 56"/>
                <p:cNvSpPr>
                  <a:spLocks/>
                </p:cNvSpPr>
                <p:nvPr/>
              </p:nvSpPr>
              <p:spPr bwMode="auto">
                <a:xfrm>
                  <a:off x="3316" y="3292"/>
                  <a:ext cx="1045" cy="929"/>
                </a:xfrm>
                <a:custGeom>
                  <a:avLst/>
                  <a:gdLst>
                    <a:gd name="T0" fmla="*/ 293 w 602"/>
                    <a:gd name="T1" fmla="*/ 535 h 535"/>
                    <a:gd name="T2" fmla="*/ 143 w 602"/>
                    <a:gd name="T3" fmla="*/ 515 h 535"/>
                    <a:gd name="T4" fmla="*/ 87 w 602"/>
                    <a:gd name="T5" fmla="*/ 469 h 535"/>
                    <a:gd name="T6" fmla="*/ 38 w 602"/>
                    <a:gd name="T7" fmla="*/ 403 h 535"/>
                    <a:gd name="T8" fmla="*/ 31 w 602"/>
                    <a:gd name="T9" fmla="*/ 368 h 535"/>
                    <a:gd name="T10" fmla="*/ 32 w 602"/>
                    <a:gd name="T11" fmla="*/ 347 h 535"/>
                    <a:gd name="T12" fmla="*/ 38 w 602"/>
                    <a:gd name="T13" fmla="*/ 314 h 535"/>
                    <a:gd name="T14" fmla="*/ 32 w 602"/>
                    <a:gd name="T15" fmla="*/ 293 h 535"/>
                    <a:gd name="T16" fmla="*/ 29 w 602"/>
                    <a:gd name="T17" fmla="*/ 270 h 535"/>
                    <a:gd name="T18" fmla="*/ 37 w 602"/>
                    <a:gd name="T19" fmla="*/ 241 h 535"/>
                    <a:gd name="T20" fmla="*/ 31 w 602"/>
                    <a:gd name="T21" fmla="*/ 214 h 535"/>
                    <a:gd name="T22" fmla="*/ 35 w 602"/>
                    <a:gd name="T23" fmla="*/ 191 h 535"/>
                    <a:gd name="T24" fmla="*/ 41 w 602"/>
                    <a:gd name="T25" fmla="*/ 169 h 535"/>
                    <a:gd name="T26" fmla="*/ 44 w 602"/>
                    <a:gd name="T27" fmla="*/ 145 h 535"/>
                    <a:gd name="T28" fmla="*/ 17 w 602"/>
                    <a:gd name="T29" fmla="*/ 126 h 535"/>
                    <a:gd name="T30" fmla="*/ 0 w 602"/>
                    <a:gd name="T31" fmla="*/ 0 h 535"/>
                    <a:gd name="T32" fmla="*/ 602 w 602"/>
                    <a:gd name="T33" fmla="*/ 0 h 535"/>
                    <a:gd name="T34" fmla="*/ 590 w 602"/>
                    <a:gd name="T35" fmla="*/ 94 h 535"/>
                    <a:gd name="T36" fmla="*/ 563 w 602"/>
                    <a:gd name="T37" fmla="*/ 114 h 535"/>
                    <a:gd name="T38" fmla="*/ 566 w 602"/>
                    <a:gd name="T39" fmla="*/ 138 h 535"/>
                    <a:gd name="T40" fmla="*/ 572 w 602"/>
                    <a:gd name="T41" fmla="*/ 160 h 535"/>
                    <a:gd name="T42" fmla="*/ 577 w 602"/>
                    <a:gd name="T43" fmla="*/ 182 h 535"/>
                    <a:gd name="T44" fmla="*/ 571 w 602"/>
                    <a:gd name="T45" fmla="*/ 209 h 535"/>
                    <a:gd name="T46" fmla="*/ 578 w 602"/>
                    <a:gd name="T47" fmla="*/ 239 h 535"/>
                    <a:gd name="T48" fmla="*/ 575 w 602"/>
                    <a:gd name="T49" fmla="*/ 261 h 535"/>
                    <a:gd name="T50" fmla="*/ 569 w 602"/>
                    <a:gd name="T51" fmla="*/ 282 h 535"/>
                    <a:gd name="T52" fmla="*/ 575 w 602"/>
                    <a:gd name="T53" fmla="*/ 315 h 535"/>
                    <a:gd name="T54" fmla="*/ 577 w 602"/>
                    <a:gd name="T55" fmla="*/ 336 h 535"/>
                    <a:gd name="T56" fmla="*/ 569 w 602"/>
                    <a:gd name="T57" fmla="*/ 372 h 535"/>
                    <a:gd name="T58" fmla="*/ 580 w 602"/>
                    <a:gd name="T59" fmla="*/ 392 h 535"/>
                    <a:gd name="T60" fmla="*/ 524 w 602"/>
                    <a:gd name="T61" fmla="*/ 469 h 535"/>
                    <a:gd name="T62" fmla="*/ 469 w 602"/>
                    <a:gd name="T63" fmla="*/ 515 h 535"/>
                    <a:gd name="T64" fmla="*/ 293 w 602"/>
                    <a:gd name="T65" fmla="*/ 535 h 5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02" h="535">
                      <a:moveTo>
                        <a:pt x="293" y="535"/>
                      </a:moveTo>
                      <a:cubicBezTo>
                        <a:pt x="246" y="535"/>
                        <a:pt x="146" y="530"/>
                        <a:pt x="143" y="515"/>
                      </a:cubicBezTo>
                      <a:cubicBezTo>
                        <a:pt x="140" y="500"/>
                        <a:pt x="125" y="491"/>
                        <a:pt x="87" y="469"/>
                      </a:cubicBezTo>
                      <a:cubicBezTo>
                        <a:pt x="50" y="447"/>
                        <a:pt x="38" y="420"/>
                        <a:pt x="38" y="403"/>
                      </a:cubicBezTo>
                      <a:cubicBezTo>
                        <a:pt x="38" y="387"/>
                        <a:pt x="50" y="375"/>
                        <a:pt x="31" y="368"/>
                      </a:cubicBezTo>
                      <a:cubicBezTo>
                        <a:pt x="11" y="360"/>
                        <a:pt x="16" y="353"/>
                        <a:pt x="32" y="347"/>
                      </a:cubicBezTo>
                      <a:cubicBezTo>
                        <a:pt x="48" y="341"/>
                        <a:pt x="38" y="330"/>
                        <a:pt x="38" y="314"/>
                      </a:cubicBezTo>
                      <a:cubicBezTo>
                        <a:pt x="38" y="297"/>
                        <a:pt x="56" y="294"/>
                        <a:pt x="32" y="293"/>
                      </a:cubicBezTo>
                      <a:cubicBezTo>
                        <a:pt x="8" y="291"/>
                        <a:pt x="11" y="276"/>
                        <a:pt x="29" y="270"/>
                      </a:cubicBezTo>
                      <a:cubicBezTo>
                        <a:pt x="47" y="264"/>
                        <a:pt x="37" y="254"/>
                        <a:pt x="37" y="241"/>
                      </a:cubicBezTo>
                      <a:cubicBezTo>
                        <a:pt x="37" y="227"/>
                        <a:pt x="47" y="218"/>
                        <a:pt x="31" y="214"/>
                      </a:cubicBezTo>
                      <a:cubicBezTo>
                        <a:pt x="14" y="209"/>
                        <a:pt x="16" y="196"/>
                        <a:pt x="35" y="191"/>
                      </a:cubicBezTo>
                      <a:cubicBezTo>
                        <a:pt x="54" y="187"/>
                        <a:pt x="43" y="179"/>
                        <a:pt x="41" y="169"/>
                      </a:cubicBezTo>
                      <a:cubicBezTo>
                        <a:pt x="40" y="158"/>
                        <a:pt x="54" y="145"/>
                        <a:pt x="44" y="145"/>
                      </a:cubicBezTo>
                      <a:cubicBezTo>
                        <a:pt x="34" y="145"/>
                        <a:pt x="19" y="137"/>
                        <a:pt x="17" y="126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602" y="0"/>
                        <a:pt x="602" y="0"/>
                        <a:pt x="602" y="0"/>
                      </a:cubicBezTo>
                      <a:cubicBezTo>
                        <a:pt x="590" y="94"/>
                        <a:pt x="590" y="94"/>
                        <a:pt x="590" y="94"/>
                      </a:cubicBezTo>
                      <a:cubicBezTo>
                        <a:pt x="589" y="106"/>
                        <a:pt x="574" y="114"/>
                        <a:pt x="563" y="114"/>
                      </a:cubicBezTo>
                      <a:cubicBezTo>
                        <a:pt x="553" y="114"/>
                        <a:pt x="568" y="127"/>
                        <a:pt x="566" y="138"/>
                      </a:cubicBezTo>
                      <a:cubicBezTo>
                        <a:pt x="565" y="148"/>
                        <a:pt x="553" y="155"/>
                        <a:pt x="572" y="160"/>
                      </a:cubicBezTo>
                      <a:cubicBezTo>
                        <a:pt x="592" y="164"/>
                        <a:pt x="593" y="178"/>
                        <a:pt x="577" y="182"/>
                      </a:cubicBezTo>
                      <a:cubicBezTo>
                        <a:pt x="560" y="187"/>
                        <a:pt x="571" y="196"/>
                        <a:pt x="571" y="209"/>
                      </a:cubicBezTo>
                      <a:cubicBezTo>
                        <a:pt x="571" y="223"/>
                        <a:pt x="560" y="233"/>
                        <a:pt x="578" y="239"/>
                      </a:cubicBezTo>
                      <a:cubicBezTo>
                        <a:pt x="596" y="245"/>
                        <a:pt x="599" y="260"/>
                        <a:pt x="575" y="261"/>
                      </a:cubicBezTo>
                      <a:cubicBezTo>
                        <a:pt x="551" y="263"/>
                        <a:pt x="569" y="266"/>
                        <a:pt x="569" y="282"/>
                      </a:cubicBezTo>
                      <a:cubicBezTo>
                        <a:pt x="569" y="299"/>
                        <a:pt x="559" y="309"/>
                        <a:pt x="575" y="315"/>
                      </a:cubicBezTo>
                      <a:cubicBezTo>
                        <a:pt x="592" y="321"/>
                        <a:pt x="596" y="329"/>
                        <a:pt x="577" y="336"/>
                      </a:cubicBezTo>
                      <a:cubicBezTo>
                        <a:pt x="557" y="344"/>
                        <a:pt x="569" y="356"/>
                        <a:pt x="569" y="372"/>
                      </a:cubicBezTo>
                      <a:cubicBezTo>
                        <a:pt x="569" y="377"/>
                        <a:pt x="582" y="382"/>
                        <a:pt x="580" y="392"/>
                      </a:cubicBezTo>
                      <a:cubicBezTo>
                        <a:pt x="576" y="416"/>
                        <a:pt x="553" y="445"/>
                        <a:pt x="524" y="469"/>
                      </a:cubicBezTo>
                      <a:cubicBezTo>
                        <a:pt x="496" y="493"/>
                        <a:pt x="472" y="500"/>
                        <a:pt x="469" y="515"/>
                      </a:cubicBezTo>
                      <a:cubicBezTo>
                        <a:pt x="466" y="530"/>
                        <a:pt x="341" y="535"/>
                        <a:pt x="293" y="535"/>
                      </a:cubicBezTo>
                      <a:close/>
                    </a:path>
                  </a:pathLst>
                </a:custGeom>
                <a:solidFill>
                  <a:srgbClr val="9393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7" name="Freeform: Shape 57"/>
                <p:cNvSpPr>
                  <a:spLocks/>
                </p:cNvSpPr>
                <p:nvPr/>
              </p:nvSpPr>
              <p:spPr bwMode="auto">
                <a:xfrm>
                  <a:off x="3540" y="3292"/>
                  <a:ext cx="295" cy="929"/>
                </a:xfrm>
                <a:custGeom>
                  <a:avLst/>
                  <a:gdLst>
                    <a:gd name="T0" fmla="*/ 82 w 170"/>
                    <a:gd name="T1" fmla="*/ 535 h 535"/>
                    <a:gd name="T2" fmla="*/ 38 w 170"/>
                    <a:gd name="T3" fmla="*/ 515 h 535"/>
                    <a:gd name="T4" fmla="*/ 22 w 170"/>
                    <a:gd name="T5" fmla="*/ 469 h 535"/>
                    <a:gd name="T6" fmla="*/ 8 w 170"/>
                    <a:gd name="T7" fmla="*/ 403 h 535"/>
                    <a:gd name="T8" fmla="*/ 6 w 170"/>
                    <a:gd name="T9" fmla="*/ 368 h 535"/>
                    <a:gd name="T10" fmla="*/ 7 w 170"/>
                    <a:gd name="T11" fmla="*/ 347 h 535"/>
                    <a:gd name="T12" fmla="*/ 8 w 170"/>
                    <a:gd name="T13" fmla="*/ 314 h 535"/>
                    <a:gd name="T14" fmla="*/ 7 w 170"/>
                    <a:gd name="T15" fmla="*/ 293 h 535"/>
                    <a:gd name="T16" fmla="*/ 6 w 170"/>
                    <a:gd name="T17" fmla="*/ 270 h 535"/>
                    <a:gd name="T18" fmla="*/ 8 w 170"/>
                    <a:gd name="T19" fmla="*/ 241 h 535"/>
                    <a:gd name="T20" fmla="*/ 6 w 170"/>
                    <a:gd name="T21" fmla="*/ 214 h 535"/>
                    <a:gd name="T22" fmla="*/ 7 w 170"/>
                    <a:gd name="T23" fmla="*/ 191 h 535"/>
                    <a:gd name="T24" fmla="*/ 9 w 170"/>
                    <a:gd name="T25" fmla="*/ 169 h 535"/>
                    <a:gd name="T26" fmla="*/ 10 w 170"/>
                    <a:gd name="T27" fmla="*/ 145 h 535"/>
                    <a:gd name="T28" fmla="*/ 2 w 170"/>
                    <a:gd name="T29" fmla="*/ 126 h 535"/>
                    <a:gd name="T30" fmla="*/ 5 w 170"/>
                    <a:gd name="T31" fmla="*/ 90 h 535"/>
                    <a:gd name="T32" fmla="*/ 4 w 170"/>
                    <a:gd name="T33" fmla="*/ 43 h 535"/>
                    <a:gd name="T34" fmla="*/ 0 w 170"/>
                    <a:gd name="T35" fmla="*/ 0 h 535"/>
                    <a:gd name="T36" fmla="*/ 170 w 170"/>
                    <a:gd name="T37" fmla="*/ 0 h 535"/>
                    <a:gd name="T38" fmla="*/ 168 w 170"/>
                    <a:gd name="T39" fmla="*/ 23 h 535"/>
                    <a:gd name="T40" fmla="*/ 164 w 170"/>
                    <a:gd name="T41" fmla="*/ 58 h 535"/>
                    <a:gd name="T42" fmla="*/ 167 w 170"/>
                    <a:gd name="T43" fmla="*/ 94 h 535"/>
                    <a:gd name="T44" fmla="*/ 159 w 170"/>
                    <a:gd name="T45" fmla="*/ 114 h 535"/>
                    <a:gd name="T46" fmla="*/ 160 w 170"/>
                    <a:gd name="T47" fmla="*/ 138 h 535"/>
                    <a:gd name="T48" fmla="*/ 162 w 170"/>
                    <a:gd name="T49" fmla="*/ 160 h 535"/>
                    <a:gd name="T50" fmla="*/ 163 w 170"/>
                    <a:gd name="T51" fmla="*/ 182 h 535"/>
                    <a:gd name="T52" fmla="*/ 161 w 170"/>
                    <a:gd name="T53" fmla="*/ 209 h 535"/>
                    <a:gd name="T54" fmla="*/ 163 w 170"/>
                    <a:gd name="T55" fmla="*/ 239 h 535"/>
                    <a:gd name="T56" fmla="*/ 163 w 170"/>
                    <a:gd name="T57" fmla="*/ 261 h 535"/>
                    <a:gd name="T58" fmla="*/ 161 w 170"/>
                    <a:gd name="T59" fmla="*/ 282 h 535"/>
                    <a:gd name="T60" fmla="*/ 163 w 170"/>
                    <a:gd name="T61" fmla="*/ 315 h 535"/>
                    <a:gd name="T62" fmla="*/ 163 w 170"/>
                    <a:gd name="T63" fmla="*/ 336 h 535"/>
                    <a:gd name="T64" fmla="*/ 161 w 170"/>
                    <a:gd name="T65" fmla="*/ 372 h 535"/>
                    <a:gd name="T66" fmla="*/ 164 w 170"/>
                    <a:gd name="T67" fmla="*/ 392 h 535"/>
                    <a:gd name="T68" fmla="*/ 148 w 170"/>
                    <a:gd name="T69" fmla="*/ 469 h 535"/>
                    <a:gd name="T70" fmla="*/ 132 w 170"/>
                    <a:gd name="T71" fmla="*/ 515 h 535"/>
                    <a:gd name="T72" fmla="*/ 82 w 170"/>
                    <a:gd name="T73" fmla="*/ 535 h 5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0" h="535">
                      <a:moveTo>
                        <a:pt x="82" y="535"/>
                      </a:moveTo>
                      <a:cubicBezTo>
                        <a:pt x="68" y="535"/>
                        <a:pt x="39" y="530"/>
                        <a:pt x="38" y="515"/>
                      </a:cubicBezTo>
                      <a:cubicBezTo>
                        <a:pt x="37" y="500"/>
                        <a:pt x="33" y="491"/>
                        <a:pt x="22" y="469"/>
                      </a:cubicBezTo>
                      <a:cubicBezTo>
                        <a:pt x="12" y="447"/>
                        <a:pt x="8" y="420"/>
                        <a:pt x="8" y="403"/>
                      </a:cubicBezTo>
                      <a:cubicBezTo>
                        <a:pt x="8" y="387"/>
                        <a:pt x="12" y="375"/>
                        <a:pt x="6" y="368"/>
                      </a:cubicBezTo>
                      <a:cubicBezTo>
                        <a:pt x="1" y="360"/>
                        <a:pt x="2" y="353"/>
                        <a:pt x="7" y="347"/>
                      </a:cubicBezTo>
                      <a:cubicBezTo>
                        <a:pt x="11" y="341"/>
                        <a:pt x="8" y="330"/>
                        <a:pt x="8" y="314"/>
                      </a:cubicBezTo>
                      <a:cubicBezTo>
                        <a:pt x="8" y="297"/>
                        <a:pt x="13" y="294"/>
                        <a:pt x="7" y="293"/>
                      </a:cubicBezTo>
                      <a:cubicBezTo>
                        <a:pt x="0" y="291"/>
                        <a:pt x="1" y="276"/>
                        <a:pt x="6" y="270"/>
                      </a:cubicBezTo>
                      <a:cubicBezTo>
                        <a:pt x="11" y="264"/>
                        <a:pt x="8" y="254"/>
                        <a:pt x="8" y="241"/>
                      </a:cubicBezTo>
                      <a:cubicBezTo>
                        <a:pt x="8" y="227"/>
                        <a:pt x="11" y="218"/>
                        <a:pt x="6" y="214"/>
                      </a:cubicBezTo>
                      <a:cubicBezTo>
                        <a:pt x="1" y="209"/>
                        <a:pt x="2" y="196"/>
                        <a:pt x="7" y="191"/>
                      </a:cubicBezTo>
                      <a:cubicBezTo>
                        <a:pt x="13" y="187"/>
                        <a:pt x="10" y="179"/>
                        <a:pt x="9" y="169"/>
                      </a:cubicBezTo>
                      <a:cubicBezTo>
                        <a:pt x="9" y="158"/>
                        <a:pt x="13" y="145"/>
                        <a:pt x="10" y="145"/>
                      </a:cubicBezTo>
                      <a:cubicBezTo>
                        <a:pt x="7" y="145"/>
                        <a:pt x="2" y="138"/>
                        <a:pt x="2" y="126"/>
                      </a:cubicBezTo>
                      <a:cubicBezTo>
                        <a:pt x="2" y="114"/>
                        <a:pt x="5" y="106"/>
                        <a:pt x="5" y="90"/>
                      </a:cubicBezTo>
                      <a:cubicBezTo>
                        <a:pt x="5" y="73"/>
                        <a:pt x="6" y="55"/>
                        <a:pt x="4" y="43"/>
                      </a:cubicBezTo>
                      <a:cubicBezTo>
                        <a:pt x="3" y="33"/>
                        <a:pt x="1" y="13"/>
                        <a:pt x="0" y="0"/>
                      </a:cubicBezTo>
                      <a:cubicBezTo>
                        <a:pt x="170" y="0"/>
                        <a:pt x="170" y="0"/>
                        <a:pt x="170" y="0"/>
                      </a:cubicBezTo>
                      <a:cubicBezTo>
                        <a:pt x="170" y="9"/>
                        <a:pt x="170" y="18"/>
                        <a:pt x="168" y="23"/>
                      </a:cubicBezTo>
                      <a:cubicBezTo>
                        <a:pt x="164" y="35"/>
                        <a:pt x="164" y="42"/>
                        <a:pt x="164" y="58"/>
                      </a:cubicBezTo>
                      <a:cubicBezTo>
                        <a:pt x="164" y="75"/>
                        <a:pt x="167" y="82"/>
                        <a:pt x="167" y="94"/>
                      </a:cubicBezTo>
                      <a:cubicBezTo>
                        <a:pt x="167" y="106"/>
                        <a:pt x="162" y="114"/>
                        <a:pt x="159" y="114"/>
                      </a:cubicBezTo>
                      <a:cubicBezTo>
                        <a:pt x="156" y="114"/>
                        <a:pt x="160" y="127"/>
                        <a:pt x="160" y="138"/>
                      </a:cubicBezTo>
                      <a:cubicBezTo>
                        <a:pt x="160" y="148"/>
                        <a:pt x="156" y="155"/>
                        <a:pt x="162" y="160"/>
                      </a:cubicBezTo>
                      <a:cubicBezTo>
                        <a:pt x="167" y="164"/>
                        <a:pt x="168" y="178"/>
                        <a:pt x="163" y="182"/>
                      </a:cubicBezTo>
                      <a:cubicBezTo>
                        <a:pt x="158" y="187"/>
                        <a:pt x="161" y="196"/>
                        <a:pt x="161" y="209"/>
                      </a:cubicBezTo>
                      <a:cubicBezTo>
                        <a:pt x="161" y="223"/>
                        <a:pt x="158" y="233"/>
                        <a:pt x="163" y="239"/>
                      </a:cubicBezTo>
                      <a:cubicBezTo>
                        <a:pt x="169" y="245"/>
                        <a:pt x="169" y="260"/>
                        <a:pt x="163" y="261"/>
                      </a:cubicBezTo>
                      <a:cubicBezTo>
                        <a:pt x="156" y="263"/>
                        <a:pt x="161" y="266"/>
                        <a:pt x="161" y="282"/>
                      </a:cubicBezTo>
                      <a:cubicBezTo>
                        <a:pt x="161" y="299"/>
                        <a:pt x="158" y="309"/>
                        <a:pt x="163" y="315"/>
                      </a:cubicBezTo>
                      <a:cubicBezTo>
                        <a:pt x="167" y="321"/>
                        <a:pt x="169" y="329"/>
                        <a:pt x="163" y="336"/>
                      </a:cubicBezTo>
                      <a:cubicBezTo>
                        <a:pt x="157" y="344"/>
                        <a:pt x="161" y="356"/>
                        <a:pt x="161" y="372"/>
                      </a:cubicBezTo>
                      <a:cubicBezTo>
                        <a:pt x="161" y="377"/>
                        <a:pt x="165" y="382"/>
                        <a:pt x="164" y="392"/>
                      </a:cubicBezTo>
                      <a:cubicBezTo>
                        <a:pt x="163" y="416"/>
                        <a:pt x="156" y="445"/>
                        <a:pt x="148" y="469"/>
                      </a:cubicBezTo>
                      <a:cubicBezTo>
                        <a:pt x="140" y="493"/>
                        <a:pt x="133" y="500"/>
                        <a:pt x="132" y="515"/>
                      </a:cubicBezTo>
                      <a:cubicBezTo>
                        <a:pt x="131" y="530"/>
                        <a:pt x="95" y="535"/>
                        <a:pt x="82" y="535"/>
                      </a:cubicBezTo>
                      <a:close/>
                    </a:path>
                  </a:pathLst>
                </a:custGeom>
                <a:solidFill>
                  <a:srgbClr val="B2B1B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8" name="Oval 58"/>
                <p:cNvSpPr>
                  <a:spLocks/>
                </p:cNvSpPr>
                <p:nvPr/>
              </p:nvSpPr>
              <p:spPr bwMode="auto">
                <a:xfrm>
                  <a:off x="3727" y="4212"/>
                  <a:ext cx="238" cy="106"/>
                </a:xfrm>
                <a:prstGeom prst="ellipse">
                  <a:avLst/>
                </a:prstGeom>
                <a:solidFill>
                  <a:srgbClr val="6C6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9" name="Oval 59"/>
                <p:cNvSpPr>
                  <a:spLocks/>
                </p:cNvSpPr>
                <p:nvPr/>
              </p:nvSpPr>
              <p:spPr bwMode="auto">
                <a:xfrm>
                  <a:off x="3639" y="4165"/>
                  <a:ext cx="415" cy="115"/>
                </a:xfrm>
                <a:prstGeom prst="ellipse">
                  <a:avLst/>
                </a:prstGeom>
                <a:solidFill>
                  <a:srgbClr val="5757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0" name="Freeform: Shape 60"/>
                <p:cNvSpPr>
                  <a:spLocks/>
                </p:cNvSpPr>
                <p:nvPr/>
              </p:nvSpPr>
              <p:spPr bwMode="auto">
                <a:xfrm>
                  <a:off x="3583" y="4198"/>
                  <a:ext cx="526" cy="44"/>
                </a:xfrm>
                <a:custGeom>
                  <a:avLst/>
                  <a:gdLst>
                    <a:gd name="T0" fmla="*/ 140 w 303"/>
                    <a:gd name="T1" fmla="*/ 25 h 25"/>
                    <a:gd name="T2" fmla="*/ 2 w 303"/>
                    <a:gd name="T3" fmla="*/ 7 h 25"/>
                    <a:gd name="T4" fmla="*/ 0 w 303"/>
                    <a:gd name="T5" fmla="*/ 1 h 25"/>
                    <a:gd name="T6" fmla="*/ 139 w 303"/>
                    <a:gd name="T7" fmla="*/ 13 h 25"/>
                    <a:gd name="T8" fmla="*/ 303 w 303"/>
                    <a:gd name="T9" fmla="*/ 0 h 25"/>
                    <a:gd name="T10" fmla="*/ 301 w 303"/>
                    <a:gd name="T11" fmla="*/ 7 h 25"/>
                    <a:gd name="T12" fmla="*/ 140 w 303"/>
                    <a:gd name="T13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3" h="25">
                      <a:moveTo>
                        <a:pt x="140" y="25"/>
                      </a:moveTo>
                      <a:cubicBezTo>
                        <a:pt x="96" y="25"/>
                        <a:pt x="4" y="21"/>
                        <a:pt x="2" y="7"/>
                      </a:cubicBezTo>
                      <a:cubicBezTo>
                        <a:pt x="1" y="6"/>
                        <a:pt x="1" y="3"/>
                        <a:pt x="0" y="1"/>
                      </a:cubicBezTo>
                      <a:cubicBezTo>
                        <a:pt x="28" y="10"/>
                        <a:pt x="101" y="13"/>
                        <a:pt x="139" y="13"/>
                      </a:cubicBezTo>
                      <a:cubicBezTo>
                        <a:pt x="179" y="13"/>
                        <a:pt x="271" y="10"/>
                        <a:pt x="303" y="0"/>
                      </a:cubicBezTo>
                      <a:cubicBezTo>
                        <a:pt x="302" y="3"/>
                        <a:pt x="302" y="5"/>
                        <a:pt x="301" y="7"/>
                      </a:cubicBezTo>
                      <a:cubicBezTo>
                        <a:pt x="299" y="21"/>
                        <a:pt x="184" y="25"/>
                        <a:pt x="140" y="25"/>
                      </a:cubicBezTo>
                      <a:close/>
                    </a:path>
                  </a:pathLst>
                </a:custGeom>
                <a:solidFill>
                  <a:srgbClr val="4B4B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1" name="Freeform: Shape 61"/>
                <p:cNvSpPr>
                  <a:spLocks/>
                </p:cNvSpPr>
                <p:nvPr/>
              </p:nvSpPr>
              <p:spPr bwMode="auto">
                <a:xfrm>
                  <a:off x="3368" y="3556"/>
                  <a:ext cx="965" cy="71"/>
                </a:xfrm>
                <a:custGeom>
                  <a:avLst/>
                  <a:gdLst>
                    <a:gd name="T0" fmla="*/ 13 w 556"/>
                    <a:gd name="T1" fmla="*/ 24 h 41"/>
                    <a:gd name="T2" fmla="*/ 531 w 556"/>
                    <a:gd name="T3" fmla="*/ 0 h 41"/>
                    <a:gd name="T4" fmla="*/ 542 w 556"/>
                    <a:gd name="T5" fmla="*/ 8 h 41"/>
                    <a:gd name="T6" fmla="*/ 556 w 556"/>
                    <a:gd name="T7" fmla="*/ 15 h 41"/>
                    <a:gd name="T8" fmla="*/ 0 w 556"/>
                    <a:gd name="T9" fmla="*/ 41 h 41"/>
                    <a:gd name="T10" fmla="*/ 5 w 556"/>
                    <a:gd name="T11" fmla="*/ 39 h 41"/>
                    <a:gd name="T12" fmla="*/ 13 w 556"/>
                    <a:gd name="T13" fmla="*/ 24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56" h="41">
                      <a:moveTo>
                        <a:pt x="13" y="24"/>
                      </a:moveTo>
                      <a:cubicBezTo>
                        <a:pt x="531" y="0"/>
                        <a:pt x="531" y="0"/>
                        <a:pt x="531" y="0"/>
                      </a:cubicBezTo>
                      <a:cubicBezTo>
                        <a:pt x="531" y="3"/>
                        <a:pt x="533" y="6"/>
                        <a:pt x="542" y="8"/>
                      </a:cubicBezTo>
                      <a:cubicBezTo>
                        <a:pt x="549" y="9"/>
                        <a:pt x="553" y="12"/>
                        <a:pt x="556" y="15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1" y="40"/>
                        <a:pt x="3" y="40"/>
                        <a:pt x="5" y="39"/>
                      </a:cubicBezTo>
                      <a:cubicBezTo>
                        <a:pt x="20" y="36"/>
                        <a:pt x="16" y="31"/>
                        <a:pt x="13" y="24"/>
                      </a:cubicBezTo>
                      <a:close/>
                    </a:path>
                  </a:pathLst>
                </a:custGeom>
                <a:solidFill>
                  <a:srgbClr val="6C6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2" name="Freeform: Shape 62"/>
                <p:cNvSpPr>
                  <a:spLocks/>
                </p:cNvSpPr>
                <p:nvPr/>
              </p:nvSpPr>
              <p:spPr bwMode="auto">
                <a:xfrm>
                  <a:off x="3349" y="3476"/>
                  <a:ext cx="981" cy="73"/>
                </a:xfrm>
                <a:custGeom>
                  <a:avLst/>
                  <a:gdLst>
                    <a:gd name="T0" fmla="*/ 0 w 565"/>
                    <a:gd name="T1" fmla="*/ 27 h 42"/>
                    <a:gd name="T2" fmla="*/ 565 w 565"/>
                    <a:gd name="T3" fmla="*/ 0 h 42"/>
                    <a:gd name="T4" fmla="*/ 544 w 565"/>
                    <a:gd name="T5" fmla="*/ 8 h 42"/>
                    <a:gd name="T6" fmla="*/ 543 w 565"/>
                    <a:gd name="T7" fmla="*/ 17 h 42"/>
                    <a:gd name="T8" fmla="*/ 29 w 565"/>
                    <a:gd name="T9" fmla="*/ 42 h 42"/>
                    <a:gd name="T10" fmla="*/ 25 w 565"/>
                    <a:gd name="T11" fmla="*/ 39 h 42"/>
                    <a:gd name="T12" fmla="*/ 0 w 565"/>
                    <a:gd name="T13" fmla="*/ 27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65" h="42">
                      <a:moveTo>
                        <a:pt x="0" y="27"/>
                      </a:moveTo>
                      <a:cubicBezTo>
                        <a:pt x="565" y="0"/>
                        <a:pt x="565" y="0"/>
                        <a:pt x="565" y="0"/>
                      </a:cubicBezTo>
                      <a:cubicBezTo>
                        <a:pt x="559" y="5"/>
                        <a:pt x="551" y="8"/>
                        <a:pt x="544" y="8"/>
                      </a:cubicBezTo>
                      <a:cubicBezTo>
                        <a:pt x="538" y="8"/>
                        <a:pt x="540" y="12"/>
                        <a:pt x="543" y="17"/>
                      </a:cubicBezTo>
                      <a:cubicBezTo>
                        <a:pt x="29" y="42"/>
                        <a:pt x="29" y="42"/>
                        <a:pt x="29" y="42"/>
                      </a:cubicBezTo>
                      <a:cubicBezTo>
                        <a:pt x="29" y="40"/>
                        <a:pt x="28" y="39"/>
                        <a:pt x="25" y="39"/>
                      </a:cubicBezTo>
                      <a:cubicBezTo>
                        <a:pt x="17" y="39"/>
                        <a:pt x="5" y="34"/>
                        <a:pt x="0" y="27"/>
                      </a:cubicBezTo>
                      <a:close/>
                    </a:path>
                  </a:pathLst>
                </a:custGeom>
                <a:solidFill>
                  <a:srgbClr val="6C6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3" name="Freeform: Shape 63"/>
                <p:cNvSpPr>
                  <a:spLocks/>
                </p:cNvSpPr>
                <p:nvPr/>
              </p:nvSpPr>
              <p:spPr bwMode="auto">
                <a:xfrm>
                  <a:off x="3371" y="3620"/>
                  <a:ext cx="934" cy="71"/>
                </a:xfrm>
                <a:custGeom>
                  <a:avLst/>
                  <a:gdLst>
                    <a:gd name="T0" fmla="*/ 0 w 538"/>
                    <a:gd name="T1" fmla="*/ 25 h 41"/>
                    <a:gd name="T2" fmla="*/ 536 w 538"/>
                    <a:gd name="T3" fmla="*/ 0 h 41"/>
                    <a:gd name="T4" fmla="*/ 538 w 538"/>
                    <a:gd name="T5" fmla="*/ 16 h 41"/>
                    <a:gd name="T6" fmla="*/ 6 w 538"/>
                    <a:gd name="T7" fmla="*/ 41 h 41"/>
                    <a:gd name="T8" fmla="*/ 0 w 538"/>
                    <a:gd name="T9" fmla="*/ 25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38" h="41">
                      <a:moveTo>
                        <a:pt x="0" y="25"/>
                      </a:moveTo>
                      <a:cubicBezTo>
                        <a:pt x="536" y="0"/>
                        <a:pt x="536" y="0"/>
                        <a:pt x="536" y="0"/>
                      </a:cubicBezTo>
                      <a:cubicBezTo>
                        <a:pt x="535" y="4"/>
                        <a:pt x="537" y="9"/>
                        <a:pt x="538" y="16"/>
                      </a:cubicBezTo>
                      <a:cubicBezTo>
                        <a:pt x="6" y="41"/>
                        <a:pt x="6" y="41"/>
                        <a:pt x="6" y="41"/>
                      </a:cubicBezTo>
                      <a:cubicBezTo>
                        <a:pt x="8" y="34"/>
                        <a:pt x="10" y="28"/>
                        <a:pt x="0" y="25"/>
                      </a:cubicBezTo>
                      <a:close/>
                    </a:path>
                  </a:pathLst>
                </a:custGeom>
                <a:solidFill>
                  <a:srgbClr val="6C6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4" name="Freeform: Shape 64"/>
                <p:cNvSpPr>
                  <a:spLocks/>
                </p:cNvSpPr>
                <p:nvPr/>
              </p:nvSpPr>
              <p:spPr bwMode="auto">
                <a:xfrm>
                  <a:off x="3378" y="3683"/>
                  <a:ext cx="950" cy="72"/>
                </a:xfrm>
                <a:custGeom>
                  <a:avLst/>
                  <a:gdLst>
                    <a:gd name="T0" fmla="*/ 2 w 547"/>
                    <a:gd name="T1" fmla="*/ 25 h 42"/>
                    <a:gd name="T2" fmla="*/ 532 w 547"/>
                    <a:gd name="T3" fmla="*/ 0 h 42"/>
                    <a:gd name="T4" fmla="*/ 542 w 547"/>
                    <a:gd name="T5" fmla="*/ 14 h 42"/>
                    <a:gd name="T6" fmla="*/ 547 w 547"/>
                    <a:gd name="T7" fmla="*/ 16 h 42"/>
                    <a:gd name="T8" fmla="*/ 0 w 547"/>
                    <a:gd name="T9" fmla="*/ 42 h 42"/>
                    <a:gd name="T10" fmla="*/ 2 w 547"/>
                    <a:gd name="T11" fmla="*/ 25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47" h="42">
                      <a:moveTo>
                        <a:pt x="2" y="25"/>
                      </a:moveTo>
                      <a:cubicBezTo>
                        <a:pt x="532" y="0"/>
                        <a:pt x="532" y="0"/>
                        <a:pt x="532" y="0"/>
                      </a:cubicBezTo>
                      <a:cubicBezTo>
                        <a:pt x="531" y="6"/>
                        <a:pt x="532" y="11"/>
                        <a:pt x="542" y="14"/>
                      </a:cubicBezTo>
                      <a:cubicBezTo>
                        <a:pt x="544" y="15"/>
                        <a:pt x="545" y="15"/>
                        <a:pt x="547" y="16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5" y="38"/>
                        <a:pt x="4" y="32"/>
                        <a:pt x="2" y="25"/>
                      </a:cubicBezTo>
                      <a:close/>
                    </a:path>
                  </a:pathLst>
                </a:custGeom>
                <a:solidFill>
                  <a:srgbClr val="6C6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5" name="Freeform: Shape 65"/>
                <p:cNvSpPr>
                  <a:spLocks/>
                </p:cNvSpPr>
                <p:nvPr/>
              </p:nvSpPr>
              <p:spPr bwMode="auto">
                <a:xfrm>
                  <a:off x="3371" y="3757"/>
                  <a:ext cx="933" cy="71"/>
                </a:xfrm>
                <a:custGeom>
                  <a:avLst/>
                  <a:gdLst>
                    <a:gd name="T0" fmla="*/ 0 w 537"/>
                    <a:gd name="T1" fmla="*/ 25 h 41"/>
                    <a:gd name="T2" fmla="*/ 532 w 537"/>
                    <a:gd name="T3" fmla="*/ 0 h 41"/>
                    <a:gd name="T4" fmla="*/ 537 w 537"/>
                    <a:gd name="T5" fmla="*/ 14 h 41"/>
                    <a:gd name="T6" fmla="*/ 537 w 537"/>
                    <a:gd name="T7" fmla="*/ 16 h 41"/>
                    <a:gd name="T8" fmla="*/ 7 w 537"/>
                    <a:gd name="T9" fmla="*/ 41 h 41"/>
                    <a:gd name="T10" fmla="*/ 0 w 537"/>
                    <a:gd name="T11" fmla="*/ 25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37" h="41">
                      <a:moveTo>
                        <a:pt x="0" y="25"/>
                      </a:moveTo>
                      <a:cubicBezTo>
                        <a:pt x="532" y="0"/>
                        <a:pt x="532" y="0"/>
                        <a:pt x="532" y="0"/>
                      </a:cubicBezTo>
                      <a:cubicBezTo>
                        <a:pt x="534" y="3"/>
                        <a:pt x="537" y="7"/>
                        <a:pt x="537" y="14"/>
                      </a:cubicBezTo>
                      <a:cubicBezTo>
                        <a:pt x="537" y="15"/>
                        <a:pt x="537" y="15"/>
                        <a:pt x="537" y="16"/>
                      </a:cubicBezTo>
                      <a:cubicBezTo>
                        <a:pt x="7" y="41"/>
                        <a:pt x="7" y="41"/>
                        <a:pt x="7" y="41"/>
                      </a:cubicBezTo>
                      <a:cubicBezTo>
                        <a:pt x="9" y="29"/>
                        <a:pt x="21" y="26"/>
                        <a:pt x="0" y="25"/>
                      </a:cubicBezTo>
                      <a:close/>
                    </a:path>
                  </a:pathLst>
                </a:custGeom>
                <a:solidFill>
                  <a:srgbClr val="6C6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6" name="Freeform: Shape 66"/>
                <p:cNvSpPr>
                  <a:spLocks/>
                </p:cNvSpPr>
                <p:nvPr/>
              </p:nvSpPr>
              <p:spPr bwMode="auto">
                <a:xfrm>
                  <a:off x="3368" y="3823"/>
                  <a:ext cx="967" cy="71"/>
                </a:xfrm>
                <a:custGeom>
                  <a:avLst/>
                  <a:gdLst>
                    <a:gd name="T0" fmla="*/ 11 w 557"/>
                    <a:gd name="T1" fmla="*/ 25 h 41"/>
                    <a:gd name="T2" fmla="*/ 536 w 557"/>
                    <a:gd name="T3" fmla="*/ 0 h 41"/>
                    <a:gd name="T4" fmla="*/ 545 w 557"/>
                    <a:gd name="T5" fmla="*/ 9 h 41"/>
                    <a:gd name="T6" fmla="*/ 557 w 557"/>
                    <a:gd name="T7" fmla="*/ 15 h 41"/>
                    <a:gd name="T8" fmla="*/ 0 w 557"/>
                    <a:gd name="T9" fmla="*/ 41 h 41"/>
                    <a:gd name="T10" fmla="*/ 2 w 557"/>
                    <a:gd name="T11" fmla="*/ 41 h 41"/>
                    <a:gd name="T12" fmla="*/ 11 w 557"/>
                    <a:gd name="T13" fmla="*/ 25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57" h="41">
                      <a:moveTo>
                        <a:pt x="11" y="25"/>
                      </a:moveTo>
                      <a:cubicBezTo>
                        <a:pt x="536" y="0"/>
                        <a:pt x="536" y="0"/>
                        <a:pt x="536" y="0"/>
                      </a:cubicBezTo>
                      <a:cubicBezTo>
                        <a:pt x="536" y="4"/>
                        <a:pt x="539" y="7"/>
                        <a:pt x="545" y="9"/>
                      </a:cubicBezTo>
                      <a:cubicBezTo>
                        <a:pt x="550" y="11"/>
                        <a:pt x="554" y="13"/>
                        <a:pt x="557" y="15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1" y="41"/>
                        <a:pt x="1" y="41"/>
                        <a:pt x="2" y="41"/>
                      </a:cubicBezTo>
                      <a:cubicBezTo>
                        <a:pt x="12" y="37"/>
                        <a:pt x="12" y="32"/>
                        <a:pt x="11" y="25"/>
                      </a:cubicBezTo>
                      <a:close/>
                    </a:path>
                  </a:pathLst>
                </a:custGeom>
                <a:solidFill>
                  <a:srgbClr val="6C6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7" name="Freeform: Shape 67"/>
                <p:cNvSpPr>
                  <a:spLocks/>
                </p:cNvSpPr>
                <p:nvPr/>
              </p:nvSpPr>
              <p:spPr bwMode="auto">
                <a:xfrm>
                  <a:off x="3378" y="3891"/>
                  <a:ext cx="924" cy="71"/>
                </a:xfrm>
                <a:custGeom>
                  <a:avLst/>
                  <a:gdLst>
                    <a:gd name="T0" fmla="*/ 0 w 532"/>
                    <a:gd name="T1" fmla="*/ 25 h 41"/>
                    <a:gd name="T2" fmla="*/ 530 w 532"/>
                    <a:gd name="T3" fmla="*/ 0 h 41"/>
                    <a:gd name="T4" fmla="*/ 532 w 532"/>
                    <a:gd name="T5" fmla="*/ 17 h 41"/>
                    <a:gd name="T6" fmla="*/ 5 w 532"/>
                    <a:gd name="T7" fmla="*/ 41 h 41"/>
                    <a:gd name="T8" fmla="*/ 0 w 532"/>
                    <a:gd name="T9" fmla="*/ 25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32" h="41">
                      <a:moveTo>
                        <a:pt x="0" y="25"/>
                      </a:moveTo>
                      <a:cubicBezTo>
                        <a:pt x="530" y="0"/>
                        <a:pt x="530" y="0"/>
                        <a:pt x="530" y="0"/>
                      </a:cubicBezTo>
                      <a:cubicBezTo>
                        <a:pt x="529" y="5"/>
                        <a:pt x="530" y="10"/>
                        <a:pt x="532" y="17"/>
                      </a:cubicBezTo>
                      <a:cubicBezTo>
                        <a:pt x="5" y="41"/>
                        <a:pt x="5" y="41"/>
                        <a:pt x="5" y="41"/>
                      </a:cubicBezTo>
                      <a:cubicBezTo>
                        <a:pt x="6" y="35"/>
                        <a:pt x="6" y="30"/>
                        <a:pt x="0" y="25"/>
                      </a:cubicBezTo>
                      <a:close/>
                    </a:path>
                  </a:pathLst>
                </a:custGeom>
                <a:solidFill>
                  <a:srgbClr val="6C6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8" name="Freeform: Shape 68"/>
                <p:cNvSpPr>
                  <a:spLocks/>
                </p:cNvSpPr>
                <p:nvPr/>
              </p:nvSpPr>
              <p:spPr bwMode="auto">
                <a:xfrm>
                  <a:off x="3394" y="3990"/>
                  <a:ext cx="924" cy="231"/>
                </a:xfrm>
                <a:custGeom>
                  <a:avLst/>
                  <a:gdLst>
                    <a:gd name="T0" fmla="*/ 248 w 532"/>
                    <a:gd name="T1" fmla="*/ 133 h 133"/>
                    <a:gd name="T2" fmla="*/ 98 w 532"/>
                    <a:gd name="T3" fmla="*/ 113 h 133"/>
                    <a:gd name="T4" fmla="*/ 42 w 532"/>
                    <a:gd name="T5" fmla="*/ 67 h 133"/>
                    <a:gd name="T6" fmla="*/ 0 w 532"/>
                    <a:gd name="T7" fmla="*/ 25 h 133"/>
                    <a:gd name="T8" fmla="*/ 532 w 532"/>
                    <a:gd name="T9" fmla="*/ 0 h 133"/>
                    <a:gd name="T10" fmla="*/ 479 w 532"/>
                    <a:gd name="T11" fmla="*/ 67 h 133"/>
                    <a:gd name="T12" fmla="*/ 424 w 532"/>
                    <a:gd name="T13" fmla="*/ 113 h 133"/>
                    <a:gd name="T14" fmla="*/ 248 w 532"/>
                    <a:gd name="T15" fmla="*/ 133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32" h="133">
                      <a:moveTo>
                        <a:pt x="248" y="133"/>
                      </a:moveTo>
                      <a:cubicBezTo>
                        <a:pt x="201" y="133"/>
                        <a:pt x="101" y="128"/>
                        <a:pt x="98" y="113"/>
                      </a:cubicBezTo>
                      <a:cubicBezTo>
                        <a:pt x="95" y="98"/>
                        <a:pt x="80" y="89"/>
                        <a:pt x="42" y="67"/>
                      </a:cubicBezTo>
                      <a:cubicBezTo>
                        <a:pt x="20" y="54"/>
                        <a:pt x="7" y="38"/>
                        <a:pt x="0" y="25"/>
                      </a:cubicBezTo>
                      <a:cubicBezTo>
                        <a:pt x="532" y="0"/>
                        <a:pt x="532" y="0"/>
                        <a:pt x="532" y="0"/>
                      </a:cubicBezTo>
                      <a:cubicBezTo>
                        <a:pt x="525" y="22"/>
                        <a:pt x="504" y="46"/>
                        <a:pt x="479" y="67"/>
                      </a:cubicBezTo>
                      <a:cubicBezTo>
                        <a:pt x="451" y="91"/>
                        <a:pt x="427" y="98"/>
                        <a:pt x="424" y="113"/>
                      </a:cubicBezTo>
                      <a:cubicBezTo>
                        <a:pt x="421" y="128"/>
                        <a:pt x="296" y="133"/>
                        <a:pt x="248" y="133"/>
                      </a:cubicBezTo>
                      <a:close/>
                    </a:path>
                  </a:pathLst>
                </a:custGeom>
                <a:solidFill>
                  <a:srgbClr val="6C6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9" name="Freeform: Shape 69"/>
                <p:cNvSpPr>
                  <a:spLocks/>
                </p:cNvSpPr>
                <p:nvPr/>
              </p:nvSpPr>
              <p:spPr bwMode="auto">
                <a:xfrm>
                  <a:off x="3557" y="4013"/>
                  <a:ext cx="267" cy="208"/>
                </a:xfrm>
                <a:custGeom>
                  <a:avLst/>
                  <a:gdLst>
                    <a:gd name="T0" fmla="*/ 55 w 154"/>
                    <a:gd name="T1" fmla="*/ 115 h 120"/>
                    <a:gd name="T2" fmla="*/ 24 w 154"/>
                    <a:gd name="T3" fmla="*/ 55 h 120"/>
                    <a:gd name="T4" fmla="*/ 0 w 154"/>
                    <a:gd name="T5" fmla="*/ 8 h 120"/>
                    <a:gd name="T6" fmla="*/ 152 w 154"/>
                    <a:gd name="T7" fmla="*/ 0 h 120"/>
                    <a:gd name="T8" fmla="*/ 154 w 154"/>
                    <a:gd name="T9" fmla="*/ 55 h 120"/>
                    <a:gd name="T10" fmla="*/ 153 w 154"/>
                    <a:gd name="T11" fmla="*/ 117 h 120"/>
                    <a:gd name="T12" fmla="*/ 153 w 154"/>
                    <a:gd name="T13" fmla="*/ 120 h 120"/>
                    <a:gd name="T14" fmla="*/ 55 w 154"/>
                    <a:gd name="T15" fmla="*/ 115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4" h="120">
                      <a:moveTo>
                        <a:pt x="55" y="115"/>
                      </a:moveTo>
                      <a:cubicBezTo>
                        <a:pt x="49" y="96"/>
                        <a:pt x="41" y="84"/>
                        <a:pt x="24" y="55"/>
                      </a:cubicBezTo>
                      <a:cubicBezTo>
                        <a:pt x="14" y="40"/>
                        <a:pt x="6" y="23"/>
                        <a:pt x="0" y="8"/>
                      </a:cubicBezTo>
                      <a:cubicBezTo>
                        <a:pt x="152" y="0"/>
                        <a:pt x="152" y="0"/>
                        <a:pt x="152" y="0"/>
                      </a:cubicBezTo>
                      <a:cubicBezTo>
                        <a:pt x="154" y="19"/>
                        <a:pt x="154" y="38"/>
                        <a:pt x="154" y="55"/>
                      </a:cubicBezTo>
                      <a:cubicBezTo>
                        <a:pt x="153" y="87"/>
                        <a:pt x="149" y="97"/>
                        <a:pt x="153" y="117"/>
                      </a:cubicBezTo>
                      <a:cubicBezTo>
                        <a:pt x="153" y="118"/>
                        <a:pt x="153" y="119"/>
                        <a:pt x="153" y="120"/>
                      </a:cubicBezTo>
                      <a:cubicBezTo>
                        <a:pt x="127" y="120"/>
                        <a:pt x="87" y="118"/>
                        <a:pt x="55" y="115"/>
                      </a:cubicBezTo>
                      <a:close/>
                    </a:path>
                  </a:pathLst>
                </a:custGeom>
                <a:solidFill>
                  <a:srgbClr val="9393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0" name="Oval 70"/>
                <p:cNvSpPr>
                  <a:spLocks/>
                </p:cNvSpPr>
                <p:nvPr/>
              </p:nvSpPr>
              <p:spPr bwMode="auto">
                <a:xfrm>
                  <a:off x="3314" y="2614"/>
                  <a:ext cx="457" cy="45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anchor="ctr" anchorCtr="1" compatLnSpc="1">
                  <a:prstTxWarp prst="textNoShape">
                    <a:avLst/>
                  </a:prstTxWarp>
                  <a:normAutofit/>
                </a:bodyPr>
                <a:lstStyle/>
                <a:p>
                  <a:pPr algn="ctr"/>
                  <a:endParaRPr lang="zh-CN" altLang="en-US" sz="1100" b="1" dirty="0">
                    <a:solidFill>
                      <a:schemeClr val="tx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1" name="Oval 71"/>
                <p:cNvSpPr>
                  <a:spLocks/>
                </p:cNvSpPr>
                <p:nvPr/>
              </p:nvSpPr>
              <p:spPr bwMode="auto">
                <a:xfrm>
                  <a:off x="3927" y="2425"/>
                  <a:ext cx="349" cy="349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2" name="Oval 72"/>
                <p:cNvSpPr>
                  <a:spLocks/>
                </p:cNvSpPr>
                <p:nvPr/>
              </p:nvSpPr>
              <p:spPr bwMode="auto">
                <a:xfrm>
                  <a:off x="3272" y="1798"/>
                  <a:ext cx="634" cy="634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anchor="ctr" anchorCtr="1" compatLnSpc="1">
                  <a:prstTxWarp prst="textNoShape">
                    <a:avLst/>
                  </a:prstTxWarp>
                  <a:normAutofit/>
                </a:bodyPr>
                <a:lstStyle/>
                <a:p>
                  <a:pPr algn="ctr"/>
                  <a:endParaRPr lang="zh-CN" altLang="en-US" sz="1100" b="1" dirty="0">
                    <a:solidFill>
                      <a:schemeClr val="tx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3" name="Oval 73"/>
                <p:cNvSpPr>
                  <a:spLocks/>
                </p:cNvSpPr>
                <p:nvPr/>
              </p:nvSpPr>
              <p:spPr bwMode="auto">
                <a:xfrm>
                  <a:off x="4104" y="1671"/>
                  <a:ext cx="457" cy="457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anchor="ctr" anchorCtr="1" compatLnSpc="1">
                  <a:prstTxWarp prst="textNoShape">
                    <a:avLst/>
                  </a:prstTxWarp>
                  <a:normAutofit/>
                </a:bodyPr>
                <a:lstStyle/>
                <a:p>
                  <a:pPr algn="ctr"/>
                  <a:endParaRPr lang="zh-CN" altLang="en-US" sz="1100" b="1" dirty="0">
                    <a:solidFill>
                      <a:schemeClr val="tx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4" name="Oval 74"/>
                <p:cNvSpPr>
                  <a:spLocks/>
                </p:cNvSpPr>
                <p:nvPr/>
              </p:nvSpPr>
              <p:spPr bwMode="auto">
                <a:xfrm>
                  <a:off x="4627" y="1254"/>
                  <a:ext cx="349" cy="349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5" name="Oval 75"/>
                <p:cNvSpPr>
                  <a:spLocks/>
                </p:cNvSpPr>
                <p:nvPr/>
              </p:nvSpPr>
              <p:spPr bwMode="auto">
                <a:xfrm>
                  <a:off x="4505" y="646"/>
                  <a:ext cx="243" cy="243"/>
                </a:xfrm>
                <a:prstGeom prst="ellipse">
                  <a:avLst/>
                </a:prstGeom>
                <a:solidFill>
                  <a:srgbClr val="449E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6" name="Oval 76"/>
                <p:cNvSpPr>
                  <a:spLocks/>
                </p:cNvSpPr>
                <p:nvPr/>
              </p:nvSpPr>
              <p:spPr bwMode="auto">
                <a:xfrm>
                  <a:off x="3774" y="778"/>
                  <a:ext cx="634" cy="63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anchor="ctr" anchorCtr="1" compatLnSpc="1">
                  <a:prstTxWarp prst="textNoShape">
                    <a:avLst/>
                  </a:prstTxWarp>
                  <a:normAutofit/>
                </a:bodyPr>
                <a:lstStyle/>
                <a:p>
                  <a:pPr algn="ctr"/>
                  <a:endParaRPr lang="zh-CN" altLang="en-US" sz="1100" b="1" dirty="0">
                    <a:solidFill>
                      <a:schemeClr val="tx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7" name="Oval 77"/>
                <p:cNvSpPr>
                  <a:spLocks/>
                </p:cNvSpPr>
                <p:nvPr/>
              </p:nvSpPr>
              <p:spPr bwMode="auto">
                <a:xfrm>
                  <a:off x="3071" y="1002"/>
                  <a:ext cx="455" cy="45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anchor="ctr" anchorCtr="1" compatLnSpc="1">
                  <a:prstTxWarp prst="textNoShape">
                    <a:avLst/>
                  </a:prstTxWarp>
                  <a:normAutofit/>
                </a:bodyPr>
                <a:lstStyle/>
                <a:p>
                  <a:pPr algn="ctr"/>
                  <a:endParaRPr lang="zh-CN" altLang="en-US" sz="1100" b="1" dirty="0">
                    <a:solidFill>
                      <a:schemeClr val="tx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8" name="Oval 78"/>
                <p:cNvSpPr>
                  <a:spLocks/>
                </p:cNvSpPr>
                <p:nvPr/>
              </p:nvSpPr>
              <p:spPr bwMode="auto">
                <a:xfrm>
                  <a:off x="3060" y="448"/>
                  <a:ext cx="349" cy="349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solidFill>
                      <a:schemeClr val="tx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9" name="Oval 79"/>
                <p:cNvSpPr>
                  <a:spLocks/>
                </p:cNvSpPr>
                <p:nvPr/>
              </p:nvSpPr>
              <p:spPr bwMode="auto">
                <a:xfrm>
                  <a:off x="2831" y="1923"/>
                  <a:ext cx="243" cy="243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0" name="Oval 80"/>
                <p:cNvSpPr>
                  <a:spLocks/>
                </p:cNvSpPr>
                <p:nvPr/>
              </p:nvSpPr>
              <p:spPr bwMode="auto">
                <a:xfrm>
                  <a:off x="3774" y="266"/>
                  <a:ext cx="243" cy="243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1" name="Oval 81"/>
                <p:cNvSpPr>
                  <a:spLocks/>
                </p:cNvSpPr>
                <p:nvPr/>
              </p:nvSpPr>
              <p:spPr bwMode="auto">
                <a:xfrm>
                  <a:off x="2664" y="1315"/>
                  <a:ext cx="243" cy="243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2" name="Oval 82"/>
                <p:cNvSpPr>
                  <a:spLocks/>
                </p:cNvSpPr>
                <p:nvPr/>
              </p:nvSpPr>
              <p:spPr bwMode="auto">
                <a:xfrm>
                  <a:off x="4276" y="2850"/>
                  <a:ext cx="243" cy="244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3" name="Oval 83"/>
                <p:cNvSpPr>
                  <a:spLocks/>
                </p:cNvSpPr>
                <p:nvPr/>
              </p:nvSpPr>
              <p:spPr bwMode="auto">
                <a:xfrm>
                  <a:off x="4684" y="2102"/>
                  <a:ext cx="122" cy="121"/>
                </a:xfrm>
                <a:prstGeom prst="ellipse">
                  <a:avLst/>
                </a:pr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4" name="Oval 84"/>
                <p:cNvSpPr>
                  <a:spLocks/>
                </p:cNvSpPr>
                <p:nvPr/>
              </p:nvSpPr>
              <p:spPr bwMode="auto">
                <a:xfrm>
                  <a:off x="3524" y="287"/>
                  <a:ext cx="122" cy="121"/>
                </a:xfrm>
                <a:prstGeom prst="ellipse">
                  <a:avLst/>
                </a:pr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5" name="Oval 85"/>
                <p:cNvSpPr>
                  <a:spLocks/>
                </p:cNvSpPr>
                <p:nvPr/>
              </p:nvSpPr>
              <p:spPr bwMode="auto">
                <a:xfrm>
                  <a:off x="2685" y="1744"/>
                  <a:ext cx="122" cy="122"/>
                </a:xfrm>
                <a:prstGeom prst="ellipse">
                  <a:avLst/>
                </a:pr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6" name="Oval 86"/>
                <p:cNvSpPr>
                  <a:spLocks/>
                </p:cNvSpPr>
                <p:nvPr/>
              </p:nvSpPr>
              <p:spPr bwMode="auto">
                <a:xfrm>
                  <a:off x="2753" y="881"/>
                  <a:ext cx="121" cy="121"/>
                </a:xfrm>
                <a:prstGeom prst="ellipse">
                  <a:avLst/>
                </a:pr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7" name="Oval 87"/>
                <p:cNvSpPr>
                  <a:spLocks/>
                </p:cNvSpPr>
                <p:nvPr/>
              </p:nvSpPr>
              <p:spPr bwMode="auto">
                <a:xfrm>
                  <a:off x="4318" y="405"/>
                  <a:ext cx="121" cy="123"/>
                </a:xfrm>
                <a:prstGeom prst="ellipse">
                  <a:avLst/>
                </a:pr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8" name="Oval 88"/>
                <p:cNvSpPr>
                  <a:spLocks/>
                </p:cNvSpPr>
                <p:nvPr/>
              </p:nvSpPr>
              <p:spPr bwMode="auto">
                <a:xfrm>
                  <a:off x="3290" y="3146"/>
                  <a:ext cx="121" cy="121"/>
                </a:xfrm>
                <a:prstGeom prst="ellipse">
                  <a:avLst/>
                </a:pr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9" name="Oval 89"/>
                <p:cNvSpPr>
                  <a:spLocks/>
                </p:cNvSpPr>
                <p:nvPr/>
              </p:nvSpPr>
              <p:spPr bwMode="auto">
                <a:xfrm>
                  <a:off x="4014" y="3135"/>
                  <a:ext cx="121" cy="122"/>
                </a:xfrm>
                <a:prstGeom prst="ellipse">
                  <a:avLst/>
                </a:pr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0" name="Oval 90"/>
                <p:cNvSpPr>
                  <a:spLocks/>
                </p:cNvSpPr>
                <p:nvPr/>
              </p:nvSpPr>
              <p:spPr bwMode="auto">
                <a:xfrm>
                  <a:off x="3034" y="2493"/>
                  <a:ext cx="122" cy="121"/>
                </a:xfrm>
                <a:prstGeom prst="ellipse">
                  <a:avLst/>
                </a:pr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1" name="Oval 91"/>
                <p:cNvSpPr>
                  <a:spLocks/>
                </p:cNvSpPr>
                <p:nvPr/>
              </p:nvSpPr>
              <p:spPr bwMode="auto">
                <a:xfrm>
                  <a:off x="3597" y="1388"/>
                  <a:ext cx="123" cy="123"/>
                </a:xfrm>
                <a:prstGeom prst="ellipse">
                  <a:avLst/>
                </a:pr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2" name="Oval 92"/>
                <p:cNvSpPr>
                  <a:spLocks/>
                </p:cNvSpPr>
                <p:nvPr/>
              </p:nvSpPr>
              <p:spPr bwMode="auto">
                <a:xfrm>
                  <a:off x="4215" y="2236"/>
                  <a:ext cx="123" cy="121"/>
                </a:xfrm>
                <a:prstGeom prst="ellipse">
                  <a:avLst/>
                </a:pr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3" name="Oval 93"/>
                <p:cNvSpPr>
                  <a:spLocks/>
                </p:cNvSpPr>
                <p:nvPr/>
              </p:nvSpPr>
              <p:spPr bwMode="auto">
                <a:xfrm>
                  <a:off x="3097" y="1622"/>
                  <a:ext cx="121" cy="122"/>
                </a:xfrm>
                <a:prstGeom prst="ellipse">
                  <a:avLst/>
                </a:pr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4" name="Freeform: Shape 94"/>
                <p:cNvSpPr>
                  <a:spLocks/>
                </p:cNvSpPr>
                <p:nvPr/>
              </p:nvSpPr>
              <p:spPr bwMode="auto">
                <a:xfrm>
                  <a:off x="4118" y="318"/>
                  <a:ext cx="88" cy="90"/>
                </a:xfrm>
                <a:custGeom>
                  <a:avLst/>
                  <a:gdLst>
                    <a:gd name="T0" fmla="*/ 26 w 51"/>
                    <a:gd name="T1" fmla="*/ 0 h 52"/>
                    <a:gd name="T2" fmla="*/ 51 w 51"/>
                    <a:gd name="T3" fmla="*/ 26 h 52"/>
                    <a:gd name="T4" fmla="*/ 26 w 51"/>
                    <a:gd name="T5" fmla="*/ 52 h 52"/>
                    <a:gd name="T6" fmla="*/ 26 w 51"/>
                    <a:gd name="T7" fmla="*/ 52 h 52"/>
                    <a:gd name="T8" fmla="*/ 26 w 51"/>
                    <a:gd name="T9" fmla="*/ 46 h 52"/>
                    <a:gd name="T10" fmla="*/ 26 w 51"/>
                    <a:gd name="T11" fmla="*/ 46 h 52"/>
                    <a:gd name="T12" fmla="*/ 45 w 51"/>
                    <a:gd name="T13" fmla="*/ 26 h 52"/>
                    <a:gd name="T14" fmla="*/ 26 w 51"/>
                    <a:gd name="T15" fmla="*/ 6 h 52"/>
                    <a:gd name="T16" fmla="*/ 26 w 51"/>
                    <a:gd name="T17" fmla="*/ 6 h 52"/>
                    <a:gd name="T18" fmla="*/ 26 w 51"/>
                    <a:gd name="T19" fmla="*/ 0 h 52"/>
                    <a:gd name="T20" fmla="*/ 26 w 51"/>
                    <a:gd name="T21" fmla="*/ 52 h 52"/>
                    <a:gd name="T22" fmla="*/ 0 w 51"/>
                    <a:gd name="T23" fmla="*/ 26 h 52"/>
                    <a:gd name="T24" fmla="*/ 26 w 51"/>
                    <a:gd name="T25" fmla="*/ 0 h 52"/>
                    <a:gd name="T26" fmla="*/ 26 w 51"/>
                    <a:gd name="T27" fmla="*/ 6 h 52"/>
                    <a:gd name="T28" fmla="*/ 6 w 51"/>
                    <a:gd name="T29" fmla="*/ 26 h 52"/>
                    <a:gd name="T30" fmla="*/ 26 w 51"/>
                    <a:gd name="T31" fmla="*/ 46 h 52"/>
                    <a:gd name="T32" fmla="*/ 26 w 51"/>
                    <a:gd name="T3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1" h="52">
                      <a:moveTo>
                        <a:pt x="26" y="0"/>
                      </a:moveTo>
                      <a:cubicBezTo>
                        <a:pt x="40" y="0"/>
                        <a:pt x="51" y="12"/>
                        <a:pt x="51" y="26"/>
                      </a:cubicBezTo>
                      <a:cubicBezTo>
                        <a:pt x="51" y="40"/>
                        <a:pt x="40" y="52"/>
                        <a:pt x="26" y="52"/>
                      </a:cubicBezTo>
                      <a:cubicBezTo>
                        <a:pt x="26" y="52"/>
                        <a:pt x="26" y="52"/>
                        <a:pt x="26" y="52"/>
                      </a:cubicBezTo>
                      <a:cubicBezTo>
                        <a:pt x="26" y="46"/>
                        <a:pt x="26" y="46"/>
                        <a:pt x="26" y="46"/>
                      </a:cubicBezTo>
                      <a:cubicBezTo>
                        <a:pt x="26" y="46"/>
                        <a:pt x="26" y="46"/>
                        <a:pt x="26" y="46"/>
                      </a:cubicBezTo>
                      <a:cubicBezTo>
                        <a:pt x="37" y="46"/>
                        <a:pt x="45" y="37"/>
                        <a:pt x="45" y="26"/>
                      </a:cubicBezTo>
                      <a:cubicBezTo>
                        <a:pt x="45" y="15"/>
                        <a:pt x="37" y="6"/>
                        <a:pt x="26" y="6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0"/>
                        <a:pt x="26" y="0"/>
                        <a:pt x="26" y="0"/>
                      </a:cubicBezTo>
                      <a:close/>
                      <a:moveTo>
                        <a:pt x="26" y="52"/>
                      </a:moveTo>
                      <a:cubicBezTo>
                        <a:pt x="12" y="52"/>
                        <a:pt x="0" y="40"/>
                        <a:pt x="0" y="26"/>
                      </a:cubicBezTo>
                      <a:cubicBezTo>
                        <a:pt x="0" y="12"/>
                        <a:pt x="12" y="0"/>
                        <a:pt x="26" y="0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15" y="6"/>
                        <a:pt x="6" y="15"/>
                        <a:pt x="6" y="26"/>
                      </a:cubicBezTo>
                      <a:cubicBezTo>
                        <a:pt x="6" y="37"/>
                        <a:pt x="15" y="46"/>
                        <a:pt x="26" y="46"/>
                      </a:cubicBezTo>
                      <a:lnTo>
                        <a:pt x="26" y="52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5" name="Freeform: Shape 95"/>
                <p:cNvSpPr>
                  <a:spLocks/>
                </p:cNvSpPr>
                <p:nvPr/>
              </p:nvSpPr>
              <p:spPr bwMode="auto">
                <a:xfrm>
                  <a:off x="2666" y="1129"/>
                  <a:ext cx="89" cy="89"/>
                </a:xfrm>
                <a:custGeom>
                  <a:avLst/>
                  <a:gdLst>
                    <a:gd name="T0" fmla="*/ 26 w 51"/>
                    <a:gd name="T1" fmla="*/ 0 h 51"/>
                    <a:gd name="T2" fmla="*/ 51 w 51"/>
                    <a:gd name="T3" fmla="*/ 26 h 51"/>
                    <a:gd name="T4" fmla="*/ 26 w 51"/>
                    <a:gd name="T5" fmla="*/ 51 h 51"/>
                    <a:gd name="T6" fmla="*/ 26 w 51"/>
                    <a:gd name="T7" fmla="*/ 45 h 51"/>
                    <a:gd name="T8" fmla="*/ 45 w 51"/>
                    <a:gd name="T9" fmla="*/ 26 h 51"/>
                    <a:gd name="T10" fmla="*/ 26 w 51"/>
                    <a:gd name="T11" fmla="*/ 6 h 51"/>
                    <a:gd name="T12" fmla="*/ 26 w 51"/>
                    <a:gd name="T13" fmla="*/ 0 h 51"/>
                    <a:gd name="T14" fmla="*/ 26 w 51"/>
                    <a:gd name="T15" fmla="*/ 51 h 51"/>
                    <a:gd name="T16" fmla="*/ 0 w 51"/>
                    <a:gd name="T17" fmla="*/ 26 h 51"/>
                    <a:gd name="T18" fmla="*/ 26 w 51"/>
                    <a:gd name="T19" fmla="*/ 0 h 51"/>
                    <a:gd name="T20" fmla="*/ 26 w 51"/>
                    <a:gd name="T21" fmla="*/ 6 h 51"/>
                    <a:gd name="T22" fmla="*/ 6 w 51"/>
                    <a:gd name="T23" fmla="*/ 26 h 51"/>
                    <a:gd name="T24" fmla="*/ 26 w 51"/>
                    <a:gd name="T25" fmla="*/ 45 h 51"/>
                    <a:gd name="T26" fmla="*/ 26 w 51"/>
                    <a:gd name="T27" fmla="*/ 5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1" h="51">
                      <a:moveTo>
                        <a:pt x="26" y="0"/>
                      </a:moveTo>
                      <a:cubicBezTo>
                        <a:pt x="40" y="0"/>
                        <a:pt x="51" y="11"/>
                        <a:pt x="51" y="26"/>
                      </a:cubicBezTo>
                      <a:cubicBezTo>
                        <a:pt x="51" y="40"/>
                        <a:pt x="40" y="51"/>
                        <a:pt x="26" y="51"/>
                      </a:cubicBezTo>
                      <a:cubicBezTo>
                        <a:pt x="26" y="45"/>
                        <a:pt x="26" y="45"/>
                        <a:pt x="26" y="45"/>
                      </a:cubicBezTo>
                      <a:cubicBezTo>
                        <a:pt x="37" y="45"/>
                        <a:pt x="45" y="36"/>
                        <a:pt x="45" y="26"/>
                      </a:cubicBezTo>
                      <a:cubicBezTo>
                        <a:pt x="45" y="15"/>
                        <a:pt x="37" y="6"/>
                        <a:pt x="26" y="6"/>
                      </a:cubicBezTo>
                      <a:lnTo>
                        <a:pt x="26" y="0"/>
                      </a:lnTo>
                      <a:close/>
                      <a:moveTo>
                        <a:pt x="26" y="51"/>
                      </a:moveTo>
                      <a:cubicBezTo>
                        <a:pt x="12" y="51"/>
                        <a:pt x="0" y="40"/>
                        <a:pt x="0" y="26"/>
                      </a:cubicBezTo>
                      <a:cubicBezTo>
                        <a:pt x="0" y="11"/>
                        <a:pt x="12" y="0"/>
                        <a:pt x="26" y="0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15" y="6"/>
                        <a:pt x="6" y="15"/>
                        <a:pt x="6" y="26"/>
                      </a:cubicBezTo>
                      <a:cubicBezTo>
                        <a:pt x="6" y="36"/>
                        <a:pt x="15" y="45"/>
                        <a:pt x="26" y="45"/>
                      </a:cubicBezTo>
                      <a:lnTo>
                        <a:pt x="26" y="51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6" name="Freeform: Shape 96"/>
                <p:cNvSpPr>
                  <a:spLocks/>
                </p:cNvSpPr>
                <p:nvPr/>
              </p:nvSpPr>
              <p:spPr bwMode="auto">
                <a:xfrm>
                  <a:off x="3147" y="2791"/>
                  <a:ext cx="89" cy="89"/>
                </a:xfrm>
                <a:custGeom>
                  <a:avLst/>
                  <a:gdLst>
                    <a:gd name="T0" fmla="*/ 25 w 51"/>
                    <a:gd name="T1" fmla="*/ 0 h 51"/>
                    <a:gd name="T2" fmla="*/ 51 w 51"/>
                    <a:gd name="T3" fmla="*/ 26 h 51"/>
                    <a:gd name="T4" fmla="*/ 25 w 51"/>
                    <a:gd name="T5" fmla="*/ 51 h 51"/>
                    <a:gd name="T6" fmla="*/ 25 w 51"/>
                    <a:gd name="T7" fmla="*/ 45 h 51"/>
                    <a:gd name="T8" fmla="*/ 45 w 51"/>
                    <a:gd name="T9" fmla="*/ 26 h 51"/>
                    <a:gd name="T10" fmla="*/ 25 w 51"/>
                    <a:gd name="T11" fmla="*/ 6 h 51"/>
                    <a:gd name="T12" fmla="*/ 25 w 51"/>
                    <a:gd name="T13" fmla="*/ 0 h 51"/>
                    <a:gd name="T14" fmla="*/ 25 w 51"/>
                    <a:gd name="T15" fmla="*/ 51 h 51"/>
                    <a:gd name="T16" fmla="*/ 0 w 51"/>
                    <a:gd name="T17" fmla="*/ 26 h 51"/>
                    <a:gd name="T18" fmla="*/ 25 w 51"/>
                    <a:gd name="T19" fmla="*/ 0 h 51"/>
                    <a:gd name="T20" fmla="*/ 25 w 51"/>
                    <a:gd name="T21" fmla="*/ 6 h 51"/>
                    <a:gd name="T22" fmla="*/ 6 w 51"/>
                    <a:gd name="T23" fmla="*/ 26 h 51"/>
                    <a:gd name="T24" fmla="*/ 25 w 51"/>
                    <a:gd name="T25" fmla="*/ 45 h 51"/>
                    <a:gd name="T26" fmla="*/ 25 w 51"/>
                    <a:gd name="T27" fmla="*/ 5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1" h="51">
                      <a:moveTo>
                        <a:pt x="25" y="0"/>
                      </a:moveTo>
                      <a:cubicBezTo>
                        <a:pt x="40" y="0"/>
                        <a:pt x="51" y="11"/>
                        <a:pt x="51" y="26"/>
                      </a:cubicBezTo>
                      <a:cubicBezTo>
                        <a:pt x="51" y="40"/>
                        <a:pt x="40" y="51"/>
                        <a:pt x="25" y="51"/>
                      </a:cubicBezTo>
                      <a:cubicBezTo>
                        <a:pt x="25" y="45"/>
                        <a:pt x="25" y="45"/>
                        <a:pt x="25" y="45"/>
                      </a:cubicBezTo>
                      <a:cubicBezTo>
                        <a:pt x="36" y="45"/>
                        <a:pt x="45" y="36"/>
                        <a:pt x="45" y="26"/>
                      </a:cubicBezTo>
                      <a:cubicBezTo>
                        <a:pt x="45" y="15"/>
                        <a:pt x="36" y="6"/>
                        <a:pt x="25" y="6"/>
                      </a:cubicBezTo>
                      <a:lnTo>
                        <a:pt x="25" y="0"/>
                      </a:lnTo>
                      <a:close/>
                      <a:moveTo>
                        <a:pt x="25" y="51"/>
                      </a:moveTo>
                      <a:cubicBezTo>
                        <a:pt x="11" y="51"/>
                        <a:pt x="0" y="40"/>
                        <a:pt x="0" y="26"/>
                      </a:cubicBezTo>
                      <a:cubicBezTo>
                        <a:pt x="0" y="11"/>
                        <a:pt x="11" y="0"/>
                        <a:pt x="25" y="0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15" y="6"/>
                        <a:pt x="6" y="15"/>
                        <a:pt x="6" y="26"/>
                      </a:cubicBezTo>
                      <a:cubicBezTo>
                        <a:pt x="6" y="36"/>
                        <a:pt x="15" y="45"/>
                        <a:pt x="25" y="45"/>
                      </a:cubicBezTo>
                      <a:lnTo>
                        <a:pt x="25" y="51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7" name="Freeform: Shape 97"/>
                <p:cNvSpPr>
                  <a:spLocks/>
                </p:cNvSpPr>
                <p:nvPr/>
              </p:nvSpPr>
              <p:spPr bwMode="auto">
                <a:xfrm>
                  <a:off x="3718" y="3104"/>
                  <a:ext cx="89" cy="89"/>
                </a:xfrm>
                <a:custGeom>
                  <a:avLst/>
                  <a:gdLst>
                    <a:gd name="T0" fmla="*/ 26 w 51"/>
                    <a:gd name="T1" fmla="*/ 0 h 51"/>
                    <a:gd name="T2" fmla="*/ 51 w 51"/>
                    <a:gd name="T3" fmla="*/ 25 h 51"/>
                    <a:gd name="T4" fmla="*/ 26 w 51"/>
                    <a:gd name="T5" fmla="*/ 51 h 51"/>
                    <a:gd name="T6" fmla="*/ 26 w 51"/>
                    <a:gd name="T7" fmla="*/ 45 h 51"/>
                    <a:gd name="T8" fmla="*/ 45 w 51"/>
                    <a:gd name="T9" fmla="*/ 25 h 51"/>
                    <a:gd name="T10" fmla="*/ 26 w 51"/>
                    <a:gd name="T11" fmla="*/ 6 h 51"/>
                    <a:gd name="T12" fmla="*/ 26 w 51"/>
                    <a:gd name="T13" fmla="*/ 0 h 51"/>
                    <a:gd name="T14" fmla="*/ 26 w 51"/>
                    <a:gd name="T15" fmla="*/ 51 h 51"/>
                    <a:gd name="T16" fmla="*/ 0 w 51"/>
                    <a:gd name="T17" fmla="*/ 25 h 51"/>
                    <a:gd name="T18" fmla="*/ 26 w 51"/>
                    <a:gd name="T19" fmla="*/ 0 h 51"/>
                    <a:gd name="T20" fmla="*/ 26 w 51"/>
                    <a:gd name="T21" fmla="*/ 6 h 51"/>
                    <a:gd name="T22" fmla="*/ 6 w 51"/>
                    <a:gd name="T23" fmla="*/ 25 h 51"/>
                    <a:gd name="T24" fmla="*/ 26 w 51"/>
                    <a:gd name="T25" fmla="*/ 45 h 51"/>
                    <a:gd name="T26" fmla="*/ 26 w 51"/>
                    <a:gd name="T27" fmla="*/ 5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1" h="51">
                      <a:moveTo>
                        <a:pt x="26" y="0"/>
                      </a:moveTo>
                      <a:cubicBezTo>
                        <a:pt x="40" y="0"/>
                        <a:pt x="51" y="11"/>
                        <a:pt x="51" y="25"/>
                      </a:cubicBezTo>
                      <a:cubicBezTo>
                        <a:pt x="51" y="40"/>
                        <a:pt x="40" y="51"/>
                        <a:pt x="26" y="51"/>
                      </a:cubicBezTo>
                      <a:cubicBezTo>
                        <a:pt x="26" y="45"/>
                        <a:pt x="26" y="45"/>
                        <a:pt x="26" y="45"/>
                      </a:cubicBezTo>
                      <a:cubicBezTo>
                        <a:pt x="36" y="45"/>
                        <a:pt x="45" y="36"/>
                        <a:pt x="45" y="25"/>
                      </a:cubicBezTo>
                      <a:cubicBezTo>
                        <a:pt x="45" y="14"/>
                        <a:pt x="36" y="6"/>
                        <a:pt x="26" y="6"/>
                      </a:cubicBezTo>
                      <a:lnTo>
                        <a:pt x="26" y="0"/>
                      </a:lnTo>
                      <a:close/>
                      <a:moveTo>
                        <a:pt x="26" y="51"/>
                      </a:moveTo>
                      <a:cubicBezTo>
                        <a:pt x="11" y="51"/>
                        <a:pt x="0" y="40"/>
                        <a:pt x="0" y="25"/>
                      </a:cubicBezTo>
                      <a:cubicBezTo>
                        <a:pt x="0" y="11"/>
                        <a:pt x="11" y="0"/>
                        <a:pt x="26" y="0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15" y="6"/>
                        <a:pt x="6" y="14"/>
                        <a:pt x="6" y="25"/>
                      </a:cubicBezTo>
                      <a:cubicBezTo>
                        <a:pt x="6" y="36"/>
                        <a:pt x="15" y="45"/>
                        <a:pt x="26" y="45"/>
                      </a:cubicBezTo>
                      <a:lnTo>
                        <a:pt x="26" y="51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8" name="Freeform: Shape 98"/>
                <p:cNvSpPr>
                  <a:spLocks/>
                </p:cNvSpPr>
                <p:nvPr/>
              </p:nvSpPr>
              <p:spPr bwMode="auto">
                <a:xfrm>
                  <a:off x="4526" y="2522"/>
                  <a:ext cx="89" cy="89"/>
                </a:xfrm>
                <a:custGeom>
                  <a:avLst/>
                  <a:gdLst>
                    <a:gd name="T0" fmla="*/ 25 w 51"/>
                    <a:gd name="T1" fmla="*/ 0 h 51"/>
                    <a:gd name="T2" fmla="*/ 51 w 51"/>
                    <a:gd name="T3" fmla="*/ 26 h 51"/>
                    <a:gd name="T4" fmla="*/ 25 w 51"/>
                    <a:gd name="T5" fmla="*/ 51 h 51"/>
                    <a:gd name="T6" fmla="*/ 25 w 51"/>
                    <a:gd name="T7" fmla="*/ 51 h 51"/>
                    <a:gd name="T8" fmla="*/ 25 w 51"/>
                    <a:gd name="T9" fmla="*/ 45 h 51"/>
                    <a:gd name="T10" fmla="*/ 25 w 51"/>
                    <a:gd name="T11" fmla="*/ 45 h 51"/>
                    <a:gd name="T12" fmla="*/ 45 w 51"/>
                    <a:gd name="T13" fmla="*/ 26 h 51"/>
                    <a:gd name="T14" fmla="*/ 25 w 51"/>
                    <a:gd name="T15" fmla="*/ 6 h 51"/>
                    <a:gd name="T16" fmla="*/ 25 w 51"/>
                    <a:gd name="T17" fmla="*/ 6 h 51"/>
                    <a:gd name="T18" fmla="*/ 25 w 51"/>
                    <a:gd name="T19" fmla="*/ 0 h 51"/>
                    <a:gd name="T20" fmla="*/ 25 w 51"/>
                    <a:gd name="T21" fmla="*/ 51 h 51"/>
                    <a:gd name="T22" fmla="*/ 0 w 51"/>
                    <a:gd name="T23" fmla="*/ 26 h 51"/>
                    <a:gd name="T24" fmla="*/ 25 w 51"/>
                    <a:gd name="T25" fmla="*/ 0 h 51"/>
                    <a:gd name="T26" fmla="*/ 25 w 51"/>
                    <a:gd name="T27" fmla="*/ 6 h 51"/>
                    <a:gd name="T28" fmla="*/ 6 w 51"/>
                    <a:gd name="T29" fmla="*/ 26 h 51"/>
                    <a:gd name="T30" fmla="*/ 25 w 51"/>
                    <a:gd name="T31" fmla="*/ 45 h 51"/>
                    <a:gd name="T32" fmla="*/ 25 w 51"/>
                    <a:gd name="T33" fmla="*/ 5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1" h="51">
                      <a:moveTo>
                        <a:pt x="25" y="0"/>
                      </a:moveTo>
                      <a:cubicBezTo>
                        <a:pt x="39" y="0"/>
                        <a:pt x="51" y="12"/>
                        <a:pt x="51" y="26"/>
                      </a:cubicBezTo>
                      <a:cubicBezTo>
                        <a:pt x="51" y="40"/>
                        <a:pt x="39" y="51"/>
                        <a:pt x="25" y="51"/>
                      </a:cubicBezTo>
                      <a:cubicBezTo>
                        <a:pt x="25" y="51"/>
                        <a:pt x="25" y="51"/>
                        <a:pt x="25" y="51"/>
                      </a:cubicBezTo>
                      <a:cubicBezTo>
                        <a:pt x="25" y="45"/>
                        <a:pt x="25" y="45"/>
                        <a:pt x="25" y="45"/>
                      </a:cubicBezTo>
                      <a:cubicBezTo>
                        <a:pt x="25" y="45"/>
                        <a:pt x="25" y="45"/>
                        <a:pt x="25" y="45"/>
                      </a:cubicBezTo>
                      <a:cubicBezTo>
                        <a:pt x="36" y="45"/>
                        <a:pt x="45" y="37"/>
                        <a:pt x="45" y="26"/>
                      </a:cubicBezTo>
                      <a:cubicBezTo>
                        <a:pt x="45" y="15"/>
                        <a:pt x="36" y="6"/>
                        <a:pt x="25" y="6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5" y="0"/>
                        <a:pt x="25" y="0"/>
                        <a:pt x="25" y="0"/>
                      </a:cubicBezTo>
                      <a:close/>
                      <a:moveTo>
                        <a:pt x="25" y="51"/>
                      </a:moveTo>
                      <a:cubicBezTo>
                        <a:pt x="11" y="51"/>
                        <a:pt x="0" y="40"/>
                        <a:pt x="0" y="26"/>
                      </a:cubicBezTo>
                      <a:cubicBezTo>
                        <a:pt x="0" y="12"/>
                        <a:pt x="11" y="0"/>
                        <a:pt x="25" y="0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14" y="6"/>
                        <a:pt x="6" y="15"/>
                        <a:pt x="6" y="26"/>
                      </a:cubicBezTo>
                      <a:cubicBezTo>
                        <a:pt x="6" y="37"/>
                        <a:pt x="14" y="45"/>
                        <a:pt x="25" y="45"/>
                      </a:cubicBezTo>
                      <a:lnTo>
                        <a:pt x="25" y="51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9" name="Freeform: Shape 99"/>
                <p:cNvSpPr>
                  <a:spLocks/>
                </p:cNvSpPr>
                <p:nvPr/>
              </p:nvSpPr>
              <p:spPr bwMode="auto">
                <a:xfrm>
                  <a:off x="4896" y="1681"/>
                  <a:ext cx="88" cy="89"/>
                </a:xfrm>
                <a:custGeom>
                  <a:avLst/>
                  <a:gdLst>
                    <a:gd name="T0" fmla="*/ 25 w 51"/>
                    <a:gd name="T1" fmla="*/ 0 h 51"/>
                    <a:gd name="T2" fmla="*/ 51 w 51"/>
                    <a:gd name="T3" fmla="*/ 26 h 51"/>
                    <a:gd name="T4" fmla="*/ 25 w 51"/>
                    <a:gd name="T5" fmla="*/ 51 h 51"/>
                    <a:gd name="T6" fmla="*/ 25 w 51"/>
                    <a:gd name="T7" fmla="*/ 51 h 51"/>
                    <a:gd name="T8" fmla="*/ 25 w 51"/>
                    <a:gd name="T9" fmla="*/ 45 h 51"/>
                    <a:gd name="T10" fmla="*/ 25 w 51"/>
                    <a:gd name="T11" fmla="*/ 45 h 51"/>
                    <a:gd name="T12" fmla="*/ 45 w 51"/>
                    <a:gd name="T13" fmla="*/ 26 h 51"/>
                    <a:gd name="T14" fmla="*/ 25 w 51"/>
                    <a:gd name="T15" fmla="*/ 6 h 51"/>
                    <a:gd name="T16" fmla="*/ 25 w 51"/>
                    <a:gd name="T17" fmla="*/ 6 h 51"/>
                    <a:gd name="T18" fmla="*/ 25 w 51"/>
                    <a:gd name="T19" fmla="*/ 0 h 51"/>
                    <a:gd name="T20" fmla="*/ 25 w 51"/>
                    <a:gd name="T21" fmla="*/ 51 h 51"/>
                    <a:gd name="T22" fmla="*/ 0 w 51"/>
                    <a:gd name="T23" fmla="*/ 26 h 51"/>
                    <a:gd name="T24" fmla="*/ 25 w 51"/>
                    <a:gd name="T25" fmla="*/ 0 h 51"/>
                    <a:gd name="T26" fmla="*/ 25 w 51"/>
                    <a:gd name="T27" fmla="*/ 6 h 51"/>
                    <a:gd name="T28" fmla="*/ 6 w 51"/>
                    <a:gd name="T29" fmla="*/ 26 h 51"/>
                    <a:gd name="T30" fmla="*/ 25 w 51"/>
                    <a:gd name="T31" fmla="*/ 45 h 51"/>
                    <a:gd name="T32" fmla="*/ 25 w 51"/>
                    <a:gd name="T33" fmla="*/ 5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1" h="51">
                      <a:moveTo>
                        <a:pt x="25" y="0"/>
                      </a:moveTo>
                      <a:cubicBezTo>
                        <a:pt x="39" y="0"/>
                        <a:pt x="51" y="11"/>
                        <a:pt x="51" y="26"/>
                      </a:cubicBezTo>
                      <a:cubicBezTo>
                        <a:pt x="51" y="40"/>
                        <a:pt x="39" y="51"/>
                        <a:pt x="25" y="51"/>
                      </a:cubicBezTo>
                      <a:cubicBezTo>
                        <a:pt x="25" y="51"/>
                        <a:pt x="25" y="51"/>
                        <a:pt x="25" y="51"/>
                      </a:cubicBezTo>
                      <a:cubicBezTo>
                        <a:pt x="25" y="45"/>
                        <a:pt x="25" y="45"/>
                        <a:pt x="25" y="45"/>
                      </a:cubicBezTo>
                      <a:cubicBezTo>
                        <a:pt x="25" y="45"/>
                        <a:pt x="25" y="45"/>
                        <a:pt x="25" y="45"/>
                      </a:cubicBezTo>
                      <a:cubicBezTo>
                        <a:pt x="36" y="45"/>
                        <a:pt x="45" y="36"/>
                        <a:pt x="45" y="26"/>
                      </a:cubicBezTo>
                      <a:cubicBezTo>
                        <a:pt x="45" y="15"/>
                        <a:pt x="36" y="6"/>
                        <a:pt x="25" y="6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5" y="0"/>
                        <a:pt x="25" y="0"/>
                        <a:pt x="25" y="0"/>
                      </a:cubicBezTo>
                      <a:close/>
                      <a:moveTo>
                        <a:pt x="25" y="51"/>
                      </a:moveTo>
                      <a:cubicBezTo>
                        <a:pt x="11" y="51"/>
                        <a:pt x="0" y="40"/>
                        <a:pt x="0" y="26"/>
                      </a:cubicBezTo>
                      <a:cubicBezTo>
                        <a:pt x="0" y="11"/>
                        <a:pt x="11" y="0"/>
                        <a:pt x="25" y="0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14" y="6"/>
                        <a:pt x="6" y="15"/>
                        <a:pt x="6" y="26"/>
                      </a:cubicBezTo>
                      <a:cubicBezTo>
                        <a:pt x="6" y="36"/>
                        <a:pt x="14" y="45"/>
                        <a:pt x="25" y="45"/>
                      </a:cubicBezTo>
                      <a:lnTo>
                        <a:pt x="25" y="51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0" name="Freeform: Shape 100"/>
                <p:cNvSpPr>
                  <a:spLocks/>
                </p:cNvSpPr>
                <p:nvPr/>
              </p:nvSpPr>
              <p:spPr bwMode="auto">
                <a:xfrm>
                  <a:off x="4828" y="955"/>
                  <a:ext cx="89" cy="91"/>
                </a:xfrm>
                <a:custGeom>
                  <a:avLst/>
                  <a:gdLst>
                    <a:gd name="T0" fmla="*/ 26 w 51"/>
                    <a:gd name="T1" fmla="*/ 0 h 52"/>
                    <a:gd name="T2" fmla="*/ 51 w 51"/>
                    <a:gd name="T3" fmla="*/ 26 h 52"/>
                    <a:gd name="T4" fmla="*/ 26 w 51"/>
                    <a:gd name="T5" fmla="*/ 52 h 52"/>
                    <a:gd name="T6" fmla="*/ 26 w 51"/>
                    <a:gd name="T7" fmla="*/ 52 h 52"/>
                    <a:gd name="T8" fmla="*/ 26 w 51"/>
                    <a:gd name="T9" fmla="*/ 46 h 52"/>
                    <a:gd name="T10" fmla="*/ 26 w 51"/>
                    <a:gd name="T11" fmla="*/ 46 h 52"/>
                    <a:gd name="T12" fmla="*/ 45 w 51"/>
                    <a:gd name="T13" fmla="*/ 26 h 52"/>
                    <a:gd name="T14" fmla="*/ 26 w 51"/>
                    <a:gd name="T15" fmla="*/ 6 h 52"/>
                    <a:gd name="T16" fmla="*/ 26 w 51"/>
                    <a:gd name="T17" fmla="*/ 6 h 52"/>
                    <a:gd name="T18" fmla="*/ 26 w 51"/>
                    <a:gd name="T19" fmla="*/ 0 h 52"/>
                    <a:gd name="T20" fmla="*/ 26 w 51"/>
                    <a:gd name="T21" fmla="*/ 52 h 52"/>
                    <a:gd name="T22" fmla="*/ 0 w 51"/>
                    <a:gd name="T23" fmla="*/ 26 h 52"/>
                    <a:gd name="T24" fmla="*/ 26 w 51"/>
                    <a:gd name="T25" fmla="*/ 0 h 52"/>
                    <a:gd name="T26" fmla="*/ 26 w 51"/>
                    <a:gd name="T27" fmla="*/ 6 h 52"/>
                    <a:gd name="T28" fmla="*/ 6 w 51"/>
                    <a:gd name="T29" fmla="*/ 26 h 52"/>
                    <a:gd name="T30" fmla="*/ 26 w 51"/>
                    <a:gd name="T31" fmla="*/ 46 h 52"/>
                    <a:gd name="T32" fmla="*/ 26 w 51"/>
                    <a:gd name="T3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1" h="52">
                      <a:moveTo>
                        <a:pt x="26" y="0"/>
                      </a:moveTo>
                      <a:cubicBezTo>
                        <a:pt x="40" y="0"/>
                        <a:pt x="51" y="12"/>
                        <a:pt x="51" y="26"/>
                      </a:cubicBezTo>
                      <a:cubicBezTo>
                        <a:pt x="51" y="40"/>
                        <a:pt x="40" y="52"/>
                        <a:pt x="26" y="52"/>
                      </a:cubicBezTo>
                      <a:cubicBezTo>
                        <a:pt x="26" y="52"/>
                        <a:pt x="26" y="52"/>
                        <a:pt x="26" y="52"/>
                      </a:cubicBezTo>
                      <a:cubicBezTo>
                        <a:pt x="26" y="46"/>
                        <a:pt x="26" y="46"/>
                        <a:pt x="26" y="46"/>
                      </a:cubicBezTo>
                      <a:cubicBezTo>
                        <a:pt x="26" y="46"/>
                        <a:pt x="26" y="46"/>
                        <a:pt x="26" y="46"/>
                      </a:cubicBezTo>
                      <a:cubicBezTo>
                        <a:pt x="36" y="46"/>
                        <a:pt x="45" y="37"/>
                        <a:pt x="45" y="26"/>
                      </a:cubicBezTo>
                      <a:cubicBezTo>
                        <a:pt x="45" y="15"/>
                        <a:pt x="36" y="6"/>
                        <a:pt x="26" y="6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0"/>
                        <a:pt x="26" y="0"/>
                        <a:pt x="26" y="0"/>
                      </a:cubicBezTo>
                      <a:close/>
                      <a:moveTo>
                        <a:pt x="26" y="52"/>
                      </a:moveTo>
                      <a:cubicBezTo>
                        <a:pt x="11" y="52"/>
                        <a:pt x="0" y="40"/>
                        <a:pt x="0" y="26"/>
                      </a:cubicBezTo>
                      <a:cubicBezTo>
                        <a:pt x="0" y="12"/>
                        <a:pt x="11" y="0"/>
                        <a:pt x="26" y="0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15" y="6"/>
                        <a:pt x="6" y="15"/>
                        <a:pt x="6" y="26"/>
                      </a:cubicBezTo>
                      <a:cubicBezTo>
                        <a:pt x="6" y="37"/>
                        <a:pt x="15" y="46"/>
                        <a:pt x="26" y="46"/>
                      </a:cubicBezTo>
                      <a:lnTo>
                        <a:pt x="26" y="52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1" name="Freeform: Shape 101"/>
                <p:cNvSpPr>
                  <a:spLocks/>
                </p:cNvSpPr>
                <p:nvPr/>
              </p:nvSpPr>
              <p:spPr bwMode="auto">
                <a:xfrm>
                  <a:off x="4000" y="1570"/>
                  <a:ext cx="88" cy="89"/>
                </a:xfrm>
                <a:custGeom>
                  <a:avLst/>
                  <a:gdLst>
                    <a:gd name="T0" fmla="*/ 25 w 51"/>
                    <a:gd name="T1" fmla="*/ 0 h 51"/>
                    <a:gd name="T2" fmla="*/ 51 w 51"/>
                    <a:gd name="T3" fmla="*/ 26 h 51"/>
                    <a:gd name="T4" fmla="*/ 25 w 51"/>
                    <a:gd name="T5" fmla="*/ 51 h 51"/>
                    <a:gd name="T6" fmla="*/ 25 w 51"/>
                    <a:gd name="T7" fmla="*/ 51 h 51"/>
                    <a:gd name="T8" fmla="*/ 25 w 51"/>
                    <a:gd name="T9" fmla="*/ 45 h 51"/>
                    <a:gd name="T10" fmla="*/ 25 w 51"/>
                    <a:gd name="T11" fmla="*/ 45 h 51"/>
                    <a:gd name="T12" fmla="*/ 45 w 51"/>
                    <a:gd name="T13" fmla="*/ 26 h 51"/>
                    <a:gd name="T14" fmla="*/ 25 w 51"/>
                    <a:gd name="T15" fmla="*/ 6 h 51"/>
                    <a:gd name="T16" fmla="*/ 25 w 51"/>
                    <a:gd name="T17" fmla="*/ 6 h 51"/>
                    <a:gd name="T18" fmla="*/ 25 w 51"/>
                    <a:gd name="T19" fmla="*/ 0 h 51"/>
                    <a:gd name="T20" fmla="*/ 25 w 51"/>
                    <a:gd name="T21" fmla="*/ 51 h 51"/>
                    <a:gd name="T22" fmla="*/ 0 w 51"/>
                    <a:gd name="T23" fmla="*/ 26 h 51"/>
                    <a:gd name="T24" fmla="*/ 25 w 51"/>
                    <a:gd name="T25" fmla="*/ 0 h 51"/>
                    <a:gd name="T26" fmla="*/ 25 w 51"/>
                    <a:gd name="T27" fmla="*/ 6 h 51"/>
                    <a:gd name="T28" fmla="*/ 6 w 51"/>
                    <a:gd name="T29" fmla="*/ 26 h 51"/>
                    <a:gd name="T30" fmla="*/ 25 w 51"/>
                    <a:gd name="T31" fmla="*/ 45 h 51"/>
                    <a:gd name="T32" fmla="*/ 25 w 51"/>
                    <a:gd name="T33" fmla="*/ 5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1" h="51">
                      <a:moveTo>
                        <a:pt x="25" y="0"/>
                      </a:moveTo>
                      <a:cubicBezTo>
                        <a:pt x="39" y="0"/>
                        <a:pt x="51" y="11"/>
                        <a:pt x="51" y="26"/>
                      </a:cubicBezTo>
                      <a:cubicBezTo>
                        <a:pt x="51" y="40"/>
                        <a:pt x="39" y="51"/>
                        <a:pt x="25" y="51"/>
                      </a:cubicBezTo>
                      <a:cubicBezTo>
                        <a:pt x="25" y="51"/>
                        <a:pt x="25" y="51"/>
                        <a:pt x="25" y="51"/>
                      </a:cubicBezTo>
                      <a:cubicBezTo>
                        <a:pt x="25" y="45"/>
                        <a:pt x="25" y="45"/>
                        <a:pt x="25" y="45"/>
                      </a:cubicBezTo>
                      <a:cubicBezTo>
                        <a:pt x="25" y="45"/>
                        <a:pt x="25" y="45"/>
                        <a:pt x="25" y="45"/>
                      </a:cubicBezTo>
                      <a:cubicBezTo>
                        <a:pt x="36" y="45"/>
                        <a:pt x="45" y="36"/>
                        <a:pt x="45" y="26"/>
                      </a:cubicBezTo>
                      <a:cubicBezTo>
                        <a:pt x="45" y="15"/>
                        <a:pt x="36" y="6"/>
                        <a:pt x="25" y="6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5" y="0"/>
                        <a:pt x="25" y="0"/>
                        <a:pt x="25" y="0"/>
                      </a:cubicBezTo>
                      <a:close/>
                      <a:moveTo>
                        <a:pt x="25" y="51"/>
                      </a:moveTo>
                      <a:cubicBezTo>
                        <a:pt x="11" y="51"/>
                        <a:pt x="0" y="40"/>
                        <a:pt x="0" y="26"/>
                      </a:cubicBezTo>
                      <a:cubicBezTo>
                        <a:pt x="0" y="11"/>
                        <a:pt x="11" y="0"/>
                        <a:pt x="25" y="0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14" y="6"/>
                        <a:pt x="6" y="15"/>
                        <a:pt x="6" y="26"/>
                      </a:cubicBezTo>
                      <a:cubicBezTo>
                        <a:pt x="6" y="36"/>
                        <a:pt x="14" y="45"/>
                        <a:pt x="25" y="45"/>
                      </a:cubicBezTo>
                      <a:lnTo>
                        <a:pt x="25" y="51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2" name="Freeform: Shape 102"/>
                <p:cNvSpPr>
                  <a:spLocks/>
                </p:cNvSpPr>
                <p:nvPr/>
              </p:nvSpPr>
              <p:spPr bwMode="auto">
                <a:xfrm>
                  <a:off x="3510" y="556"/>
                  <a:ext cx="89" cy="90"/>
                </a:xfrm>
                <a:custGeom>
                  <a:avLst/>
                  <a:gdLst>
                    <a:gd name="T0" fmla="*/ 25 w 51"/>
                    <a:gd name="T1" fmla="*/ 0 h 52"/>
                    <a:gd name="T2" fmla="*/ 51 w 51"/>
                    <a:gd name="T3" fmla="*/ 26 h 52"/>
                    <a:gd name="T4" fmla="*/ 25 w 51"/>
                    <a:gd name="T5" fmla="*/ 52 h 52"/>
                    <a:gd name="T6" fmla="*/ 25 w 51"/>
                    <a:gd name="T7" fmla="*/ 46 h 52"/>
                    <a:gd name="T8" fmla="*/ 45 w 51"/>
                    <a:gd name="T9" fmla="*/ 26 h 52"/>
                    <a:gd name="T10" fmla="*/ 25 w 51"/>
                    <a:gd name="T11" fmla="*/ 6 h 52"/>
                    <a:gd name="T12" fmla="*/ 25 w 51"/>
                    <a:gd name="T13" fmla="*/ 0 h 52"/>
                    <a:gd name="T14" fmla="*/ 25 w 51"/>
                    <a:gd name="T15" fmla="*/ 52 h 52"/>
                    <a:gd name="T16" fmla="*/ 0 w 51"/>
                    <a:gd name="T17" fmla="*/ 26 h 52"/>
                    <a:gd name="T18" fmla="*/ 25 w 51"/>
                    <a:gd name="T19" fmla="*/ 0 h 52"/>
                    <a:gd name="T20" fmla="*/ 25 w 51"/>
                    <a:gd name="T21" fmla="*/ 6 h 52"/>
                    <a:gd name="T22" fmla="*/ 6 w 51"/>
                    <a:gd name="T23" fmla="*/ 26 h 52"/>
                    <a:gd name="T24" fmla="*/ 25 w 51"/>
                    <a:gd name="T25" fmla="*/ 46 h 52"/>
                    <a:gd name="T26" fmla="*/ 25 w 51"/>
                    <a:gd name="T27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1" h="52">
                      <a:moveTo>
                        <a:pt x="25" y="0"/>
                      </a:moveTo>
                      <a:cubicBezTo>
                        <a:pt x="40" y="0"/>
                        <a:pt x="51" y="12"/>
                        <a:pt x="51" y="26"/>
                      </a:cubicBezTo>
                      <a:cubicBezTo>
                        <a:pt x="51" y="40"/>
                        <a:pt x="40" y="52"/>
                        <a:pt x="25" y="52"/>
                      </a:cubicBez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36" y="46"/>
                        <a:pt x="45" y="37"/>
                        <a:pt x="45" y="26"/>
                      </a:cubicBezTo>
                      <a:cubicBezTo>
                        <a:pt x="45" y="15"/>
                        <a:pt x="36" y="6"/>
                        <a:pt x="25" y="6"/>
                      </a:cubicBezTo>
                      <a:lnTo>
                        <a:pt x="25" y="0"/>
                      </a:lnTo>
                      <a:close/>
                      <a:moveTo>
                        <a:pt x="25" y="52"/>
                      </a:moveTo>
                      <a:cubicBezTo>
                        <a:pt x="11" y="52"/>
                        <a:pt x="0" y="40"/>
                        <a:pt x="0" y="26"/>
                      </a:cubicBezTo>
                      <a:cubicBezTo>
                        <a:pt x="0" y="12"/>
                        <a:pt x="11" y="0"/>
                        <a:pt x="25" y="0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15" y="6"/>
                        <a:pt x="6" y="15"/>
                        <a:pt x="6" y="26"/>
                      </a:cubicBezTo>
                      <a:cubicBezTo>
                        <a:pt x="6" y="37"/>
                        <a:pt x="15" y="46"/>
                        <a:pt x="25" y="46"/>
                      </a:cubicBezTo>
                      <a:lnTo>
                        <a:pt x="25" y="52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3" name="Freeform: Shape 103"/>
                <p:cNvSpPr>
                  <a:spLocks/>
                </p:cNvSpPr>
                <p:nvPr/>
              </p:nvSpPr>
              <p:spPr bwMode="auto">
                <a:xfrm>
                  <a:off x="3131" y="1853"/>
                  <a:ext cx="89" cy="89"/>
                </a:xfrm>
                <a:custGeom>
                  <a:avLst/>
                  <a:gdLst>
                    <a:gd name="T0" fmla="*/ 26 w 51"/>
                    <a:gd name="T1" fmla="*/ 0 h 51"/>
                    <a:gd name="T2" fmla="*/ 51 w 51"/>
                    <a:gd name="T3" fmla="*/ 26 h 51"/>
                    <a:gd name="T4" fmla="*/ 26 w 51"/>
                    <a:gd name="T5" fmla="*/ 51 h 51"/>
                    <a:gd name="T6" fmla="*/ 26 w 51"/>
                    <a:gd name="T7" fmla="*/ 45 h 51"/>
                    <a:gd name="T8" fmla="*/ 46 w 51"/>
                    <a:gd name="T9" fmla="*/ 26 h 51"/>
                    <a:gd name="T10" fmla="*/ 26 w 51"/>
                    <a:gd name="T11" fmla="*/ 6 h 51"/>
                    <a:gd name="T12" fmla="*/ 26 w 51"/>
                    <a:gd name="T13" fmla="*/ 0 h 51"/>
                    <a:gd name="T14" fmla="*/ 26 w 51"/>
                    <a:gd name="T15" fmla="*/ 51 h 51"/>
                    <a:gd name="T16" fmla="*/ 0 w 51"/>
                    <a:gd name="T17" fmla="*/ 26 h 51"/>
                    <a:gd name="T18" fmla="*/ 26 w 51"/>
                    <a:gd name="T19" fmla="*/ 0 h 51"/>
                    <a:gd name="T20" fmla="*/ 26 w 51"/>
                    <a:gd name="T21" fmla="*/ 6 h 51"/>
                    <a:gd name="T22" fmla="*/ 6 w 51"/>
                    <a:gd name="T23" fmla="*/ 26 h 51"/>
                    <a:gd name="T24" fmla="*/ 26 w 51"/>
                    <a:gd name="T25" fmla="*/ 45 h 51"/>
                    <a:gd name="T26" fmla="*/ 26 w 51"/>
                    <a:gd name="T27" fmla="*/ 5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1" h="51">
                      <a:moveTo>
                        <a:pt x="26" y="0"/>
                      </a:moveTo>
                      <a:cubicBezTo>
                        <a:pt x="40" y="0"/>
                        <a:pt x="51" y="12"/>
                        <a:pt x="51" y="26"/>
                      </a:cubicBezTo>
                      <a:cubicBezTo>
                        <a:pt x="51" y="40"/>
                        <a:pt x="40" y="51"/>
                        <a:pt x="26" y="51"/>
                      </a:cubicBezTo>
                      <a:cubicBezTo>
                        <a:pt x="26" y="45"/>
                        <a:pt x="26" y="45"/>
                        <a:pt x="26" y="45"/>
                      </a:cubicBezTo>
                      <a:cubicBezTo>
                        <a:pt x="37" y="45"/>
                        <a:pt x="46" y="37"/>
                        <a:pt x="46" y="26"/>
                      </a:cubicBezTo>
                      <a:cubicBezTo>
                        <a:pt x="46" y="15"/>
                        <a:pt x="37" y="6"/>
                        <a:pt x="26" y="6"/>
                      </a:cubicBezTo>
                      <a:lnTo>
                        <a:pt x="26" y="0"/>
                      </a:lnTo>
                      <a:close/>
                      <a:moveTo>
                        <a:pt x="26" y="51"/>
                      </a:moveTo>
                      <a:cubicBezTo>
                        <a:pt x="12" y="51"/>
                        <a:pt x="0" y="40"/>
                        <a:pt x="0" y="26"/>
                      </a:cubicBezTo>
                      <a:cubicBezTo>
                        <a:pt x="0" y="12"/>
                        <a:pt x="12" y="0"/>
                        <a:pt x="26" y="0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15" y="6"/>
                        <a:pt x="6" y="15"/>
                        <a:pt x="6" y="26"/>
                      </a:cubicBezTo>
                      <a:cubicBezTo>
                        <a:pt x="6" y="37"/>
                        <a:pt x="15" y="45"/>
                        <a:pt x="26" y="45"/>
                      </a:cubicBezTo>
                      <a:lnTo>
                        <a:pt x="26" y="51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4" name="Freeform: Shape 104"/>
                <p:cNvSpPr>
                  <a:spLocks/>
                </p:cNvSpPr>
                <p:nvPr/>
              </p:nvSpPr>
              <p:spPr bwMode="auto">
                <a:xfrm>
                  <a:off x="4385" y="1410"/>
                  <a:ext cx="91" cy="91"/>
                </a:xfrm>
                <a:custGeom>
                  <a:avLst/>
                  <a:gdLst>
                    <a:gd name="T0" fmla="*/ 26 w 52"/>
                    <a:gd name="T1" fmla="*/ 0 h 52"/>
                    <a:gd name="T2" fmla="*/ 52 w 52"/>
                    <a:gd name="T3" fmla="*/ 26 h 52"/>
                    <a:gd name="T4" fmla="*/ 26 w 52"/>
                    <a:gd name="T5" fmla="*/ 52 h 52"/>
                    <a:gd name="T6" fmla="*/ 26 w 52"/>
                    <a:gd name="T7" fmla="*/ 52 h 52"/>
                    <a:gd name="T8" fmla="*/ 26 w 52"/>
                    <a:gd name="T9" fmla="*/ 46 h 52"/>
                    <a:gd name="T10" fmla="*/ 26 w 52"/>
                    <a:gd name="T11" fmla="*/ 46 h 52"/>
                    <a:gd name="T12" fmla="*/ 46 w 52"/>
                    <a:gd name="T13" fmla="*/ 26 h 52"/>
                    <a:gd name="T14" fmla="*/ 26 w 52"/>
                    <a:gd name="T15" fmla="*/ 6 h 52"/>
                    <a:gd name="T16" fmla="*/ 26 w 52"/>
                    <a:gd name="T17" fmla="*/ 6 h 52"/>
                    <a:gd name="T18" fmla="*/ 26 w 52"/>
                    <a:gd name="T19" fmla="*/ 0 h 52"/>
                    <a:gd name="T20" fmla="*/ 26 w 52"/>
                    <a:gd name="T21" fmla="*/ 52 h 52"/>
                    <a:gd name="T22" fmla="*/ 0 w 52"/>
                    <a:gd name="T23" fmla="*/ 26 h 52"/>
                    <a:gd name="T24" fmla="*/ 26 w 52"/>
                    <a:gd name="T25" fmla="*/ 0 h 52"/>
                    <a:gd name="T26" fmla="*/ 26 w 52"/>
                    <a:gd name="T27" fmla="*/ 6 h 52"/>
                    <a:gd name="T28" fmla="*/ 6 w 52"/>
                    <a:gd name="T29" fmla="*/ 26 h 52"/>
                    <a:gd name="T30" fmla="*/ 26 w 52"/>
                    <a:gd name="T31" fmla="*/ 46 h 52"/>
                    <a:gd name="T32" fmla="*/ 26 w 52"/>
                    <a:gd name="T3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2" h="52">
                      <a:moveTo>
                        <a:pt x="26" y="0"/>
                      </a:moveTo>
                      <a:cubicBezTo>
                        <a:pt x="40" y="0"/>
                        <a:pt x="52" y="12"/>
                        <a:pt x="52" y="26"/>
                      </a:cubicBezTo>
                      <a:cubicBezTo>
                        <a:pt x="52" y="40"/>
                        <a:pt x="40" y="52"/>
                        <a:pt x="26" y="52"/>
                      </a:cubicBezTo>
                      <a:cubicBezTo>
                        <a:pt x="26" y="52"/>
                        <a:pt x="26" y="52"/>
                        <a:pt x="26" y="52"/>
                      </a:cubicBezTo>
                      <a:cubicBezTo>
                        <a:pt x="26" y="46"/>
                        <a:pt x="26" y="46"/>
                        <a:pt x="26" y="46"/>
                      </a:cubicBezTo>
                      <a:cubicBezTo>
                        <a:pt x="26" y="46"/>
                        <a:pt x="26" y="46"/>
                        <a:pt x="26" y="46"/>
                      </a:cubicBezTo>
                      <a:cubicBezTo>
                        <a:pt x="37" y="46"/>
                        <a:pt x="46" y="37"/>
                        <a:pt x="46" y="26"/>
                      </a:cubicBezTo>
                      <a:cubicBezTo>
                        <a:pt x="46" y="15"/>
                        <a:pt x="37" y="6"/>
                        <a:pt x="26" y="6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0"/>
                        <a:pt x="26" y="0"/>
                        <a:pt x="26" y="0"/>
                      </a:cubicBezTo>
                      <a:close/>
                      <a:moveTo>
                        <a:pt x="26" y="52"/>
                      </a:moveTo>
                      <a:cubicBezTo>
                        <a:pt x="12" y="52"/>
                        <a:pt x="0" y="40"/>
                        <a:pt x="0" y="26"/>
                      </a:cubicBezTo>
                      <a:cubicBezTo>
                        <a:pt x="0" y="12"/>
                        <a:pt x="12" y="0"/>
                        <a:pt x="26" y="0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15" y="6"/>
                        <a:pt x="6" y="15"/>
                        <a:pt x="6" y="26"/>
                      </a:cubicBezTo>
                      <a:cubicBezTo>
                        <a:pt x="6" y="37"/>
                        <a:pt x="15" y="46"/>
                        <a:pt x="26" y="46"/>
                      </a:cubicBezTo>
                      <a:lnTo>
                        <a:pt x="26" y="52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5" name="Freeform: Shape 105"/>
                <p:cNvSpPr>
                  <a:spLocks/>
                </p:cNvSpPr>
                <p:nvPr/>
              </p:nvSpPr>
              <p:spPr bwMode="auto">
                <a:xfrm>
                  <a:off x="4008" y="2176"/>
                  <a:ext cx="89" cy="89"/>
                </a:xfrm>
                <a:custGeom>
                  <a:avLst/>
                  <a:gdLst>
                    <a:gd name="T0" fmla="*/ 25 w 51"/>
                    <a:gd name="T1" fmla="*/ 0 h 51"/>
                    <a:gd name="T2" fmla="*/ 51 w 51"/>
                    <a:gd name="T3" fmla="*/ 25 h 51"/>
                    <a:gd name="T4" fmla="*/ 25 w 51"/>
                    <a:gd name="T5" fmla="*/ 51 h 51"/>
                    <a:gd name="T6" fmla="*/ 25 w 51"/>
                    <a:gd name="T7" fmla="*/ 51 h 51"/>
                    <a:gd name="T8" fmla="*/ 25 w 51"/>
                    <a:gd name="T9" fmla="*/ 45 h 51"/>
                    <a:gd name="T10" fmla="*/ 25 w 51"/>
                    <a:gd name="T11" fmla="*/ 45 h 51"/>
                    <a:gd name="T12" fmla="*/ 45 w 51"/>
                    <a:gd name="T13" fmla="*/ 25 h 51"/>
                    <a:gd name="T14" fmla="*/ 25 w 51"/>
                    <a:gd name="T15" fmla="*/ 5 h 51"/>
                    <a:gd name="T16" fmla="*/ 25 w 51"/>
                    <a:gd name="T17" fmla="*/ 5 h 51"/>
                    <a:gd name="T18" fmla="*/ 25 w 51"/>
                    <a:gd name="T19" fmla="*/ 0 h 51"/>
                    <a:gd name="T20" fmla="*/ 25 w 51"/>
                    <a:gd name="T21" fmla="*/ 51 h 51"/>
                    <a:gd name="T22" fmla="*/ 0 w 51"/>
                    <a:gd name="T23" fmla="*/ 25 h 51"/>
                    <a:gd name="T24" fmla="*/ 25 w 51"/>
                    <a:gd name="T25" fmla="*/ 0 h 51"/>
                    <a:gd name="T26" fmla="*/ 25 w 51"/>
                    <a:gd name="T27" fmla="*/ 5 h 51"/>
                    <a:gd name="T28" fmla="*/ 6 w 51"/>
                    <a:gd name="T29" fmla="*/ 25 h 51"/>
                    <a:gd name="T30" fmla="*/ 25 w 51"/>
                    <a:gd name="T31" fmla="*/ 45 h 51"/>
                    <a:gd name="T32" fmla="*/ 25 w 51"/>
                    <a:gd name="T33" fmla="*/ 5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1" h="51">
                      <a:moveTo>
                        <a:pt x="25" y="0"/>
                      </a:moveTo>
                      <a:cubicBezTo>
                        <a:pt x="39" y="0"/>
                        <a:pt x="51" y="11"/>
                        <a:pt x="51" y="25"/>
                      </a:cubicBezTo>
                      <a:cubicBezTo>
                        <a:pt x="51" y="39"/>
                        <a:pt x="39" y="51"/>
                        <a:pt x="25" y="51"/>
                      </a:cubicBezTo>
                      <a:cubicBezTo>
                        <a:pt x="25" y="51"/>
                        <a:pt x="25" y="51"/>
                        <a:pt x="25" y="51"/>
                      </a:cubicBezTo>
                      <a:cubicBezTo>
                        <a:pt x="25" y="45"/>
                        <a:pt x="25" y="45"/>
                        <a:pt x="25" y="45"/>
                      </a:cubicBezTo>
                      <a:cubicBezTo>
                        <a:pt x="25" y="45"/>
                        <a:pt x="25" y="45"/>
                        <a:pt x="25" y="45"/>
                      </a:cubicBezTo>
                      <a:cubicBezTo>
                        <a:pt x="36" y="45"/>
                        <a:pt x="45" y="36"/>
                        <a:pt x="45" y="25"/>
                      </a:cubicBezTo>
                      <a:cubicBezTo>
                        <a:pt x="45" y="14"/>
                        <a:pt x="36" y="5"/>
                        <a:pt x="25" y="5"/>
                      </a:cubicBezTo>
                      <a:cubicBezTo>
                        <a:pt x="25" y="5"/>
                        <a:pt x="25" y="5"/>
                        <a:pt x="25" y="5"/>
                      </a:cubicBezTo>
                      <a:cubicBezTo>
                        <a:pt x="25" y="0"/>
                        <a:pt x="25" y="0"/>
                        <a:pt x="25" y="0"/>
                      </a:cubicBezTo>
                      <a:close/>
                      <a:moveTo>
                        <a:pt x="25" y="51"/>
                      </a:moveTo>
                      <a:cubicBezTo>
                        <a:pt x="11" y="51"/>
                        <a:pt x="0" y="39"/>
                        <a:pt x="0" y="25"/>
                      </a:cubicBezTo>
                      <a:cubicBezTo>
                        <a:pt x="0" y="11"/>
                        <a:pt x="11" y="0"/>
                        <a:pt x="25" y="0"/>
                      </a:cubicBezTo>
                      <a:cubicBezTo>
                        <a:pt x="25" y="5"/>
                        <a:pt x="25" y="5"/>
                        <a:pt x="25" y="5"/>
                      </a:cubicBezTo>
                      <a:cubicBezTo>
                        <a:pt x="14" y="5"/>
                        <a:pt x="6" y="14"/>
                        <a:pt x="6" y="25"/>
                      </a:cubicBezTo>
                      <a:cubicBezTo>
                        <a:pt x="6" y="36"/>
                        <a:pt x="14" y="45"/>
                        <a:pt x="25" y="45"/>
                      </a:cubicBezTo>
                      <a:lnTo>
                        <a:pt x="25" y="51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6" name="Freeform: Shape 106"/>
                <p:cNvSpPr>
                  <a:spLocks/>
                </p:cNvSpPr>
                <p:nvPr/>
              </p:nvSpPr>
              <p:spPr bwMode="auto">
                <a:xfrm>
                  <a:off x="3562" y="1016"/>
                  <a:ext cx="148" cy="111"/>
                </a:xfrm>
                <a:custGeom>
                  <a:avLst/>
                  <a:gdLst>
                    <a:gd name="T0" fmla="*/ 43 w 85"/>
                    <a:gd name="T1" fmla="*/ 0 h 64"/>
                    <a:gd name="T2" fmla="*/ 0 w 85"/>
                    <a:gd name="T3" fmla="*/ 43 h 64"/>
                    <a:gd name="T4" fmla="*/ 5 w 85"/>
                    <a:gd name="T5" fmla="*/ 63 h 64"/>
                    <a:gd name="T6" fmla="*/ 5 w 85"/>
                    <a:gd name="T7" fmla="*/ 52 h 64"/>
                    <a:gd name="T8" fmla="*/ 7 w 85"/>
                    <a:gd name="T9" fmla="*/ 46 h 64"/>
                    <a:gd name="T10" fmla="*/ 7 w 85"/>
                    <a:gd name="T11" fmla="*/ 43 h 64"/>
                    <a:gd name="T12" fmla="*/ 43 w 85"/>
                    <a:gd name="T13" fmla="*/ 7 h 64"/>
                    <a:gd name="T14" fmla="*/ 78 w 85"/>
                    <a:gd name="T15" fmla="*/ 43 h 64"/>
                    <a:gd name="T16" fmla="*/ 78 w 85"/>
                    <a:gd name="T17" fmla="*/ 47 h 64"/>
                    <a:gd name="T18" fmla="*/ 80 w 85"/>
                    <a:gd name="T19" fmla="*/ 52 h 64"/>
                    <a:gd name="T20" fmla="*/ 80 w 85"/>
                    <a:gd name="T21" fmla="*/ 64 h 64"/>
                    <a:gd name="T22" fmla="*/ 85 w 85"/>
                    <a:gd name="T23" fmla="*/ 43 h 64"/>
                    <a:gd name="T24" fmla="*/ 43 w 85"/>
                    <a:gd name="T25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5" h="64">
                      <a:moveTo>
                        <a:pt x="43" y="0"/>
                      </a:moveTo>
                      <a:cubicBezTo>
                        <a:pt x="19" y="0"/>
                        <a:pt x="0" y="19"/>
                        <a:pt x="0" y="43"/>
                      </a:cubicBezTo>
                      <a:cubicBezTo>
                        <a:pt x="0" y="50"/>
                        <a:pt x="2" y="57"/>
                        <a:pt x="5" y="63"/>
                      </a:cubicBezTo>
                      <a:cubicBezTo>
                        <a:pt x="5" y="52"/>
                        <a:pt x="5" y="52"/>
                        <a:pt x="5" y="52"/>
                      </a:cubicBezTo>
                      <a:cubicBezTo>
                        <a:pt x="5" y="50"/>
                        <a:pt x="6" y="48"/>
                        <a:pt x="7" y="46"/>
                      </a:cubicBezTo>
                      <a:cubicBezTo>
                        <a:pt x="7" y="45"/>
                        <a:pt x="7" y="44"/>
                        <a:pt x="7" y="43"/>
                      </a:cubicBezTo>
                      <a:cubicBezTo>
                        <a:pt x="7" y="23"/>
                        <a:pt x="23" y="7"/>
                        <a:pt x="43" y="7"/>
                      </a:cubicBezTo>
                      <a:cubicBezTo>
                        <a:pt x="62" y="7"/>
                        <a:pt x="78" y="23"/>
                        <a:pt x="78" y="43"/>
                      </a:cubicBezTo>
                      <a:cubicBezTo>
                        <a:pt x="78" y="44"/>
                        <a:pt x="78" y="46"/>
                        <a:pt x="78" y="47"/>
                      </a:cubicBezTo>
                      <a:cubicBezTo>
                        <a:pt x="79" y="48"/>
                        <a:pt x="80" y="50"/>
                        <a:pt x="80" y="52"/>
                      </a:cubicBezTo>
                      <a:cubicBezTo>
                        <a:pt x="80" y="64"/>
                        <a:pt x="80" y="64"/>
                        <a:pt x="80" y="64"/>
                      </a:cubicBezTo>
                      <a:cubicBezTo>
                        <a:pt x="83" y="58"/>
                        <a:pt x="85" y="50"/>
                        <a:pt x="85" y="43"/>
                      </a:cubicBezTo>
                      <a:cubicBezTo>
                        <a:pt x="85" y="19"/>
                        <a:pt x="66" y="0"/>
                        <a:pt x="43" y="0"/>
                      </a:cubicBez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7" name="Freeform: Shape 107"/>
                <p:cNvSpPr>
                  <a:spLocks/>
                </p:cNvSpPr>
                <p:nvPr/>
              </p:nvSpPr>
              <p:spPr bwMode="auto">
                <a:xfrm>
                  <a:off x="3574" y="1091"/>
                  <a:ext cx="33" cy="59"/>
                </a:xfrm>
                <a:custGeom>
                  <a:avLst/>
                  <a:gdLst>
                    <a:gd name="T0" fmla="*/ 1 w 19"/>
                    <a:gd name="T1" fmla="*/ 7 h 34"/>
                    <a:gd name="T2" fmla="*/ 0 w 19"/>
                    <a:gd name="T3" fmla="*/ 9 h 34"/>
                    <a:gd name="T4" fmla="*/ 0 w 19"/>
                    <a:gd name="T5" fmla="*/ 20 h 34"/>
                    <a:gd name="T6" fmla="*/ 0 w 19"/>
                    <a:gd name="T7" fmla="*/ 25 h 34"/>
                    <a:gd name="T8" fmla="*/ 14 w 19"/>
                    <a:gd name="T9" fmla="*/ 34 h 34"/>
                    <a:gd name="T10" fmla="*/ 19 w 19"/>
                    <a:gd name="T11" fmla="*/ 34 h 34"/>
                    <a:gd name="T12" fmla="*/ 19 w 19"/>
                    <a:gd name="T13" fmla="*/ 0 h 34"/>
                    <a:gd name="T14" fmla="*/ 14 w 19"/>
                    <a:gd name="T15" fmla="*/ 0 h 34"/>
                    <a:gd name="T16" fmla="*/ 1 w 19"/>
                    <a:gd name="T17" fmla="*/ 7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34">
                      <a:moveTo>
                        <a:pt x="1" y="7"/>
                      </a:moveTo>
                      <a:cubicBezTo>
                        <a:pt x="1" y="8"/>
                        <a:pt x="0" y="8"/>
                        <a:pt x="0" y="9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30"/>
                        <a:pt x="6" y="34"/>
                        <a:pt x="14" y="34"/>
                      </a:cubicBezTo>
                      <a:cubicBezTo>
                        <a:pt x="19" y="34"/>
                        <a:pt x="19" y="34"/>
                        <a:pt x="19" y="34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7" y="0"/>
                        <a:pt x="2" y="3"/>
                        <a:pt x="1" y="7"/>
                      </a:cubicBez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8" name="Freeform: Shape 108"/>
                <p:cNvSpPr>
                  <a:spLocks/>
                </p:cNvSpPr>
                <p:nvPr/>
              </p:nvSpPr>
              <p:spPr bwMode="auto">
                <a:xfrm>
                  <a:off x="3665" y="1091"/>
                  <a:ext cx="31" cy="59"/>
                </a:xfrm>
                <a:custGeom>
                  <a:avLst/>
                  <a:gdLst>
                    <a:gd name="T0" fmla="*/ 18 w 18"/>
                    <a:gd name="T1" fmla="*/ 25 h 34"/>
                    <a:gd name="T2" fmla="*/ 18 w 18"/>
                    <a:gd name="T3" fmla="*/ 20 h 34"/>
                    <a:gd name="T4" fmla="*/ 18 w 18"/>
                    <a:gd name="T5" fmla="*/ 9 h 34"/>
                    <a:gd name="T6" fmla="*/ 18 w 18"/>
                    <a:gd name="T7" fmla="*/ 8 h 34"/>
                    <a:gd name="T8" fmla="*/ 5 w 18"/>
                    <a:gd name="T9" fmla="*/ 0 h 34"/>
                    <a:gd name="T10" fmla="*/ 0 w 18"/>
                    <a:gd name="T11" fmla="*/ 0 h 34"/>
                    <a:gd name="T12" fmla="*/ 0 w 18"/>
                    <a:gd name="T13" fmla="*/ 34 h 34"/>
                    <a:gd name="T14" fmla="*/ 5 w 18"/>
                    <a:gd name="T15" fmla="*/ 34 h 34"/>
                    <a:gd name="T16" fmla="*/ 18 w 18"/>
                    <a:gd name="T17" fmla="*/ 25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" h="34">
                      <a:moveTo>
                        <a:pt x="18" y="25"/>
                      </a:move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18" y="9"/>
                        <a:pt x="18" y="8"/>
                        <a:pt x="18" y="8"/>
                      </a:cubicBezTo>
                      <a:cubicBezTo>
                        <a:pt x="18" y="4"/>
                        <a:pt x="12" y="0"/>
                        <a:pt x="5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5" y="34"/>
                        <a:pt x="5" y="34"/>
                        <a:pt x="5" y="34"/>
                      </a:cubicBezTo>
                      <a:cubicBezTo>
                        <a:pt x="13" y="34"/>
                        <a:pt x="18" y="30"/>
                        <a:pt x="18" y="25"/>
                      </a:cubicBez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9" name="Freeform: Shape 109"/>
                <p:cNvSpPr>
                  <a:spLocks/>
                </p:cNvSpPr>
                <p:nvPr/>
              </p:nvSpPr>
              <p:spPr bwMode="auto">
                <a:xfrm>
                  <a:off x="4443" y="2270"/>
                  <a:ext cx="38" cy="78"/>
                </a:xfrm>
                <a:custGeom>
                  <a:avLst/>
                  <a:gdLst>
                    <a:gd name="T0" fmla="*/ 0 w 38"/>
                    <a:gd name="T1" fmla="*/ 78 h 78"/>
                    <a:gd name="T2" fmla="*/ 38 w 38"/>
                    <a:gd name="T3" fmla="*/ 32 h 78"/>
                    <a:gd name="T4" fmla="*/ 0 w 38"/>
                    <a:gd name="T5" fmla="*/ 0 h 78"/>
                    <a:gd name="T6" fmla="*/ 0 w 38"/>
                    <a:gd name="T7" fmla="*/ 78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78">
                      <a:moveTo>
                        <a:pt x="0" y="78"/>
                      </a:moveTo>
                      <a:lnTo>
                        <a:pt x="38" y="32"/>
                      </a:lnTo>
                      <a:lnTo>
                        <a:pt x="0" y="0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0" name="Freeform: Shape 110"/>
                <p:cNvSpPr>
                  <a:spLocks/>
                </p:cNvSpPr>
                <p:nvPr/>
              </p:nvSpPr>
              <p:spPr bwMode="auto">
                <a:xfrm>
                  <a:off x="4535" y="2270"/>
                  <a:ext cx="40" cy="78"/>
                </a:xfrm>
                <a:custGeom>
                  <a:avLst/>
                  <a:gdLst>
                    <a:gd name="T0" fmla="*/ 40 w 40"/>
                    <a:gd name="T1" fmla="*/ 78 h 78"/>
                    <a:gd name="T2" fmla="*/ 40 w 40"/>
                    <a:gd name="T3" fmla="*/ 0 h 78"/>
                    <a:gd name="T4" fmla="*/ 0 w 40"/>
                    <a:gd name="T5" fmla="*/ 32 h 78"/>
                    <a:gd name="T6" fmla="*/ 40 w 40"/>
                    <a:gd name="T7" fmla="*/ 78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78">
                      <a:moveTo>
                        <a:pt x="40" y="78"/>
                      </a:moveTo>
                      <a:lnTo>
                        <a:pt x="40" y="0"/>
                      </a:lnTo>
                      <a:lnTo>
                        <a:pt x="0" y="32"/>
                      </a:lnTo>
                      <a:lnTo>
                        <a:pt x="40" y="78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1" name="Freeform: Shape 111"/>
                <p:cNvSpPr>
                  <a:spLocks/>
                </p:cNvSpPr>
                <p:nvPr/>
              </p:nvSpPr>
              <p:spPr bwMode="auto">
                <a:xfrm>
                  <a:off x="4575" y="2350"/>
                  <a:ext cx="0" cy="2"/>
                </a:xfrm>
                <a:custGeom>
                  <a:avLst/>
                  <a:gdLst>
                    <a:gd name="T0" fmla="*/ 2 h 2"/>
                    <a:gd name="T1" fmla="*/ 2 h 2"/>
                    <a:gd name="T2" fmla="*/ 0 h 2"/>
                    <a:gd name="T3" fmla="*/ 2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2" name="Freeform: Shape 112"/>
                <p:cNvSpPr>
                  <a:spLocks/>
                </p:cNvSpPr>
                <p:nvPr/>
              </p:nvSpPr>
              <p:spPr bwMode="auto">
                <a:xfrm>
                  <a:off x="4443" y="2350"/>
                  <a:ext cx="0" cy="2"/>
                </a:xfrm>
                <a:custGeom>
                  <a:avLst/>
                  <a:gdLst>
                    <a:gd name="T0" fmla="*/ 2 h 2"/>
                    <a:gd name="T1" fmla="*/ 2 h 2"/>
                    <a:gd name="T2" fmla="*/ 0 h 2"/>
                    <a:gd name="T3" fmla="*/ 2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3" name="Freeform: Shape 113"/>
                <p:cNvSpPr>
                  <a:spLocks/>
                </p:cNvSpPr>
                <p:nvPr/>
              </p:nvSpPr>
              <p:spPr bwMode="auto">
                <a:xfrm>
                  <a:off x="4444" y="2303"/>
                  <a:ext cx="127" cy="49"/>
                </a:xfrm>
                <a:custGeom>
                  <a:avLst/>
                  <a:gdLst>
                    <a:gd name="T0" fmla="*/ 127 w 127"/>
                    <a:gd name="T1" fmla="*/ 49 h 49"/>
                    <a:gd name="T2" fmla="*/ 127 w 127"/>
                    <a:gd name="T3" fmla="*/ 47 h 49"/>
                    <a:gd name="T4" fmla="*/ 89 w 127"/>
                    <a:gd name="T5" fmla="*/ 0 h 49"/>
                    <a:gd name="T6" fmla="*/ 65 w 127"/>
                    <a:gd name="T7" fmla="*/ 21 h 49"/>
                    <a:gd name="T8" fmla="*/ 40 w 127"/>
                    <a:gd name="T9" fmla="*/ 0 h 49"/>
                    <a:gd name="T10" fmla="*/ 0 w 127"/>
                    <a:gd name="T11" fmla="*/ 47 h 49"/>
                    <a:gd name="T12" fmla="*/ 0 w 127"/>
                    <a:gd name="T13" fmla="*/ 49 h 49"/>
                    <a:gd name="T14" fmla="*/ 127 w 127"/>
                    <a:gd name="T15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7" h="49">
                      <a:moveTo>
                        <a:pt x="127" y="49"/>
                      </a:moveTo>
                      <a:lnTo>
                        <a:pt x="127" y="47"/>
                      </a:lnTo>
                      <a:lnTo>
                        <a:pt x="89" y="0"/>
                      </a:lnTo>
                      <a:lnTo>
                        <a:pt x="65" y="21"/>
                      </a:lnTo>
                      <a:lnTo>
                        <a:pt x="40" y="0"/>
                      </a:lnTo>
                      <a:lnTo>
                        <a:pt x="0" y="47"/>
                      </a:lnTo>
                      <a:lnTo>
                        <a:pt x="0" y="49"/>
                      </a:lnTo>
                      <a:lnTo>
                        <a:pt x="127" y="49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4" name="Freeform: Shape 114"/>
                <p:cNvSpPr>
                  <a:spLocks/>
                </p:cNvSpPr>
                <p:nvPr/>
              </p:nvSpPr>
              <p:spPr bwMode="auto">
                <a:xfrm>
                  <a:off x="4446" y="2269"/>
                  <a:ext cx="125" cy="50"/>
                </a:xfrm>
                <a:custGeom>
                  <a:avLst/>
                  <a:gdLst>
                    <a:gd name="T0" fmla="*/ 37 w 125"/>
                    <a:gd name="T1" fmla="*/ 29 h 50"/>
                    <a:gd name="T2" fmla="*/ 38 w 125"/>
                    <a:gd name="T3" fmla="*/ 31 h 50"/>
                    <a:gd name="T4" fmla="*/ 40 w 125"/>
                    <a:gd name="T5" fmla="*/ 33 h 50"/>
                    <a:gd name="T6" fmla="*/ 63 w 125"/>
                    <a:gd name="T7" fmla="*/ 50 h 50"/>
                    <a:gd name="T8" fmla="*/ 83 w 125"/>
                    <a:gd name="T9" fmla="*/ 33 h 50"/>
                    <a:gd name="T10" fmla="*/ 85 w 125"/>
                    <a:gd name="T11" fmla="*/ 31 h 50"/>
                    <a:gd name="T12" fmla="*/ 87 w 125"/>
                    <a:gd name="T13" fmla="*/ 29 h 50"/>
                    <a:gd name="T14" fmla="*/ 125 w 125"/>
                    <a:gd name="T15" fmla="*/ 0 h 50"/>
                    <a:gd name="T16" fmla="*/ 0 w 125"/>
                    <a:gd name="T17" fmla="*/ 0 h 50"/>
                    <a:gd name="T18" fmla="*/ 37 w 125"/>
                    <a:gd name="T19" fmla="*/ 29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5" h="50">
                      <a:moveTo>
                        <a:pt x="37" y="29"/>
                      </a:moveTo>
                      <a:lnTo>
                        <a:pt x="38" y="31"/>
                      </a:lnTo>
                      <a:lnTo>
                        <a:pt x="40" y="33"/>
                      </a:lnTo>
                      <a:lnTo>
                        <a:pt x="63" y="50"/>
                      </a:lnTo>
                      <a:lnTo>
                        <a:pt x="83" y="33"/>
                      </a:lnTo>
                      <a:lnTo>
                        <a:pt x="85" y="31"/>
                      </a:lnTo>
                      <a:lnTo>
                        <a:pt x="87" y="29"/>
                      </a:lnTo>
                      <a:lnTo>
                        <a:pt x="125" y="0"/>
                      </a:lnTo>
                      <a:lnTo>
                        <a:pt x="0" y="0"/>
                      </a:lnTo>
                      <a:lnTo>
                        <a:pt x="37" y="29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5" name="Freeform: Shape 115"/>
                <p:cNvSpPr>
                  <a:spLocks/>
                </p:cNvSpPr>
                <p:nvPr/>
              </p:nvSpPr>
              <p:spPr bwMode="auto">
                <a:xfrm>
                  <a:off x="2855" y="1053"/>
                  <a:ext cx="136" cy="128"/>
                </a:xfrm>
                <a:custGeom>
                  <a:avLst/>
                  <a:gdLst>
                    <a:gd name="T0" fmla="*/ 13 w 78"/>
                    <a:gd name="T1" fmla="*/ 74 h 74"/>
                    <a:gd name="T2" fmla="*/ 27 w 78"/>
                    <a:gd name="T3" fmla="*/ 61 h 74"/>
                    <a:gd name="T4" fmla="*/ 27 w 78"/>
                    <a:gd name="T5" fmla="*/ 61 h 74"/>
                    <a:gd name="T6" fmla="*/ 27 w 78"/>
                    <a:gd name="T7" fmla="*/ 17 h 74"/>
                    <a:gd name="T8" fmla="*/ 70 w 78"/>
                    <a:gd name="T9" fmla="*/ 17 h 74"/>
                    <a:gd name="T10" fmla="*/ 70 w 78"/>
                    <a:gd name="T11" fmla="*/ 48 h 74"/>
                    <a:gd name="T12" fmla="*/ 65 w 78"/>
                    <a:gd name="T13" fmla="*/ 47 h 74"/>
                    <a:gd name="T14" fmla="*/ 51 w 78"/>
                    <a:gd name="T15" fmla="*/ 61 h 74"/>
                    <a:gd name="T16" fmla="*/ 65 w 78"/>
                    <a:gd name="T17" fmla="*/ 74 h 74"/>
                    <a:gd name="T18" fmla="*/ 78 w 78"/>
                    <a:gd name="T19" fmla="*/ 61 h 74"/>
                    <a:gd name="T20" fmla="*/ 78 w 78"/>
                    <a:gd name="T21" fmla="*/ 61 h 74"/>
                    <a:gd name="T22" fmla="*/ 78 w 78"/>
                    <a:gd name="T23" fmla="*/ 61 h 74"/>
                    <a:gd name="T24" fmla="*/ 78 w 78"/>
                    <a:gd name="T25" fmla="*/ 17 h 74"/>
                    <a:gd name="T26" fmla="*/ 78 w 78"/>
                    <a:gd name="T27" fmla="*/ 0 h 74"/>
                    <a:gd name="T28" fmla="*/ 70 w 78"/>
                    <a:gd name="T29" fmla="*/ 0 h 74"/>
                    <a:gd name="T30" fmla="*/ 27 w 78"/>
                    <a:gd name="T31" fmla="*/ 0 h 74"/>
                    <a:gd name="T32" fmla="*/ 18 w 78"/>
                    <a:gd name="T33" fmla="*/ 0 h 74"/>
                    <a:gd name="T34" fmla="*/ 18 w 78"/>
                    <a:gd name="T35" fmla="*/ 17 h 74"/>
                    <a:gd name="T36" fmla="*/ 18 w 78"/>
                    <a:gd name="T37" fmla="*/ 48 h 74"/>
                    <a:gd name="T38" fmla="*/ 13 w 78"/>
                    <a:gd name="T39" fmla="*/ 47 h 74"/>
                    <a:gd name="T40" fmla="*/ 0 w 78"/>
                    <a:gd name="T41" fmla="*/ 61 h 74"/>
                    <a:gd name="T42" fmla="*/ 13 w 78"/>
                    <a:gd name="T43" fmla="*/ 74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78" h="74">
                      <a:moveTo>
                        <a:pt x="13" y="74"/>
                      </a:moveTo>
                      <a:cubicBezTo>
                        <a:pt x="21" y="74"/>
                        <a:pt x="27" y="68"/>
                        <a:pt x="27" y="61"/>
                      </a:cubicBezTo>
                      <a:cubicBezTo>
                        <a:pt x="27" y="61"/>
                        <a:pt x="27" y="61"/>
                        <a:pt x="27" y="61"/>
                      </a:cubicBezTo>
                      <a:cubicBezTo>
                        <a:pt x="27" y="17"/>
                        <a:pt x="27" y="17"/>
                        <a:pt x="27" y="17"/>
                      </a:cubicBezTo>
                      <a:cubicBezTo>
                        <a:pt x="70" y="17"/>
                        <a:pt x="70" y="17"/>
                        <a:pt x="70" y="17"/>
                      </a:cubicBezTo>
                      <a:cubicBezTo>
                        <a:pt x="70" y="48"/>
                        <a:pt x="70" y="48"/>
                        <a:pt x="70" y="48"/>
                      </a:cubicBezTo>
                      <a:cubicBezTo>
                        <a:pt x="68" y="48"/>
                        <a:pt x="66" y="47"/>
                        <a:pt x="65" y="47"/>
                      </a:cubicBezTo>
                      <a:cubicBezTo>
                        <a:pt x="57" y="47"/>
                        <a:pt x="51" y="53"/>
                        <a:pt x="51" y="61"/>
                      </a:cubicBezTo>
                      <a:cubicBezTo>
                        <a:pt x="51" y="68"/>
                        <a:pt x="57" y="74"/>
                        <a:pt x="65" y="74"/>
                      </a:cubicBezTo>
                      <a:cubicBezTo>
                        <a:pt x="72" y="74"/>
                        <a:pt x="78" y="68"/>
                        <a:pt x="78" y="61"/>
                      </a:cubicBezTo>
                      <a:cubicBezTo>
                        <a:pt x="78" y="61"/>
                        <a:pt x="78" y="61"/>
                        <a:pt x="78" y="61"/>
                      </a:cubicBezTo>
                      <a:cubicBezTo>
                        <a:pt x="78" y="61"/>
                        <a:pt x="78" y="61"/>
                        <a:pt x="78" y="61"/>
                      </a:cubicBezTo>
                      <a:cubicBezTo>
                        <a:pt x="78" y="17"/>
                        <a:pt x="78" y="17"/>
                        <a:pt x="78" y="17"/>
                      </a:cubicBezTo>
                      <a:cubicBezTo>
                        <a:pt x="78" y="0"/>
                        <a:pt x="78" y="0"/>
                        <a:pt x="78" y="0"/>
                      </a:cubicBezTo>
                      <a:cubicBezTo>
                        <a:pt x="70" y="0"/>
                        <a:pt x="70" y="0"/>
                        <a:pt x="70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cubicBezTo>
                        <a:pt x="18" y="48"/>
                        <a:pt x="18" y="48"/>
                        <a:pt x="18" y="48"/>
                      </a:cubicBezTo>
                      <a:cubicBezTo>
                        <a:pt x="17" y="48"/>
                        <a:pt x="15" y="47"/>
                        <a:pt x="13" y="47"/>
                      </a:cubicBezTo>
                      <a:cubicBezTo>
                        <a:pt x="6" y="47"/>
                        <a:pt x="0" y="53"/>
                        <a:pt x="0" y="61"/>
                      </a:cubicBezTo>
                      <a:cubicBezTo>
                        <a:pt x="0" y="68"/>
                        <a:pt x="6" y="74"/>
                        <a:pt x="13" y="74"/>
                      </a:cubicBez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6" name="Freeform: Shape 116"/>
                <p:cNvSpPr>
                  <a:spLocks/>
                </p:cNvSpPr>
                <p:nvPr/>
              </p:nvSpPr>
              <p:spPr bwMode="auto">
                <a:xfrm>
                  <a:off x="4165" y="1468"/>
                  <a:ext cx="67" cy="114"/>
                </a:xfrm>
                <a:custGeom>
                  <a:avLst/>
                  <a:gdLst>
                    <a:gd name="T0" fmla="*/ 0 w 39"/>
                    <a:gd name="T1" fmla="*/ 46 h 66"/>
                    <a:gd name="T2" fmla="*/ 0 w 39"/>
                    <a:gd name="T3" fmla="*/ 55 h 66"/>
                    <a:gd name="T4" fmla="*/ 11 w 39"/>
                    <a:gd name="T5" fmla="*/ 66 h 66"/>
                    <a:gd name="T6" fmla="*/ 27 w 39"/>
                    <a:gd name="T7" fmla="*/ 66 h 66"/>
                    <a:gd name="T8" fmla="*/ 39 w 39"/>
                    <a:gd name="T9" fmla="*/ 55 h 66"/>
                    <a:gd name="T10" fmla="*/ 39 w 39"/>
                    <a:gd name="T11" fmla="*/ 46 h 66"/>
                    <a:gd name="T12" fmla="*/ 25 w 39"/>
                    <a:gd name="T13" fmla="*/ 46 h 66"/>
                    <a:gd name="T14" fmla="*/ 25 w 39"/>
                    <a:gd name="T15" fmla="*/ 38 h 66"/>
                    <a:gd name="T16" fmla="*/ 39 w 39"/>
                    <a:gd name="T17" fmla="*/ 38 h 66"/>
                    <a:gd name="T18" fmla="*/ 39 w 39"/>
                    <a:gd name="T19" fmla="*/ 25 h 66"/>
                    <a:gd name="T20" fmla="*/ 25 w 39"/>
                    <a:gd name="T21" fmla="*/ 25 h 66"/>
                    <a:gd name="T22" fmla="*/ 25 w 39"/>
                    <a:gd name="T23" fmla="*/ 17 h 66"/>
                    <a:gd name="T24" fmla="*/ 39 w 39"/>
                    <a:gd name="T25" fmla="*/ 17 h 66"/>
                    <a:gd name="T26" fmla="*/ 39 w 39"/>
                    <a:gd name="T27" fmla="*/ 11 h 66"/>
                    <a:gd name="T28" fmla="*/ 27 w 39"/>
                    <a:gd name="T29" fmla="*/ 0 h 66"/>
                    <a:gd name="T30" fmla="*/ 11 w 39"/>
                    <a:gd name="T31" fmla="*/ 0 h 66"/>
                    <a:gd name="T32" fmla="*/ 0 w 39"/>
                    <a:gd name="T33" fmla="*/ 11 h 66"/>
                    <a:gd name="T34" fmla="*/ 0 w 39"/>
                    <a:gd name="T35" fmla="*/ 17 h 66"/>
                    <a:gd name="T36" fmla="*/ 14 w 39"/>
                    <a:gd name="T37" fmla="*/ 17 h 66"/>
                    <a:gd name="T38" fmla="*/ 14 w 39"/>
                    <a:gd name="T39" fmla="*/ 25 h 66"/>
                    <a:gd name="T40" fmla="*/ 0 w 39"/>
                    <a:gd name="T41" fmla="*/ 25 h 66"/>
                    <a:gd name="T42" fmla="*/ 0 w 39"/>
                    <a:gd name="T43" fmla="*/ 38 h 66"/>
                    <a:gd name="T44" fmla="*/ 14 w 39"/>
                    <a:gd name="T45" fmla="*/ 38 h 66"/>
                    <a:gd name="T46" fmla="*/ 14 w 39"/>
                    <a:gd name="T47" fmla="*/ 46 h 66"/>
                    <a:gd name="T48" fmla="*/ 0 w 39"/>
                    <a:gd name="T49" fmla="*/ 46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9" h="66">
                      <a:moveTo>
                        <a:pt x="0" y="46"/>
                      </a:moveTo>
                      <a:cubicBezTo>
                        <a:pt x="0" y="55"/>
                        <a:pt x="0" y="55"/>
                        <a:pt x="0" y="55"/>
                      </a:cubicBezTo>
                      <a:cubicBezTo>
                        <a:pt x="0" y="61"/>
                        <a:pt x="5" y="66"/>
                        <a:pt x="11" y="66"/>
                      </a:cubicBezTo>
                      <a:cubicBezTo>
                        <a:pt x="27" y="66"/>
                        <a:pt x="27" y="66"/>
                        <a:pt x="27" y="66"/>
                      </a:cubicBezTo>
                      <a:cubicBezTo>
                        <a:pt x="34" y="66"/>
                        <a:pt x="39" y="61"/>
                        <a:pt x="39" y="55"/>
                      </a:cubicBezTo>
                      <a:cubicBezTo>
                        <a:pt x="39" y="46"/>
                        <a:pt x="39" y="46"/>
                        <a:pt x="39" y="46"/>
                      </a:cubicBez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5" y="38"/>
                        <a:pt x="25" y="38"/>
                        <a:pt x="25" y="38"/>
                      </a:cubicBezTo>
                      <a:cubicBezTo>
                        <a:pt x="39" y="38"/>
                        <a:pt x="39" y="38"/>
                        <a:pt x="39" y="38"/>
                      </a:cubicBezTo>
                      <a:cubicBezTo>
                        <a:pt x="39" y="25"/>
                        <a:pt x="39" y="25"/>
                        <a:pt x="39" y="25"/>
                      </a:cubicBezTo>
                      <a:cubicBezTo>
                        <a:pt x="25" y="25"/>
                        <a:pt x="25" y="25"/>
                        <a:pt x="25" y="25"/>
                      </a:cubicBezTo>
                      <a:cubicBezTo>
                        <a:pt x="25" y="17"/>
                        <a:pt x="25" y="17"/>
                        <a:pt x="25" y="17"/>
                      </a:cubicBezTo>
                      <a:cubicBezTo>
                        <a:pt x="39" y="17"/>
                        <a:pt x="39" y="17"/>
                        <a:pt x="39" y="17"/>
                      </a:cubicBezTo>
                      <a:cubicBezTo>
                        <a:pt x="39" y="11"/>
                        <a:pt x="39" y="11"/>
                        <a:pt x="39" y="11"/>
                      </a:cubicBezTo>
                      <a:cubicBezTo>
                        <a:pt x="39" y="5"/>
                        <a:pt x="34" y="0"/>
                        <a:pt x="27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14" y="17"/>
                        <a:pt x="14" y="17"/>
                        <a:pt x="14" y="17"/>
                      </a:cubicBezTo>
                      <a:cubicBezTo>
                        <a:pt x="14" y="25"/>
                        <a:pt x="14" y="25"/>
                        <a:pt x="1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38"/>
                        <a:pt x="0" y="38"/>
                        <a:pt x="0" y="38"/>
                      </a:cubicBezTo>
                      <a:cubicBezTo>
                        <a:pt x="14" y="38"/>
                        <a:pt x="14" y="38"/>
                        <a:pt x="14" y="38"/>
                      </a:cubicBezTo>
                      <a:cubicBezTo>
                        <a:pt x="14" y="46"/>
                        <a:pt x="14" y="46"/>
                        <a:pt x="14" y="46"/>
                      </a:cubicBez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7" name="Freeform: Shape 117"/>
                <p:cNvSpPr>
                  <a:spLocks/>
                </p:cNvSpPr>
                <p:nvPr/>
              </p:nvSpPr>
              <p:spPr bwMode="auto">
                <a:xfrm>
                  <a:off x="4144" y="1570"/>
                  <a:ext cx="108" cy="71"/>
                </a:xfrm>
                <a:custGeom>
                  <a:avLst/>
                  <a:gdLst>
                    <a:gd name="T0" fmla="*/ 0 w 62"/>
                    <a:gd name="T1" fmla="*/ 2 h 41"/>
                    <a:gd name="T2" fmla="*/ 20 w 62"/>
                    <a:gd name="T3" fmla="*/ 19 h 41"/>
                    <a:gd name="T4" fmla="*/ 27 w 62"/>
                    <a:gd name="T5" fmla="*/ 19 h 41"/>
                    <a:gd name="T6" fmla="*/ 27 w 62"/>
                    <a:gd name="T7" fmla="*/ 32 h 41"/>
                    <a:gd name="T8" fmla="*/ 19 w 62"/>
                    <a:gd name="T9" fmla="*/ 32 h 41"/>
                    <a:gd name="T10" fmla="*/ 19 w 62"/>
                    <a:gd name="T11" fmla="*/ 41 h 41"/>
                    <a:gd name="T12" fmla="*/ 43 w 62"/>
                    <a:gd name="T13" fmla="*/ 41 h 41"/>
                    <a:gd name="T14" fmla="*/ 43 w 62"/>
                    <a:gd name="T15" fmla="*/ 32 h 41"/>
                    <a:gd name="T16" fmla="*/ 35 w 62"/>
                    <a:gd name="T17" fmla="*/ 32 h 41"/>
                    <a:gd name="T18" fmla="*/ 35 w 62"/>
                    <a:gd name="T19" fmla="*/ 19 h 41"/>
                    <a:gd name="T20" fmla="*/ 42 w 62"/>
                    <a:gd name="T21" fmla="*/ 19 h 41"/>
                    <a:gd name="T22" fmla="*/ 62 w 62"/>
                    <a:gd name="T23" fmla="*/ 2 h 41"/>
                    <a:gd name="T24" fmla="*/ 54 w 62"/>
                    <a:gd name="T25" fmla="*/ 0 h 41"/>
                    <a:gd name="T26" fmla="*/ 42 w 62"/>
                    <a:gd name="T27" fmla="*/ 11 h 41"/>
                    <a:gd name="T28" fmla="*/ 20 w 62"/>
                    <a:gd name="T29" fmla="*/ 11 h 41"/>
                    <a:gd name="T30" fmla="*/ 8 w 62"/>
                    <a:gd name="T31" fmla="*/ 0 h 41"/>
                    <a:gd name="T32" fmla="*/ 0 w 62"/>
                    <a:gd name="T33" fmla="*/ 2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2" h="41">
                      <a:moveTo>
                        <a:pt x="0" y="2"/>
                      </a:moveTo>
                      <a:cubicBezTo>
                        <a:pt x="2" y="12"/>
                        <a:pt x="11" y="19"/>
                        <a:pt x="20" y="19"/>
                      </a:cubicBezTo>
                      <a:cubicBezTo>
                        <a:pt x="27" y="19"/>
                        <a:pt x="27" y="19"/>
                        <a:pt x="27" y="19"/>
                      </a:cubicBezTo>
                      <a:cubicBezTo>
                        <a:pt x="27" y="32"/>
                        <a:pt x="27" y="32"/>
                        <a:pt x="27" y="32"/>
                      </a:cubicBezTo>
                      <a:cubicBezTo>
                        <a:pt x="19" y="32"/>
                        <a:pt x="19" y="32"/>
                        <a:pt x="19" y="32"/>
                      </a:cubicBezTo>
                      <a:cubicBezTo>
                        <a:pt x="19" y="41"/>
                        <a:pt x="19" y="41"/>
                        <a:pt x="19" y="41"/>
                      </a:cubicBezTo>
                      <a:cubicBezTo>
                        <a:pt x="43" y="41"/>
                        <a:pt x="43" y="41"/>
                        <a:pt x="43" y="41"/>
                      </a:cubicBezTo>
                      <a:cubicBezTo>
                        <a:pt x="43" y="32"/>
                        <a:pt x="43" y="32"/>
                        <a:pt x="43" y="32"/>
                      </a:cubicBezTo>
                      <a:cubicBezTo>
                        <a:pt x="35" y="32"/>
                        <a:pt x="35" y="32"/>
                        <a:pt x="35" y="32"/>
                      </a:cubicBezTo>
                      <a:cubicBezTo>
                        <a:pt x="35" y="19"/>
                        <a:pt x="35" y="19"/>
                        <a:pt x="35" y="19"/>
                      </a:cubicBezTo>
                      <a:cubicBezTo>
                        <a:pt x="42" y="19"/>
                        <a:pt x="42" y="19"/>
                        <a:pt x="42" y="19"/>
                      </a:cubicBezTo>
                      <a:cubicBezTo>
                        <a:pt x="52" y="19"/>
                        <a:pt x="60" y="10"/>
                        <a:pt x="62" y="2"/>
                      </a:cubicBezTo>
                      <a:cubicBezTo>
                        <a:pt x="54" y="0"/>
                        <a:pt x="54" y="0"/>
                        <a:pt x="54" y="0"/>
                      </a:cubicBezTo>
                      <a:cubicBezTo>
                        <a:pt x="53" y="5"/>
                        <a:pt x="48" y="11"/>
                        <a:pt x="42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5" y="11"/>
                        <a:pt x="9" y="6"/>
                        <a:pt x="8" y="0"/>
                      </a:cubicBez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8" name="Freeform: Shape 118"/>
                <p:cNvSpPr>
                  <a:spLocks/>
                </p:cNvSpPr>
                <p:nvPr/>
              </p:nvSpPr>
              <p:spPr bwMode="auto">
                <a:xfrm>
                  <a:off x="3286" y="2482"/>
                  <a:ext cx="129" cy="120"/>
                </a:xfrm>
                <a:custGeom>
                  <a:avLst/>
                  <a:gdLst>
                    <a:gd name="T0" fmla="*/ 70 w 74"/>
                    <a:gd name="T1" fmla="*/ 69 h 69"/>
                    <a:gd name="T2" fmla="*/ 70 w 74"/>
                    <a:gd name="T3" fmla="*/ 64 h 69"/>
                    <a:gd name="T4" fmla="*/ 74 w 74"/>
                    <a:gd name="T5" fmla="*/ 10 h 69"/>
                    <a:gd name="T6" fmla="*/ 65 w 74"/>
                    <a:gd name="T7" fmla="*/ 18 h 69"/>
                    <a:gd name="T8" fmla="*/ 65 w 74"/>
                    <a:gd name="T9" fmla="*/ 27 h 69"/>
                    <a:gd name="T10" fmla="*/ 65 w 74"/>
                    <a:gd name="T11" fmla="*/ 33 h 69"/>
                    <a:gd name="T12" fmla="*/ 65 w 74"/>
                    <a:gd name="T13" fmla="*/ 41 h 69"/>
                    <a:gd name="T14" fmla="*/ 32 w 74"/>
                    <a:gd name="T15" fmla="*/ 3 h 69"/>
                    <a:gd name="T16" fmla="*/ 31 w 74"/>
                    <a:gd name="T17" fmla="*/ 4 h 69"/>
                    <a:gd name="T18" fmla="*/ 31 w 74"/>
                    <a:gd name="T19" fmla="*/ 64 h 69"/>
                    <a:gd name="T20" fmla="*/ 61 w 74"/>
                    <a:gd name="T21" fmla="*/ 64 h 69"/>
                    <a:gd name="T22" fmla="*/ 65 w 74"/>
                    <a:gd name="T23" fmla="*/ 69 h 69"/>
                    <a:gd name="T24" fmla="*/ 61 w 74"/>
                    <a:gd name="T25" fmla="*/ 37 h 69"/>
                    <a:gd name="T26" fmla="*/ 65 w 74"/>
                    <a:gd name="T27" fmla="*/ 27 h 69"/>
                    <a:gd name="T28" fmla="*/ 61 w 74"/>
                    <a:gd name="T29" fmla="*/ 23 h 69"/>
                    <a:gd name="T30" fmla="*/ 65 w 74"/>
                    <a:gd name="T31" fmla="*/ 10 h 69"/>
                    <a:gd name="T32" fmla="*/ 31 w 74"/>
                    <a:gd name="T33" fmla="*/ 17 h 69"/>
                    <a:gd name="T34" fmla="*/ 53 w 74"/>
                    <a:gd name="T35" fmla="*/ 57 h 69"/>
                    <a:gd name="T36" fmla="*/ 31 w 74"/>
                    <a:gd name="T37" fmla="*/ 57 h 69"/>
                    <a:gd name="T38" fmla="*/ 65 w 74"/>
                    <a:gd name="T39" fmla="*/ 33 h 69"/>
                    <a:gd name="T40" fmla="*/ 31 w 74"/>
                    <a:gd name="T41" fmla="*/ 2 h 69"/>
                    <a:gd name="T42" fmla="*/ 16 w 74"/>
                    <a:gd name="T43" fmla="*/ 10 h 69"/>
                    <a:gd name="T44" fmla="*/ 0 w 74"/>
                    <a:gd name="T45" fmla="*/ 3 h 69"/>
                    <a:gd name="T46" fmla="*/ 10 w 74"/>
                    <a:gd name="T47" fmla="*/ 10 h 69"/>
                    <a:gd name="T48" fmla="*/ 1 w 74"/>
                    <a:gd name="T49" fmla="*/ 64 h 69"/>
                    <a:gd name="T50" fmla="*/ 7 w 74"/>
                    <a:gd name="T51" fmla="*/ 64 h 69"/>
                    <a:gd name="T52" fmla="*/ 16 w 74"/>
                    <a:gd name="T53" fmla="*/ 69 h 69"/>
                    <a:gd name="T54" fmla="*/ 16 w 74"/>
                    <a:gd name="T55" fmla="*/ 64 h 69"/>
                    <a:gd name="T56" fmla="*/ 31 w 74"/>
                    <a:gd name="T57" fmla="*/ 57 h 69"/>
                    <a:gd name="T58" fmla="*/ 8 w 74"/>
                    <a:gd name="T59" fmla="*/ 17 h 69"/>
                    <a:gd name="T60" fmla="*/ 31 w 74"/>
                    <a:gd name="T61" fmla="*/ 10 h 69"/>
                    <a:gd name="T62" fmla="*/ 23 w 74"/>
                    <a:gd name="T63" fmla="*/ 10 h 69"/>
                    <a:gd name="T64" fmla="*/ 31 w 74"/>
                    <a:gd name="T65" fmla="*/ 2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74" h="69">
                      <a:moveTo>
                        <a:pt x="65" y="69"/>
                      </a:moveTo>
                      <a:cubicBezTo>
                        <a:pt x="70" y="69"/>
                        <a:pt x="70" y="69"/>
                        <a:pt x="70" y="69"/>
                      </a:cubicBezTo>
                      <a:cubicBezTo>
                        <a:pt x="70" y="64"/>
                        <a:pt x="70" y="64"/>
                        <a:pt x="70" y="64"/>
                      </a:cubicBezTo>
                      <a:cubicBezTo>
                        <a:pt x="70" y="64"/>
                        <a:pt x="70" y="64"/>
                        <a:pt x="70" y="64"/>
                      </a:cubicBezTo>
                      <a:cubicBezTo>
                        <a:pt x="74" y="64"/>
                        <a:pt x="74" y="64"/>
                        <a:pt x="74" y="64"/>
                      </a:cubicBezTo>
                      <a:cubicBezTo>
                        <a:pt x="74" y="10"/>
                        <a:pt x="74" y="10"/>
                        <a:pt x="74" y="10"/>
                      </a:cubicBezTo>
                      <a:cubicBezTo>
                        <a:pt x="65" y="10"/>
                        <a:pt x="65" y="10"/>
                        <a:pt x="65" y="10"/>
                      </a:cubicBezTo>
                      <a:cubicBezTo>
                        <a:pt x="65" y="18"/>
                        <a:pt x="65" y="18"/>
                        <a:pt x="65" y="18"/>
                      </a:cubicBezTo>
                      <a:cubicBezTo>
                        <a:pt x="67" y="18"/>
                        <a:pt x="69" y="20"/>
                        <a:pt x="69" y="23"/>
                      </a:cubicBezTo>
                      <a:cubicBezTo>
                        <a:pt x="69" y="25"/>
                        <a:pt x="67" y="27"/>
                        <a:pt x="65" y="27"/>
                      </a:cubicBezTo>
                      <a:cubicBezTo>
                        <a:pt x="65" y="33"/>
                        <a:pt x="65" y="33"/>
                        <a:pt x="65" y="33"/>
                      </a:cubicBezTo>
                      <a:cubicBezTo>
                        <a:pt x="65" y="33"/>
                        <a:pt x="65" y="33"/>
                        <a:pt x="65" y="33"/>
                      </a:cubicBezTo>
                      <a:cubicBezTo>
                        <a:pt x="67" y="33"/>
                        <a:pt x="69" y="35"/>
                        <a:pt x="69" y="37"/>
                      </a:cubicBezTo>
                      <a:cubicBezTo>
                        <a:pt x="69" y="39"/>
                        <a:pt x="67" y="41"/>
                        <a:pt x="65" y="41"/>
                      </a:cubicBezTo>
                      <a:lnTo>
                        <a:pt x="65" y="69"/>
                      </a:lnTo>
                      <a:close/>
                      <a:moveTo>
                        <a:pt x="32" y="3"/>
                      </a:moveTo>
                      <a:cubicBezTo>
                        <a:pt x="31" y="2"/>
                        <a:pt x="31" y="2"/>
                        <a:pt x="31" y="2"/>
                      </a:cubicBezTo>
                      <a:cubicBezTo>
                        <a:pt x="31" y="4"/>
                        <a:pt x="31" y="4"/>
                        <a:pt x="31" y="4"/>
                      </a:cubicBezTo>
                      <a:cubicBezTo>
                        <a:pt x="32" y="3"/>
                        <a:pt x="32" y="3"/>
                        <a:pt x="32" y="3"/>
                      </a:cubicBezTo>
                      <a:close/>
                      <a:moveTo>
                        <a:pt x="31" y="64"/>
                      </a:moveTo>
                      <a:cubicBezTo>
                        <a:pt x="61" y="64"/>
                        <a:pt x="61" y="64"/>
                        <a:pt x="61" y="64"/>
                      </a:cubicBezTo>
                      <a:cubicBezTo>
                        <a:pt x="61" y="64"/>
                        <a:pt x="61" y="64"/>
                        <a:pt x="61" y="64"/>
                      </a:cubicBezTo>
                      <a:cubicBezTo>
                        <a:pt x="61" y="69"/>
                        <a:pt x="61" y="69"/>
                        <a:pt x="61" y="69"/>
                      </a:cubicBezTo>
                      <a:cubicBezTo>
                        <a:pt x="65" y="69"/>
                        <a:pt x="65" y="69"/>
                        <a:pt x="65" y="69"/>
                      </a:cubicBezTo>
                      <a:cubicBezTo>
                        <a:pt x="65" y="41"/>
                        <a:pt x="65" y="41"/>
                        <a:pt x="65" y="41"/>
                      </a:cubicBezTo>
                      <a:cubicBezTo>
                        <a:pt x="63" y="41"/>
                        <a:pt x="61" y="39"/>
                        <a:pt x="61" y="37"/>
                      </a:cubicBezTo>
                      <a:cubicBezTo>
                        <a:pt x="61" y="35"/>
                        <a:pt x="63" y="33"/>
                        <a:pt x="65" y="33"/>
                      </a:cubicBezTo>
                      <a:cubicBezTo>
                        <a:pt x="65" y="27"/>
                        <a:pt x="65" y="27"/>
                        <a:pt x="65" y="27"/>
                      </a:cubicBezTo>
                      <a:cubicBezTo>
                        <a:pt x="63" y="27"/>
                        <a:pt x="61" y="25"/>
                        <a:pt x="61" y="23"/>
                      </a:cubicBezTo>
                      <a:cubicBezTo>
                        <a:pt x="61" y="23"/>
                        <a:pt x="61" y="23"/>
                        <a:pt x="61" y="23"/>
                      </a:cubicBezTo>
                      <a:cubicBezTo>
                        <a:pt x="61" y="20"/>
                        <a:pt x="63" y="18"/>
                        <a:pt x="65" y="18"/>
                      </a:cubicBezTo>
                      <a:cubicBezTo>
                        <a:pt x="65" y="10"/>
                        <a:pt x="65" y="10"/>
                        <a:pt x="65" y="10"/>
                      </a:cubicBezTo>
                      <a:cubicBezTo>
                        <a:pt x="31" y="10"/>
                        <a:pt x="31" y="10"/>
                        <a:pt x="31" y="10"/>
                      </a:cubicBezTo>
                      <a:cubicBezTo>
                        <a:pt x="31" y="17"/>
                        <a:pt x="31" y="17"/>
                        <a:pt x="31" y="17"/>
                      </a:cubicBezTo>
                      <a:cubicBezTo>
                        <a:pt x="53" y="17"/>
                        <a:pt x="53" y="17"/>
                        <a:pt x="53" y="17"/>
                      </a:cubicBezTo>
                      <a:cubicBezTo>
                        <a:pt x="53" y="57"/>
                        <a:pt x="53" y="57"/>
                        <a:pt x="53" y="57"/>
                      </a:cubicBezTo>
                      <a:cubicBezTo>
                        <a:pt x="53" y="57"/>
                        <a:pt x="53" y="57"/>
                        <a:pt x="53" y="57"/>
                      </a:cubicBezTo>
                      <a:cubicBezTo>
                        <a:pt x="31" y="57"/>
                        <a:pt x="31" y="57"/>
                        <a:pt x="31" y="57"/>
                      </a:cubicBezTo>
                      <a:cubicBezTo>
                        <a:pt x="31" y="64"/>
                        <a:pt x="31" y="64"/>
                        <a:pt x="31" y="64"/>
                      </a:cubicBezTo>
                      <a:close/>
                      <a:moveTo>
                        <a:pt x="65" y="33"/>
                      </a:moveTo>
                      <a:cubicBezTo>
                        <a:pt x="65" y="33"/>
                        <a:pt x="65" y="33"/>
                        <a:pt x="65" y="33"/>
                      </a:cubicBezTo>
                      <a:moveTo>
                        <a:pt x="31" y="2"/>
                      </a:move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1" y="64"/>
                        <a:pt x="1" y="64"/>
                        <a:pt x="1" y="64"/>
                      </a:cubicBezTo>
                      <a:cubicBezTo>
                        <a:pt x="7" y="64"/>
                        <a:pt x="7" y="64"/>
                        <a:pt x="7" y="64"/>
                      </a:cubicBezTo>
                      <a:cubicBezTo>
                        <a:pt x="7" y="64"/>
                        <a:pt x="7" y="64"/>
                        <a:pt x="7" y="64"/>
                      </a:cubicBezTo>
                      <a:cubicBezTo>
                        <a:pt x="7" y="69"/>
                        <a:pt x="7" y="69"/>
                        <a:pt x="7" y="69"/>
                      </a:cubicBezTo>
                      <a:cubicBezTo>
                        <a:pt x="16" y="69"/>
                        <a:pt x="16" y="69"/>
                        <a:pt x="16" y="69"/>
                      </a:cubicBezTo>
                      <a:cubicBezTo>
                        <a:pt x="16" y="64"/>
                        <a:pt x="16" y="64"/>
                        <a:pt x="16" y="64"/>
                      </a:cubicBezTo>
                      <a:cubicBezTo>
                        <a:pt x="16" y="64"/>
                        <a:pt x="16" y="64"/>
                        <a:pt x="16" y="64"/>
                      </a:cubicBezTo>
                      <a:cubicBezTo>
                        <a:pt x="31" y="64"/>
                        <a:pt x="31" y="64"/>
                        <a:pt x="31" y="64"/>
                      </a:cubicBezTo>
                      <a:cubicBezTo>
                        <a:pt x="31" y="57"/>
                        <a:pt x="31" y="57"/>
                        <a:pt x="31" y="57"/>
                      </a:cubicBezTo>
                      <a:cubicBezTo>
                        <a:pt x="8" y="57"/>
                        <a:pt x="8" y="57"/>
                        <a:pt x="8" y="57"/>
                      </a:cubicBezTo>
                      <a:cubicBezTo>
                        <a:pt x="8" y="17"/>
                        <a:pt x="8" y="17"/>
                        <a:pt x="8" y="17"/>
                      </a:cubicBezTo>
                      <a:cubicBezTo>
                        <a:pt x="31" y="17"/>
                        <a:pt x="31" y="17"/>
                        <a:pt x="31" y="17"/>
                      </a:cubicBezTo>
                      <a:cubicBezTo>
                        <a:pt x="31" y="10"/>
                        <a:pt x="31" y="10"/>
                        <a:pt x="31" y="10"/>
                      </a:cubicBezTo>
                      <a:cubicBezTo>
                        <a:pt x="22" y="10"/>
                        <a:pt x="22" y="10"/>
                        <a:pt x="22" y="10"/>
                      </a:cubicBezTo>
                      <a:cubicBezTo>
                        <a:pt x="23" y="10"/>
                        <a:pt x="23" y="10"/>
                        <a:pt x="23" y="10"/>
                      </a:cubicBezTo>
                      <a:cubicBezTo>
                        <a:pt x="31" y="4"/>
                        <a:pt x="31" y="4"/>
                        <a:pt x="31" y="4"/>
                      </a:cubicBezTo>
                      <a:lnTo>
                        <a:pt x="31" y="2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9" name="Oval 119"/>
                <p:cNvSpPr>
                  <a:spLocks/>
                </p:cNvSpPr>
                <p:nvPr/>
              </p:nvSpPr>
              <p:spPr bwMode="auto">
                <a:xfrm>
                  <a:off x="4498" y="1072"/>
                  <a:ext cx="35" cy="34"/>
                </a:xfrm>
                <a:prstGeom prst="ellipse">
                  <a:avLst/>
                </a:pr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0" name="Freeform: Shape 120"/>
                <p:cNvSpPr>
                  <a:spLocks/>
                </p:cNvSpPr>
                <p:nvPr/>
              </p:nvSpPr>
              <p:spPr bwMode="auto">
                <a:xfrm>
                  <a:off x="4474" y="1113"/>
                  <a:ext cx="82" cy="125"/>
                </a:xfrm>
                <a:custGeom>
                  <a:avLst/>
                  <a:gdLst>
                    <a:gd name="T0" fmla="*/ 14 w 82"/>
                    <a:gd name="T1" fmla="*/ 23 h 125"/>
                    <a:gd name="T2" fmla="*/ 19 w 82"/>
                    <a:gd name="T3" fmla="*/ 23 h 125"/>
                    <a:gd name="T4" fmla="*/ 19 w 82"/>
                    <a:gd name="T5" fmla="*/ 65 h 125"/>
                    <a:gd name="T6" fmla="*/ 19 w 82"/>
                    <a:gd name="T7" fmla="*/ 65 h 125"/>
                    <a:gd name="T8" fmla="*/ 19 w 82"/>
                    <a:gd name="T9" fmla="*/ 125 h 125"/>
                    <a:gd name="T10" fmla="*/ 38 w 82"/>
                    <a:gd name="T11" fmla="*/ 125 h 125"/>
                    <a:gd name="T12" fmla="*/ 38 w 82"/>
                    <a:gd name="T13" fmla="*/ 59 h 125"/>
                    <a:gd name="T14" fmla="*/ 45 w 82"/>
                    <a:gd name="T15" fmla="*/ 59 h 125"/>
                    <a:gd name="T16" fmla="*/ 45 w 82"/>
                    <a:gd name="T17" fmla="*/ 125 h 125"/>
                    <a:gd name="T18" fmla="*/ 64 w 82"/>
                    <a:gd name="T19" fmla="*/ 125 h 125"/>
                    <a:gd name="T20" fmla="*/ 64 w 82"/>
                    <a:gd name="T21" fmla="*/ 59 h 125"/>
                    <a:gd name="T22" fmla="*/ 64 w 82"/>
                    <a:gd name="T23" fmla="*/ 59 h 125"/>
                    <a:gd name="T24" fmla="*/ 64 w 82"/>
                    <a:gd name="T25" fmla="*/ 23 h 125"/>
                    <a:gd name="T26" fmla="*/ 69 w 82"/>
                    <a:gd name="T27" fmla="*/ 23 h 125"/>
                    <a:gd name="T28" fmla="*/ 69 w 82"/>
                    <a:gd name="T29" fmla="*/ 59 h 125"/>
                    <a:gd name="T30" fmla="*/ 82 w 82"/>
                    <a:gd name="T31" fmla="*/ 59 h 125"/>
                    <a:gd name="T32" fmla="*/ 82 w 82"/>
                    <a:gd name="T33" fmla="*/ 0 h 125"/>
                    <a:gd name="T34" fmla="*/ 0 w 82"/>
                    <a:gd name="T35" fmla="*/ 0 h 125"/>
                    <a:gd name="T36" fmla="*/ 0 w 82"/>
                    <a:gd name="T37" fmla="*/ 59 h 125"/>
                    <a:gd name="T38" fmla="*/ 14 w 82"/>
                    <a:gd name="T39" fmla="*/ 59 h 125"/>
                    <a:gd name="T40" fmla="*/ 14 w 82"/>
                    <a:gd name="T41" fmla="*/ 23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2" h="125">
                      <a:moveTo>
                        <a:pt x="14" y="23"/>
                      </a:moveTo>
                      <a:lnTo>
                        <a:pt x="19" y="23"/>
                      </a:lnTo>
                      <a:lnTo>
                        <a:pt x="19" y="65"/>
                      </a:lnTo>
                      <a:lnTo>
                        <a:pt x="19" y="65"/>
                      </a:lnTo>
                      <a:lnTo>
                        <a:pt x="19" y="125"/>
                      </a:lnTo>
                      <a:lnTo>
                        <a:pt x="38" y="125"/>
                      </a:lnTo>
                      <a:lnTo>
                        <a:pt x="38" y="59"/>
                      </a:lnTo>
                      <a:lnTo>
                        <a:pt x="45" y="59"/>
                      </a:lnTo>
                      <a:lnTo>
                        <a:pt x="45" y="125"/>
                      </a:lnTo>
                      <a:lnTo>
                        <a:pt x="64" y="125"/>
                      </a:lnTo>
                      <a:lnTo>
                        <a:pt x="64" y="59"/>
                      </a:lnTo>
                      <a:lnTo>
                        <a:pt x="64" y="59"/>
                      </a:lnTo>
                      <a:lnTo>
                        <a:pt x="64" y="23"/>
                      </a:lnTo>
                      <a:lnTo>
                        <a:pt x="69" y="23"/>
                      </a:lnTo>
                      <a:lnTo>
                        <a:pt x="69" y="59"/>
                      </a:lnTo>
                      <a:lnTo>
                        <a:pt x="82" y="59"/>
                      </a:lnTo>
                      <a:lnTo>
                        <a:pt x="82" y="0"/>
                      </a:lnTo>
                      <a:lnTo>
                        <a:pt x="0" y="0"/>
                      </a:lnTo>
                      <a:lnTo>
                        <a:pt x="0" y="59"/>
                      </a:lnTo>
                      <a:lnTo>
                        <a:pt x="14" y="59"/>
                      </a:lnTo>
                      <a:lnTo>
                        <a:pt x="14" y="23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1" name="Oval 121"/>
                <p:cNvSpPr>
                  <a:spLocks/>
                </p:cNvSpPr>
                <p:nvPr/>
              </p:nvSpPr>
              <p:spPr bwMode="auto">
                <a:xfrm>
                  <a:off x="4592" y="1072"/>
                  <a:ext cx="33" cy="34"/>
                </a:xfrm>
                <a:prstGeom prst="ellipse">
                  <a:avLst/>
                </a:pr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2" name="Freeform: Shape 122"/>
                <p:cNvSpPr>
                  <a:spLocks/>
                </p:cNvSpPr>
                <p:nvPr/>
              </p:nvSpPr>
              <p:spPr bwMode="auto">
                <a:xfrm>
                  <a:off x="4561" y="1113"/>
                  <a:ext cx="93" cy="125"/>
                </a:xfrm>
                <a:custGeom>
                  <a:avLst/>
                  <a:gdLst>
                    <a:gd name="T0" fmla="*/ 81 w 93"/>
                    <a:gd name="T1" fmla="*/ 59 h 125"/>
                    <a:gd name="T2" fmla="*/ 93 w 93"/>
                    <a:gd name="T3" fmla="*/ 59 h 125"/>
                    <a:gd name="T4" fmla="*/ 78 w 93"/>
                    <a:gd name="T5" fmla="*/ 0 h 125"/>
                    <a:gd name="T6" fmla="*/ 17 w 93"/>
                    <a:gd name="T7" fmla="*/ 0 h 125"/>
                    <a:gd name="T8" fmla="*/ 0 w 93"/>
                    <a:gd name="T9" fmla="*/ 59 h 125"/>
                    <a:gd name="T10" fmla="*/ 14 w 93"/>
                    <a:gd name="T11" fmla="*/ 59 h 125"/>
                    <a:gd name="T12" fmla="*/ 24 w 93"/>
                    <a:gd name="T13" fmla="*/ 23 h 125"/>
                    <a:gd name="T14" fmla="*/ 28 w 93"/>
                    <a:gd name="T15" fmla="*/ 23 h 125"/>
                    <a:gd name="T16" fmla="*/ 10 w 93"/>
                    <a:gd name="T17" fmla="*/ 89 h 125"/>
                    <a:gd name="T18" fmla="*/ 24 w 93"/>
                    <a:gd name="T19" fmla="*/ 89 h 125"/>
                    <a:gd name="T20" fmla="*/ 24 w 93"/>
                    <a:gd name="T21" fmla="*/ 125 h 125"/>
                    <a:gd name="T22" fmla="*/ 45 w 93"/>
                    <a:gd name="T23" fmla="*/ 125 h 125"/>
                    <a:gd name="T24" fmla="*/ 45 w 93"/>
                    <a:gd name="T25" fmla="*/ 89 h 125"/>
                    <a:gd name="T26" fmla="*/ 50 w 93"/>
                    <a:gd name="T27" fmla="*/ 89 h 125"/>
                    <a:gd name="T28" fmla="*/ 50 w 93"/>
                    <a:gd name="T29" fmla="*/ 125 h 125"/>
                    <a:gd name="T30" fmla="*/ 69 w 93"/>
                    <a:gd name="T31" fmla="*/ 125 h 125"/>
                    <a:gd name="T32" fmla="*/ 69 w 93"/>
                    <a:gd name="T33" fmla="*/ 89 h 125"/>
                    <a:gd name="T34" fmla="*/ 85 w 93"/>
                    <a:gd name="T35" fmla="*/ 89 h 125"/>
                    <a:gd name="T36" fmla="*/ 66 w 93"/>
                    <a:gd name="T37" fmla="*/ 23 h 125"/>
                    <a:gd name="T38" fmla="*/ 71 w 93"/>
                    <a:gd name="T39" fmla="*/ 23 h 125"/>
                    <a:gd name="T40" fmla="*/ 81 w 93"/>
                    <a:gd name="T41" fmla="*/ 59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93" h="125">
                      <a:moveTo>
                        <a:pt x="81" y="59"/>
                      </a:moveTo>
                      <a:lnTo>
                        <a:pt x="93" y="59"/>
                      </a:lnTo>
                      <a:lnTo>
                        <a:pt x="78" y="0"/>
                      </a:lnTo>
                      <a:lnTo>
                        <a:pt x="17" y="0"/>
                      </a:lnTo>
                      <a:lnTo>
                        <a:pt x="0" y="59"/>
                      </a:lnTo>
                      <a:lnTo>
                        <a:pt x="14" y="59"/>
                      </a:lnTo>
                      <a:lnTo>
                        <a:pt x="24" y="23"/>
                      </a:lnTo>
                      <a:lnTo>
                        <a:pt x="28" y="23"/>
                      </a:lnTo>
                      <a:lnTo>
                        <a:pt x="10" y="89"/>
                      </a:lnTo>
                      <a:lnTo>
                        <a:pt x="24" y="89"/>
                      </a:lnTo>
                      <a:lnTo>
                        <a:pt x="24" y="125"/>
                      </a:lnTo>
                      <a:lnTo>
                        <a:pt x="45" y="125"/>
                      </a:lnTo>
                      <a:lnTo>
                        <a:pt x="45" y="89"/>
                      </a:lnTo>
                      <a:lnTo>
                        <a:pt x="50" y="89"/>
                      </a:lnTo>
                      <a:lnTo>
                        <a:pt x="50" y="125"/>
                      </a:lnTo>
                      <a:lnTo>
                        <a:pt x="69" y="125"/>
                      </a:lnTo>
                      <a:lnTo>
                        <a:pt x="69" y="89"/>
                      </a:lnTo>
                      <a:lnTo>
                        <a:pt x="85" y="89"/>
                      </a:lnTo>
                      <a:lnTo>
                        <a:pt x="66" y="23"/>
                      </a:lnTo>
                      <a:lnTo>
                        <a:pt x="71" y="23"/>
                      </a:lnTo>
                      <a:lnTo>
                        <a:pt x="81" y="59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3" name="Freeform: Shape 123"/>
                <p:cNvSpPr>
                  <a:spLocks/>
                </p:cNvSpPr>
                <p:nvPr/>
              </p:nvSpPr>
              <p:spPr bwMode="auto">
                <a:xfrm>
                  <a:off x="3831" y="2807"/>
                  <a:ext cx="131" cy="160"/>
                </a:xfrm>
                <a:custGeom>
                  <a:avLst/>
                  <a:gdLst>
                    <a:gd name="T0" fmla="*/ 52 w 75"/>
                    <a:gd name="T1" fmla="*/ 84 h 92"/>
                    <a:gd name="T2" fmla="*/ 75 w 75"/>
                    <a:gd name="T3" fmla="*/ 92 h 92"/>
                    <a:gd name="T4" fmla="*/ 52 w 75"/>
                    <a:gd name="T5" fmla="*/ 52 h 92"/>
                    <a:gd name="T6" fmla="*/ 47 w 75"/>
                    <a:gd name="T7" fmla="*/ 45 h 92"/>
                    <a:gd name="T8" fmla="*/ 43 w 75"/>
                    <a:gd name="T9" fmla="*/ 63 h 92"/>
                    <a:gd name="T10" fmla="*/ 45 w 75"/>
                    <a:gd name="T11" fmla="*/ 69 h 92"/>
                    <a:gd name="T12" fmla="*/ 43 w 75"/>
                    <a:gd name="T13" fmla="*/ 67 h 92"/>
                    <a:gd name="T14" fmla="*/ 46 w 75"/>
                    <a:gd name="T15" fmla="*/ 78 h 92"/>
                    <a:gd name="T16" fmla="*/ 43 w 75"/>
                    <a:gd name="T17" fmla="*/ 84 h 92"/>
                    <a:gd name="T18" fmla="*/ 43 w 75"/>
                    <a:gd name="T19" fmla="*/ 84 h 92"/>
                    <a:gd name="T20" fmla="*/ 37 w 75"/>
                    <a:gd name="T21" fmla="*/ 78 h 92"/>
                    <a:gd name="T22" fmla="*/ 43 w 75"/>
                    <a:gd name="T23" fmla="*/ 24 h 92"/>
                    <a:gd name="T24" fmla="*/ 40 w 75"/>
                    <a:gd name="T25" fmla="*/ 14 h 92"/>
                    <a:gd name="T26" fmla="*/ 37 w 75"/>
                    <a:gd name="T27" fmla="*/ 27 h 92"/>
                    <a:gd name="T28" fmla="*/ 37 w 75"/>
                    <a:gd name="T29" fmla="*/ 45 h 92"/>
                    <a:gd name="T30" fmla="*/ 41 w 75"/>
                    <a:gd name="T31" fmla="*/ 52 h 92"/>
                    <a:gd name="T32" fmla="*/ 37 w 75"/>
                    <a:gd name="T33" fmla="*/ 62 h 92"/>
                    <a:gd name="T34" fmla="*/ 43 w 75"/>
                    <a:gd name="T35" fmla="*/ 74 h 92"/>
                    <a:gd name="T36" fmla="*/ 41 w 75"/>
                    <a:gd name="T37" fmla="*/ 65 h 92"/>
                    <a:gd name="T38" fmla="*/ 43 w 75"/>
                    <a:gd name="T39" fmla="*/ 24 h 92"/>
                    <a:gd name="T40" fmla="*/ 37 w 75"/>
                    <a:gd name="T41" fmla="*/ 84 h 92"/>
                    <a:gd name="T42" fmla="*/ 37 w 75"/>
                    <a:gd name="T43" fmla="*/ 78 h 92"/>
                    <a:gd name="T44" fmla="*/ 37 w 75"/>
                    <a:gd name="T45" fmla="*/ 78 h 92"/>
                    <a:gd name="T46" fmla="*/ 32 w 75"/>
                    <a:gd name="T47" fmla="*/ 84 h 92"/>
                    <a:gd name="T48" fmla="*/ 37 w 75"/>
                    <a:gd name="T49" fmla="*/ 0 h 92"/>
                    <a:gd name="T50" fmla="*/ 34 w 75"/>
                    <a:gd name="T51" fmla="*/ 14 h 92"/>
                    <a:gd name="T52" fmla="*/ 32 w 75"/>
                    <a:gd name="T53" fmla="*/ 63 h 92"/>
                    <a:gd name="T54" fmla="*/ 32 w 75"/>
                    <a:gd name="T55" fmla="*/ 67 h 92"/>
                    <a:gd name="T56" fmla="*/ 37 w 75"/>
                    <a:gd name="T57" fmla="*/ 69 h 92"/>
                    <a:gd name="T58" fmla="*/ 37 w 75"/>
                    <a:gd name="T59" fmla="*/ 62 h 92"/>
                    <a:gd name="T60" fmla="*/ 33 w 75"/>
                    <a:gd name="T61" fmla="*/ 58 h 92"/>
                    <a:gd name="T62" fmla="*/ 37 w 75"/>
                    <a:gd name="T63" fmla="*/ 52 h 92"/>
                    <a:gd name="T64" fmla="*/ 37 w 75"/>
                    <a:gd name="T65" fmla="*/ 52 h 92"/>
                    <a:gd name="T66" fmla="*/ 37 w 75"/>
                    <a:gd name="T67" fmla="*/ 45 h 92"/>
                    <a:gd name="T68" fmla="*/ 37 w 75"/>
                    <a:gd name="T69" fmla="*/ 27 h 92"/>
                    <a:gd name="T70" fmla="*/ 37 w 75"/>
                    <a:gd name="T71" fmla="*/ 27 h 92"/>
                    <a:gd name="T72" fmla="*/ 0 w 75"/>
                    <a:gd name="T73" fmla="*/ 92 h 92"/>
                    <a:gd name="T74" fmla="*/ 23 w 75"/>
                    <a:gd name="T75" fmla="*/ 84 h 92"/>
                    <a:gd name="T76" fmla="*/ 32 w 75"/>
                    <a:gd name="T77" fmla="*/ 78 h 92"/>
                    <a:gd name="T78" fmla="*/ 32 w 75"/>
                    <a:gd name="T79" fmla="*/ 74 h 92"/>
                    <a:gd name="T80" fmla="*/ 30 w 75"/>
                    <a:gd name="T81" fmla="*/ 69 h 92"/>
                    <a:gd name="T82" fmla="*/ 32 w 75"/>
                    <a:gd name="T83" fmla="*/ 63 h 92"/>
                    <a:gd name="T84" fmla="*/ 32 w 75"/>
                    <a:gd name="T85" fmla="*/ 24 h 92"/>
                    <a:gd name="T86" fmla="*/ 23 w 75"/>
                    <a:gd name="T87" fmla="*/ 45 h 92"/>
                    <a:gd name="T88" fmla="*/ 25 w 75"/>
                    <a:gd name="T89" fmla="*/ 52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75" h="92">
                      <a:moveTo>
                        <a:pt x="43" y="84"/>
                      </a:moveTo>
                      <a:cubicBezTo>
                        <a:pt x="52" y="84"/>
                        <a:pt x="52" y="84"/>
                        <a:pt x="52" y="84"/>
                      </a:cubicBezTo>
                      <a:cubicBezTo>
                        <a:pt x="60" y="92"/>
                        <a:pt x="60" y="92"/>
                        <a:pt x="60" y="92"/>
                      </a:cubicBezTo>
                      <a:cubicBezTo>
                        <a:pt x="75" y="92"/>
                        <a:pt x="75" y="92"/>
                        <a:pt x="75" y="92"/>
                      </a:cubicBezTo>
                      <a:cubicBezTo>
                        <a:pt x="63" y="85"/>
                        <a:pt x="55" y="69"/>
                        <a:pt x="50" y="52"/>
                      </a:cubicBezTo>
                      <a:cubicBezTo>
                        <a:pt x="52" y="52"/>
                        <a:pt x="52" y="52"/>
                        <a:pt x="52" y="52"/>
                      </a:cubicBezTo>
                      <a:cubicBezTo>
                        <a:pt x="52" y="45"/>
                        <a:pt x="52" y="45"/>
                        <a:pt x="52" y="45"/>
                      </a:cubicBezTo>
                      <a:cubicBezTo>
                        <a:pt x="47" y="45"/>
                        <a:pt x="47" y="45"/>
                        <a:pt x="47" y="45"/>
                      </a:cubicBezTo>
                      <a:cubicBezTo>
                        <a:pt x="45" y="37"/>
                        <a:pt x="44" y="30"/>
                        <a:pt x="43" y="24"/>
                      </a:cubicBezTo>
                      <a:cubicBezTo>
                        <a:pt x="43" y="63"/>
                        <a:pt x="43" y="63"/>
                        <a:pt x="43" y="63"/>
                      </a:cubicBezTo>
                      <a:cubicBezTo>
                        <a:pt x="43" y="63"/>
                        <a:pt x="43" y="63"/>
                        <a:pt x="43" y="63"/>
                      </a:cubicBezTo>
                      <a:cubicBezTo>
                        <a:pt x="44" y="65"/>
                        <a:pt x="44" y="67"/>
                        <a:pt x="45" y="69"/>
                      </a:cubicBezTo>
                      <a:cubicBezTo>
                        <a:pt x="45" y="69"/>
                        <a:pt x="45" y="69"/>
                        <a:pt x="45" y="69"/>
                      </a:cubicBezTo>
                      <a:cubicBezTo>
                        <a:pt x="43" y="67"/>
                        <a:pt x="43" y="67"/>
                        <a:pt x="43" y="67"/>
                      </a:cubicBezTo>
                      <a:cubicBezTo>
                        <a:pt x="43" y="74"/>
                        <a:pt x="43" y="74"/>
                        <a:pt x="43" y="74"/>
                      </a:cubicBezTo>
                      <a:cubicBezTo>
                        <a:pt x="46" y="78"/>
                        <a:pt x="46" y="78"/>
                        <a:pt x="46" y="78"/>
                      </a:cubicBezTo>
                      <a:cubicBezTo>
                        <a:pt x="43" y="78"/>
                        <a:pt x="43" y="78"/>
                        <a:pt x="43" y="78"/>
                      </a:cubicBezTo>
                      <a:lnTo>
                        <a:pt x="43" y="84"/>
                      </a:lnTo>
                      <a:close/>
                      <a:moveTo>
                        <a:pt x="37" y="84"/>
                      </a:moveTo>
                      <a:cubicBezTo>
                        <a:pt x="43" y="84"/>
                        <a:pt x="43" y="84"/>
                        <a:pt x="43" y="84"/>
                      </a:cubicBezTo>
                      <a:cubicBezTo>
                        <a:pt x="43" y="78"/>
                        <a:pt x="43" y="78"/>
                        <a:pt x="43" y="78"/>
                      </a:cubicBezTo>
                      <a:cubicBezTo>
                        <a:pt x="37" y="78"/>
                        <a:pt x="37" y="78"/>
                        <a:pt x="37" y="78"/>
                      </a:cubicBezTo>
                      <a:cubicBezTo>
                        <a:pt x="37" y="84"/>
                        <a:pt x="37" y="84"/>
                        <a:pt x="37" y="84"/>
                      </a:cubicBezTo>
                      <a:close/>
                      <a:moveTo>
                        <a:pt x="43" y="24"/>
                      </a:moveTo>
                      <a:cubicBezTo>
                        <a:pt x="42" y="18"/>
                        <a:pt x="41" y="14"/>
                        <a:pt x="41" y="14"/>
                      </a:cubicBezTo>
                      <a:cubicBezTo>
                        <a:pt x="40" y="14"/>
                        <a:pt x="40" y="14"/>
                        <a:pt x="40" y="14"/>
                      </a:cubicBez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7" y="27"/>
                        <a:pt x="37" y="27"/>
                        <a:pt x="37" y="27"/>
                      </a:cubicBezTo>
                      <a:cubicBezTo>
                        <a:pt x="38" y="28"/>
                        <a:pt x="38" y="41"/>
                        <a:pt x="39" y="45"/>
                      </a:cubicBezTo>
                      <a:cubicBezTo>
                        <a:pt x="37" y="45"/>
                        <a:pt x="37" y="45"/>
                        <a:pt x="37" y="45"/>
                      </a:cubicBezTo>
                      <a:cubicBezTo>
                        <a:pt x="37" y="52"/>
                        <a:pt x="37" y="52"/>
                        <a:pt x="37" y="52"/>
                      </a:cubicBezTo>
                      <a:cubicBezTo>
                        <a:pt x="41" y="52"/>
                        <a:pt x="41" y="52"/>
                        <a:pt x="41" y="52"/>
                      </a:cubicBezTo>
                      <a:cubicBezTo>
                        <a:pt x="41" y="52"/>
                        <a:pt x="41" y="54"/>
                        <a:pt x="42" y="58"/>
                      </a:cubicBezTo>
                      <a:cubicBezTo>
                        <a:pt x="37" y="62"/>
                        <a:pt x="37" y="62"/>
                        <a:pt x="37" y="62"/>
                      </a:cubicBezTo>
                      <a:cubicBezTo>
                        <a:pt x="37" y="69"/>
                        <a:pt x="37" y="69"/>
                        <a:pt x="37" y="69"/>
                      </a:cubicBezTo>
                      <a:cubicBezTo>
                        <a:pt x="43" y="74"/>
                        <a:pt x="43" y="74"/>
                        <a:pt x="43" y="74"/>
                      </a:cubicBezTo>
                      <a:cubicBezTo>
                        <a:pt x="43" y="67"/>
                        <a:pt x="43" y="67"/>
                        <a:pt x="43" y="67"/>
                      </a:cubicBezTo>
                      <a:cubicBezTo>
                        <a:pt x="41" y="65"/>
                        <a:pt x="41" y="65"/>
                        <a:pt x="41" y="65"/>
                      </a:cubicBezTo>
                      <a:cubicBezTo>
                        <a:pt x="43" y="63"/>
                        <a:pt x="43" y="63"/>
                        <a:pt x="43" y="63"/>
                      </a:cubicBezTo>
                      <a:lnTo>
                        <a:pt x="43" y="24"/>
                      </a:lnTo>
                      <a:close/>
                      <a:moveTo>
                        <a:pt x="32" y="84"/>
                      </a:moveTo>
                      <a:cubicBezTo>
                        <a:pt x="37" y="84"/>
                        <a:pt x="37" y="84"/>
                        <a:pt x="37" y="84"/>
                      </a:cubicBezTo>
                      <a:cubicBezTo>
                        <a:pt x="37" y="84"/>
                        <a:pt x="37" y="84"/>
                        <a:pt x="37" y="84"/>
                      </a:cubicBezTo>
                      <a:cubicBezTo>
                        <a:pt x="37" y="78"/>
                        <a:pt x="37" y="78"/>
                        <a:pt x="37" y="78"/>
                      </a:cubicBezTo>
                      <a:cubicBezTo>
                        <a:pt x="37" y="78"/>
                        <a:pt x="37" y="78"/>
                        <a:pt x="37" y="78"/>
                      </a:cubicBezTo>
                      <a:cubicBezTo>
                        <a:pt x="37" y="78"/>
                        <a:pt x="37" y="78"/>
                        <a:pt x="37" y="78"/>
                      </a:cubicBezTo>
                      <a:cubicBezTo>
                        <a:pt x="32" y="78"/>
                        <a:pt x="32" y="78"/>
                        <a:pt x="32" y="78"/>
                      </a:cubicBezTo>
                      <a:cubicBezTo>
                        <a:pt x="32" y="84"/>
                        <a:pt x="32" y="84"/>
                        <a:pt x="32" y="84"/>
                      </a:cubicBezTo>
                      <a:close/>
                      <a:moveTo>
                        <a:pt x="37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5" y="14"/>
                        <a:pt x="35" y="14"/>
                        <a:pt x="35" y="14"/>
                      </a:cubicBezTo>
                      <a:cubicBezTo>
                        <a:pt x="34" y="14"/>
                        <a:pt x="34" y="14"/>
                        <a:pt x="34" y="14"/>
                      </a:cubicBezTo>
                      <a:cubicBezTo>
                        <a:pt x="34" y="14"/>
                        <a:pt x="33" y="18"/>
                        <a:pt x="32" y="24"/>
                      </a:cubicBezTo>
                      <a:cubicBezTo>
                        <a:pt x="32" y="63"/>
                        <a:pt x="32" y="63"/>
                        <a:pt x="32" y="63"/>
                      </a:cubicBezTo>
                      <a:cubicBezTo>
                        <a:pt x="34" y="65"/>
                        <a:pt x="34" y="65"/>
                        <a:pt x="34" y="65"/>
                      </a:cubicBezTo>
                      <a:cubicBezTo>
                        <a:pt x="32" y="67"/>
                        <a:pt x="32" y="67"/>
                        <a:pt x="32" y="67"/>
                      </a:cubicBezTo>
                      <a:cubicBezTo>
                        <a:pt x="32" y="74"/>
                        <a:pt x="32" y="74"/>
                        <a:pt x="32" y="74"/>
                      </a:cubicBezTo>
                      <a:cubicBezTo>
                        <a:pt x="37" y="69"/>
                        <a:pt x="37" y="69"/>
                        <a:pt x="37" y="69"/>
                      </a:cubicBezTo>
                      <a:cubicBezTo>
                        <a:pt x="37" y="69"/>
                        <a:pt x="37" y="69"/>
                        <a:pt x="37" y="69"/>
                      </a:cubicBezTo>
                      <a:cubicBezTo>
                        <a:pt x="37" y="62"/>
                        <a:pt x="37" y="62"/>
                        <a:pt x="37" y="62"/>
                      </a:cubicBezTo>
                      <a:cubicBezTo>
                        <a:pt x="37" y="62"/>
                        <a:pt x="37" y="62"/>
                        <a:pt x="37" y="62"/>
                      </a:cubicBezTo>
                      <a:cubicBezTo>
                        <a:pt x="33" y="58"/>
                        <a:pt x="33" y="58"/>
                        <a:pt x="33" y="58"/>
                      </a:cubicBezTo>
                      <a:cubicBezTo>
                        <a:pt x="34" y="54"/>
                        <a:pt x="34" y="52"/>
                        <a:pt x="34" y="52"/>
                      </a:cubicBezTo>
                      <a:cubicBezTo>
                        <a:pt x="37" y="52"/>
                        <a:pt x="37" y="52"/>
                        <a:pt x="37" y="52"/>
                      </a:cubicBezTo>
                      <a:cubicBezTo>
                        <a:pt x="37" y="52"/>
                        <a:pt x="37" y="52"/>
                        <a:pt x="37" y="52"/>
                      </a:cubicBezTo>
                      <a:cubicBezTo>
                        <a:pt x="37" y="52"/>
                        <a:pt x="37" y="52"/>
                        <a:pt x="37" y="52"/>
                      </a:cubicBezTo>
                      <a:cubicBezTo>
                        <a:pt x="37" y="45"/>
                        <a:pt x="37" y="45"/>
                        <a:pt x="37" y="45"/>
                      </a:cubicBezTo>
                      <a:cubicBezTo>
                        <a:pt x="37" y="45"/>
                        <a:pt x="37" y="45"/>
                        <a:pt x="37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37" y="40"/>
                        <a:pt x="37" y="27"/>
                        <a:pt x="37" y="27"/>
                      </a:cubicBezTo>
                      <a:cubicBezTo>
                        <a:pt x="37" y="27"/>
                        <a:pt x="37" y="27"/>
                        <a:pt x="37" y="27"/>
                      </a:cubicBezTo>
                      <a:cubicBezTo>
                        <a:pt x="37" y="27"/>
                        <a:pt x="37" y="27"/>
                        <a:pt x="37" y="27"/>
                      </a:cubicBezTo>
                      <a:lnTo>
                        <a:pt x="37" y="0"/>
                      </a:lnTo>
                      <a:close/>
                      <a:moveTo>
                        <a:pt x="0" y="92"/>
                      </a:moveTo>
                      <a:cubicBezTo>
                        <a:pt x="15" y="92"/>
                        <a:pt x="15" y="92"/>
                        <a:pt x="15" y="92"/>
                      </a:cubicBezTo>
                      <a:cubicBezTo>
                        <a:pt x="23" y="84"/>
                        <a:pt x="23" y="84"/>
                        <a:pt x="23" y="84"/>
                      </a:cubicBezTo>
                      <a:cubicBezTo>
                        <a:pt x="32" y="84"/>
                        <a:pt x="32" y="84"/>
                        <a:pt x="32" y="84"/>
                      </a:cubicBezTo>
                      <a:cubicBezTo>
                        <a:pt x="32" y="78"/>
                        <a:pt x="32" y="78"/>
                        <a:pt x="32" y="78"/>
                      </a:cubicBezTo>
                      <a:cubicBezTo>
                        <a:pt x="29" y="78"/>
                        <a:pt x="29" y="78"/>
                        <a:pt x="29" y="78"/>
                      </a:cubicBezTo>
                      <a:cubicBezTo>
                        <a:pt x="32" y="74"/>
                        <a:pt x="32" y="74"/>
                        <a:pt x="32" y="74"/>
                      </a:cubicBezTo>
                      <a:cubicBezTo>
                        <a:pt x="32" y="67"/>
                        <a:pt x="32" y="67"/>
                        <a:pt x="32" y="67"/>
                      </a:cubicBezTo>
                      <a:cubicBezTo>
                        <a:pt x="30" y="69"/>
                        <a:pt x="30" y="69"/>
                        <a:pt x="30" y="69"/>
                      </a:cubicBezTo>
                      <a:cubicBezTo>
                        <a:pt x="31" y="67"/>
                        <a:pt x="31" y="65"/>
                        <a:pt x="32" y="63"/>
                      </a:cubicBezTo>
                      <a:cubicBezTo>
                        <a:pt x="32" y="63"/>
                        <a:pt x="32" y="63"/>
                        <a:pt x="32" y="63"/>
                      </a:cubicBezTo>
                      <a:cubicBezTo>
                        <a:pt x="32" y="63"/>
                        <a:pt x="32" y="63"/>
                        <a:pt x="32" y="63"/>
                      </a:cubicBezTo>
                      <a:cubicBezTo>
                        <a:pt x="32" y="24"/>
                        <a:pt x="32" y="24"/>
                        <a:pt x="32" y="24"/>
                      </a:cubicBezTo>
                      <a:cubicBezTo>
                        <a:pt x="31" y="30"/>
                        <a:pt x="30" y="37"/>
                        <a:pt x="28" y="45"/>
                      </a:cubicBezTo>
                      <a:cubicBezTo>
                        <a:pt x="23" y="45"/>
                        <a:pt x="23" y="45"/>
                        <a:pt x="23" y="45"/>
                      </a:cubicBezTo>
                      <a:cubicBezTo>
                        <a:pt x="23" y="52"/>
                        <a:pt x="23" y="52"/>
                        <a:pt x="23" y="52"/>
                      </a:cubicBez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20" y="69"/>
                        <a:pt x="12" y="85"/>
                        <a:pt x="0" y="92"/>
                      </a:cubicBez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4" name="Freeform: Shape 124"/>
                <p:cNvSpPr>
                  <a:spLocks/>
                </p:cNvSpPr>
                <p:nvPr/>
              </p:nvSpPr>
              <p:spPr bwMode="auto">
                <a:xfrm>
                  <a:off x="3425" y="705"/>
                  <a:ext cx="101" cy="63"/>
                </a:xfrm>
                <a:custGeom>
                  <a:avLst/>
                  <a:gdLst>
                    <a:gd name="T0" fmla="*/ 78 w 101"/>
                    <a:gd name="T1" fmla="*/ 63 h 63"/>
                    <a:gd name="T2" fmla="*/ 101 w 101"/>
                    <a:gd name="T3" fmla="*/ 63 h 63"/>
                    <a:gd name="T4" fmla="*/ 101 w 101"/>
                    <a:gd name="T5" fmla="*/ 35 h 63"/>
                    <a:gd name="T6" fmla="*/ 89 w 101"/>
                    <a:gd name="T7" fmla="*/ 35 h 63"/>
                    <a:gd name="T8" fmla="*/ 89 w 101"/>
                    <a:gd name="T9" fmla="*/ 0 h 63"/>
                    <a:gd name="T10" fmla="*/ 78 w 101"/>
                    <a:gd name="T11" fmla="*/ 0 h 63"/>
                    <a:gd name="T12" fmla="*/ 78 w 101"/>
                    <a:gd name="T13" fmla="*/ 44 h 63"/>
                    <a:gd name="T14" fmla="*/ 87 w 101"/>
                    <a:gd name="T15" fmla="*/ 44 h 63"/>
                    <a:gd name="T16" fmla="*/ 87 w 101"/>
                    <a:gd name="T17" fmla="*/ 56 h 63"/>
                    <a:gd name="T18" fmla="*/ 87 w 101"/>
                    <a:gd name="T19" fmla="*/ 56 h 63"/>
                    <a:gd name="T20" fmla="*/ 78 w 101"/>
                    <a:gd name="T21" fmla="*/ 56 h 63"/>
                    <a:gd name="T22" fmla="*/ 78 w 101"/>
                    <a:gd name="T23" fmla="*/ 63 h 63"/>
                    <a:gd name="T24" fmla="*/ 64 w 101"/>
                    <a:gd name="T25" fmla="*/ 0 h 63"/>
                    <a:gd name="T26" fmla="*/ 64 w 101"/>
                    <a:gd name="T27" fmla="*/ 35 h 63"/>
                    <a:gd name="T28" fmla="*/ 50 w 101"/>
                    <a:gd name="T29" fmla="*/ 35 h 63"/>
                    <a:gd name="T30" fmla="*/ 50 w 101"/>
                    <a:gd name="T31" fmla="*/ 44 h 63"/>
                    <a:gd name="T32" fmla="*/ 59 w 101"/>
                    <a:gd name="T33" fmla="*/ 44 h 63"/>
                    <a:gd name="T34" fmla="*/ 59 w 101"/>
                    <a:gd name="T35" fmla="*/ 56 h 63"/>
                    <a:gd name="T36" fmla="*/ 59 w 101"/>
                    <a:gd name="T37" fmla="*/ 56 h 63"/>
                    <a:gd name="T38" fmla="*/ 50 w 101"/>
                    <a:gd name="T39" fmla="*/ 56 h 63"/>
                    <a:gd name="T40" fmla="*/ 50 w 101"/>
                    <a:gd name="T41" fmla="*/ 63 h 63"/>
                    <a:gd name="T42" fmla="*/ 78 w 101"/>
                    <a:gd name="T43" fmla="*/ 63 h 63"/>
                    <a:gd name="T44" fmla="*/ 78 w 101"/>
                    <a:gd name="T45" fmla="*/ 56 h 63"/>
                    <a:gd name="T46" fmla="*/ 69 w 101"/>
                    <a:gd name="T47" fmla="*/ 56 h 63"/>
                    <a:gd name="T48" fmla="*/ 69 w 101"/>
                    <a:gd name="T49" fmla="*/ 44 h 63"/>
                    <a:gd name="T50" fmla="*/ 78 w 101"/>
                    <a:gd name="T51" fmla="*/ 44 h 63"/>
                    <a:gd name="T52" fmla="*/ 78 w 101"/>
                    <a:gd name="T53" fmla="*/ 0 h 63"/>
                    <a:gd name="T54" fmla="*/ 64 w 101"/>
                    <a:gd name="T55" fmla="*/ 0 h 63"/>
                    <a:gd name="T56" fmla="*/ 50 w 101"/>
                    <a:gd name="T57" fmla="*/ 35 h 63"/>
                    <a:gd name="T58" fmla="*/ 21 w 101"/>
                    <a:gd name="T59" fmla="*/ 35 h 63"/>
                    <a:gd name="T60" fmla="*/ 21 w 101"/>
                    <a:gd name="T61" fmla="*/ 44 h 63"/>
                    <a:gd name="T62" fmla="*/ 29 w 101"/>
                    <a:gd name="T63" fmla="*/ 44 h 63"/>
                    <a:gd name="T64" fmla="*/ 29 w 101"/>
                    <a:gd name="T65" fmla="*/ 56 h 63"/>
                    <a:gd name="T66" fmla="*/ 29 w 101"/>
                    <a:gd name="T67" fmla="*/ 56 h 63"/>
                    <a:gd name="T68" fmla="*/ 21 w 101"/>
                    <a:gd name="T69" fmla="*/ 56 h 63"/>
                    <a:gd name="T70" fmla="*/ 21 w 101"/>
                    <a:gd name="T71" fmla="*/ 63 h 63"/>
                    <a:gd name="T72" fmla="*/ 50 w 101"/>
                    <a:gd name="T73" fmla="*/ 63 h 63"/>
                    <a:gd name="T74" fmla="*/ 50 w 101"/>
                    <a:gd name="T75" fmla="*/ 56 h 63"/>
                    <a:gd name="T76" fmla="*/ 42 w 101"/>
                    <a:gd name="T77" fmla="*/ 56 h 63"/>
                    <a:gd name="T78" fmla="*/ 42 w 101"/>
                    <a:gd name="T79" fmla="*/ 44 h 63"/>
                    <a:gd name="T80" fmla="*/ 50 w 101"/>
                    <a:gd name="T81" fmla="*/ 44 h 63"/>
                    <a:gd name="T82" fmla="*/ 50 w 101"/>
                    <a:gd name="T83" fmla="*/ 35 h 63"/>
                    <a:gd name="T84" fmla="*/ 21 w 101"/>
                    <a:gd name="T85" fmla="*/ 35 h 63"/>
                    <a:gd name="T86" fmla="*/ 0 w 101"/>
                    <a:gd name="T87" fmla="*/ 35 h 63"/>
                    <a:gd name="T88" fmla="*/ 0 w 101"/>
                    <a:gd name="T89" fmla="*/ 63 h 63"/>
                    <a:gd name="T90" fmla="*/ 21 w 101"/>
                    <a:gd name="T91" fmla="*/ 63 h 63"/>
                    <a:gd name="T92" fmla="*/ 21 w 101"/>
                    <a:gd name="T93" fmla="*/ 56 h 63"/>
                    <a:gd name="T94" fmla="*/ 12 w 101"/>
                    <a:gd name="T95" fmla="*/ 56 h 63"/>
                    <a:gd name="T96" fmla="*/ 12 w 101"/>
                    <a:gd name="T97" fmla="*/ 44 h 63"/>
                    <a:gd name="T98" fmla="*/ 21 w 101"/>
                    <a:gd name="T99" fmla="*/ 44 h 63"/>
                    <a:gd name="T100" fmla="*/ 21 w 101"/>
                    <a:gd name="T101" fmla="*/ 35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01" h="63">
                      <a:moveTo>
                        <a:pt x="78" y="63"/>
                      </a:moveTo>
                      <a:lnTo>
                        <a:pt x="101" y="63"/>
                      </a:lnTo>
                      <a:lnTo>
                        <a:pt x="101" y="35"/>
                      </a:lnTo>
                      <a:lnTo>
                        <a:pt x="89" y="35"/>
                      </a:lnTo>
                      <a:lnTo>
                        <a:pt x="89" y="0"/>
                      </a:lnTo>
                      <a:lnTo>
                        <a:pt x="78" y="0"/>
                      </a:lnTo>
                      <a:lnTo>
                        <a:pt x="78" y="44"/>
                      </a:lnTo>
                      <a:lnTo>
                        <a:pt x="87" y="44"/>
                      </a:lnTo>
                      <a:lnTo>
                        <a:pt x="87" y="56"/>
                      </a:lnTo>
                      <a:lnTo>
                        <a:pt x="87" y="56"/>
                      </a:lnTo>
                      <a:lnTo>
                        <a:pt x="78" y="56"/>
                      </a:lnTo>
                      <a:lnTo>
                        <a:pt x="78" y="63"/>
                      </a:lnTo>
                      <a:close/>
                      <a:moveTo>
                        <a:pt x="64" y="0"/>
                      </a:moveTo>
                      <a:lnTo>
                        <a:pt x="64" y="35"/>
                      </a:lnTo>
                      <a:lnTo>
                        <a:pt x="50" y="35"/>
                      </a:lnTo>
                      <a:lnTo>
                        <a:pt x="50" y="44"/>
                      </a:lnTo>
                      <a:lnTo>
                        <a:pt x="59" y="44"/>
                      </a:lnTo>
                      <a:lnTo>
                        <a:pt x="59" y="56"/>
                      </a:lnTo>
                      <a:lnTo>
                        <a:pt x="59" y="56"/>
                      </a:lnTo>
                      <a:lnTo>
                        <a:pt x="50" y="56"/>
                      </a:lnTo>
                      <a:lnTo>
                        <a:pt x="50" y="63"/>
                      </a:lnTo>
                      <a:lnTo>
                        <a:pt x="78" y="63"/>
                      </a:lnTo>
                      <a:lnTo>
                        <a:pt x="78" y="56"/>
                      </a:lnTo>
                      <a:lnTo>
                        <a:pt x="69" y="56"/>
                      </a:lnTo>
                      <a:lnTo>
                        <a:pt x="69" y="44"/>
                      </a:lnTo>
                      <a:lnTo>
                        <a:pt x="78" y="44"/>
                      </a:lnTo>
                      <a:lnTo>
                        <a:pt x="78" y="0"/>
                      </a:lnTo>
                      <a:lnTo>
                        <a:pt x="64" y="0"/>
                      </a:lnTo>
                      <a:close/>
                      <a:moveTo>
                        <a:pt x="50" y="35"/>
                      </a:moveTo>
                      <a:lnTo>
                        <a:pt x="21" y="35"/>
                      </a:lnTo>
                      <a:lnTo>
                        <a:pt x="21" y="44"/>
                      </a:lnTo>
                      <a:lnTo>
                        <a:pt x="29" y="44"/>
                      </a:lnTo>
                      <a:lnTo>
                        <a:pt x="29" y="56"/>
                      </a:lnTo>
                      <a:lnTo>
                        <a:pt x="29" y="56"/>
                      </a:lnTo>
                      <a:lnTo>
                        <a:pt x="21" y="56"/>
                      </a:lnTo>
                      <a:lnTo>
                        <a:pt x="21" y="63"/>
                      </a:lnTo>
                      <a:lnTo>
                        <a:pt x="50" y="63"/>
                      </a:lnTo>
                      <a:lnTo>
                        <a:pt x="50" y="56"/>
                      </a:lnTo>
                      <a:lnTo>
                        <a:pt x="42" y="56"/>
                      </a:lnTo>
                      <a:lnTo>
                        <a:pt x="42" y="44"/>
                      </a:lnTo>
                      <a:lnTo>
                        <a:pt x="50" y="44"/>
                      </a:lnTo>
                      <a:lnTo>
                        <a:pt x="50" y="35"/>
                      </a:lnTo>
                      <a:close/>
                      <a:moveTo>
                        <a:pt x="21" y="35"/>
                      </a:moveTo>
                      <a:lnTo>
                        <a:pt x="0" y="35"/>
                      </a:lnTo>
                      <a:lnTo>
                        <a:pt x="0" y="63"/>
                      </a:lnTo>
                      <a:lnTo>
                        <a:pt x="21" y="63"/>
                      </a:lnTo>
                      <a:lnTo>
                        <a:pt x="21" y="56"/>
                      </a:lnTo>
                      <a:lnTo>
                        <a:pt x="12" y="56"/>
                      </a:lnTo>
                      <a:lnTo>
                        <a:pt x="12" y="44"/>
                      </a:lnTo>
                      <a:lnTo>
                        <a:pt x="21" y="44"/>
                      </a:lnTo>
                      <a:lnTo>
                        <a:pt x="21" y="35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5" name="Freeform: Shape 125"/>
                <p:cNvSpPr>
                  <a:spLocks/>
                </p:cNvSpPr>
                <p:nvPr/>
              </p:nvSpPr>
              <p:spPr bwMode="auto">
                <a:xfrm>
                  <a:off x="3401" y="771"/>
                  <a:ext cx="135" cy="44"/>
                </a:xfrm>
                <a:custGeom>
                  <a:avLst/>
                  <a:gdLst>
                    <a:gd name="T0" fmla="*/ 130 w 135"/>
                    <a:gd name="T1" fmla="*/ 44 h 44"/>
                    <a:gd name="T2" fmla="*/ 135 w 135"/>
                    <a:gd name="T3" fmla="*/ 0 h 44"/>
                    <a:gd name="T4" fmla="*/ 0 w 135"/>
                    <a:gd name="T5" fmla="*/ 0 h 44"/>
                    <a:gd name="T6" fmla="*/ 15 w 135"/>
                    <a:gd name="T7" fmla="*/ 44 h 44"/>
                    <a:gd name="T8" fmla="*/ 130 w 135"/>
                    <a:gd name="T9" fmla="*/ 44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5" h="44">
                      <a:moveTo>
                        <a:pt x="130" y="44"/>
                      </a:moveTo>
                      <a:lnTo>
                        <a:pt x="135" y="0"/>
                      </a:lnTo>
                      <a:lnTo>
                        <a:pt x="0" y="0"/>
                      </a:lnTo>
                      <a:lnTo>
                        <a:pt x="15" y="44"/>
                      </a:lnTo>
                      <a:lnTo>
                        <a:pt x="130" y="44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6" name="Freeform: Shape 126"/>
                <p:cNvSpPr>
                  <a:spLocks/>
                </p:cNvSpPr>
                <p:nvPr/>
              </p:nvSpPr>
              <p:spPr bwMode="auto">
                <a:xfrm>
                  <a:off x="2900" y="1669"/>
                  <a:ext cx="127" cy="101"/>
                </a:xfrm>
                <a:custGeom>
                  <a:avLst/>
                  <a:gdLst>
                    <a:gd name="T0" fmla="*/ 58 w 73"/>
                    <a:gd name="T1" fmla="*/ 58 h 58"/>
                    <a:gd name="T2" fmla="*/ 58 w 73"/>
                    <a:gd name="T3" fmla="*/ 38 h 58"/>
                    <a:gd name="T4" fmla="*/ 67 w 73"/>
                    <a:gd name="T5" fmla="*/ 29 h 58"/>
                    <a:gd name="T6" fmla="*/ 73 w 73"/>
                    <a:gd name="T7" fmla="*/ 29 h 58"/>
                    <a:gd name="T8" fmla="*/ 73 w 73"/>
                    <a:gd name="T9" fmla="*/ 8 h 58"/>
                    <a:gd name="T10" fmla="*/ 65 w 73"/>
                    <a:gd name="T11" fmla="*/ 0 h 58"/>
                    <a:gd name="T12" fmla="*/ 47 w 73"/>
                    <a:gd name="T13" fmla="*/ 0 h 58"/>
                    <a:gd name="T14" fmla="*/ 47 w 73"/>
                    <a:gd name="T15" fmla="*/ 9 h 58"/>
                    <a:gd name="T16" fmla="*/ 54 w 73"/>
                    <a:gd name="T17" fmla="*/ 16 h 58"/>
                    <a:gd name="T18" fmla="*/ 47 w 73"/>
                    <a:gd name="T19" fmla="*/ 22 h 58"/>
                    <a:gd name="T20" fmla="*/ 47 w 73"/>
                    <a:gd name="T21" fmla="*/ 26 h 58"/>
                    <a:gd name="T22" fmla="*/ 54 w 73"/>
                    <a:gd name="T23" fmla="*/ 33 h 58"/>
                    <a:gd name="T24" fmla="*/ 47 w 73"/>
                    <a:gd name="T25" fmla="*/ 39 h 58"/>
                    <a:gd name="T26" fmla="*/ 47 w 73"/>
                    <a:gd name="T27" fmla="*/ 58 h 58"/>
                    <a:gd name="T28" fmla="*/ 58 w 73"/>
                    <a:gd name="T29" fmla="*/ 58 h 58"/>
                    <a:gd name="T30" fmla="*/ 47 w 73"/>
                    <a:gd name="T31" fmla="*/ 0 h 58"/>
                    <a:gd name="T32" fmla="*/ 26 w 73"/>
                    <a:gd name="T33" fmla="*/ 0 h 58"/>
                    <a:gd name="T34" fmla="*/ 26 w 73"/>
                    <a:gd name="T35" fmla="*/ 9 h 58"/>
                    <a:gd name="T36" fmla="*/ 33 w 73"/>
                    <a:gd name="T37" fmla="*/ 16 h 58"/>
                    <a:gd name="T38" fmla="*/ 26 w 73"/>
                    <a:gd name="T39" fmla="*/ 22 h 58"/>
                    <a:gd name="T40" fmla="*/ 26 w 73"/>
                    <a:gd name="T41" fmla="*/ 26 h 58"/>
                    <a:gd name="T42" fmla="*/ 33 w 73"/>
                    <a:gd name="T43" fmla="*/ 33 h 58"/>
                    <a:gd name="T44" fmla="*/ 26 w 73"/>
                    <a:gd name="T45" fmla="*/ 39 h 58"/>
                    <a:gd name="T46" fmla="*/ 26 w 73"/>
                    <a:gd name="T47" fmla="*/ 58 h 58"/>
                    <a:gd name="T48" fmla="*/ 47 w 73"/>
                    <a:gd name="T49" fmla="*/ 58 h 58"/>
                    <a:gd name="T50" fmla="*/ 47 w 73"/>
                    <a:gd name="T51" fmla="*/ 39 h 58"/>
                    <a:gd name="T52" fmla="*/ 47 w 73"/>
                    <a:gd name="T53" fmla="*/ 39 h 58"/>
                    <a:gd name="T54" fmla="*/ 41 w 73"/>
                    <a:gd name="T55" fmla="*/ 33 h 58"/>
                    <a:gd name="T56" fmla="*/ 47 w 73"/>
                    <a:gd name="T57" fmla="*/ 26 h 58"/>
                    <a:gd name="T58" fmla="*/ 47 w 73"/>
                    <a:gd name="T59" fmla="*/ 26 h 58"/>
                    <a:gd name="T60" fmla="*/ 47 w 73"/>
                    <a:gd name="T61" fmla="*/ 26 h 58"/>
                    <a:gd name="T62" fmla="*/ 47 w 73"/>
                    <a:gd name="T63" fmla="*/ 22 h 58"/>
                    <a:gd name="T64" fmla="*/ 47 w 73"/>
                    <a:gd name="T65" fmla="*/ 22 h 58"/>
                    <a:gd name="T66" fmla="*/ 41 w 73"/>
                    <a:gd name="T67" fmla="*/ 16 h 58"/>
                    <a:gd name="T68" fmla="*/ 47 w 73"/>
                    <a:gd name="T69" fmla="*/ 9 h 58"/>
                    <a:gd name="T70" fmla="*/ 47 w 73"/>
                    <a:gd name="T71" fmla="*/ 9 h 58"/>
                    <a:gd name="T72" fmla="*/ 47 w 73"/>
                    <a:gd name="T73" fmla="*/ 9 h 58"/>
                    <a:gd name="T74" fmla="*/ 47 w 73"/>
                    <a:gd name="T75" fmla="*/ 0 h 58"/>
                    <a:gd name="T76" fmla="*/ 26 w 73"/>
                    <a:gd name="T77" fmla="*/ 0 h 58"/>
                    <a:gd name="T78" fmla="*/ 8 w 73"/>
                    <a:gd name="T79" fmla="*/ 0 h 58"/>
                    <a:gd name="T80" fmla="*/ 0 w 73"/>
                    <a:gd name="T81" fmla="*/ 8 h 58"/>
                    <a:gd name="T82" fmla="*/ 0 w 73"/>
                    <a:gd name="T83" fmla="*/ 29 h 58"/>
                    <a:gd name="T84" fmla="*/ 6 w 73"/>
                    <a:gd name="T85" fmla="*/ 29 h 58"/>
                    <a:gd name="T86" fmla="*/ 15 w 73"/>
                    <a:gd name="T87" fmla="*/ 38 h 58"/>
                    <a:gd name="T88" fmla="*/ 15 w 73"/>
                    <a:gd name="T89" fmla="*/ 58 h 58"/>
                    <a:gd name="T90" fmla="*/ 26 w 73"/>
                    <a:gd name="T91" fmla="*/ 58 h 58"/>
                    <a:gd name="T92" fmla="*/ 26 w 73"/>
                    <a:gd name="T93" fmla="*/ 39 h 58"/>
                    <a:gd name="T94" fmla="*/ 26 w 73"/>
                    <a:gd name="T95" fmla="*/ 39 h 58"/>
                    <a:gd name="T96" fmla="*/ 20 w 73"/>
                    <a:gd name="T97" fmla="*/ 33 h 58"/>
                    <a:gd name="T98" fmla="*/ 26 w 73"/>
                    <a:gd name="T99" fmla="*/ 26 h 58"/>
                    <a:gd name="T100" fmla="*/ 26 w 73"/>
                    <a:gd name="T101" fmla="*/ 26 h 58"/>
                    <a:gd name="T102" fmla="*/ 26 w 73"/>
                    <a:gd name="T103" fmla="*/ 26 h 58"/>
                    <a:gd name="T104" fmla="*/ 26 w 73"/>
                    <a:gd name="T105" fmla="*/ 22 h 58"/>
                    <a:gd name="T106" fmla="*/ 26 w 73"/>
                    <a:gd name="T107" fmla="*/ 22 h 58"/>
                    <a:gd name="T108" fmla="*/ 20 w 73"/>
                    <a:gd name="T109" fmla="*/ 16 h 58"/>
                    <a:gd name="T110" fmla="*/ 26 w 73"/>
                    <a:gd name="T111" fmla="*/ 9 h 58"/>
                    <a:gd name="T112" fmla="*/ 26 w 73"/>
                    <a:gd name="T113" fmla="*/ 9 h 58"/>
                    <a:gd name="T114" fmla="*/ 26 w 73"/>
                    <a:gd name="T115" fmla="*/ 9 h 58"/>
                    <a:gd name="T116" fmla="*/ 26 w 73"/>
                    <a:gd name="T117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73" h="58">
                      <a:moveTo>
                        <a:pt x="58" y="58"/>
                      </a:moveTo>
                      <a:cubicBezTo>
                        <a:pt x="58" y="38"/>
                        <a:pt x="58" y="38"/>
                        <a:pt x="58" y="38"/>
                      </a:cubicBezTo>
                      <a:cubicBezTo>
                        <a:pt x="58" y="32"/>
                        <a:pt x="61" y="29"/>
                        <a:pt x="67" y="29"/>
                      </a:cubicBezTo>
                      <a:cubicBezTo>
                        <a:pt x="73" y="29"/>
                        <a:pt x="73" y="29"/>
                        <a:pt x="73" y="29"/>
                      </a:cubicBezTo>
                      <a:cubicBezTo>
                        <a:pt x="73" y="8"/>
                        <a:pt x="73" y="8"/>
                        <a:pt x="73" y="8"/>
                      </a:cubicBezTo>
                      <a:cubicBezTo>
                        <a:pt x="73" y="3"/>
                        <a:pt x="70" y="0"/>
                        <a:pt x="65" y="0"/>
                      </a:cubicBezTo>
                      <a:cubicBezTo>
                        <a:pt x="47" y="0"/>
                        <a:pt x="47" y="0"/>
                        <a:pt x="47" y="0"/>
                      </a:cubicBezTo>
                      <a:cubicBezTo>
                        <a:pt x="47" y="9"/>
                        <a:pt x="47" y="9"/>
                        <a:pt x="47" y="9"/>
                      </a:cubicBezTo>
                      <a:cubicBezTo>
                        <a:pt x="51" y="9"/>
                        <a:pt x="54" y="12"/>
                        <a:pt x="54" y="16"/>
                      </a:cubicBezTo>
                      <a:cubicBezTo>
                        <a:pt x="54" y="19"/>
                        <a:pt x="51" y="22"/>
                        <a:pt x="47" y="22"/>
                      </a:cubicBezTo>
                      <a:cubicBezTo>
                        <a:pt x="47" y="26"/>
                        <a:pt x="47" y="26"/>
                        <a:pt x="47" y="26"/>
                      </a:cubicBezTo>
                      <a:cubicBezTo>
                        <a:pt x="51" y="26"/>
                        <a:pt x="54" y="29"/>
                        <a:pt x="54" y="33"/>
                      </a:cubicBezTo>
                      <a:cubicBezTo>
                        <a:pt x="54" y="37"/>
                        <a:pt x="51" y="39"/>
                        <a:pt x="47" y="39"/>
                      </a:cubicBezTo>
                      <a:cubicBezTo>
                        <a:pt x="47" y="58"/>
                        <a:pt x="47" y="58"/>
                        <a:pt x="47" y="58"/>
                      </a:cubicBezTo>
                      <a:lnTo>
                        <a:pt x="58" y="58"/>
                      </a:lnTo>
                      <a:close/>
                      <a:moveTo>
                        <a:pt x="47" y="0"/>
                      </a:move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6" y="9"/>
                        <a:pt x="26" y="9"/>
                        <a:pt x="26" y="9"/>
                      </a:cubicBezTo>
                      <a:cubicBezTo>
                        <a:pt x="30" y="9"/>
                        <a:pt x="33" y="12"/>
                        <a:pt x="33" y="16"/>
                      </a:cubicBezTo>
                      <a:cubicBezTo>
                        <a:pt x="33" y="19"/>
                        <a:pt x="30" y="22"/>
                        <a:pt x="26" y="22"/>
                      </a:cubicBezTo>
                      <a:cubicBezTo>
                        <a:pt x="26" y="26"/>
                        <a:pt x="26" y="26"/>
                        <a:pt x="26" y="26"/>
                      </a:cubicBezTo>
                      <a:cubicBezTo>
                        <a:pt x="30" y="26"/>
                        <a:pt x="33" y="29"/>
                        <a:pt x="33" y="33"/>
                      </a:cubicBezTo>
                      <a:cubicBezTo>
                        <a:pt x="33" y="37"/>
                        <a:pt x="30" y="39"/>
                        <a:pt x="26" y="39"/>
                      </a:cubicBezTo>
                      <a:cubicBezTo>
                        <a:pt x="26" y="58"/>
                        <a:pt x="26" y="58"/>
                        <a:pt x="26" y="58"/>
                      </a:cubicBezTo>
                      <a:cubicBezTo>
                        <a:pt x="47" y="58"/>
                        <a:pt x="47" y="58"/>
                        <a:pt x="47" y="58"/>
                      </a:cubicBezTo>
                      <a:cubicBezTo>
                        <a:pt x="47" y="39"/>
                        <a:pt x="47" y="39"/>
                        <a:pt x="47" y="39"/>
                      </a:cubicBezTo>
                      <a:cubicBezTo>
                        <a:pt x="47" y="39"/>
                        <a:pt x="47" y="39"/>
                        <a:pt x="47" y="39"/>
                      </a:cubicBezTo>
                      <a:cubicBezTo>
                        <a:pt x="44" y="39"/>
                        <a:pt x="41" y="37"/>
                        <a:pt x="41" y="33"/>
                      </a:cubicBezTo>
                      <a:cubicBezTo>
                        <a:pt x="41" y="29"/>
                        <a:pt x="44" y="26"/>
                        <a:pt x="47" y="26"/>
                      </a:cubicBezTo>
                      <a:cubicBezTo>
                        <a:pt x="47" y="26"/>
                        <a:pt x="47" y="26"/>
                        <a:pt x="47" y="26"/>
                      </a:cubicBezTo>
                      <a:cubicBezTo>
                        <a:pt x="47" y="26"/>
                        <a:pt x="47" y="26"/>
                        <a:pt x="47" y="26"/>
                      </a:cubicBezTo>
                      <a:cubicBezTo>
                        <a:pt x="47" y="22"/>
                        <a:pt x="47" y="22"/>
                        <a:pt x="47" y="22"/>
                      </a:cubicBezTo>
                      <a:cubicBezTo>
                        <a:pt x="47" y="22"/>
                        <a:pt x="47" y="22"/>
                        <a:pt x="47" y="22"/>
                      </a:cubicBezTo>
                      <a:cubicBezTo>
                        <a:pt x="44" y="22"/>
                        <a:pt x="41" y="19"/>
                        <a:pt x="41" y="16"/>
                      </a:cubicBezTo>
                      <a:cubicBezTo>
                        <a:pt x="41" y="12"/>
                        <a:pt x="44" y="9"/>
                        <a:pt x="47" y="9"/>
                      </a:cubicBezTo>
                      <a:cubicBezTo>
                        <a:pt x="47" y="9"/>
                        <a:pt x="47" y="9"/>
                        <a:pt x="47" y="9"/>
                      </a:cubicBezTo>
                      <a:cubicBezTo>
                        <a:pt x="47" y="9"/>
                        <a:pt x="47" y="9"/>
                        <a:pt x="47" y="9"/>
                      </a:cubicBezTo>
                      <a:lnTo>
                        <a:pt x="47" y="0"/>
                      </a:lnTo>
                      <a:close/>
                      <a:moveTo>
                        <a:pt x="26" y="0"/>
                      </a:move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4" y="0"/>
                        <a:pt x="0" y="3"/>
                        <a:pt x="0" y="8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6" y="29"/>
                        <a:pt x="6" y="29"/>
                        <a:pt x="6" y="29"/>
                      </a:cubicBezTo>
                      <a:cubicBezTo>
                        <a:pt x="12" y="29"/>
                        <a:pt x="15" y="32"/>
                        <a:pt x="15" y="38"/>
                      </a:cubicBezTo>
                      <a:cubicBezTo>
                        <a:pt x="15" y="58"/>
                        <a:pt x="15" y="58"/>
                        <a:pt x="15" y="58"/>
                      </a:cubicBezTo>
                      <a:cubicBezTo>
                        <a:pt x="26" y="58"/>
                        <a:pt x="26" y="58"/>
                        <a:pt x="26" y="58"/>
                      </a:cubicBezTo>
                      <a:cubicBezTo>
                        <a:pt x="26" y="39"/>
                        <a:pt x="26" y="39"/>
                        <a:pt x="26" y="39"/>
                      </a:cubicBezTo>
                      <a:cubicBezTo>
                        <a:pt x="26" y="39"/>
                        <a:pt x="26" y="39"/>
                        <a:pt x="26" y="39"/>
                      </a:cubicBezTo>
                      <a:cubicBezTo>
                        <a:pt x="23" y="39"/>
                        <a:pt x="20" y="37"/>
                        <a:pt x="20" y="33"/>
                      </a:cubicBezTo>
                      <a:cubicBezTo>
                        <a:pt x="20" y="29"/>
                        <a:pt x="23" y="26"/>
                        <a:pt x="26" y="26"/>
                      </a:cubicBezTo>
                      <a:cubicBezTo>
                        <a:pt x="26" y="26"/>
                        <a:pt x="26" y="26"/>
                        <a:pt x="26" y="26"/>
                      </a:cubicBezTo>
                      <a:cubicBezTo>
                        <a:pt x="26" y="26"/>
                        <a:pt x="26" y="26"/>
                        <a:pt x="26" y="26"/>
                      </a:cubicBezTo>
                      <a:cubicBezTo>
                        <a:pt x="26" y="22"/>
                        <a:pt x="26" y="22"/>
                        <a:pt x="26" y="22"/>
                      </a:cubicBezTo>
                      <a:cubicBezTo>
                        <a:pt x="26" y="22"/>
                        <a:pt x="26" y="22"/>
                        <a:pt x="26" y="22"/>
                      </a:cubicBezTo>
                      <a:cubicBezTo>
                        <a:pt x="23" y="22"/>
                        <a:pt x="20" y="19"/>
                        <a:pt x="20" y="16"/>
                      </a:cubicBezTo>
                      <a:cubicBezTo>
                        <a:pt x="20" y="12"/>
                        <a:pt x="23" y="9"/>
                        <a:pt x="26" y="9"/>
                      </a:cubicBezTo>
                      <a:cubicBezTo>
                        <a:pt x="26" y="9"/>
                        <a:pt x="26" y="9"/>
                        <a:pt x="26" y="9"/>
                      </a:cubicBezTo>
                      <a:cubicBezTo>
                        <a:pt x="26" y="9"/>
                        <a:pt x="26" y="9"/>
                        <a:pt x="26" y="9"/>
                      </a:cubicBez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7" name="Freeform: Shape 127"/>
                <p:cNvSpPr>
                  <a:spLocks/>
                </p:cNvSpPr>
                <p:nvPr/>
              </p:nvSpPr>
              <p:spPr bwMode="auto">
                <a:xfrm>
                  <a:off x="2878" y="1725"/>
                  <a:ext cx="172" cy="92"/>
                </a:xfrm>
                <a:custGeom>
                  <a:avLst/>
                  <a:gdLst>
                    <a:gd name="T0" fmla="*/ 93 w 99"/>
                    <a:gd name="T1" fmla="*/ 0 h 53"/>
                    <a:gd name="T2" fmla="*/ 86 w 99"/>
                    <a:gd name="T3" fmla="*/ 0 h 53"/>
                    <a:gd name="T4" fmla="*/ 80 w 99"/>
                    <a:gd name="T5" fmla="*/ 0 h 53"/>
                    <a:gd name="T6" fmla="*/ 73 w 99"/>
                    <a:gd name="T7" fmla="*/ 6 h 53"/>
                    <a:gd name="T8" fmla="*/ 73 w 99"/>
                    <a:gd name="T9" fmla="*/ 28 h 53"/>
                    <a:gd name="T10" fmla="*/ 26 w 99"/>
                    <a:gd name="T11" fmla="*/ 28 h 53"/>
                    <a:gd name="T12" fmla="*/ 26 w 99"/>
                    <a:gd name="T13" fmla="*/ 6 h 53"/>
                    <a:gd name="T14" fmla="*/ 19 w 99"/>
                    <a:gd name="T15" fmla="*/ 0 h 53"/>
                    <a:gd name="T16" fmla="*/ 13 w 99"/>
                    <a:gd name="T17" fmla="*/ 0 h 53"/>
                    <a:gd name="T18" fmla="*/ 7 w 99"/>
                    <a:gd name="T19" fmla="*/ 0 h 53"/>
                    <a:gd name="T20" fmla="*/ 0 w 99"/>
                    <a:gd name="T21" fmla="*/ 6 h 53"/>
                    <a:gd name="T22" fmla="*/ 0 w 99"/>
                    <a:gd name="T23" fmla="*/ 39 h 53"/>
                    <a:gd name="T24" fmla="*/ 10 w 99"/>
                    <a:gd name="T25" fmla="*/ 48 h 53"/>
                    <a:gd name="T26" fmla="*/ 10 w 99"/>
                    <a:gd name="T27" fmla="*/ 49 h 53"/>
                    <a:gd name="T28" fmla="*/ 10 w 99"/>
                    <a:gd name="T29" fmla="*/ 51 h 53"/>
                    <a:gd name="T30" fmla="*/ 14 w 99"/>
                    <a:gd name="T31" fmla="*/ 53 h 53"/>
                    <a:gd name="T32" fmla="*/ 15 w 99"/>
                    <a:gd name="T33" fmla="*/ 53 h 53"/>
                    <a:gd name="T34" fmla="*/ 19 w 99"/>
                    <a:gd name="T35" fmla="*/ 51 h 53"/>
                    <a:gd name="T36" fmla="*/ 19 w 99"/>
                    <a:gd name="T37" fmla="*/ 49 h 53"/>
                    <a:gd name="T38" fmla="*/ 19 w 99"/>
                    <a:gd name="T39" fmla="*/ 48 h 53"/>
                    <a:gd name="T40" fmla="*/ 80 w 99"/>
                    <a:gd name="T41" fmla="*/ 48 h 53"/>
                    <a:gd name="T42" fmla="*/ 80 w 99"/>
                    <a:gd name="T43" fmla="*/ 49 h 53"/>
                    <a:gd name="T44" fmla="*/ 81 w 99"/>
                    <a:gd name="T45" fmla="*/ 51 h 53"/>
                    <a:gd name="T46" fmla="*/ 84 w 99"/>
                    <a:gd name="T47" fmla="*/ 53 h 53"/>
                    <a:gd name="T48" fmla="*/ 86 w 99"/>
                    <a:gd name="T49" fmla="*/ 53 h 53"/>
                    <a:gd name="T50" fmla="*/ 89 w 99"/>
                    <a:gd name="T51" fmla="*/ 51 h 53"/>
                    <a:gd name="T52" fmla="*/ 90 w 99"/>
                    <a:gd name="T53" fmla="*/ 49 h 53"/>
                    <a:gd name="T54" fmla="*/ 90 w 99"/>
                    <a:gd name="T55" fmla="*/ 48 h 53"/>
                    <a:gd name="T56" fmla="*/ 93 w 99"/>
                    <a:gd name="T57" fmla="*/ 48 h 53"/>
                    <a:gd name="T58" fmla="*/ 99 w 99"/>
                    <a:gd name="T59" fmla="*/ 39 h 53"/>
                    <a:gd name="T60" fmla="*/ 99 w 99"/>
                    <a:gd name="T61" fmla="*/ 6 h 53"/>
                    <a:gd name="T62" fmla="*/ 93 w 99"/>
                    <a:gd name="T63" fmla="*/ 0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99" h="53">
                      <a:moveTo>
                        <a:pt x="93" y="0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6" y="0"/>
                        <a:pt x="73" y="2"/>
                        <a:pt x="73" y="6"/>
                      </a:cubicBezTo>
                      <a:cubicBezTo>
                        <a:pt x="73" y="28"/>
                        <a:pt x="73" y="28"/>
                        <a:pt x="73" y="28"/>
                      </a:cubicBezTo>
                      <a:cubicBezTo>
                        <a:pt x="26" y="28"/>
                        <a:pt x="26" y="28"/>
                        <a:pt x="26" y="28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2"/>
                        <a:pt x="24" y="0"/>
                        <a:pt x="19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2"/>
                        <a:pt x="0" y="6"/>
                      </a:cubicBezTo>
                      <a:cubicBezTo>
                        <a:pt x="0" y="39"/>
                        <a:pt x="0" y="39"/>
                        <a:pt x="0" y="39"/>
                      </a:cubicBezTo>
                      <a:cubicBezTo>
                        <a:pt x="0" y="43"/>
                        <a:pt x="5" y="48"/>
                        <a:pt x="10" y="48"/>
                      </a:cubicBezTo>
                      <a:cubicBezTo>
                        <a:pt x="10" y="49"/>
                        <a:pt x="10" y="49"/>
                        <a:pt x="10" y="49"/>
                      </a:cubicBezTo>
                      <a:cubicBezTo>
                        <a:pt x="10" y="50"/>
                        <a:pt x="10" y="51"/>
                        <a:pt x="10" y="51"/>
                      </a:cubicBezTo>
                      <a:cubicBezTo>
                        <a:pt x="11" y="52"/>
                        <a:pt x="12" y="53"/>
                        <a:pt x="14" y="53"/>
                      </a:cubicBezTo>
                      <a:cubicBezTo>
                        <a:pt x="15" y="53"/>
                        <a:pt x="15" y="53"/>
                        <a:pt x="15" y="53"/>
                      </a:cubicBezTo>
                      <a:cubicBezTo>
                        <a:pt x="17" y="53"/>
                        <a:pt x="18" y="52"/>
                        <a:pt x="19" y="51"/>
                      </a:cubicBezTo>
                      <a:cubicBezTo>
                        <a:pt x="19" y="51"/>
                        <a:pt x="19" y="50"/>
                        <a:pt x="19" y="49"/>
                      </a:cubicBezTo>
                      <a:cubicBezTo>
                        <a:pt x="19" y="49"/>
                        <a:pt x="19" y="49"/>
                        <a:pt x="19" y="48"/>
                      </a:cubicBezTo>
                      <a:cubicBezTo>
                        <a:pt x="80" y="48"/>
                        <a:pt x="80" y="48"/>
                        <a:pt x="80" y="48"/>
                      </a:cubicBezTo>
                      <a:cubicBezTo>
                        <a:pt x="80" y="49"/>
                        <a:pt x="80" y="49"/>
                        <a:pt x="80" y="49"/>
                      </a:cubicBezTo>
                      <a:cubicBezTo>
                        <a:pt x="80" y="50"/>
                        <a:pt x="80" y="51"/>
                        <a:pt x="81" y="51"/>
                      </a:cubicBezTo>
                      <a:cubicBezTo>
                        <a:pt x="81" y="52"/>
                        <a:pt x="83" y="53"/>
                        <a:pt x="84" y="53"/>
                      </a:cubicBezTo>
                      <a:cubicBezTo>
                        <a:pt x="86" y="53"/>
                        <a:pt x="86" y="53"/>
                        <a:pt x="86" y="53"/>
                      </a:cubicBezTo>
                      <a:cubicBezTo>
                        <a:pt x="87" y="53"/>
                        <a:pt x="88" y="52"/>
                        <a:pt x="89" y="51"/>
                      </a:cubicBezTo>
                      <a:cubicBezTo>
                        <a:pt x="89" y="51"/>
                        <a:pt x="89" y="50"/>
                        <a:pt x="90" y="49"/>
                      </a:cubicBezTo>
                      <a:cubicBezTo>
                        <a:pt x="90" y="49"/>
                        <a:pt x="90" y="49"/>
                        <a:pt x="90" y="48"/>
                      </a:cubicBezTo>
                      <a:cubicBezTo>
                        <a:pt x="93" y="48"/>
                        <a:pt x="93" y="48"/>
                        <a:pt x="93" y="48"/>
                      </a:cubicBezTo>
                      <a:cubicBezTo>
                        <a:pt x="97" y="48"/>
                        <a:pt x="99" y="43"/>
                        <a:pt x="99" y="39"/>
                      </a:cubicBezTo>
                      <a:cubicBezTo>
                        <a:pt x="99" y="6"/>
                        <a:pt x="99" y="6"/>
                        <a:pt x="99" y="6"/>
                      </a:cubicBezTo>
                      <a:cubicBezTo>
                        <a:pt x="99" y="2"/>
                        <a:pt x="97" y="0"/>
                        <a:pt x="93" y="0"/>
                      </a:cubicBez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8" name="Oval 128"/>
                <p:cNvSpPr>
                  <a:spLocks/>
                </p:cNvSpPr>
                <p:nvPr/>
              </p:nvSpPr>
              <p:spPr bwMode="auto">
                <a:xfrm>
                  <a:off x="2939" y="1690"/>
                  <a:ext cx="14" cy="14"/>
                </a:xfrm>
                <a:prstGeom prst="ellipse">
                  <a:avLst/>
                </a:pr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9" name="Oval 129"/>
                <p:cNvSpPr>
                  <a:spLocks/>
                </p:cNvSpPr>
                <p:nvPr/>
              </p:nvSpPr>
              <p:spPr bwMode="auto">
                <a:xfrm>
                  <a:off x="2975" y="1690"/>
                  <a:ext cx="14" cy="14"/>
                </a:xfrm>
                <a:prstGeom prst="ellipse">
                  <a:avLst/>
                </a:pr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0" name="Oval 130"/>
                <p:cNvSpPr>
                  <a:spLocks/>
                </p:cNvSpPr>
                <p:nvPr/>
              </p:nvSpPr>
              <p:spPr bwMode="auto">
                <a:xfrm>
                  <a:off x="2939" y="1720"/>
                  <a:ext cx="14" cy="14"/>
                </a:xfrm>
                <a:prstGeom prst="ellipse">
                  <a:avLst/>
                </a:pr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1" name="Oval 131"/>
                <p:cNvSpPr>
                  <a:spLocks/>
                </p:cNvSpPr>
                <p:nvPr/>
              </p:nvSpPr>
              <p:spPr bwMode="auto">
                <a:xfrm>
                  <a:off x="2975" y="1720"/>
                  <a:ext cx="14" cy="14"/>
                </a:xfrm>
                <a:prstGeom prst="ellipse">
                  <a:avLst/>
                </a:pr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2" name="Freeform: Shape 132"/>
                <p:cNvSpPr>
                  <a:spLocks/>
                </p:cNvSpPr>
                <p:nvPr/>
              </p:nvSpPr>
              <p:spPr bwMode="auto">
                <a:xfrm>
                  <a:off x="3996" y="514"/>
                  <a:ext cx="129" cy="132"/>
                </a:xfrm>
                <a:custGeom>
                  <a:avLst/>
                  <a:gdLst>
                    <a:gd name="T0" fmla="*/ 72 w 74"/>
                    <a:gd name="T1" fmla="*/ 54 h 76"/>
                    <a:gd name="T2" fmla="*/ 58 w 74"/>
                    <a:gd name="T3" fmla="*/ 39 h 76"/>
                    <a:gd name="T4" fmla="*/ 55 w 74"/>
                    <a:gd name="T5" fmla="*/ 36 h 76"/>
                    <a:gd name="T6" fmla="*/ 41 w 74"/>
                    <a:gd name="T7" fmla="*/ 19 h 76"/>
                    <a:gd name="T8" fmla="*/ 34 w 74"/>
                    <a:gd name="T9" fmla="*/ 5 h 76"/>
                    <a:gd name="T10" fmla="*/ 26 w 74"/>
                    <a:gd name="T11" fmla="*/ 4 h 76"/>
                    <a:gd name="T12" fmla="*/ 24 w 74"/>
                    <a:gd name="T13" fmla="*/ 11 h 76"/>
                    <a:gd name="T14" fmla="*/ 28 w 74"/>
                    <a:gd name="T15" fmla="*/ 22 h 76"/>
                    <a:gd name="T16" fmla="*/ 29 w 74"/>
                    <a:gd name="T17" fmla="*/ 29 h 76"/>
                    <a:gd name="T18" fmla="*/ 6 w 74"/>
                    <a:gd name="T19" fmla="*/ 29 h 76"/>
                    <a:gd name="T20" fmla="*/ 1 w 74"/>
                    <a:gd name="T21" fmla="*/ 37 h 76"/>
                    <a:gd name="T22" fmla="*/ 12 w 74"/>
                    <a:gd name="T23" fmla="*/ 68 h 76"/>
                    <a:gd name="T24" fmla="*/ 17 w 74"/>
                    <a:gd name="T25" fmla="*/ 71 h 76"/>
                    <a:gd name="T26" fmla="*/ 44 w 74"/>
                    <a:gd name="T27" fmla="*/ 71 h 76"/>
                    <a:gd name="T28" fmla="*/ 50 w 74"/>
                    <a:gd name="T29" fmla="*/ 74 h 76"/>
                    <a:gd name="T30" fmla="*/ 51 w 74"/>
                    <a:gd name="T31" fmla="*/ 75 h 76"/>
                    <a:gd name="T32" fmla="*/ 56 w 74"/>
                    <a:gd name="T33" fmla="*/ 75 h 76"/>
                    <a:gd name="T34" fmla="*/ 72 w 74"/>
                    <a:gd name="T35" fmla="*/ 58 h 76"/>
                    <a:gd name="T36" fmla="*/ 72 w 74"/>
                    <a:gd name="T37" fmla="*/ 54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4" h="76">
                      <a:moveTo>
                        <a:pt x="72" y="54"/>
                      </a:moveTo>
                      <a:cubicBezTo>
                        <a:pt x="58" y="39"/>
                        <a:pt x="58" y="39"/>
                        <a:pt x="58" y="39"/>
                      </a:cubicBezTo>
                      <a:cubicBezTo>
                        <a:pt x="56" y="38"/>
                        <a:pt x="55" y="36"/>
                        <a:pt x="55" y="36"/>
                      </a:cubicBezTo>
                      <a:cubicBezTo>
                        <a:pt x="55" y="36"/>
                        <a:pt x="49" y="25"/>
                        <a:pt x="41" y="19"/>
                      </a:cubicBezTo>
                      <a:cubicBezTo>
                        <a:pt x="32" y="14"/>
                        <a:pt x="34" y="10"/>
                        <a:pt x="34" y="5"/>
                      </a:cubicBezTo>
                      <a:cubicBezTo>
                        <a:pt x="34" y="1"/>
                        <a:pt x="30" y="0"/>
                        <a:pt x="26" y="4"/>
                      </a:cubicBezTo>
                      <a:cubicBezTo>
                        <a:pt x="25" y="6"/>
                        <a:pt x="24" y="9"/>
                        <a:pt x="24" y="11"/>
                      </a:cubicBezTo>
                      <a:cubicBezTo>
                        <a:pt x="23" y="16"/>
                        <a:pt x="27" y="20"/>
                        <a:pt x="28" y="22"/>
                      </a:cubicBezTo>
                      <a:cubicBezTo>
                        <a:pt x="29" y="23"/>
                        <a:pt x="30" y="26"/>
                        <a:pt x="29" y="29"/>
                      </a:cubicBezTo>
                      <a:cubicBezTo>
                        <a:pt x="6" y="29"/>
                        <a:pt x="6" y="29"/>
                        <a:pt x="6" y="29"/>
                      </a:cubicBezTo>
                      <a:cubicBezTo>
                        <a:pt x="2" y="29"/>
                        <a:pt x="0" y="33"/>
                        <a:pt x="1" y="37"/>
                      </a:cubicBezTo>
                      <a:cubicBezTo>
                        <a:pt x="12" y="68"/>
                        <a:pt x="12" y="68"/>
                        <a:pt x="12" y="68"/>
                      </a:cubicBezTo>
                      <a:cubicBezTo>
                        <a:pt x="13" y="70"/>
                        <a:pt x="15" y="71"/>
                        <a:pt x="17" y="71"/>
                      </a:cubicBezTo>
                      <a:cubicBezTo>
                        <a:pt x="44" y="71"/>
                        <a:pt x="44" y="71"/>
                        <a:pt x="44" y="71"/>
                      </a:cubicBezTo>
                      <a:cubicBezTo>
                        <a:pt x="46" y="71"/>
                        <a:pt x="48" y="73"/>
                        <a:pt x="50" y="74"/>
                      </a:cubicBezTo>
                      <a:cubicBezTo>
                        <a:pt x="51" y="75"/>
                        <a:pt x="51" y="75"/>
                        <a:pt x="51" y="75"/>
                      </a:cubicBezTo>
                      <a:cubicBezTo>
                        <a:pt x="52" y="76"/>
                        <a:pt x="54" y="76"/>
                        <a:pt x="56" y="75"/>
                      </a:cubicBezTo>
                      <a:cubicBezTo>
                        <a:pt x="72" y="58"/>
                        <a:pt x="72" y="58"/>
                        <a:pt x="72" y="58"/>
                      </a:cubicBezTo>
                      <a:cubicBezTo>
                        <a:pt x="74" y="57"/>
                        <a:pt x="74" y="55"/>
                        <a:pt x="72" y="54"/>
                      </a:cubicBez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3" name="Freeform: Shape 133"/>
                <p:cNvSpPr>
                  <a:spLocks/>
                </p:cNvSpPr>
                <p:nvPr/>
              </p:nvSpPr>
              <p:spPr bwMode="auto">
                <a:xfrm>
                  <a:off x="4094" y="617"/>
                  <a:ext cx="43" cy="43"/>
                </a:xfrm>
                <a:custGeom>
                  <a:avLst/>
                  <a:gdLst>
                    <a:gd name="T0" fmla="*/ 8 w 43"/>
                    <a:gd name="T1" fmla="*/ 43 h 43"/>
                    <a:gd name="T2" fmla="*/ 0 w 43"/>
                    <a:gd name="T3" fmla="*/ 34 h 43"/>
                    <a:gd name="T4" fmla="*/ 34 w 43"/>
                    <a:gd name="T5" fmla="*/ 0 h 43"/>
                    <a:gd name="T6" fmla="*/ 43 w 43"/>
                    <a:gd name="T7" fmla="*/ 8 h 43"/>
                    <a:gd name="T8" fmla="*/ 8 w 43"/>
                    <a:gd name="T9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43">
                      <a:moveTo>
                        <a:pt x="8" y="43"/>
                      </a:moveTo>
                      <a:lnTo>
                        <a:pt x="0" y="34"/>
                      </a:lnTo>
                      <a:lnTo>
                        <a:pt x="34" y="0"/>
                      </a:lnTo>
                      <a:lnTo>
                        <a:pt x="43" y="8"/>
                      </a:lnTo>
                      <a:lnTo>
                        <a:pt x="8" y="43"/>
                      </a:ln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4" name="Freeform: Shape 134"/>
                <p:cNvSpPr>
                  <a:spLocks/>
                </p:cNvSpPr>
                <p:nvPr/>
              </p:nvSpPr>
              <p:spPr bwMode="auto">
                <a:xfrm>
                  <a:off x="3923" y="1728"/>
                  <a:ext cx="39" cy="68"/>
                </a:xfrm>
                <a:custGeom>
                  <a:avLst/>
                  <a:gdLst>
                    <a:gd name="T0" fmla="*/ 22 w 22"/>
                    <a:gd name="T1" fmla="*/ 20 h 39"/>
                    <a:gd name="T2" fmla="*/ 11 w 22"/>
                    <a:gd name="T3" fmla="*/ 0 h 39"/>
                    <a:gd name="T4" fmla="*/ 0 w 22"/>
                    <a:gd name="T5" fmla="*/ 20 h 39"/>
                    <a:gd name="T6" fmla="*/ 11 w 22"/>
                    <a:gd name="T7" fmla="*/ 39 h 39"/>
                    <a:gd name="T8" fmla="*/ 22 w 22"/>
                    <a:gd name="T9" fmla="*/ 2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39">
                      <a:moveTo>
                        <a:pt x="22" y="20"/>
                      </a:moveTo>
                      <a:cubicBezTo>
                        <a:pt x="22" y="13"/>
                        <a:pt x="18" y="3"/>
                        <a:pt x="11" y="0"/>
                      </a:cubicBezTo>
                      <a:cubicBezTo>
                        <a:pt x="5" y="3"/>
                        <a:pt x="0" y="13"/>
                        <a:pt x="0" y="20"/>
                      </a:cubicBezTo>
                      <a:cubicBezTo>
                        <a:pt x="0" y="26"/>
                        <a:pt x="5" y="36"/>
                        <a:pt x="11" y="39"/>
                      </a:cubicBezTo>
                      <a:cubicBezTo>
                        <a:pt x="18" y="36"/>
                        <a:pt x="22" y="26"/>
                        <a:pt x="22" y="20"/>
                      </a:cubicBez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5" name="Freeform: Shape 135"/>
                <p:cNvSpPr>
                  <a:spLocks/>
                </p:cNvSpPr>
                <p:nvPr/>
              </p:nvSpPr>
              <p:spPr bwMode="auto">
                <a:xfrm>
                  <a:off x="3951" y="1772"/>
                  <a:ext cx="61" cy="48"/>
                </a:xfrm>
                <a:custGeom>
                  <a:avLst/>
                  <a:gdLst>
                    <a:gd name="T0" fmla="*/ 1 w 35"/>
                    <a:gd name="T1" fmla="*/ 23 h 28"/>
                    <a:gd name="T2" fmla="*/ 23 w 35"/>
                    <a:gd name="T3" fmla="*/ 24 h 28"/>
                    <a:gd name="T4" fmla="*/ 34 w 35"/>
                    <a:gd name="T5" fmla="*/ 4 h 28"/>
                    <a:gd name="T6" fmla="*/ 12 w 35"/>
                    <a:gd name="T7" fmla="*/ 4 h 28"/>
                    <a:gd name="T8" fmla="*/ 1 w 35"/>
                    <a:gd name="T9" fmla="*/ 23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28">
                      <a:moveTo>
                        <a:pt x="1" y="23"/>
                      </a:moveTo>
                      <a:cubicBezTo>
                        <a:pt x="6" y="28"/>
                        <a:pt x="17" y="27"/>
                        <a:pt x="23" y="24"/>
                      </a:cubicBezTo>
                      <a:cubicBezTo>
                        <a:pt x="29" y="20"/>
                        <a:pt x="35" y="12"/>
                        <a:pt x="34" y="4"/>
                      </a:cubicBezTo>
                      <a:cubicBezTo>
                        <a:pt x="29" y="0"/>
                        <a:pt x="18" y="1"/>
                        <a:pt x="12" y="4"/>
                      </a:cubicBezTo>
                      <a:cubicBezTo>
                        <a:pt x="6" y="8"/>
                        <a:pt x="0" y="16"/>
                        <a:pt x="1" y="23"/>
                      </a:cubicBez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6" name="Freeform: Shape 136"/>
                <p:cNvSpPr>
                  <a:spLocks/>
                </p:cNvSpPr>
                <p:nvPr/>
              </p:nvSpPr>
              <p:spPr bwMode="auto">
                <a:xfrm>
                  <a:off x="3951" y="1820"/>
                  <a:ext cx="61" cy="49"/>
                </a:xfrm>
                <a:custGeom>
                  <a:avLst/>
                  <a:gdLst>
                    <a:gd name="T0" fmla="*/ 23 w 35"/>
                    <a:gd name="T1" fmla="*/ 24 h 28"/>
                    <a:gd name="T2" fmla="*/ 34 w 35"/>
                    <a:gd name="T3" fmla="*/ 5 h 28"/>
                    <a:gd name="T4" fmla="*/ 12 w 35"/>
                    <a:gd name="T5" fmla="*/ 4 h 28"/>
                    <a:gd name="T6" fmla="*/ 1 w 35"/>
                    <a:gd name="T7" fmla="*/ 23 h 28"/>
                    <a:gd name="T8" fmla="*/ 23 w 35"/>
                    <a:gd name="T9" fmla="*/ 2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28">
                      <a:moveTo>
                        <a:pt x="23" y="24"/>
                      </a:moveTo>
                      <a:cubicBezTo>
                        <a:pt x="29" y="20"/>
                        <a:pt x="35" y="12"/>
                        <a:pt x="34" y="5"/>
                      </a:cubicBezTo>
                      <a:cubicBezTo>
                        <a:pt x="29" y="0"/>
                        <a:pt x="18" y="1"/>
                        <a:pt x="12" y="4"/>
                      </a:cubicBezTo>
                      <a:cubicBezTo>
                        <a:pt x="6" y="8"/>
                        <a:pt x="0" y="16"/>
                        <a:pt x="1" y="23"/>
                      </a:cubicBezTo>
                      <a:cubicBezTo>
                        <a:pt x="6" y="28"/>
                        <a:pt x="17" y="27"/>
                        <a:pt x="23" y="24"/>
                      </a:cubicBez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7" name="Freeform: Shape 137"/>
                <p:cNvSpPr>
                  <a:spLocks/>
                </p:cNvSpPr>
                <p:nvPr/>
              </p:nvSpPr>
              <p:spPr bwMode="auto">
                <a:xfrm>
                  <a:off x="3873" y="1772"/>
                  <a:ext cx="63" cy="48"/>
                </a:xfrm>
                <a:custGeom>
                  <a:avLst/>
                  <a:gdLst>
                    <a:gd name="T0" fmla="*/ 13 w 36"/>
                    <a:gd name="T1" fmla="*/ 24 h 28"/>
                    <a:gd name="T2" fmla="*/ 35 w 36"/>
                    <a:gd name="T3" fmla="*/ 23 h 28"/>
                    <a:gd name="T4" fmla="*/ 24 w 36"/>
                    <a:gd name="T5" fmla="*/ 4 h 28"/>
                    <a:gd name="T6" fmla="*/ 1 w 36"/>
                    <a:gd name="T7" fmla="*/ 4 h 28"/>
                    <a:gd name="T8" fmla="*/ 13 w 36"/>
                    <a:gd name="T9" fmla="*/ 2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28">
                      <a:moveTo>
                        <a:pt x="13" y="24"/>
                      </a:moveTo>
                      <a:cubicBezTo>
                        <a:pt x="19" y="27"/>
                        <a:pt x="29" y="28"/>
                        <a:pt x="35" y="23"/>
                      </a:cubicBezTo>
                      <a:cubicBezTo>
                        <a:pt x="36" y="16"/>
                        <a:pt x="30" y="8"/>
                        <a:pt x="24" y="4"/>
                      </a:cubicBezTo>
                      <a:cubicBezTo>
                        <a:pt x="18" y="1"/>
                        <a:pt x="7" y="0"/>
                        <a:pt x="1" y="4"/>
                      </a:cubicBezTo>
                      <a:cubicBezTo>
                        <a:pt x="0" y="12"/>
                        <a:pt x="7" y="20"/>
                        <a:pt x="13" y="24"/>
                      </a:cubicBez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8" name="Freeform: Shape 138"/>
                <p:cNvSpPr>
                  <a:spLocks/>
                </p:cNvSpPr>
                <p:nvPr/>
              </p:nvSpPr>
              <p:spPr bwMode="auto">
                <a:xfrm>
                  <a:off x="3873" y="1820"/>
                  <a:ext cx="63" cy="49"/>
                </a:xfrm>
                <a:custGeom>
                  <a:avLst/>
                  <a:gdLst>
                    <a:gd name="T0" fmla="*/ 13 w 36"/>
                    <a:gd name="T1" fmla="*/ 24 h 28"/>
                    <a:gd name="T2" fmla="*/ 35 w 36"/>
                    <a:gd name="T3" fmla="*/ 23 h 28"/>
                    <a:gd name="T4" fmla="*/ 24 w 36"/>
                    <a:gd name="T5" fmla="*/ 4 h 28"/>
                    <a:gd name="T6" fmla="*/ 1 w 36"/>
                    <a:gd name="T7" fmla="*/ 5 h 28"/>
                    <a:gd name="T8" fmla="*/ 13 w 36"/>
                    <a:gd name="T9" fmla="*/ 2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28">
                      <a:moveTo>
                        <a:pt x="13" y="24"/>
                      </a:moveTo>
                      <a:cubicBezTo>
                        <a:pt x="19" y="27"/>
                        <a:pt x="29" y="28"/>
                        <a:pt x="35" y="23"/>
                      </a:cubicBezTo>
                      <a:cubicBezTo>
                        <a:pt x="36" y="16"/>
                        <a:pt x="30" y="8"/>
                        <a:pt x="24" y="4"/>
                      </a:cubicBezTo>
                      <a:cubicBezTo>
                        <a:pt x="18" y="1"/>
                        <a:pt x="7" y="0"/>
                        <a:pt x="1" y="5"/>
                      </a:cubicBezTo>
                      <a:cubicBezTo>
                        <a:pt x="0" y="12"/>
                        <a:pt x="7" y="20"/>
                        <a:pt x="13" y="24"/>
                      </a:cubicBez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9" name="Freeform: Shape 139"/>
                <p:cNvSpPr>
                  <a:spLocks/>
                </p:cNvSpPr>
                <p:nvPr/>
              </p:nvSpPr>
              <p:spPr bwMode="auto">
                <a:xfrm>
                  <a:off x="3939" y="1803"/>
                  <a:ext cx="7" cy="78"/>
                </a:xfrm>
                <a:custGeom>
                  <a:avLst/>
                  <a:gdLst>
                    <a:gd name="T0" fmla="*/ 0 w 4"/>
                    <a:gd name="T1" fmla="*/ 1 h 45"/>
                    <a:gd name="T2" fmla="*/ 0 w 4"/>
                    <a:gd name="T3" fmla="*/ 44 h 45"/>
                    <a:gd name="T4" fmla="*/ 2 w 4"/>
                    <a:gd name="T5" fmla="*/ 45 h 45"/>
                    <a:gd name="T6" fmla="*/ 4 w 4"/>
                    <a:gd name="T7" fmla="*/ 44 h 45"/>
                    <a:gd name="T8" fmla="*/ 4 w 4"/>
                    <a:gd name="T9" fmla="*/ 1 h 45"/>
                    <a:gd name="T10" fmla="*/ 2 w 4"/>
                    <a:gd name="T11" fmla="*/ 0 h 45"/>
                    <a:gd name="T12" fmla="*/ 0 w 4"/>
                    <a:gd name="T13" fmla="*/ 1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45">
                      <a:moveTo>
                        <a:pt x="0" y="1"/>
                      </a:move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0" y="44"/>
                        <a:pt x="1" y="45"/>
                        <a:pt x="2" y="45"/>
                      </a:cubicBezTo>
                      <a:cubicBezTo>
                        <a:pt x="4" y="45"/>
                        <a:pt x="4" y="44"/>
                        <a:pt x="4" y="44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0"/>
                        <a:pt x="2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0" name="Freeform: Shape 140"/>
                <p:cNvSpPr>
                  <a:spLocks/>
                </p:cNvSpPr>
                <p:nvPr/>
              </p:nvSpPr>
              <p:spPr bwMode="auto">
                <a:xfrm>
                  <a:off x="3076" y="2249"/>
                  <a:ext cx="92" cy="84"/>
                </a:xfrm>
                <a:custGeom>
                  <a:avLst/>
                  <a:gdLst>
                    <a:gd name="T0" fmla="*/ 6 w 53"/>
                    <a:gd name="T1" fmla="*/ 5 h 48"/>
                    <a:gd name="T2" fmla="*/ 1 w 53"/>
                    <a:gd name="T3" fmla="*/ 14 h 48"/>
                    <a:gd name="T4" fmla="*/ 0 w 53"/>
                    <a:gd name="T5" fmla="*/ 17 h 48"/>
                    <a:gd name="T6" fmla="*/ 0 w 53"/>
                    <a:gd name="T7" fmla="*/ 17 h 48"/>
                    <a:gd name="T8" fmla="*/ 0 w 53"/>
                    <a:gd name="T9" fmla="*/ 20 h 48"/>
                    <a:gd name="T10" fmla="*/ 0 w 53"/>
                    <a:gd name="T11" fmla="*/ 22 h 48"/>
                    <a:gd name="T12" fmla="*/ 2 w 53"/>
                    <a:gd name="T13" fmla="*/ 31 h 48"/>
                    <a:gd name="T14" fmla="*/ 8 w 53"/>
                    <a:gd name="T15" fmla="*/ 42 h 48"/>
                    <a:gd name="T16" fmla="*/ 8 w 53"/>
                    <a:gd name="T17" fmla="*/ 42 h 48"/>
                    <a:gd name="T18" fmla="*/ 12 w 53"/>
                    <a:gd name="T19" fmla="*/ 46 h 48"/>
                    <a:gd name="T20" fmla="*/ 13 w 53"/>
                    <a:gd name="T21" fmla="*/ 46 h 48"/>
                    <a:gd name="T22" fmla="*/ 19 w 53"/>
                    <a:gd name="T23" fmla="*/ 47 h 48"/>
                    <a:gd name="T24" fmla="*/ 19 w 53"/>
                    <a:gd name="T25" fmla="*/ 47 h 48"/>
                    <a:gd name="T26" fmla="*/ 22 w 53"/>
                    <a:gd name="T27" fmla="*/ 46 h 48"/>
                    <a:gd name="T28" fmla="*/ 23 w 53"/>
                    <a:gd name="T29" fmla="*/ 45 h 48"/>
                    <a:gd name="T30" fmla="*/ 27 w 53"/>
                    <a:gd name="T31" fmla="*/ 45 h 48"/>
                    <a:gd name="T32" fmla="*/ 27 w 53"/>
                    <a:gd name="T33" fmla="*/ 45 h 48"/>
                    <a:gd name="T34" fmla="*/ 30 w 53"/>
                    <a:gd name="T35" fmla="*/ 45 h 48"/>
                    <a:gd name="T36" fmla="*/ 32 w 53"/>
                    <a:gd name="T37" fmla="*/ 46 h 48"/>
                    <a:gd name="T38" fmla="*/ 35 w 53"/>
                    <a:gd name="T39" fmla="*/ 47 h 48"/>
                    <a:gd name="T40" fmla="*/ 35 w 53"/>
                    <a:gd name="T41" fmla="*/ 47 h 48"/>
                    <a:gd name="T42" fmla="*/ 41 w 53"/>
                    <a:gd name="T43" fmla="*/ 46 h 48"/>
                    <a:gd name="T44" fmla="*/ 42 w 53"/>
                    <a:gd name="T45" fmla="*/ 46 h 48"/>
                    <a:gd name="T46" fmla="*/ 45 w 53"/>
                    <a:gd name="T47" fmla="*/ 42 h 48"/>
                    <a:gd name="T48" fmla="*/ 46 w 53"/>
                    <a:gd name="T49" fmla="*/ 42 h 48"/>
                    <a:gd name="T50" fmla="*/ 51 w 53"/>
                    <a:gd name="T51" fmla="*/ 31 h 48"/>
                    <a:gd name="T52" fmla="*/ 53 w 53"/>
                    <a:gd name="T53" fmla="*/ 22 h 48"/>
                    <a:gd name="T54" fmla="*/ 53 w 53"/>
                    <a:gd name="T55" fmla="*/ 20 h 48"/>
                    <a:gd name="T56" fmla="*/ 53 w 53"/>
                    <a:gd name="T57" fmla="*/ 17 h 48"/>
                    <a:gd name="T58" fmla="*/ 53 w 53"/>
                    <a:gd name="T59" fmla="*/ 17 h 48"/>
                    <a:gd name="T60" fmla="*/ 53 w 53"/>
                    <a:gd name="T61" fmla="*/ 14 h 48"/>
                    <a:gd name="T62" fmla="*/ 48 w 53"/>
                    <a:gd name="T63" fmla="*/ 5 h 48"/>
                    <a:gd name="T64" fmla="*/ 47 w 53"/>
                    <a:gd name="T65" fmla="*/ 3 h 48"/>
                    <a:gd name="T66" fmla="*/ 39 w 53"/>
                    <a:gd name="T67" fmla="*/ 0 h 48"/>
                    <a:gd name="T68" fmla="*/ 31 w 53"/>
                    <a:gd name="T69" fmla="*/ 1 h 48"/>
                    <a:gd name="T70" fmla="*/ 27 w 53"/>
                    <a:gd name="T71" fmla="*/ 3 h 48"/>
                    <a:gd name="T72" fmla="*/ 23 w 53"/>
                    <a:gd name="T73" fmla="*/ 1 h 48"/>
                    <a:gd name="T74" fmla="*/ 14 w 53"/>
                    <a:gd name="T75" fmla="*/ 0 h 48"/>
                    <a:gd name="T76" fmla="*/ 7 w 53"/>
                    <a:gd name="T77" fmla="*/ 3 h 48"/>
                    <a:gd name="T78" fmla="*/ 6 w 53"/>
                    <a:gd name="T79" fmla="*/ 5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53" h="48">
                      <a:moveTo>
                        <a:pt x="6" y="5"/>
                      </a:moveTo>
                      <a:cubicBezTo>
                        <a:pt x="3" y="7"/>
                        <a:pt x="1" y="11"/>
                        <a:pt x="1" y="14"/>
                      </a:cubicBezTo>
                      <a:cubicBezTo>
                        <a:pt x="0" y="15"/>
                        <a:pt x="0" y="16"/>
                        <a:pt x="0" y="17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18"/>
                        <a:pt x="0" y="19"/>
                        <a:pt x="0" y="20"/>
                      </a:cubicBezTo>
                      <a:cubicBezTo>
                        <a:pt x="0" y="21"/>
                        <a:pt x="0" y="22"/>
                        <a:pt x="0" y="22"/>
                      </a:cubicBezTo>
                      <a:cubicBezTo>
                        <a:pt x="1" y="25"/>
                        <a:pt x="1" y="28"/>
                        <a:pt x="2" y="31"/>
                      </a:cubicBezTo>
                      <a:cubicBezTo>
                        <a:pt x="4" y="35"/>
                        <a:pt x="6" y="38"/>
                        <a:pt x="8" y="42"/>
                      </a:cubicBezTo>
                      <a:cubicBezTo>
                        <a:pt x="8" y="42"/>
                        <a:pt x="8" y="42"/>
                        <a:pt x="8" y="42"/>
                      </a:cubicBezTo>
                      <a:cubicBezTo>
                        <a:pt x="9" y="43"/>
                        <a:pt x="11" y="45"/>
                        <a:pt x="12" y="46"/>
                      </a:cubicBezTo>
                      <a:cubicBezTo>
                        <a:pt x="12" y="46"/>
                        <a:pt x="13" y="46"/>
                        <a:pt x="13" y="46"/>
                      </a:cubicBezTo>
                      <a:cubicBezTo>
                        <a:pt x="15" y="48"/>
                        <a:pt x="17" y="48"/>
                        <a:pt x="19" y="47"/>
                      </a:cubicBezTo>
                      <a:cubicBezTo>
                        <a:pt x="19" y="47"/>
                        <a:pt x="19" y="47"/>
                        <a:pt x="19" y="47"/>
                      </a:cubicBezTo>
                      <a:cubicBezTo>
                        <a:pt x="20" y="47"/>
                        <a:pt x="21" y="46"/>
                        <a:pt x="22" y="46"/>
                      </a:cubicBezTo>
                      <a:cubicBezTo>
                        <a:pt x="22" y="46"/>
                        <a:pt x="23" y="46"/>
                        <a:pt x="23" y="45"/>
                      </a:cubicBezTo>
                      <a:cubicBezTo>
                        <a:pt x="25" y="45"/>
                        <a:pt x="27" y="45"/>
                        <a:pt x="27" y="45"/>
                      </a:cubicBezTo>
                      <a:cubicBezTo>
                        <a:pt x="27" y="45"/>
                        <a:pt x="27" y="45"/>
                        <a:pt x="27" y="45"/>
                      </a:cubicBezTo>
                      <a:cubicBezTo>
                        <a:pt x="28" y="45"/>
                        <a:pt x="29" y="45"/>
                        <a:pt x="30" y="45"/>
                      </a:cubicBezTo>
                      <a:cubicBezTo>
                        <a:pt x="31" y="46"/>
                        <a:pt x="31" y="46"/>
                        <a:pt x="32" y="46"/>
                      </a:cubicBezTo>
                      <a:cubicBezTo>
                        <a:pt x="33" y="46"/>
                        <a:pt x="34" y="47"/>
                        <a:pt x="35" y="47"/>
                      </a:cubicBezTo>
                      <a:cubicBezTo>
                        <a:pt x="35" y="47"/>
                        <a:pt x="35" y="47"/>
                        <a:pt x="35" y="47"/>
                      </a:cubicBezTo>
                      <a:cubicBezTo>
                        <a:pt x="37" y="48"/>
                        <a:pt x="39" y="48"/>
                        <a:pt x="41" y="46"/>
                      </a:cubicBezTo>
                      <a:cubicBezTo>
                        <a:pt x="41" y="46"/>
                        <a:pt x="41" y="46"/>
                        <a:pt x="42" y="46"/>
                      </a:cubicBezTo>
                      <a:cubicBezTo>
                        <a:pt x="43" y="45"/>
                        <a:pt x="44" y="43"/>
                        <a:pt x="45" y="42"/>
                      </a:cubicBezTo>
                      <a:cubicBezTo>
                        <a:pt x="45" y="42"/>
                        <a:pt x="45" y="42"/>
                        <a:pt x="46" y="42"/>
                      </a:cubicBezTo>
                      <a:cubicBezTo>
                        <a:pt x="48" y="38"/>
                        <a:pt x="50" y="35"/>
                        <a:pt x="51" y="31"/>
                      </a:cubicBezTo>
                      <a:cubicBezTo>
                        <a:pt x="52" y="28"/>
                        <a:pt x="53" y="25"/>
                        <a:pt x="53" y="22"/>
                      </a:cubicBezTo>
                      <a:cubicBezTo>
                        <a:pt x="53" y="22"/>
                        <a:pt x="53" y="21"/>
                        <a:pt x="53" y="20"/>
                      </a:cubicBezTo>
                      <a:cubicBezTo>
                        <a:pt x="53" y="19"/>
                        <a:pt x="53" y="18"/>
                        <a:pt x="53" y="17"/>
                      </a:cubicBezTo>
                      <a:cubicBezTo>
                        <a:pt x="53" y="17"/>
                        <a:pt x="53" y="17"/>
                        <a:pt x="53" y="17"/>
                      </a:cubicBezTo>
                      <a:cubicBezTo>
                        <a:pt x="53" y="16"/>
                        <a:pt x="53" y="15"/>
                        <a:pt x="53" y="14"/>
                      </a:cubicBezTo>
                      <a:cubicBezTo>
                        <a:pt x="52" y="11"/>
                        <a:pt x="51" y="7"/>
                        <a:pt x="48" y="5"/>
                      </a:cubicBezTo>
                      <a:cubicBezTo>
                        <a:pt x="48" y="4"/>
                        <a:pt x="47" y="4"/>
                        <a:pt x="47" y="3"/>
                      </a:cubicBezTo>
                      <a:cubicBezTo>
                        <a:pt x="45" y="2"/>
                        <a:pt x="42" y="1"/>
                        <a:pt x="39" y="0"/>
                      </a:cubicBezTo>
                      <a:cubicBezTo>
                        <a:pt x="36" y="0"/>
                        <a:pt x="34" y="0"/>
                        <a:pt x="31" y="1"/>
                      </a:cubicBezTo>
                      <a:cubicBezTo>
                        <a:pt x="30" y="2"/>
                        <a:pt x="27" y="3"/>
                        <a:pt x="27" y="3"/>
                      </a:cubicBezTo>
                      <a:cubicBezTo>
                        <a:pt x="27" y="3"/>
                        <a:pt x="24" y="2"/>
                        <a:pt x="23" y="1"/>
                      </a:cubicBezTo>
                      <a:cubicBezTo>
                        <a:pt x="20" y="0"/>
                        <a:pt x="17" y="0"/>
                        <a:pt x="14" y="0"/>
                      </a:cubicBezTo>
                      <a:cubicBezTo>
                        <a:pt x="11" y="1"/>
                        <a:pt x="9" y="2"/>
                        <a:pt x="7" y="3"/>
                      </a:cubicBezTo>
                      <a:cubicBezTo>
                        <a:pt x="6" y="4"/>
                        <a:pt x="6" y="4"/>
                        <a:pt x="6" y="5"/>
                      </a:cubicBez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1" name="Freeform: Shape 141"/>
                <p:cNvSpPr>
                  <a:spLocks/>
                </p:cNvSpPr>
                <p:nvPr/>
              </p:nvSpPr>
              <p:spPr bwMode="auto">
                <a:xfrm>
                  <a:off x="3100" y="2223"/>
                  <a:ext cx="23" cy="26"/>
                </a:xfrm>
                <a:custGeom>
                  <a:avLst/>
                  <a:gdLst>
                    <a:gd name="T0" fmla="*/ 4 w 13"/>
                    <a:gd name="T1" fmla="*/ 11 h 15"/>
                    <a:gd name="T2" fmla="*/ 9 w 13"/>
                    <a:gd name="T3" fmla="*/ 14 h 15"/>
                    <a:gd name="T4" fmla="*/ 12 w 13"/>
                    <a:gd name="T5" fmla="*/ 14 h 15"/>
                    <a:gd name="T6" fmla="*/ 13 w 13"/>
                    <a:gd name="T7" fmla="*/ 14 h 15"/>
                    <a:gd name="T8" fmla="*/ 10 w 13"/>
                    <a:gd name="T9" fmla="*/ 6 h 15"/>
                    <a:gd name="T10" fmla="*/ 1 w 13"/>
                    <a:gd name="T11" fmla="*/ 0 h 15"/>
                    <a:gd name="T12" fmla="*/ 1 w 13"/>
                    <a:gd name="T13" fmla="*/ 0 h 15"/>
                    <a:gd name="T14" fmla="*/ 0 w 13"/>
                    <a:gd name="T15" fmla="*/ 0 h 15"/>
                    <a:gd name="T16" fmla="*/ 0 w 13"/>
                    <a:gd name="T17" fmla="*/ 4 h 15"/>
                    <a:gd name="T18" fmla="*/ 4 w 13"/>
                    <a:gd name="T19" fmla="*/ 11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" h="15">
                      <a:moveTo>
                        <a:pt x="4" y="11"/>
                      </a:moveTo>
                      <a:cubicBezTo>
                        <a:pt x="6" y="12"/>
                        <a:pt x="7" y="14"/>
                        <a:pt x="9" y="14"/>
                      </a:cubicBezTo>
                      <a:cubicBezTo>
                        <a:pt x="10" y="14"/>
                        <a:pt x="11" y="15"/>
                        <a:pt x="12" y="14"/>
                      </a:cubicBezTo>
                      <a:cubicBezTo>
                        <a:pt x="13" y="14"/>
                        <a:pt x="13" y="14"/>
                        <a:pt x="13" y="14"/>
                      </a:cubicBezTo>
                      <a:cubicBezTo>
                        <a:pt x="13" y="11"/>
                        <a:pt x="12" y="8"/>
                        <a:pt x="10" y="6"/>
                      </a:cubicBezTo>
                      <a:cubicBezTo>
                        <a:pt x="8" y="3"/>
                        <a:pt x="5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4"/>
                      </a:cubicBezTo>
                      <a:cubicBezTo>
                        <a:pt x="1" y="6"/>
                        <a:pt x="2" y="9"/>
                        <a:pt x="4" y="11"/>
                      </a:cubicBezTo>
                      <a:close/>
                    </a:path>
                  </a:pathLst>
                </a:custGeom>
                <a:solidFill>
                  <a:srgbClr val="D9D9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2" name="Oval 142"/>
                <p:cNvSpPr>
                  <a:spLocks/>
                </p:cNvSpPr>
                <p:nvPr/>
              </p:nvSpPr>
              <p:spPr bwMode="auto">
                <a:xfrm>
                  <a:off x="1629" y="1635"/>
                  <a:ext cx="467" cy="469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anchor="ctr" anchorCtr="1" compatLnSpc="1">
                  <a:prstTxWarp prst="textNoShape">
                    <a:avLst/>
                  </a:prstTxWarp>
                  <a:normAutofit/>
                </a:bodyPr>
                <a:lstStyle/>
                <a:p>
                  <a:pPr algn="ctr"/>
                  <a:r>
                    <a:rPr lang="zh-Hans" altLang="en-US" sz="1100" dirty="0">
                      <a:solidFill>
                        <a:schemeClr val="tx2">
                          <a:lumMod val="75000"/>
                        </a:schemeClr>
                      </a:solidFill>
                    </a:rPr>
                    <a:t>微信</a:t>
                  </a:r>
                  <a:endParaRPr lang="zh-CN" altLang="en-US" sz="1100" dirty="0">
                    <a:solidFill>
                      <a:schemeClr val="tx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33" name="Oval 143"/>
                <p:cNvSpPr>
                  <a:spLocks/>
                </p:cNvSpPr>
                <p:nvPr/>
              </p:nvSpPr>
              <p:spPr bwMode="auto">
                <a:xfrm>
                  <a:off x="2030" y="3123"/>
                  <a:ext cx="464" cy="462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anchor="ctr" anchorCtr="1" compatLnSpc="1">
                  <a:prstTxWarp prst="textNoShape">
                    <a:avLst/>
                  </a:prstTxWarp>
                  <a:normAutofit/>
                </a:bodyPr>
                <a:lstStyle/>
                <a:p>
                  <a:pPr algn="ctr"/>
                  <a:r>
                    <a:rPr lang="zh-Hans" altLang="en-US" sz="1100" dirty="0">
                      <a:solidFill>
                        <a:schemeClr val="tx2">
                          <a:lumMod val="75000"/>
                        </a:schemeClr>
                      </a:solidFill>
                    </a:rPr>
                    <a:t>定期</a:t>
                  </a:r>
                  <a:endParaRPr lang="en-US" altLang="zh-Hans" sz="1100" dirty="0">
                    <a:solidFill>
                      <a:schemeClr val="tx2">
                        <a:lumMod val="75000"/>
                      </a:schemeClr>
                    </a:solidFill>
                  </a:endParaRPr>
                </a:p>
                <a:p>
                  <a:pPr algn="ctr"/>
                  <a:r>
                    <a:rPr lang="zh-Hans" altLang="en-US" sz="1100" dirty="0">
                      <a:solidFill>
                        <a:schemeClr val="tx2">
                          <a:lumMod val="75000"/>
                        </a:schemeClr>
                      </a:solidFill>
                    </a:rPr>
                    <a:t>会议</a:t>
                  </a:r>
                  <a:endParaRPr lang="zh-CN" altLang="en-US" sz="1100" dirty="0">
                    <a:solidFill>
                      <a:schemeClr val="tx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34" name="Oval 144"/>
                <p:cNvSpPr>
                  <a:spLocks/>
                </p:cNvSpPr>
                <p:nvPr/>
              </p:nvSpPr>
              <p:spPr bwMode="auto">
                <a:xfrm>
                  <a:off x="5184" y="-2"/>
                  <a:ext cx="466" cy="46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anchor="ctr" anchorCtr="1" compatLnSpc="1">
                  <a:prstTxWarp prst="textNoShape">
                    <a:avLst/>
                  </a:prstTxWarp>
                  <a:normAutofit/>
                </a:bodyPr>
                <a:lstStyle/>
                <a:p>
                  <a:pPr algn="ctr"/>
                  <a:r>
                    <a:rPr lang="en-US" altLang="zh-CN" sz="1100" dirty="0">
                      <a:solidFill>
                        <a:schemeClr val="tx2">
                          <a:lumMod val="75000"/>
                        </a:schemeClr>
                      </a:solidFill>
                    </a:rPr>
                    <a:t>Rocket</a:t>
                  </a:r>
                </a:p>
                <a:p>
                  <a:pPr algn="ctr"/>
                  <a:r>
                    <a:rPr lang="en-US" altLang="zh-CN" sz="1100" dirty="0">
                      <a:solidFill>
                        <a:schemeClr val="tx2">
                          <a:lumMod val="75000"/>
                        </a:schemeClr>
                      </a:solidFill>
                    </a:rPr>
                    <a:t>chat</a:t>
                  </a:r>
                  <a:endParaRPr lang="zh-CN" altLang="en-US" sz="1100" dirty="0">
                    <a:solidFill>
                      <a:schemeClr val="tx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35" name="Oval 145"/>
                <p:cNvSpPr>
                  <a:spLocks/>
                </p:cNvSpPr>
                <p:nvPr/>
              </p:nvSpPr>
              <p:spPr bwMode="auto">
                <a:xfrm>
                  <a:off x="2029" y="-2"/>
                  <a:ext cx="467" cy="46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anchor="ctr" anchorCtr="1" compatLnSpc="1">
                  <a:prstTxWarp prst="textNoShape">
                    <a:avLst/>
                  </a:prstTxWarp>
                  <a:normAutofit/>
                </a:bodyPr>
                <a:lstStyle/>
                <a:p>
                  <a:pPr algn="ctr"/>
                  <a:r>
                    <a:rPr lang="zh-Hans" altLang="en-US" sz="1100" dirty="0">
                      <a:solidFill>
                        <a:schemeClr val="tx2">
                          <a:lumMod val="75000"/>
                        </a:schemeClr>
                      </a:solidFill>
                    </a:rPr>
                    <a:t>邮件</a:t>
                  </a:r>
                  <a:endParaRPr lang="en-US" altLang="zh-Hans" sz="1100" dirty="0">
                    <a:solidFill>
                      <a:schemeClr val="tx2">
                        <a:lumMod val="75000"/>
                      </a:schemeClr>
                    </a:solidFill>
                  </a:endParaRPr>
                </a:p>
                <a:p>
                  <a:pPr algn="ctr"/>
                  <a:r>
                    <a:rPr lang="zh-Hans" altLang="en-US" sz="1100" dirty="0">
                      <a:solidFill>
                        <a:schemeClr val="tx2">
                          <a:lumMod val="75000"/>
                        </a:schemeClr>
                      </a:solidFill>
                    </a:rPr>
                    <a:t>列表</a:t>
                  </a:r>
                  <a:endParaRPr lang="zh-CN" altLang="en-US" sz="1100" dirty="0">
                    <a:solidFill>
                      <a:schemeClr val="tx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37" name="Oval 147"/>
                <p:cNvSpPr>
                  <a:spLocks/>
                </p:cNvSpPr>
                <p:nvPr/>
              </p:nvSpPr>
              <p:spPr bwMode="auto">
                <a:xfrm>
                  <a:off x="5585" y="1636"/>
                  <a:ext cx="466" cy="46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anchor="ctr" anchorCtr="1" compatLnSpc="1">
                  <a:prstTxWarp prst="textNoShape">
                    <a:avLst/>
                  </a:prstTxWarp>
                  <a:normAutofit/>
                </a:bodyPr>
                <a:lstStyle/>
                <a:p>
                  <a:pPr algn="ctr"/>
                  <a:r>
                    <a:rPr lang="en-US" altLang="zh-CN" sz="1100" dirty="0">
                      <a:solidFill>
                        <a:schemeClr val="tx2">
                          <a:lumMod val="75000"/>
                        </a:schemeClr>
                      </a:solidFill>
                    </a:rPr>
                    <a:t>wiki</a:t>
                  </a:r>
                  <a:endParaRPr lang="zh-CN" altLang="en-US" sz="1100" dirty="0">
                    <a:solidFill>
                      <a:schemeClr val="tx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38" name="Freeform: Shape 148"/>
                <p:cNvSpPr>
                  <a:spLocks/>
                </p:cNvSpPr>
                <p:nvPr/>
              </p:nvSpPr>
              <p:spPr bwMode="auto">
                <a:xfrm>
                  <a:off x="4936" y="448"/>
                  <a:ext cx="278" cy="299"/>
                </a:xfrm>
                <a:custGeom>
                  <a:avLst/>
                  <a:gdLst>
                    <a:gd name="T0" fmla="*/ 0 w 278"/>
                    <a:gd name="T1" fmla="*/ 282 h 299"/>
                    <a:gd name="T2" fmla="*/ 259 w 278"/>
                    <a:gd name="T3" fmla="*/ 0 h 299"/>
                    <a:gd name="T4" fmla="*/ 278 w 278"/>
                    <a:gd name="T5" fmla="*/ 17 h 299"/>
                    <a:gd name="T6" fmla="*/ 19 w 278"/>
                    <a:gd name="T7" fmla="*/ 299 h 299"/>
                    <a:gd name="T8" fmla="*/ 0 w 278"/>
                    <a:gd name="T9" fmla="*/ 282 h 2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8" h="299">
                      <a:moveTo>
                        <a:pt x="0" y="282"/>
                      </a:moveTo>
                      <a:lnTo>
                        <a:pt x="259" y="0"/>
                      </a:lnTo>
                      <a:lnTo>
                        <a:pt x="278" y="17"/>
                      </a:lnTo>
                      <a:lnTo>
                        <a:pt x="19" y="299"/>
                      </a:lnTo>
                      <a:lnTo>
                        <a:pt x="0" y="28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9" name="Freeform: Shape 149"/>
                <p:cNvSpPr>
                  <a:spLocks/>
                </p:cNvSpPr>
                <p:nvPr/>
              </p:nvSpPr>
              <p:spPr bwMode="auto">
                <a:xfrm>
                  <a:off x="4922" y="677"/>
                  <a:ext cx="80" cy="86"/>
                </a:xfrm>
                <a:custGeom>
                  <a:avLst/>
                  <a:gdLst>
                    <a:gd name="T0" fmla="*/ 2 w 80"/>
                    <a:gd name="T1" fmla="*/ 0 h 86"/>
                    <a:gd name="T2" fmla="*/ 80 w 80"/>
                    <a:gd name="T3" fmla="*/ 80 h 86"/>
                    <a:gd name="T4" fmla="*/ 0 w 80"/>
                    <a:gd name="T5" fmla="*/ 86 h 86"/>
                    <a:gd name="T6" fmla="*/ 2 w 80"/>
                    <a:gd name="T7" fmla="*/ 0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0" h="86">
                      <a:moveTo>
                        <a:pt x="2" y="0"/>
                      </a:moveTo>
                      <a:lnTo>
                        <a:pt x="80" y="80"/>
                      </a:lnTo>
                      <a:lnTo>
                        <a:pt x="0" y="8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0" name="Freeform: Shape 150"/>
                <p:cNvSpPr>
                  <a:spLocks/>
                </p:cNvSpPr>
                <p:nvPr/>
              </p:nvSpPr>
              <p:spPr bwMode="auto">
                <a:xfrm>
                  <a:off x="5139" y="1874"/>
                  <a:ext cx="382" cy="28"/>
                </a:xfrm>
                <a:custGeom>
                  <a:avLst/>
                  <a:gdLst>
                    <a:gd name="T0" fmla="*/ 0 w 382"/>
                    <a:gd name="T1" fmla="*/ 0 h 28"/>
                    <a:gd name="T2" fmla="*/ 382 w 382"/>
                    <a:gd name="T3" fmla="*/ 2 h 28"/>
                    <a:gd name="T4" fmla="*/ 382 w 382"/>
                    <a:gd name="T5" fmla="*/ 28 h 28"/>
                    <a:gd name="T6" fmla="*/ 0 w 382"/>
                    <a:gd name="T7" fmla="*/ 26 h 28"/>
                    <a:gd name="T8" fmla="*/ 0 w 382"/>
                    <a:gd name="T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2" h="28">
                      <a:moveTo>
                        <a:pt x="0" y="0"/>
                      </a:moveTo>
                      <a:lnTo>
                        <a:pt x="382" y="2"/>
                      </a:lnTo>
                      <a:lnTo>
                        <a:pt x="382" y="28"/>
                      </a:lnTo>
                      <a:lnTo>
                        <a:pt x="0" y="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1" name="Freeform: Shape 151"/>
                <p:cNvSpPr>
                  <a:spLocks/>
                </p:cNvSpPr>
                <p:nvPr/>
              </p:nvSpPr>
              <p:spPr bwMode="auto">
                <a:xfrm>
                  <a:off x="5106" y="1831"/>
                  <a:ext cx="63" cy="111"/>
                </a:xfrm>
                <a:custGeom>
                  <a:avLst/>
                  <a:gdLst>
                    <a:gd name="T0" fmla="*/ 63 w 63"/>
                    <a:gd name="T1" fmla="*/ 0 h 111"/>
                    <a:gd name="T2" fmla="*/ 59 w 63"/>
                    <a:gd name="T3" fmla="*/ 111 h 111"/>
                    <a:gd name="T4" fmla="*/ 0 w 63"/>
                    <a:gd name="T5" fmla="*/ 55 h 111"/>
                    <a:gd name="T6" fmla="*/ 63 w 63"/>
                    <a:gd name="T7" fmla="*/ 0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111">
                      <a:moveTo>
                        <a:pt x="63" y="0"/>
                      </a:moveTo>
                      <a:lnTo>
                        <a:pt x="59" y="111"/>
                      </a:lnTo>
                      <a:lnTo>
                        <a:pt x="0" y="55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2" name="Freeform: Shape 152"/>
                <p:cNvSpPr>
                  <a:spLocks/>
                </p:cNvSpPr>
                <p:nvPr/>
              </p:nvSpPr>
              <p:spPr bwMode="auto">
                <a:xfrm>
                  <a:off x="2192" y="1874"/>
                  <a:ext cx="382" cy="28"/>
                </a:xfrm>
                <a:custGeom>
                  <a:avLst/>
                  <a:gdLst>
                    <a:gd name="T0" fmla="*/ 382 w 382"/>
                    <a:gd name="T1" fmla="*/ 0 h 28"/>
                    <a:gd name="T2" fmla="*/ 0 w 382"/>
                    <a:gd name="T3" fmla="*/ 2 h 28"/>
                    <a:gd name="T4" fmla="*/ 0 w 382"/>
                    <a:gd name="T5" fmla="*/ 28 h 28"/>
                    <a:gd name="T6" fmla="*/ 382 w 382"/>
                    <a:gd name="T7" fmla="*/ 26 h 28"/>
                    <a:gd name="T8" fmla="*/ 382 w 382"/>
                    <a:gd name="T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2" h="28">
                      <a:moveTo>
                        <a:pt x="382" y="0"/>
                      </a:moveTo>
                      <a:lnTo>
                        <a:pt x="0" y="2"/>
                      </a:lnTo>
                      <a:lnTo>
                        <a:pt x="0" y="28"/>
                      </a:lnTo>
                      <a:lnTo>
                        <a:pt x="382" y="26"/>
                      </a:lnTo>
                      <a:lnTo>
                        <a:pt x="38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3" name="Freeform: Shape 153"/>
                <p:cNvSpPr>
                  <a:spLocks/>
                </p:cNvSpPr>
                <p:nvPr/>
              </p:nvSpPr>
              <p:spPr bwMode="auto">
                <a:xfrm>
                  <a:off x="2544" y="1831"/>
                  <a:ext cx="65" cy="111"/>
                </a:xfrm>
                <a:custGeom>
                  <a:avLst/>
                  <a:gdLst>
                    <a:gd name="T0" fmla="*/ 0 w 65"/>
                    <a:gd name="T1" fmla="*/ 0 h 111"/>
                    <a:gd name="T2" fmla="*/ 6 w 65"/>
                    <a:gd name="T3" fmla="*/ 111 h 111"/>
                    <a:gd name="T4" fmla="*/ 65 w 65"/>
                    <a:gd name="T5" fmla="*/ 55 h 111"/>
                    <a:gd name="T6" fmla="*/ 0 w 65"/>
                    <a:gd name="T7" fmla="*/ 0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111">
                      <a:moveTo>
                        <a:pt x="0" y="0"/>
                      </a:moveTo>
                      <a:lnTo>
                        <a:pt x="6" y="111"/>
                      </a:lnTo>
                      <a:lnTo>
                        <a:pt x="65" y="5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4" name="Freeform: Shape 154"/>
                <p:cNvSpPr>
                  <a:spLocks/>
                </p:cNvSpPr>
                <p:nvPr/>
              </p:nvSpPr>
              <p:spPr bwMode="auto">
                <a:xfrm>
                  <a:off x="2437" y="448"/>
                  <a:ext cx="279" cy="299"/>
                </a:xfrm>
                <a:custGeom>
                  <a:avLst/>
                  <a:gdLst>
                    <a:gd name="T0" fmla="*/ 279 w 279"/>
                    <a:gd name="T1" fmla="*/ 282 h 299"/>
                    <a:gd name="T2" fmla="*/ 21 w 279"/>
                    <a:gd name="T3" fmla="*/ 0 h 299"/>
                    <a:gd name="T4" fmla="*/ 0 w 279"/>
                    <a:gd name="T5" fmla="*/ 17 h 299"/>
                    <a:gd name="T6" fmla="*/ 259 w 279"/>
                    <a:gd name="T7" fmla="*/ 299 h 299"/>
                    <a:gd name="T8" fmla="*/ 279 w 279"/>
                    <a:gd name="T9" fmla="*/ 282 h 2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9" h="299">
                      <a:moveTo>
                        <a:pt x="279" y="282"/>
                      </a:moveTo>
                      <a:lnTo>
                        <a:pt x="21" y="0"/>
                      </a:lnTo>
                      <a:lnTo>
                        <a:pt x="0" y="17"/>
                      </a:lnTo>
                      <a:lnTo>
                        <a:pt x="259" y="299"/>
                      </a:lnTo>
                      <a:lnTo>
                        <a:pt x="279" y="28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5" name="Freeform: Shape 155"/>
                <p:cNvSpPr>
                  <a:spLocks/>
                </p:cNvSpPr>
                <p:nvPr/>
              </p:nvSpPr>
              <p:spPr bwMode="auto">
                <a:xfrm>
                  <a:off x="2649" y="677"/>
                  <a:ext cx="81" cy="86"/>
                </a:xfrm>
                <a:custGeom>
                  <a:avLst/>
                  <a:gdLst>
                    <a:gd name="T0" fmla="*/ 80 w 81"/>
                    <a:gd name="T1" fmla="*/ 0 h 86"/>
                    <a:gd name="T2" fmla="*/ 0 w 81"/>
                    <a:gd name="T3" fmla="*/ 80 h 86"/>
                    <a:gd name="T4" fmla="*/ 81 w 81"/>
                    <a:gd name="T5" fmla="*/ 86 h 86"/>
                    <a:gd name="T6" fmla="*/ 80 w 81"/>
                    <a:gd name="T7" fmla="*/ 0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1" h="86">
                      <a:moveTo>
                        <a:pt x="80" y="0"/>
                      </a:moveTo>
                      <a:lnTo>
                        <a:pt x="0" y="80"/>
                      </a:lnTo>
                      <a:lnTo>
                        <a:pt x="81" y="86"/>
                      </a:lnTo>
                      <a:lnTo>
                        <a:pt x="8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8" name="Freeform: Shape 158"/>
                <p:cNvSpPr>
                  <a:spLocks/>
                </p:cNvSpPr>
                <p:nvPr/>
              </p:nvSpPr>
              <p:spPr bwMode="auto">
                <a:xfrm>
                  <a:off x="2437" y="2835"/>
                  <a:ext cx="279" cy="299"/>
                </a:xfrm>
                <a:custGeom>
                  <a:avLst/>
                  <a:gdLst>
                    <a:gd name="T0" fmla="*/ 279 w 279"/>
                    <a:gd name="T1" fmla="*/ 17 h 299"/>
                    <a:gd name="T2" fmla="*/ 21 w 279"/>
                    <a:gd name="T3" fmla="*/ 299 h 299"/>
                    <a:gd name="T4" fmla="*/ 0 w 279"/>
                    <a:gd name="T5" fmla="*/ 279 h 299"/>
                    <a:gd name="T6" fmla="*/ 259 w 279"/>
                    <a:gd name="T7" fmla="*/ 0 h 299"/>
                    <a:gd name="T8" fmla="*/ 279 w 279"/>
                    <a:gd name="T9" fmla="*/ 17 h 2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9" h="299">
                      <a:moveTo>
                        <a:pt x="279" y="17"/>
                      </a:moveTo>
                      <a:lnTo>
                        <a:pt x="21" y="299"/>
                      </a:lnTo>
                      <a:lnTo>
                        <a:pt x="0" y="279"/>
                      </a:lnTo>
                      <a:lnTo>
                        <a:pt x="259" y="0"/>
                      </a:lnTo>
                      <a:lnTo>
                        <a:pt x="279" y="17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9" name="Freeform: Shape 159"/>
                <p:cNvSpPr>
                  <a:spLocks/>
                </p:cNvSpPr>
                <p:nvPr/>
              </p:nvSpPr>
              <p:spPr bwMode="auto">
                <a:xfrm>
                  <a:off x="2649" y="2819"/>
                  <a:ext cx="81" cy="85"/>
                </a:xfrm>
                <a:custGeom>
                  <a:avLst/>
                  <a:gdLst>
                    <a:gd name="T0" fmla="*/ 80 w 81"/>
                    <a:gd name="T1" fmla="*/ 85 h 85"/>
                    <a:gd name="T2" fmla="*/ 0 w 81"/>
                    <a:gd name="T3" fmla="*/ 5 h 85"/>
                    <a:gd name="T4" fmla="*/ 81 w 81"/>
                    <a:gd name="T5" fmla="*/ 0 h 85"/>
                    <a:gd name="T6" fmla="*/ 80 w 81"/>
                    <a:gd name="T7" fmla="*/ 8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1" h="85">
                      <a:moveTo>
                        <a:pt x="80" y="85"/>
                      </a:moveTo>
                      <a:lnTo>
                        <a:pt x="0" y="5"/>
                      </a:lnTo>
                      <a:lnTo>
                        <a:pt x="81" y="0"/>
                      </a:lnTo>
                      <a:lnTo>
                        <a:pt x="80" y="8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5" name="TextBox 15"/>
              <p:cNvSpPr txBox="1">
                <a:spLocks/>
              </p:cNvSpPr>
              <p:nvPr/>
            </p:nvSpPr>
            <p:spPr>
              <a:xfrm>
                <a:off x="8556344" y="3480675"/>
                <a:ext cx="3026766" cy="557488"/>
              </a:xfrm>
              <a:prstGeom prst="rect">
                <a:avLst/>
              </a:prstGeom>
            </p:spPr>
            <p:txBody>
              <a:bodyPr vert="horz" wrap="square" lIns="91440" tIns="45720" rIns="91440" bIns="45720">
                <a:normAutofit/>
              </a:bodyPr>
              <a:lstStyle/>
              <a:p>
                <a:pPr algn="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sz="1200" dirty="0">
                    <a:solidFill>
                      <a:schemeClr val="bg1"/>
                    </a:solidFill>
                  </a:rPr>
                  <a:t>https://</a:t>
                </a:r>
                <a:r>
                  <a:rPr lang="en-US" altLang="zh-CN" sz="1200" dirty="0" err="1">
                    <a:solidFill>
                      <a:schemeClr val="bg1"/>
                    </a:solidFill>
                  </a:rPr>
                  <a:t>wiki.hyperledger.org</a:t>
                </a:r>
                <a:r>
                  <a:rPr lang="en-US" altLang="zh-CN" sz="1200" dirty="0">
                    <a:solidFill>
                      <a:schemeClr val="bg1"/>
                    </a:solidFill>
                  </a:rPr>
                  <a:t>/projects/cello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TextBox 16"/>
              <p:cNvSpPr txBox="1">
                <a:spLocks/>
              </p:cNvSpPr>
              <p:nvPr/>
            </p:nvSpPr>
            <p:spPr>
              <a:xfrm>
                <a:off x="8226456" y="1499995"/>
                <a:ext cx="2557231" cy="557488"/>
              </a:xfrm>
              <a:prstGeom prst="rect">
                <a:avLst/>
              </a:prstGeom>
            </p:spPr>
            <p:txBody>
              <a:bodyPr vert="horz" wrap="square" lIns="91440" tIns="45720" rIns="91440" bIns="45720">
                <a:normAutofit/>
              </a:bodyPr>
              <a:lstStyle/>
              <a:p>
                <a:pPr marL="0" indent="0">
                  <a:lnSpc>
                    <a:spcPct val="120000"/>
                  </a:lnSpc>
                  <a:spcBef>
                    <a:spcPct val="0"/>
                  </a:spcBef>
                  <a:buNone/>
                </a:pPr>
                <a:r>
                  <a:rPr lang="en-US" altLang="zh-CN" sz="1200" dirty="0">
                    <a:solidFill>
                      <a:schemeClr val="bg1"/>
                    </a:solidFill>
                  </a:rPr>
                  <a:t>https://</a:t>
                </a:r>
                <a:r>
                  <a:rPr lang="en-US" altLang="zh-CN" sz="1200" dirty="0" err="1">
                    <a:solidFill>
                      <a:schemeClr val="bg1"/>
                    </a:solidFill>
                  </a:rPr>
                  <a:t>chat.hyperledger.org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TextBox 17"/>
              <p:cNvSpPr txBox="1">
                <a:spLocks/>
              </p:cNvSpPr>
              <p:nvPr/>
            </p:nvSpPr>
            <p:spPr>
              <a:xfrm>
                <a:off x="1500509" y="5106155"/>
                <a:ext cx="2322936" cy="557488"/>
              </a:xfrm>
              <a:prstGeom prst="rect">
                <a:avLst/>
              </a:prstGeom>
            </p:spPr>
            <p:txBody>
              <a:bodyPr vert="horz" wrap="square" lIns="91440" tIns="45720" rIns="91440" bIns="45720">
                <a:normAutofit/>
              </a:bodyPr>
              <a:lstStyle/>
              <a:p>
                <a:pPr marL="0" indent="0" algn="r">
                  <a:lnSpc>
                    <a:spcPct val="120000"/>
                  </a:lnSpc>
                  <a:spcBef>
                    <a:spcPct val="0"/>
                  </a:spcBef>
                  <a:buNone/>
                </a:pPr>
                <a:r>
                  <a:rPr lang="zh-Hans" altLang="en-US" sz="1200" dirty="0">
                    <a:solidFill>
                      <a:schemeClr val="bg1"/>
                    </a:solidFill>
                  </a:rPr>
                  <a:t>正在计划中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TextBox 19"/>
              <p:cNvSpPr txBox="1">
                <a:spLocks/>
              </p:cNvSpPr>
              <p:nvPr/>
            </p:nvSpPr>
            <p:spPr>
              <a:xfrm>
                <a:off x="693438" y="1521660"/>
                <a:ext cx="3109141" cy="557488"/>
              </a:xfrm>
              <a:prstGeom prst="rect">
                <a:avLst/>
              </a:prstGeom>
            </p:spPr>
            <p:txBody>
              <a:bodyPr vert="horz" wrap="square" lIns="91440" tIns="45720" rIns="91440" bIns="45720">
                <a:normAutofit/>
              </a:bodyPr>
              <a:lstStyle/>
              <a:p>
                <a:pPr marL="0" indent="0" algn="r">
                  <a:lnSpc>
                    <a:spcPct val="120000"/>
                  </a:lnSpc>
                  <a:spcBef>
                    <a:spcPct val="0"/>
                  </a:spcBef>
                  <a:buNone/>
                </a:pPr>
                <a:r>
                  <a:rPr lang="en-US" altLang="zh-CN" sz="1200" dirty="0" err="1">
                    <a:solidFill>
                      <a:schemeClr val="bg1"/>
                    </a:solidFill>
                  </a:rPr>
                  <a:t>hyperledger-cello@lists.hyperledger.org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52" name="图片 151">
              <a:extLst>
                <a:ext uri="{FF2B5EF4-FFF2-40B4-BE49-F238E27FC236}">
                  <a16:creationId xmlns:a16="http://schemas.microsoft.com/office/drawing/2014/main" id="{BE060B81-F756-9A43-9628-F8F2FC9FA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408" y="1924990"/>
              <a:ext cx="2050556" cy="26559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496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  <p:bldP spid="150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1640865" y="2372954"/>
            <a:ext cx="9026525" cy="1000125"/>
            <a:chOff x="1640865" y="2372954"/>
            <a:chExt cx="9026525" cy="1000125"/>
          </a:xfrm>
        </p:grpSpPr>
        <p:sp>
          <p:nvSpPr>
            <p:cNvPr id="9" name="Cross 48"/>
            <p:cNvSpPr/>
            <p:nvPr/>
          </p:nvSpPr>
          <p:spPr>
            <a:xfrm>
              <a:off x="10045090" y="2750779"/>
              <a:ext cx="622300" cy="622300"/>
            </a:xfrm>
            <a:prstGeom prst="plus">
              <a:avLst>
                <a:gd name="adj" fmla="val 42526"/>
              </a:avLst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Cross 49"/>
            <p:cNvSpPr/>
            <p:nvPr/>
          </p:nvSpPr>
          <p:spPr>
            <a:xfrm>
              <a:off x="1640865" y="2372954"/>
              <a:ext cx="206375" cy="206375"/>
            </a:xfrm>
            <a:prstGeom prst="plus">
              <a:avLst>
                <a:gd name="adj" fmla="val 42526"/>
              </a:avLst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pic>
        <p:nvPicPr>
          <p:cNvPr id="43" name="图片 42">
            <a:extLst>
              <a:ext uri="{FF2B5EF4-FFF2-40B4-BE49-F238E27FC236}">
                <a16:creationId xmlns:a16="http://schemas.microsoft.com/office/drawing/2014/main" id="{4F23789F-DAB5-F54C-94A3-57BC0ABBA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122" y="1556344"/>
            <a:ext cx="2794977" cy="36334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B52F351-F544-A744-AA3C-CEC68887F2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613" y="1556344"/>
            <a:ext cx="2853124" cy="369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31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347404" y="658199"/>
            <a:ext cx="7537187" cy="74216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03" y="-1487124"/>
            <a:ext cx="7537187" cy="7421675"/>
          </a:xfrm>
          <a:prstGeom prst="rect">
            <a:avLst/>
          </a:prstGeom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1271952" y="2678853"/>
            <a:ext cx="9431218" cy="9607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5400" b="1" dirty="0">
                <a:latin typeface="+mn-lt"/>
                <a:ea typeface="+mn-ea"/>
                <a:cs typeface="+mn-ea"/>
                <a:sym typeface="+mn-lt"/>
              </a:rPr>
              <a:t>感谢观看 </a:t>
            </a:r>
            <a:r>
              <a:rPr lang="en-US" altLang="zh-CN" sz="5400" b="1" dirty="0">
                <a:latin typeface="+mn-lt"/>
                <a:ea typeface="+mn-ea"/>
                <a:cs typeface="+mn-ea"/>
                <a:sym typeface="+mn-lt"/>
              </a:rPr>
              <a:t>| THANK YOU</a:t>
            </a:r>
            <a:endParaRPr lang="zh-CN" altLang="en-US" sz="5400" b="1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512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 txBox="1">
            <a:spLocks/>
          </p:cNvSpPr>
          <p:nvPr/>
        </p:nvSpPr>
        <p:spPr>
          <a:xfrm>
            <a:off x="5199184" y="1017053"/>
            <a:ext cx="1858108" cy="9607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5400" b="1" spc="600" dirty="0">
                <a:latin typeface="+mn-lt"/>
                <a:ea typeface="+mn-ea"/>
                <a:cs typeface="+mn-ea"/>
                <a:sym typeface="+mn-lt"/>
              </a:rPr>
              <a:t>目录</a:t>
            </a: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5E128719-E3F1-D84A-B0AB-14F34F0DAA86}"/>
              </a:ext>
            </a:extLst>
          </p:cNvPr>
          <p:cNvGrpSpPr/>
          <p:nvPr/>
        </p:nvGrpSpPr>
        <p:grpSpPr>
          <a:xfrm>
            <a:off x="942421" y="2377133"/>
            <a:ext cx="10358134" cy="2909977"/>
            <a:chOff x="942421" y="2377133"/>
            <a:chExt cx="10358134" cy="2909977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68C2E785-CAC2-0A4C-9BC1-7F5F0082BE15}"/>
                </a:ext>
              </a:extLst>
            </p:cNvPr>
            <p:cNvGrpSpPr/>
            <p:nvPr/>
          </p:nvGrpSpPr>
          <p:grpSpPr>
            <a:xfrm>
              <a:off x="942421" y="2377133"/>
              <a:ext cx="10358134" cy="2909977"/>
              <a:chOff x="942421" y="2377133"/>
              <a:chExt cx="10358134" cy="2909977"/>
            </a:xfrm>
          </p:grpSpPr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3E9BDEE6-B961-4748-89A9-76D2C5E2B397}"/>
                  </a:ext>
                </a:extLst>
              </p:cNvPr>
              <p:cNvGrpSpPr/>
              <p:nvPr/>
            </p:nvGrpSpPr>
            <p:grpSpPr>
              <a:xfrm>
                <a:off x="942421" y="2377133"/>
                <a:ext cx="10358134" cy="2909977"/>
                <a:chOff x="942421" y="2377133"/>
                <a:chExt cx="10358134" cy="2909977"/>
              </a:xfrm>
            </p:grpSpPr>
            <p:grpSp>
              <p:nvGrpSpPr>
                <p:cNvPr id="2" name="c5accd2d-f733-4824-ad64-beb893ea6727"/>
                <p:cNvGrpSpPr>
                  <a:grpSpLocks noChangeAspect="1"/>
                </p:cNvGrpSpPr>
                <p:nvPr/>
              </p:nvGrpSpPr>
              <p:grpSpPr>
                <a:xfrm>
                  <a:off x="942421" y="2377133"/>
                  <a:ext cx="10358134" cy="2909977"/>
                  <a:chOff x="1390565" y="2834332"/>
                  <a:chExt cx="9909989" cy="2784076"/>
                </a:xfrm>
              </p:grpSpPr>
              <p:sp>
                <p:nvSpPr>
                  <p:cNvPr id="25" name="Freeform: Shape 1"/>
                  <p:cNvSpPr>
                    <a:spLocks/>
                  </p:cNvSpPr>
                  <p:nvPr/>
                </p:nvSpPr>
                <p:spPr bwMode="auto">
                  <a:xfrm>
                    <a:off x="1768046" y="2834332"/>
                    <a:ext cx="1458180" cy="1663039"/>
                  </a:xfrm>
                  <a:custGeom>
                    <a:avLst/>
                    <a:gdLst>
                      <a:gd name="T0" fmla="*/ 573 w 1146"/>
                      <a:gd name="T1" fmla="*/ 0 h 1307"/>
                      <a:gd name="T2" fmla="*/ 1146 w 1146"/>
                      <a:gd name="T3" fmla="*/ 287 h 1307"/>
                      <a:gd name="T4" fmla="*/ 1146 w 1146"/>
                      <a:gd name="T5" fmla="*/ 1021 h 1307"/>
                      <a:gd name="T6" fmla="*/ 573 w 1146"/>
                      <a:gd name="T7" fmla="*/ 1307 h 1307"/>
                      <a:gd name="T8" fmla="*/ 0 w 1146"/>
                      <a:gd name="T9" fmla="*/ 1021 h 1307"/>
                      <a:gd name="T10" fmla="*/ 0 w 1146"/>
                      <a:gd name="T11" fmla="*/ 287 h 1307"/>
                      <a:gd name="T12" fmla="*/ 573 w 1146"/>
                      <a:gd name="T13" fmla="*/ 0 h 13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146" h="1307">
                        <a:moveTo>
                          <a:pt x="573" y="0"/>
                        </a:moveTo>
                        <a:lnTo>
                          <a:pt x="1146" y="287"/>
                        </a:lnTo>
                        <a:lnTo>
                          <a:pt x="1146" y="1021"/>
                        </a:lnTo>
                        <a:lnTo>
                          <a:pt x="573" y="1307"/>
                        </a:lnTo>
                        <a:lnTo>
                          <a:pt x="0" y="1021"/>
                        </a:lnTo>
                        <a:lnTo>
                          <a:pt x="0" y="287"/>
                        </a:lnTo>
                        <a:lnTo>
                          <a:pt x="573" y="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accent1"/>
                    </a:solidFill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grpSp>
                <p:nvGrpSpPr>
                  <p:cNvPr id="4" name="Group 29"/>
                  <p:cNvGrpSpPr/>
                  <p:nvPr/>
                </p:nvGrpSpPr>
                <p:grpSpPr>
                  <a:xfrm>
                    <a:off x="4333661" y="2834332"/>
                    <a:ext cx="1458180" cy="1663039"/>
                    <a:chOff x="4196780" y="2834333"/>
                    <a:chExt cx="1458180" cy="1663040"/>
                  </a:xfrm>
                </p:grpSpPr>
                <p:sp>
                  <p:nvSpPr>
                    <p:cNvPr id="23" name="Freeform: Shape 2"/>
                    <p:cNvSpPr>
                      <a:spLocks/>
                    </p:cNvSpPr>
                    <p:nvPr/>
                  </p:nvSpPr>
                  <p:spPr bwMode="auto">
                    <a:xfrm>
                      <a:off x="4196780" y="2834333"/>
                      <a:ext cx="1458180" cy="1663040"/>
                    </a:xfrm>
                    <a:custGeom>
                      <a:avLst/>
                      <a:gdLst>
                        <a:gd name="T0" fmla="*/ 573 w 1146"/>
                        <a:gd name="T1" fmla="*/ 0 h 1307"/>
                        <a:gd name="T2" fmla="*/ 1146 w 1146"/>
                        <a:gd name="T3" fmla="*/ 287 h 1307"/>
                        <a:gd name="T4" fmla="*/ 1146 w 1146"/>
                        <a:gd name="T5" fmla="*/ 1021 h 1307"/>
                        <a:gd name="T6" fmla="*/ 573 w 1146"/>
                        <a:gd name="T7" fmla="*/ 1307 h 1307"/>
                        <a:gd name="T8" fmla="*/ 0 w 1146"/>
                        <a:gd name="T9" fmla="*/ 1021 h 1307"/>
                        <a:gd name="T10" fmla="*/ 0 w 1146"/>
                        <a:gd name="T11" fmla="*/ 287 h 1307"/>
                        <a:gd name="T12" fmla="*/ 573 w 1146"/>
                        <a:gd name="T13" fmla="*/ 0 h 130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146" h="1307">
                          <a:moveTo>
                            <a:pt x="573" y="0"/>
                          </a:moveTo>
                          <a:lnTo>
                            <a:pt x="1146" y="287"/>
                          </a:lnTo>
                          <a:lnTo>
                            <a:pt x="1146" y="1021"/>
                          </a:lnTo>
                          <a:lnTo>
                            <a:pt x="573" y="1307"/>
                          </a:lnTo>
                          <a:lnTo>
                            <a:pt x="0" y="1021"/>
                          </a:lnTo>
                          <a:lnTo>
                            <a:pt x="0" y="287"/>
                          </a:lnTo>
                          <a:lnTo>
                            <a:pt x="573" y="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chemeClr val="accent2"/>
                      </a:solidFill>
                    </a:ln>
                    <a:extLst/>
                  </p:spPr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24" name="Freeform: Shape 11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660320" y="3439028"/>
                      <a:ext cx="531100" cy="453650"/>
                    </a:xfrm>
                    <a:custGeom>
                      <a:avLst/>
                      <a:gdLst>
                        <a:gd name="T0" fmla="*/ 48 w 48"/>
                        <a:gd name="T1" fmla="*/ 38 h 41"/>
                        <a:gd name="T2" fmla="*/ 45 w 48"/>
                        <a:gd name="T3" fmla="*/ 41 h 41"/>
                        <a:gd name="T4" fmla="*/ 37 w 48"/>
                        <a:gd name="T5" fmla="*/ 41 h 41"/>
                        <a:gd name="T6" fmla="*/ 34 w 48"/>
                        <a:gd name="T7" fmla="*/ 38 h 41"/>
                        <a:gd name="T8" fmla="*/ 34 w 48"/>
                        <a:gd name="T9" fmla="*/ 30 h 41"/>
                        <a:gd name="T10" fmla="*/ 37 w 48"/>
                        <a:gd name="T11" fmla="*/ 27 h 41"/>
                        <a:gd name="T12" fmla="*/ 39 w 48"/>
                        <a:gd name="T13" fmla="*/ 27 h 41"/>
                        <a:gd name="T14" fmla="*/ 39 w 48"/>
                        <a:gd name="T15" fmla="*/ 22 h 41"/>
                        <a:gd name="T16" fmla="*/ 25 w 48"/>
                        <a:gd name="T17" fmla="*/ 22 h 41"/>
                        <a:gd name="T18" fmla="*/ 25 w 48"/>
                        <a:gd name="T19" fmla="*/ 27 h 41"/>
                        <a:gd name="T20" fmla="*/ 28 w 48"/>
                        <a:gd name="T21" fmla="*/ 27 h 41"/>
                        <a:gd name="T22" fmla="*/ 31 w 48"/>
                        <a:gd name="T23" fmla="*/ 30 h 41"/>
                        <a:gd name="T24" fmla="*/ 31 w 48"/>
                        <a:gd name="T25" fmla="*/ 38 h 41"/>
                        <a:gd name="T26" fmla="*/ 28 w 48"/>
                        <a:gd name="T27" fmla="*/ 41 h 41"/>
                        <a:gd name="T28" fmla="*/ 19 w 48"/>
                        <a:gd name="T29" fmla="*/ 41 h 41"/>
                        <a:gd name="T30" fmla="*/ 17 w 48"/>
                        <a:gd name="T31" fmla="*/ 38 h 41"/>
                        <a:gd name="T32" fmla="*/ 17 w 48"/>
                        <a:gd name="T33" fmla="*/ 30 h 41"/>
                        <a:gd name="T34" fmla="*/ 19 w 48"/>
                        <a:gd name="T35" fmla="*/ 27 h 41"/>
                        <a:gd name="T36" fmla="*/ 22 w 48"/>
                        <a:gd name="T37" fmla="*/ 27 h 41"/>
                        <a:gd name="T38" fmla="*/ 22 w 48"/>
                        <a:gd name="T39" fmla="*/ 22 h 41"/>
                        <a:gd name="T40" fmla="*/ 8 w 48"/>
                        <a:gd name="T41" fmla="*/ 22 h 41"/>
                        <a:gd name="T42" fmla="*/ 8 w 48"/>
                        <a:gd name="T43" fmla="*/ 27 h 41"/>
                        <a:gd name="T44" fmla="*/ 11 w 48"/>
                        <a:gd name="T45" fmla="*/ 27 h 41"/>
                        <a:gd name="T46" fmla="*/ 13 w 48"/>
                        <a:gd name="T47" fmla="*/ 30 h 41"/>
                        <a:gd name="T48" fmla="*/ 13 w 48"/>
                        <a:gd name="T49" fmla="*/ 38 h 41"/>
                        <a:gd name="T50" fmla="*/ 11 w 48"/>
                        <a:gd name="T51" fmla="*/ 41 h 41"/>
                        <a:gd name="T52" fmla="*/ 2 w 48"/>
                        <a:gd name="T53" fmla="*/ 41 h 41"/>
                        <a:gd name="T54" fmla="*/ 0 w 48"/>
                        <a:gd name="T55" fmla="*/ 38 h 41"/>
                        <a:gd name="T56" fmla="*/ 0 w 48"/>
                        <a:gd name="T57" fmla="*/ 30 h 41"/>
                        <a:gd name="T58" fmla="*/ 2 w 48"/>
                        <a:gd name="T59" fmla="*/ 27 h 41"/>
                        <a:gd name="T60" fmla="*/ 5 w 48"/>
                        <a:gd name="T61" fmla="*/ 27 h 41"/>
                        <a:gd name="T62" fmla="*/ 5 w 48"/>
                        <a:gd name="T63" fmla="*/ 22 h 41"/>
                        <a:gd name="T64" fmla="*/ 8 w 48"/>
                        <a:gd name="T65" fmla="*/ 19 h 41"/>
                        <a:gd name="T66" fmla="*/ 22 w 48"/>
                        <a:gd name="T67" fmla="*/ 19 h 41"/>
                        <a:gd name="T68" fmla="*/ 22 w 48"/>
                        <a:gd name="T69" fmla="*/ 13 h 41"/>
                        <a:gd name="T70" fmla="*/ 19 w 48"/>
                        <a:gd name="T71" fmla="*/ 13 h 41"/>
                        <a:gd name="T72" fmla="*/ 17 w 48"/>
                        <a:gd name="T73" fmla="*/ 11 h 41"/>
                        <a:gd name="T74" fmla="*/ 17 w 48"/>
                        <a:gd name="T75" fmla="*/ 2 h 41"/>
                        <a:gd name="T76" fmla="*/ 19 w 48"/>
                        <a:gd name="T77" fmla="*/ 0 h 41"/>
                        <a:gd name="T78" fmla="*/ 28 w 48"/>
                        <a:gd name="T79" fmla="*/ 0 h 41"/>
                        <a:gd name="T80" fmla="*/ 31 w 48"/>
                        <a:gd name="T81" fmla="*/ 2 h 41"/>
                        <a:gd name="T82" fmla="*/ 31 w 48"/>
                        <a:gd name="T83" fmla="*/ 11 h 41"/>
                        <a:gd name="T84" fmla="*/ 28 w 48"/>
                        <a:gd name="T85" fmla="*/ 13 h 41"/>
                        <a:gd name="T86" fmla="*/ 25 w 48"/>
                        <a:gd name="T87" fmla="*/ 13 h 41"/>
                        <a:gd name="T88" fmla="*/ 25 w 48"/>
                        <a:gd name="T89" fmla="*/ 19 h 41"/>
                        <a:gd name="T90" fmla="*/ 39 w 48"/>
                        <a:gd name="T91" fmla="*/ 19 h 41"/>
                        <a:gd name="T92" fmla="*/ 43 w 48"/>
                        <a:gd name="T93" fmla="*/ 22 h 41"/>
                        <a:gd name="T94" fmla="*/ 43 w 48"/>
                        <a:gd name="T95" fmla="*/ 27 h 41"/>
                        <a:gd name="T96" fmla="*/ 45 w 48"/>
                        <a:gd name="T97" fmla="*/ 27 h 41"/>
                        <a:gd name="T98" fmla="*/ 48 w 48"/>
                        <a:gd name="T99" fmla="*/ 30 h 41"/>
                        <a:gd name="T100" fmla="*/ 48 w 48"/>
                        <a:gd name="T101" fmla="*/ 38 h 4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</a:cxnLst>
                      <a:rect l="0" t="0" r="r" b="b"/>
                      <a:pathLst>
                        <a:path w="48" h="41">
                          <a:moveTo>
                            <a:pt x="48" y="38"/>
                          </a:moveTo>
                          <a:cubicBezTo>
                            <a:pt x="48" y="40"/>
                            <a:pt x="47" y="41"/>
                            <a:pt x="45" y="41"/>
                          </a:cubicBezTo>
                          <a:cubicBezTo>
                            <a:pt x="37" y="41"/>
                            <a:pt x="37" y="41"/>
                            <a:pt x="37" y="41"/>
                          </a:cubicBezTo>
                          <a:cubicBezTo>
                            <a:pt x="35" y="41"/>
                            <a:pt x="34" y="40"/>
                            <a:pt x="34" y="38"/>
                          </a:cubicBezTo>
                          <a:cubicBezTo>
                            <a:pt x="34" y="30"/>
                            <a:pt x="34" y="30"/>
                            <a:pt x="34" y="30"/>
                          </a:cubicBezTo>
                          <a:cubicBezTo>
                            <a:pt x="34" y="28"/>
                            <a:pt x="35" y="27"/>
                            <a:pt x="37" y="27"/>
                          </a:cubicBezTo>
                          <a:cubicBezTo>
                            <a:pt x="39" y="27"/>
                            <a:pt x="39" y="27"/>
                            <a:pt x="39" y="27"/>
                          </a:cubicBezTo>
                          <a:cubicBezTo>
                            <a:pt x="39" y="22"/>
                            <a:pt x="39" y="22"/>
                            <a:pt x="39" y="22"/>
                          </a:cubicBezTo>
                          <a:cubicBezTo>
                            <a:pt x="25" y="22"/>
                            <a:pt x="25" y="22"/>
                            <a:pt x="25" y="22"/>
                          </a:cubicBezTo>
                          <a:cubicBezTo>
                            <a:pt x="25" y="27"/>
                            <a:pt x="25" y="27"/>
                            <a:pt x="25" y="27"/>
                          </a:cubicBezTo>
                          <a:cubicBezTo>
                            <a:pt x="28" y="27"/>
                            <a:pt x="28" y="27"/>
                            <a:pt x="28" y="27"/>
                          </a:cubicBezTo>
                          <a:cubicBezTo>
                            <a:pt x="29" y="27"/>
                            <a:pt x="31" y="28"/>
                            <a:pt x="31" y="30"/>
                          </a:cubicBezTo>
                          <a:cubicBezTo>
                            <a:pt x="31" y="38"/>
                            <a:pt x="31" y="38"/>
                            <a:pt x="31" y="38"/>
                          </a:cubicBezTo>
                          <a:cubicBezTo>
                            <a:pt x="31" y="40"/>
                            <a:pt x="29" y="41"/>
                            <a:pt x="28" y="41"/>
                          </a:cubicBezTo>
                          <a:cubicBezTo>
                            <a:pt x="19" y="41"/>
                            <a:pt x="19" y="41"/>
                            <a:pt x="19" y="41"/>
                          </a:cubicBezTo>
                          <a:cubicBezTo>
                            <a:pt x="18" y="41"/>
                            <a:pt x="17" y="40"/>
                            <a:pt x="17" y="38"/>
                          </a:cubicBezTo>
                          <a:cubicBezTo>
                            <a:pt x="17" y="30"/>
                            <a:pt x="17" y="30"/>
                            <a:pt x="17" y="30"/>
                          </a:cubicBezTo>
                          <a:cubicBezTo>
                            <a:pt x="17" y="28"/>
                            <a:pt x="18" y="27"/>
                            <a:pt x="19" y="27"/>
                          </a:cubicBezTo>
                          <a:cubicBezTo>
                            <a:pt x="22" y="27"/>
                            <a:pt x="22" y="27"/>
                            <a:pt x="22" y="27"/>
                          </a:cubicBezTo>
                          <a:cubicBezTo>
                            <a:pt x="22" y="22"/>
                            <a:pt x="22" y="22"/>
                            <a:pt x="22" y="22"/>
                          </a:cubicBezTo>
                          <a:cubicBezTo>
                            <a:pt x="8" y="22"/>
                            <a:pt x="8" y="22"/>
                            <a:pt x="8" y="22"/>
                          </a:cubicBezTo>
                          <a:cubicBezTo>
                            <a:pt x="8" y="27"/>
                            <a:pt x="8" y="27"/>
                            <a:pt x="8" y="27"/>
                          </a:cubicBezTo>
                          <a:cubicBezTo>
                            <a:pt x="11" y="27"/>
                            <a:pt x="11" y="27"/>
                            <a:pt x="11" y="27"/>
                          </a:cubicBezTo>
                          <a:cubicBezTo>
                            <a:pt x="12" y="27"/>
                            <a:pt x="13" y="28"/>
                            <a:pt x="13" y="30"/>
                          </a:cubicBezTo>
                          <a:cubicBezTo>
                            <a:pt x="13" y="38"/>
                            <a:pt x="13" y="38"/>
                            <a:pt x="13" y="38"/>
                          </a:cubicBezTo>
                          <a:cubicBezTo>
                            <a:pt x="13" y="40"/>
                            <a:pt x="12" y="41"/>
                            <a:pt x="11" y="41"/>
                          </a:cubicBezTo>
                          <a:cubicBezTo>
                            <a:pt x="2" y="41"/>
                            <a:pt x="2" y="41"/>
                            <a:pt x="2" y="41"/>
                          </a:cubicBezTo>
                          <a:cubicBezTo>
                            <a:pt x="1" y="41"/>
                            <a:pt x="0" y="40"/>
                            <a:pt x="0" y="38"/>
                          </a:cubicBezTo>
                          <a:cubicBezTo>
                            <a:pt x="0" y="30"/>
                            <a:pt x="0" y="30"/>
                            <a:pt x="0" y="30"/>
                          </a:cubicBezTo>
                          <a:cubicBezTo>
                            <a:pt x="0" y="28"/>
                            <a:pt x="1" y="27"/>
                            <a:pt x="2" y="27"/>
                          </a:cubicBezTo>
                          <a:cubicBezTo>
                            <a:pt x="5" y="27"/>
                            <a:pt x="5" y="27"/>
                            <a:pt x="5" y="27"/>
                          </a:cubicBezTo>
                          <a:cubicBezTo>
                            <a:pt x="5" y="22"/>
                            <a:pt x="5" y="22"/>
                            <a:pt x="5" y="22"/>
                          </a:cubicBezTo>
                          <a:cubicBezTo>
                            <a:pt x="5" y="20"/>
                            <a:pt x="6" y="19"/>
                            <a:pt x="8" y="19"/>
                          </a:cubicBezTo>
                          <a:cubicBezTo>
                            <a:pt x="22" y="19"/>
                            <a:pt x="22" y="19"/>
                            <a:pt x="22" y="19"/>
                          </a:cubicBezTo>
                          <a:cubicBezTo>
                            <a:pt x="22" y="13"/>
                            <a:pt x="22" y="13"/>
                            <a:pt x="22" y="13"/>
                          </a:cubicBezTo>
                          <a:cubicBezTo>
                            <a:pt x="19" y="13"/>
                            <a:pt x="19" y="13"/>
                            <a:pt x="19" y="13"/>
                          </a:cubicBezTo>
                          <a:cubicBezTo>
                            <a:pt x="18" y="13"/>
                            <a:pt x="17" y="12"/>
                            <a:pt x="17" y="11"/>
                          </a:cubicBezTo>
                          <a:cubicBezTo>
                            <a:pt x="17" y="2"/>
                            <a:pt x="17" y="2"/>
                            <a:pt x="17" y="2"/>
                          </a:cubicBezTo>
                          <a:cubicBezTo>
                            <a:pt x="17" y="1"/>
                            <a:pt x="18" y="0"/>
                            <a:pt x="19" y="0"/>
                          </a:cubicBezTo>
                          <a:cubicBezTo>
                            <a:pt x="28" y="0"/>
                            <a:pt x="28" y="0"/>
                            <a:pt x="28" y="0"/>
                          </a:cubicBezTo>
                          <a:cubicBezTo>
                            <a:pt x="29" y="0"/>
                            <a:pt x="31" y="1"/>
                            <a:pt x="31" y="2"/>
                          </a:cubicBezTo>
                          <a:cubicBezTo>
                            <a:pt x="31" y="11"/>
                            <a:pt x="31" y="11"/>
                            <a:pt x="31" y="11"/>
                          </a:cubicBezTo>
                          <a:cubicBezTo>
                            <a:pt x="31" y="12"/>
                            <a:pt x="29" y="13"/>
                            <a:pt x="28" y="13"/>
                          </a:cubicBezTo>
                          <a:cubicBezTo>
                            <a:pt x="25" y="13"/>
                            <a:pt x="25" y="13"/>
                            <a:pt x="25" y="13"/>
                          </a:cubicBezTo>
                          <a:cubicBezTo>
                            <a:pt x="25" y="19"/>
                            <a:pt x="25" y="19"/>
                            <a:pt x="25" y="19"/>
                          </a:cubicBezTo>
                          <a:cubicBezTo>
                            <a:pt x="39" y="19"/>
                            <a:pt x="39" y="19"/>
                            <a:pt x="39" y="19"/>
                          </a:cubicBezTo>
                          <a:cubicBezTo>
                            <a:pt x="41" y="19"/>
                            <a:pt x="43" y="20"/>
                            <a:pt x="43" y="22"/>
                          </a:cubicBezTo>
                          <a:cubicBezTo>
                            <a:pt x="43" y="27"/>
                            <a:pt x="43" y="27"/>
                            <a:pt x="43" y="27"/>
                          </a:cubicBezTo>
                          <a:cubicBezTo>
                            <a:pt x="45" y="27"/>
                            <a:pt x="45" y="27"/>
                            <a:pt x="45" y="27"/>
                          </a:cubicBezTo>
                          <a:cubicBezTo>
                            <a:pt x="47" y="27"/>
                            <a:pt x="48" y="28"/>
                            <a:pt x="48" y="30"/>
                          </a:cubicBezTo>
                          <a:lnTo>
                            <a:pt x="48" y="38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100000"/>
                      </a:schemeClr>
                    </a:solidFill>
                    <a:ln>
                      <a:noFill/>
                    </a:ln>
                  </p:spPr>
                  <p:txBody>
                    <a:bodyPr anchor="ctr"/>
                    <a:lstStyle/>
                    <a:p>
                      <a:pPr algn="ctr"/>
                      <a:endParaRPr/>
                    </a:p>
                  </p:txBody>
                </p:sp>
              </p:grpSp>
              <p:sp>
                <p:nvSpPr>
                  <p:cNvPr id="21" name="Freeform: Shape 3"/>
                  <p:cNvSpPr>
                    <a:spLocks/>
                  </p:cNvSpPr>
                  <p:nvPr/>
                </p:nvSpPr>
                <p:spPr bwMode="auto">
                  <a:xfrm>
                    <a:off x="6899276" y="2834332"/>
                    <a:ext cx="1458180" cy="1663039"/>
                  </a:xfrm>
                  <a:custGeom>
                    <a:avLst/>
                    <a:gdLst>
                      <a:gd name="T0" fmla="*/ 573 w 1146"/>
                      <a:gd name="T1" fmla="*/ 0 h 1307"/>
                      <a:gd name="T2" fmla="*/ 1146 w 1146"/>
                      <a:gd name="T3" fmla="*/ 287 h 1307"/>
                      <a:gd name="T4" fmla="*/ 1146 w 1146"/>
                      <a:gd name="T5" fmla="*/ 1021 h 1307"/>
                      <a:gd name="T6" fmla="*/ 573 w 1146"/>
                      <a:gd name="T7" fmla="*/ 1307 h 1307"/>
                      <a:gd name="T8" fmla="*/ 0 w 1146"/>
                      <a:gd name="T9" fmla="*/ 1021 h 1307"/>
                      <a:gd name="T10" fmla="*/ 0 w 1146"/>
                      <a:gd name="T11" fmla="*/ 287 h 1307"/>
                      <a:gd name="T12" fmla="*/ 573 w 1146"/>
                      <a:gd name="T13" fmla="*/ 0 h 13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146" h="1307">
                        <a:moveTo>
                          <a:pt x="573" y="0"/>
                        </a:moveTo>
                        <a:lnTo>
                          <a:pt x="1146" y="287"/>
                        </a:lnTo>
                        <a:lnTo>
                          <a:pt x="1146" y="1021"/>
                        </a:lnTo>
                        <a:lnTo>
                          <a:pt x="573" y="1307"/>
                        </a:lnTo>
                        <a:lnTo>
                          <a:pt x="0" y="1021"/>
                        </a:lnTo>
                        <a:lnTo>
                          <a:pt x="0" y="287"/>
                        </a:lnTo>
                        <a:lnTo>
                          <a:pt x="573" y="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accent3"/>
                    </a:solidFill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9" name="Freeform: Shape 4"/>
                  <p:cNvSpPr>
                    <a:spLocks/>
                  </p:cNvSpPr>
                  <p:nvPr/>
                </p:nvSpPr>
                <p:spPr bwMode="auto">
                  <a:xfrm>
                    <a:off x="9463885" y="2834332"/>
                    <a:ext cx="1458180" cy="1663039"/>
                  </a:xfrm>
                  <a:custGeom>
                    <a:avLst/>
                    <a:gdLst>
                      <a:gd name="T0" fmla="*/ 573 w 1146"/>
                      <a:gd name="T1" fmla="*/ 0 h 1307"/>
                      <a:gd name="T2" fmla="*/ 1146 w 1146"/>
                      <a:gd name="T3" fmla="*/ 287 h 1307"/>
                      <a:gd name="T4" fmla="*/ 1146 w 1146"/>
                      <a:gd name="T5" fmla="*/ 1021 h 1307"/>
                      <a:gd name="T6" fmla="*/ 573 w 1146"/>
                      <a:gd name="T7" fmla="*/ 1307 h 1307"/>
                      <a:gd name="T8" fmla="*/ 0 w 1146"/>
                      <a:gd name="T9" fmla="*/ 1021 h 1307"/>
                      <a:gd name="T10" fmla="*/ 0 w 1146"/>
                      <a:gd name="T11" fmla="*/ 287 h 1307"/>
                      <a:gd name="T12" fmla="*/ 573 w 1146"/>
                      <a:gd name="T13" fmla="*/ 0 h 13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146" h="1307">
                        <a:moveTo>
                          <a:pt x="573" y="0"/>
                        </a:moveTo>
                        <a:lnTo>
                          <a:pt x="1146" y="287"/>
                        </a:lnTo>
                        <a:lnTo>
                          <a:pt x="1146" y="1021"/>
                        </a:lnTo>
                        <a:lnTo>
                          <a:pt x="573" y="1307"/>
                        </a:lnTo>
                        <a:lnTo>
                          <a:pt x="0" y="1021"/>
                        </a:lnTo>
                        <a:lnTo>
                          <a:pt x="0" y="287"/>
                        </a:lnTo>
                        <a:lnTo>
                          <a:pt x="573" y="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accent4"/>
                    </a:solidFill>
                  </a:ln>
                  <a:extLst/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grpSp>
                <p:nvGrpSpPr>
                  <p:cNvPr id="7" name="Group 16"/>
                  <p:cNvGrpSpPr/>
                  <p:nvPr/>
                </p:nvGrpSpPr>
                <p:grpSpPr>
                  <a:xfrm>
                    <a:off x="1390565" y="4761146"/>
                    <a:ext cx="2213143" cy="857260"/>
                    <a:chOff x="1732858" y="5001250"/>
                    <a:chExt cx="2213143" cy="857260"/>
                  </a:xfrm>
                </p:grpSpPr>
                <p:sp>
                  <p:nvSpPr>
                    <p:cNvPr id="17" name="TextBox 17"/>
                    <p:cNvSpPr txBox="1">
                      <a:spLocks/>
                    </p:cNvSpPr>
                    <p:nvPr/>
                  </p:nvSpPr>
                  <p:spPr bwMode="auto">
                    <a:xfrm>
                      <a:off x="1732858" y="5001250"/>
                      <a:ext cx="2213143" cy="28303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 anchorCtr="1">
                      <a:normAutofit/>
                      <a:scene3d>
                        <a:camera prst="orthographicFront"/>
                        <a:lightRig rig="threePt" dir="t"/>
                      </a:scene3d>
                      <a:sp3d>
                        <a:bevelT w="0" h="0"/>
                      </a:sp3d>
                    </a:bodyPr>
                    <a:lstStyle/>
                    <a:p>
                      <a:pPr marL="0" lvl="1" algn="ctr"/>
                      <a:r>
                        <a:rPr lang="en-US" altLang="zh-CN" sz="1400" b="1" dirty="0">
                          <a:solidFill>
                            <a:schemeClr val="accent1"/>
                          </a:solidFill>
                        </a:rPr>
                        <a:t>Cello</a:t>
                      </a:r>
                      <a:r>
                        <a:rPr lang="zh-Hans" altLang="en-US" sz="1400" b="1" dirty="0">
                          <a:solidFill>
                            <a:schemeClr val="accent1"/>
                          </a:solidFill>
                        </a:rPr>
                        <a:t>简介</a:t>
                      </a:r>
                      <a:endParaRPr lang="zh-CN" altLang="en-US" sz="1400" b="1" dirty="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18" name="TextBox 18"/>
                    <p:cNvSpPr txBox="1">
                      <a:spLocks/>
                    </p:cNvSpPr>
                    <p:nvPr/>
                  </p:nvSpPr>
                  <p:spPr bwMode="auto">
                    <a:xfrm>
                      <a:off x="1732858" y="5284280"/>
                      <a:ext cx="2213143" cy="57423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square" lIns="0" tIns="0" rIns="0" bIns="0" anchor="ctr" anchorCtr="1">
                      <a:normAutofit/>
                      <a:scene3d>
                        <a:camera prst="orthographicFront"/>
                        <a:lightRig rig="threePt" dir="t"/>
                      </a:scene3d>
                      <a:sp3d>
                        <a:bevelT w="0" h="0"/>
                      </a:sp3d>
                    </a:bodyPr>
                    <a:lstStyle/>
                    <a:p>
                      <a:pPr algn="ctr">
                        <a:lnSpc>
                          <a:spcPct val="120000"/>
                        </a:lnSpc>
                        <a:defRPr/>
                      </a:pPr>
                      <a:r>
                        <a:rPr lang="zh-Hans" altLang="en-US" sz="1000" dirty="0"/>
                        <a:t>什么是</a:t>
                      </a:r>
                      <a:r>
                        <a:rPr lang="en-US" altLang="zh-Hans" sz="1000" dirty="0"/>
                        <a:t>cello</a:t>
                      </a:r>
                      <a:r>
                        <a:rPr lang="zh-Hans" altLang="en-US" sz="1000" dirty="0"/>
                        <a:t>，为什么会有</a:t>
                      </a:r>
                      <a:r>
                        <a:rPr lang="en-US" altLang="zh-Hans" sz="1000" dirty="0"/>
                        <a:t>cello</a:t>
                      </a:r>
                      <a:r>
                        <a:rPr lang="zh-Hans" altLang="en-US" sz="1000" dirty="0"/>
                        <a:t>，</a:t>
                      </a:r>
                      <a:r>
                        <a:rPr lang="en-US" altLang="zh-Hans" sz="1000" dirty="0"/>
                        <a:t>cello</a:t>
                      </a:r>
                      <a:r>
                        <a:rPr lang="zh-Hans" altLang="en-US" sz="1000" dirty="0"/>
                        <a:t>有哪些特点？</a:t>
                      </a:r>
                      <a:endParaRPr lang="zh-CN" altLang="en-US" sz="1000" dirty="0"/>
                    </a:p>
                  </p:txBody>
                </p:sp>
              </p:grpSp>
              <p:grpSp>
                <p:nvGrpSpPr>
                  <p:cNvPr id="8" name="Group 19"/>
                  <p:cNvGrpSpPr/>
                  <p:nvPr/>
                </p:nvGrpSpPr>
                <p:grpSpPr>
                  <a:xfrm>
                    <a:off x="3956180" y="4761146"/>
                    <a:ext cx="2213143" cy="857260"/>
                    <a:chOff x="1732858" y="5001250"/>
                    <a:chExt cx="2213143" cy="857260"/>
                  </a:xfrm>
                </p:grpSpPr>
                <p:sp>
                  <p:nvSpPr>
                    <p:cNvPr id="15" name="TextBox 20"/>
                    <p:cNvSpPr txBox="1">
                      <a:spLocks/>
                    </p:cNvSpPr>
                    <p:nvPr/>
                  </p:nvSpPr>
                  <p:spPr bwMode="auto">
                    <a:xfrm>
                      <a:off x="1732858" y="5001250"/>
                      <a:ext cx="2213143" cy="28303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 anchorCtr="1">
                      <a:normAutofit/>
                      <a:scene3d>
                        <a:camera prst="orthographicFront"/>
                        <a:lightRig rig="threePt" dir="t"/>
                      </a:scene3d>
                      <a:sp3d>
                        <a:bevelT w="0" h="0"/>
                      </a:sp3d>
                    </a:bodyPr>
                    <a:lstStyle/>
                    <a:p>
                      <a:pPr marL="0" lvl="1" algn="ctr"/>
                      <a:r>
                        <a:rPr lang="zh-Hans" altLang="en-US" sz="1400" b="1" dirty="0">
                          <a:solidFill>
                            <a:schemeClr val="accent2"/>
                          </a:solidFill>
                        </a:rPr>
                        <a:t>架构设计</a:t>
                      </a:r>
                      <a:endParaRPr lang="zh-CN" altLang="en-US" sz="14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16" name="TextBox 21"/>
                    <p:cNvSpPr txBox="1">
                      <a:spLocks/>
                    </p:cNvSpPr>
                    <p:nvPr/>
                  </p:nvSpPr>
                  <p:spPr bwMode="auto">
                    <a:xfrm>
                      <a:off x="1732858" y="5284280"/>
                      <a:ext cx="2213143" cy="57423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square" lIns="0" tIns="0" rIns="0" bIns="0" anchor="ctr" anchorCtr="1">
                      <a:normAutofit/>
                      <a:scene3d>
                        <a:camera prst="orthographicFront"/>
                        <a:lightRig rig="threePt" dir="t"/>
                      </a:scene3d>
                      <a:sp3d>
                        <a:bevelT w="0" h="0"/>
                      </a:sp3d>
                    </a:bodyPr>
                    <a:lstStyle/>
                    <a:p>
                      <a:pPr algn="ctr">
                        <a:lnSpc>
                          <a:spcPct val="120000"/>
                        </a:lnSpc>
                        <a:defRPr/>
                      </a:pPr>
                      <a:r>
                        <a:rPr lang="zh-Hans" altLang="en-US" sz="1000" dirty="0"/>
                        <a:t>架构图，网络拓扑图，层次关系图。</a:t>
                      </a:r>
                      <a:endParaRPr lang="zh-CN" altLang="en-US" sz="1000" dirty="0"/>
                    </a:p>
                  </p:txBody>
                </p:sp>
              </p:grpSp>
              <p:grpSp>
                <p:nvGrpSpPr>
                  <p:cNvPr id="9" name="Group 22"/>
                  <p:cNvGrpSpPr/>
                  <p:nvPr/>
                </p:nvGrpSpPr>
                <p:grpSpPr>
                  <a:xfrm>
                    <a:off x="6521794" y="4761145"/>
                    <a:ext cx="2213143" cy="857260"/>
                    <a:chOff x="1732858" y="5001250"/>
                    <a:chExt cx="2213143" cy="857260"/>
                  </a:xfrm>
                </p:grpSpPr>
                <p:sp>
                  <p:nvSpPr>
                    <p:cNvPr id="13" name="TextBox 23"/>
                    <p:cNvSpPr txBox="1">
                      <a:spLocks/>
                    </p:cNvSpPr>
                    <p:nvPr/>
                  </p:nvSpPr>
                  <p:spPr bwMode="auto">
                    <a:xfrm>
                      <a:off x="1732858" y="5001250"/>
                      <a:ext cx="2213143" cy="28303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 anchorCtr="1">
                      <a:normAutofit/>
                      <a:scene3d>
                        <a:camera prst="orthographicFront"/>
                        <a:lightRig rig="threePt" dir="t"/>
                      </a:scene3d>
                      <a:sp3d>
                        <a:bevelT w="0" h="0"/>
                      </a:sp3d>
                    </a:bodyPr>
                    <a:lstStyle/>
                    <a:p>
                      <a:pPr marL="0" lvl="1" algn="ctr"/>
                      <a:r>
                        <a:rPr lang="zh-Hans" altLang="en-US" sz="1400" b="1" dirty="0">
                          <a:solidFill>
                            <a:schemeClr val="accent3"/>
                          </a:solidFill>
                        </a:rPr>
                        <a:t>操作教程</a:t>
                      </a:r>
                      <a:endParaRPr lang="zh-CN" altLang="en-US" sz="1400" b="1" dirty="0">
                        <a:solidFill>
                          <a:schemeClr val="accent3"/>
                        </a:solidFill>
                      </a:endParaRPr>
                    </a:p>
                  </p:txBody>
                </p:sp>
                <p:sp>
                  <p:nvSpPr>
                    <p:cNvPr id="14" name="TextBox 24"/>
                    <p:cNvSpPr txBox="1">
                      <a:spLocks/>
                    </p:cNvSpPr>
                    <p:nvPr/>
                  </p:nvSpPr>
                  <p:spPr bwMode="auto">
                    <a:xfrm>
                      <a:off x="1732858" y="5284280"/>
                      <a:ext cx="2213143" cy="57423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square" lIns="0" tIns="0" rIns="0" bIns="0" anchor="ctr" anchorCtr="1">
                      <a:normAutofit/>
                      <a:scene3d>
                        <a:camera prst="orthographicFront"/>
                        <a:lightRig rig="threePt" dir="t"/>
                      </a:scene3d>
                      <a:sp3d>
                        <a:bevelT w="0" h="0"/>
                      </a:sp3d>
                    </a:bodyPr>
                    <a:lstStyle/>
                    <a:p>
                      <a:pPr algn="ctr">
                        <a:lnSpc>
                          <a:spcPct val="120000"/>
                        </a:lnSpc>
                        <a:defRPr/>
                      </a:pPr>
                      <a:r>
                        <a:rPr lang="zh-Hans" altLang="en-US" sz="1000" dirty="0"/>
                        <a:t>如何快速使用</a:t>
                      </a:r>
                      <a:r>
                        <a:rPr lang="en-US" altLang="zh-Hans" sz="1000" dirty="0"/>
                        <a:t>cello</a:t>
                      </a:r>
                      <a:r>
                        <a:rPr lang="zh-Hans" altLang="en-US" sz="1000" dirty="0"/>
                        <a:t>。</a:t>
                      </a:r>
                      <a:endParaRPr lang="zh-CN" altLang="en-US" sz="1000" dirty="0"/>
                    </a:p>
                  </p:txBody>
                </p:sp>
              </p:grpSp>
              <p:grpSp>
                <p:nvGrpSpPr>
                  <p:cNvPr id="10" name="Group 25"/>
                  <p:cNvGrpSpPr/>
                  <p:nvPr/>
                </p:nvGrpSpPr>
                <p:grpSpPr>
                  <a:xfrm>
                    <a:off x="9087411" y="4761148"/>
                    <a:ext cx="2213143" cy="857260"/>
                    <a:chOff x="1732858" y="5001250"/>
                    <a:chExt cx="2213143" cy="857260"/>
                  </a:xfrm>
                </p:grpSpPr>
                <p:sp>
                  <p:nvSpPr>
                    <p:cNvPr id="11" name="TextBox 26"/>
                    <p:cNvSpPr txBox="1">
                      <a:spLocks/>
                    </p:cNvSpPr>
                    <p:nvPr/>
                  </p:nvSpPr>
                  <p:spPr bwMode="auto">
                    <a:xfrm>
                      <a:off x="1732858" y="5001250"/>
                      <a:ext cx="2213143" cy="28303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 anchorCtr="1">
                      <a:normAutofit/>
                      <a:scene3d>
                        <a:camera prst="orthographicFront"/>
                        <a:lightRig rig="threePt" dir="t"/>
                      </a:scene3d>
                      <a:sp3d>
                        <a:bevelT w="0" h="0"/>
                      </a:sp3d>
                    </a:bodyPr>
                    <a:lstStyle/>
                    <a:p>
                      <a:pPr marL="0" lvl="1" algn="ctr"/>
                      <a:r>
                        <a:rPr lang="zh-Hans" altLang="en-US" sz="1400" b="1" dirty="0">
                          <a:solidFill>
                            <a:schemeClr val="accent4"/>
                          </a:solidFill>
                        </a:rPr>
                        <a:t>如何贡献代码</a:t>
                      </a:r>
                      <a:endParaRPr lang="zh-CN" altLang="en-US" sz="1400" b="1" dirty="0">
                        <a:solidFill>
                          <a:schemeClr val="accent4"/>
                        </a:solidFill>
                      </a:endParaRPr>
                    </a:p>
                  </p:txBody>
                </p:sp>
                <p:sp>
                  <p:nvSpPr>
                    <p:cNvPr id="12" name="TextBox 27"/>
                    <p:cNvSpPr txBox="1">
                      <a:spLocks/>
                    </p:cNvSpPr>
                    <p:nvPr/>
                  </p:nvSpPr>
                  <p:spPr bwMode="auto">
                    <a:xfrm>
                      <a:off x="1732858" y="5284280"/>
                      <a:ext cx="2213143" cy="57423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square" lIns="0" tIns="0" rIns="0" bIns="0" anchor="ctr" anchorCtr="1">
                      <a:normAutofit/>
                      <a:scene3d>
                        <a:camera prst="orthographicFront"/>
                        <a:lightRig rig="threePt" dir="t"/>
                      </a:scene3d>
                      <a:sp3d>
                        <a:bevelT w="0" h="0"/>
                      </a:sp3d>
                    </a:bodyPr>
                    <a:lstStyle/>
                    <a:p>
                      <a:pPr algn="ctr">
                        <a:lnSpc>
                          <a:spcPct val="120000"/>
                        </a:lnSpc>
                        <a:defRPr/>
                      </a:pPr>
                      <a:r>
                        <a:rPr lang="zh-Hans" altLang="en-US" sz="1000" dirty="0"/>
                        <a:t>如何参与到</a:t>
                      </a:r>
                      <a:r>
                        <a:rPr lang="en-US" altLang="zh-Hans" sz="1000" dirty="0"/>
                        <a:t>Cello</a:t>
                      </a:r>
                      <a:r>
                        <a:rPr lang="zh-Hans" altLang="en-US" sz="1000" dirty="0"/>
                        <a:t>的开源社区并贡献代码</a:t>
                      </a:r>
                      <a:r>
                        <a:rPr lang="en-US" altLang="zh-Hans" sz="1000" dirty="0"/>
                        <a:t>?</a:t>
                      </a:r>
                      <a:endParaRPr lang="zh-CN" altLang="en-US" sz="1000" dirty="0"/>
                    </a:p>
                  </p:txBody>
                </p:sp>
              </p:grpSp>
            </p:grpSp>
            <p:pic>
              <p:nvPicPr>
                <p:cNvPr id="33" name="图片 32">
                  <a:extLst>
                    <a:ext uri="{FF2B5EF4-FFF2-40B4-BE49-F238E27FC236}">
                      <a16:creationId xmlns:a16="http://schemas.microsoft.com/office/drawing/2014/main" id="{82248388-FA76-2D42-8853-3211CA9DDC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02173" y="2849396"/>
                  <a:ext cx="793718" cy="793718"/>
                </a:xfrm>
                <a:prstGeom prst="rect">
                  <a:avLst/>
                </a:prstGeom>
              </p:spPr>
            </p:pic>
          </p:grpSp>
          <p:pic>
            <p:nvPicPr>
              <p:cNvPr id="39" name="图片 38">
                <a:extLst>
                  <a:ext uri="{FF2B5EF4-FFF2-40B4-BE49-F238E27FC236}">
                    <a16:creationId xmlns:a16="http://schemas.microsoft.com/office/drawing/2014/main" id="{B4513D0C-5293-494C-9965-2E7619749E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09722" y="2793673"/>
                <a:ext cx="905163" cy="905163"/>
              </a:xfrm>
              <a:prstGeom prst="rect">
                <a:avLst/>
              </a:prstGeom>
            </p:spPr>
          </p:pic>
        </p:grpSp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A1CAD857-2F25-BC4B-9B9C-4A5EF4E3E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6030" y="2849397"/>
              <a:ext cx="793717" cy="7937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519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533919" y="529097"/>
            <a:ext cx="6858976" cy="5841228"/>
            <a:chOff x="3205724" y="537743"/>
            <a:chExt cx="6198825" cy="527903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00000">
              <a:off x="4281210" y="577305"/>
              <a:ext cx="5162902" cy="508377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9218">
              <a:off x="3166162" y="693435"/>
              <a:ext cx="5162902" cy="5083777"/>
            </a:xfrm>
            <a:prstGeom prst="rect">
              <a:avLst/>
            </a:prstGeom>
          </p:spPr>
        </p:pic>
      </p:grpSp>
      <p:sp>
        <p:nvSpPr>
          <p:cNvPr id="2" name="矩形 1"/>
          <p:cNvSpPr/>
          <p:nvPr/>
        </p:nvSpPr>
        <p:spPr>
          <a:xfrm>
            <a:off x="0" y="2602523"/>
            <a:ext cx="12192000" cy="1969477"/>
          </a:xfrm>
          <a:prstGeom prst="rect">
            <a:avLst/>
          </a:prstGeom>
          <a:solidFill>
            <a:schemeClr val="accent1">
              <a:lumMod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450122" y="3267304"/>
            <a:ext cx="7291756" cy="99989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b="1" spc="600" dirty="0">
                <a:solidFill>
                  <a:schemeClr val="bg1"/>
                </a:solidFill>
                <a:ea typeface="+mn-ea"/>
                <a:cs typeface="+mn-ea"/>
                <a:sym typeface="+mn-lt"/>
              </a:rPr>
              <a:t>Cello</a:t>
            </a:r>
            <a:r>
              <a:rPr lang="zh-Hans" altLang="en-US" sz="4800" b="1" spc="600" dirty="0">
                <a:solidFill>
                  <a:schemeClr val="bg1"/>
                </a:solidFill>
                <a:ea typeface="+mn-ea"/>
                <a:cs typeface="+mn-ea"/>
                <a:sym typeface="+mn-lt"/>
              </a:rPr>
              <a:t>简介</a:t>
            </a:r>
            <a:endParaRPr lang="zh-CN" altLang="en-US" sz="4800" b="1" spc="600" dirty="0">
              <a:solidFill>
                <a:schemeClr val="bg1"/>
              </a:solidFill>
              <a:ea typeface="+mn-ea"/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0" y="4572000"/>
            <a:ext cx="11594123" cy="586154"/>
          </a:xfrm>
          <a:custGeom>
            <a:avLst/>
            <a:gdLst>
              <a:gd name="connsiteX0" fmla="*/ 0 w 11594123"/>
              <a:gd name="connsiteY0" fmla="*/ 0 h 586154"/>
              <a:gd name="connsiteX1" fmla="*/ 11594123 w 11594123"/>
              <a:gd name="connsiteY1" fmla="*/ 586154 h 586154"/>
              <a:gd name="connsiteX2" fmla="*/ 11594123 w 11594123"/>
              <a:gd name="connsiteY2" fmla="*/ 0 h 586154"/>
              <a:gd name="connsiteX3" fmla="*/ 0 w 11594123"/>
              <a:gd name="connsiteY3" fmla="*/ 0 h 58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94123" h="586154">
                <a:moveTo>
                  <a:pt x="0" y="0"/>
                </a:moveTo>
                <a:lnTo>
                  <a:pt x="11594123" y="586154"/>
                </a:lnTo>
                <a:lnTo>
                  <a:pt x="115941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17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4B1ABA13-DC0D-4CE0-9E07-3339738D576E}"/>
              </a:ext>
            </a:extLst>
          </p:cNvPr>
          <p:cNvGrpSpPr/>
          <p:nvPr/>
        </p:nvGrpSpPr>
        <p:grpSpPr>
          <a:xfrm>
            <a:off x="509235" y="1219051"/>
            <a:ext cx="5358634" cy="1918790"/>
            <a:chOff x="8586317" y="1772815"/>
            <a:chExt cx="4348080" cy="1827707"/>
          </a:xfrm>
        </p:grpSpPr>
        <p:sp>
          <p:nvSpPr>
            <p:cNvPr id="17" name="文本框 128">
              <a:extLst>
                <a:ext uri="{FF2B5EF4-FFF2-40B4-BE49-F238E27FC236}">
                  <a16:creationId xmlns:a16="http://schemas.microsoft.com/office/drawing/2014/main" id="{B91FC502-B67B-4C7B-9B01-000ACD3A5CA8}"/>
                </a:ext>
              </a:extLst>
            </p:cNvPr>
            <p:cNvSpPr txBox="1"/>
            <p:nvPr/>
          </p:nvSpPr>
          <p:spPr>
            <a:xfrm>
              <a:off x="8689246" y="1772815"/>
              <a:ext cx="462014" cy="451105"/>
            </a:xfrm>
            <a:prstGeom prst="rect">
              <a:avLst/>
            </a:prstGeom>
            <a:noFill/>
          </p:spPr>
          <p:txBody>
            <a:bodyPr wrap="none" lIns="117208" tIns="58604" rIns="117208" bIns="58604">
              <a:prstTxWarp prst="textPlain">
                <a:avLst/>
              </a:prstTxWarp>
              <a:normAutofit fontScale="55000" lnSpcReduction="20000"/>
            </a:bodyPr>
            <a:lstStyle/>
            <a:p>
              <a:endParaRPr lang="en-US" sz="4800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DACA1C7-C2CC-4E01-AB79-3D3A6B9E4D77}"/>
                </a:ext>
              </a:extLst>
            </p:cNvPr>
            <p:cNvSpPr/>
            <p:nvPr/>
          </p:nvSpPr>
          <p:spPr>
            <a:xfrm>
              <a:off x="8586318" y="2395299"/>
              <a:ext cx="4348079" cy="1195571"/>
            </a:xfrm>
            <a:prstGeom prst="rect">
              <a:avLst/>
            </a:prstGeom>
          </p:spPr>
          <p:txBody>
            <a:bodyPr wrap="square" lIns="117208" tIns="58604" rIns="117208" bIns="58604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b="1" dirty="0" err="1"/>
                <a:t>Hyperledger</a:t>
              </a:r>
              <a:r>
                <a:rPr lang="zh-Hans" altLang="en-US" sz="1600" b="1" dirty="0"/>
                <a:t>核心项目之一</a:t>
              </a:r>
              <a:endParaRPr lang="zh-CN" altLang="en-US" sz="1600" b="1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5D3E337-D988-48CE-819B-F6743F1234D1}"/>
                </a:ext>
              </a:extLst>
            </p:cNvPr>
            <p:cNvSpPr/>
            <p:nvPr/>
          </p:nvSpPr>
          <p:spPr>
            <a:xfrm>
              <a:off x="8586317" y="2956558"/>
              <a:ext cx="4348079" cy="643964"/>
            </a:xfrm>
            <a:prstGeom prst="rect">
              <a:avLst/>
            </a:prstGeom>
          </p:spPr>
          <p:txBody>
            <a:bodyPr wrap="square" lIns="117208" tIns="58604" rIns="117208" bIns="58604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Hans" sz="1000" dirty="0"/>
                <a:t>https://</a:t>
              </a:r>
              <a:r>
                <a:rPr lang="en-US" altLang="zh-Hans" sz="1000" dirty="0" err="1"/>
                <a:t>www.hyperledger.org</a:t>
              </a:r>
              <a:r>
                <a:rPr lang="en-US" altLang="zh-Hans" sz="1000" dirty="0"/>
                <a:t>/projects/cello</a:t>
              </a:r>
              <a:endParaRPr lang="zh-CN" altLang="en-US" sz="1000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80926" y="4344183"/>
            <a:ext cx="3071058" cy="482702"/>
            <a:chOff x="580926" y="4344183"/>
            <a:chExt cx="3071058" cy="482702"/>
          </a:xfrm>
        </p:grpSpPr>
        <p:sp>
          <p:nvSpPr>
            <p:cNvPr id="9" name="文本框 115">
              <a:extLst>
                <a:ext uri="{FF2B5EF4-FFF2-40B4-BE49-F238E27FC236}">
                  <a16:creationId xmlns:a16="http://schemas.microsoft.com/office/drawing/2014/main" id="{5DF75B77-6FEE-4B47-AADC-6F45C57F150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158672" y="4344183"/>
              <a:ext cx="2493312" cy="29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normAutofit/>
            </a:bodyPr>
            <a:lstStyle/>
            <a:p>
              <a:r>
                <a:rPr lang="zh-CN" altLang="en-US" dirty="0"/>
                <a:t>支持多形态基础设施的“区块链即服务”的管理和使用平台。</a:t>
              </a:r>
            </a:p>
          </p:txBody>
        </p:sp>
        <p:sp>
          <p:nvSpPr>
            <p:cNvPr id="22" name="矩形: 圆角 113">
              <a:extLst>
                <a:ext uri="{FF2B5EF4-FFF2-40B4-BE49-F238E27FC236}">
                  <a16:creationId xmlns:a16="http://schemas.microsoft.com/office/drawing/2014/main" id="{F417B6BF-8D6D-4158-82E0-448E30BBDC9B}"/>
                </a:ext>
              </a:extLst>
            </p:cNvPr>
            <p:cNvSpPr/>
            <p:nvPr/>
          </p:nvSpPr>
          <p:spPr bwMode="auto">
            <a:xfrm>
              <a:off x="580926" y="4410642"/>
              <a:ext cx="416243" cy="416243"/>
            </a:xfrm>
            <a:prstGeom prst="roundRect">
              <a:avLst>
                <a:gd name="adj" fmla="val 11236"/>
              </a:avLst>
            </a:prstGeom>
            <a:solidFill>
              <a:schemeClr val="accent1">
                <a:lumMod val="25000"/>
              </a:schemeClr>
            </a:solidFill>
            <a:ln w="19050"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6" name="标题 1"/>
          <p:cNvSpPr txBox="1">
            <a:spLocks/>
          </p:cNvSpPr>
          <p:nvPr/>
        </p:nvSpPr>
        <p:spPr>
          <a:xfrm>
            <a:off x="509235" y="1262444"/>
            <a:ext cx="3733926" cy="511179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Hans" altLang="en-US" b="1" spc="600" dirty="0">
                <a:ea typeface="+mn-ea"/>
                <a:cs typeface="+mn-ea"/>
                <a:sym typeface="+mn-lt"/>
              </a:rPr>
              <a:t> 什么是</a:t>
            </a:r>
            <a:r>
              <a:rPr lang="en-US" altLang="zh-Hans" b="1" spc="600" dirty="0">
                <a:ea typeface="+mn-ea"/>
                <a:cs typeface="+mn-ea"/>
                <a:sym typeface="+mn-lt"/>
              </a:rPr>
              <a:t>cello</a:t>
            </a:r>
            <a:r>
              <a:rPr lang="zh-Hans" altLang="en-US" b="1" spc="600" dirty="0">
                <a:ea typeface="+mn-ea"/>
                <a:cs typeface="+mn-ea"/>
                <a:sym typeface="+mn-lt"/>
              </a:rPr>
              <a:t>？</a:t>
            </a:r>
            <a:endParaRPr lang="zh-CN" altLang="en-US" b="1" spc="600" dirty="0"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323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178149" y="2123436"/>
            <a:ext cx="4407276" cy="2633178"/>
            <a:chOff x="2178149" y="2123436"/>
            <a:chExt cx="4407276" cy="2633178"/>
          </a:xfrm>
        </p:grpSpPr>
        <p:sp>
          <p:nvSpPr>
            <p:cNvPr id="44" name="文本框 43"/>
            <p:cNvSpPr txBox="1"/>
            <p:nvPr/>
          </p:nvSpPr>
          <p:spPr>
            <a:xfrm>
              <a:off x="2178149" y="2548392"/>
              <a:ext cx="4407276" cy="1210074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Hans" altLang="en-US" sz="4000" b="1" dirty="0">
                  <a:latin typeface="+mj-lt"/>
                </a:rPr>
                <a:t>为什么会有</a:t>
              </a:r>
              <a:r>
                <a:rPr lang="en-US" altLang="zh-Hans" sz="4000" b="1" dirty="0">
                  <a:latin typeface="+mj-lt"/>
                </a:rPr>
                <a:t>cello?</a:t>
              </a:r>
              <a:endParaRPr lang="zh-CN" altLang="en-US" sz="4000" b="1" dirty="0">
                <a:latin typeface="+mj-lt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2222223" y="2123436"/>
              <a:ext cx="3981446" cy="286596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endParaRPr lang="zh-CN" altLang="en-US" sz="1200" dirty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2178149" y="3896825"/>
              <a:ext cx="4407276" cy="859789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2400" dirty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703271" y="1392097"/>
            <a:ext cx="3252624" cy="2798499"/>
            <a:chOff x="7703271" y="1392097"/>
            <a:chExt cx="3252624" cy="2798499"/>
          </a:xfrm>
        </p:grpSpPr>
        <p:sp>
          <p:nvSpPr>
            <p:cNvPr id="28" name="椭圆 27"/>
            <p:cNvSpPr/>
            <p:nvPr/>
          </p:nvSpPr>
          <p:spPr>
            <a:xfrm rot="5400000">
              <a:off x="8341876" y="3243533"/>
              <a:ext cx="609901" cy="620776"/>
            </a:xfrm>
            <a:prstGeom prst="ellipse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文本框 3"/>
            <p:cNvSpPr txBox="1"/>
            <p:nvPr/>
          </p:nvSpPr>
          <p:spPr>
            <a:xfrm>
              <a:off x="9132816" y="3383558"/>
              <a:ext cx="1823079" cy="385253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/>
                <a:t>Baas</a:t>
              </a:r>
              <a:r>
                <a:rPr lang="zh-Hans" altLang="en-US" sz="1200" dirty="0"/>
                <a:t>的市场需求</a:t>
              </a:r>
              <a:endParaRPr lang="zh-CN" altLang="en-US" sz="1200" dirty="0"/>
            </a:p>
          </p:txBody>
        </p:sp>
        <p:sp>
          <p:nvSpPr>
            <p:cNvPr id="34" name="矩形: 圆顶角 8"/>
            <p:cNvSpPr/>
            <p:nvPr/>
          </p:nvSpPr>
          <p:spPr>
            <a:xfrm rot="10800000">
              <a:off x="7703271" y="2815964"/>
              <a:ext cx="178993" cy="137463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椭圆 34"/>
            <p:cNvSpPr/>
            <p:nvPr/>
          </p:nvSpPr>
          <p:spPr>
            <a:xfrm rot="5400000">
              <a:off x="8341876" y="1810491"/>
              <a:ext cx="609901" cy="620776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任意多边形: 形状 11"/>
            <p:cNvSpPr>
              <a:spLocks/>
            </p:cNvSpPr>
            <p:nvPr/>
          </p:nvSpPr>
          <p:spPr bwMode="auto">
            <a:xfrm rot="5400000">
              <a:off x="8516209" y="2001461"/>
              <a:ext cx="245547" cy="247403"/>
            </a:xfrm>
            <a:custGeom>
              <a:avLst/>
              <a:gdLst>
                <a:gd name="T0" fmla="*/ 573 w 602"/>
                <a:gd name="T1" fmla="*/ 219 h 609"/>
                <a:gd name="T2" fmla="*/ 573 w 602"/>
                <a:gd name="T3" fmla="*/ 219 h 609"/>
                <a:gd name="T4" fmla="*/ 544 w 602"/>
                <a:gd name="T5" fmla="*/ 219 h 609"/>
                <a:gd name="T6" fmla="*/ 530 w 602"/>
                <a:gd name="T7" fmla="*/ 219 h 609"/>
                <a:gd name="T8" fmla="*/ 452 w 602"/>
                <a:gd name="T9" fmla="*/ 219 h 609"/>
                <a:gd name="T10" fmla="*/ 424 w 602"/>
                <a:gd name="T11" fmla="*/ 191 h 609"/>
                <a:gd name="T12" fmla="*/ 452 w 602"/>
                <a:gd name="T13" fmla="*/ 162 h 609"/>
                <a:gd name="T14" fmla="*/ 502 w 602"/>
                <a:gd name="T15" fmla="*/ 162 h 609"/>
                <a:gd name="T16" fmla="*/ 297 w 602"/>
                <a:gd name="T17" fmla="*/ 56 h 609"/>
                <a:gd name="T18" fmla="*/ 57 w 602"/>
                <a:gd name="T19" fmla="*/ 304 h 609"/>
                <a:gd name="T20" fmla="*/ 28 w 602"/>
                <a:gd name="T21" fmla="*/ 332 h 609"/>
                <a:gd name="T22" fmla="*/ 0 w 602"/>
                <a:gd name="T23" fmla="*/ 304 h 609"/>
                <a:gd name="T24" fmla="*/ 0 w 602"/>
                <a:gd name="T25" fmla="*/ 304 h 609"/>
                <a:gd name="T26" fmla="*/ 297 w 602"/>
                <a:gd name="T27" fmla="*/ 0 h 609"/>
                <a:gd name="T28" fmla="*/ 544 w 602"/>
                <a:gd name="T29" fmla="*/ 127 h 609"/>
                <a:gd name="T30" fmla="*/ 544 w 602"/>
                <a:gd name="T31" fmla="*/ 78 h 609"/>
                <a:gd name="T32" fmla="*/ 573 w 602"/>
                <a:gd name="T33" fmla="*/ 49 h 609"/>
                <a:gd name="T34" fmla="*/ 601 w 602"/>
                <a:gd name="T35" fmla="*/ 78 h 609"/>
                <a:gd name="T36" fmla="*/ 601 w 602"/>
                <a:gd name="T37" fmla="*/ 191 h 609"/>
                <a:gd name="T38" fmla="*/ 573 w 602"/>
                <a:gd name="T39" fmla="*/ 219 h 609"/>
                <a:gd name="T40" fmla="*/ 28 w 602"/>
                <a:gd name="T41" fmla="*/ 389 h 609"/>
                <a:gd name="T42" fmla="*/ 28 w 602"/>
                <a:gd name="T43" fmla="*/ 389 h 609"/>
                <a:gd name="T44" fmla="*/ 148 w 602"/>
                <a:gd name="T45" fmla="*/ 389 h 609"/>
                <a:gd name="T46" fmla="*/ 177 w 602"/>
                <a:gd name="T47" fmla="*/ 417 h 609"/>
                <a:gd name="T48" fmla="*/ 148 w 602"/>
                <a:gd name="T49" fmla="*/ 445 h 609"/>
                <a:gd name="T50" fmla="*/ 99 w 602"/>
                <a:gd name="T51" fmla="*/ 445 h 609"/>
                <a:gd name="T52" fmla="*/ 297 w 602"/>
                <a:gd name="T53" fmla="*/ 551 h 609"/>
                <a:gd name="T54" fmla="*/ 544 w 602"/>
                <a:gd name="T55" fmla="*/ 304 h 609"/>
                <a:gd name="T56" fmla="*/ 573 w 602"/>
                <a:gd name="T57" fmla="*/ 276 h 609"/>
                <a:gd name="T58" fmla="*/ 601 w 602"/>
                <a:gd name="T59" fmla="*/ 304 h 609"/>
                <a:gd name="T60" fmla="*/ 601 w 602"/>
                <a:gd name="T61" fmla="*/ 304 h 609"/>
                <a:gd name="T62" fmla="*/ 297 w 602"/>
                <a:gd name="T63" fmla="*/ 608 h 609"/>
                <a:gd name="T64" fmla="*/ 57 w 602"/>
                <a:gd name="T65" fmla="*/ 480 h 609"/>
                <a:gd name="T66" fmla="*/ 57 w 602"/>
                <a:gd name="T67" fmla="*/ 530 h 609"/>
                <a:gd name="T68" fmla="*/ 28 w 602"/>
                <a:gd name="T69" fmla="*/ 558 h 609"/>
                <a:gd name="T70" fmla="*/ 0 w 602"/>
                <a:gd name="T71" fmla="*/ 530 h 609"/>
                <a:gd name="T72" fmla="*/ 0 w 602"/>
                <a:gd name="T73" fmla="*/ 417 h 609"/>
                <a:gd name="T74" fmla="*/ 28 w 602"/>
                <a:gd name="T75" fmla="*/ 38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2" h="609">
                  <a:moveTo>
                    <a:pt x="573" y="219"/>
                  </a:moveTo>
                  <a:lnTo>
                    <a:pt x="573" y="219"/>
                  </a:lnTo>
                  <a:cubicBezTo>
                    <a:pt x="544" y="219"/>
                    <a:pt x="544" y="219"/>
                    <a:pt x="544" y="219"/>
                  </a:cubicBezTo>
                  <a:cubicBezTo>
                    <a:pt x="530" y="219"/>
                    <a:pt x="530" y="219"/>
                    <a:pt x="530" y="219"/>
                  </a:cubicBezTo>
                  <a:cubicBezTo>
                    <a:pt x="452" y="219"/>
                    <a:pt x="452" y="219"/>
                    <a:pt x="452" y="219"/>
                  </a:cubicBezTo>
                  <a:cubicBezTo>
                    <a:pt x="431" y="219"/>
                    <a:pt x="424" y="205"/>
                    <a:pt x="424" y="191"/>
                  </a:cubicBezTo>
                  <a:cubicBezTo>
                    <a:pt x="424" y="177"/>
                    <a:pt x="431" y="162"/>
                    <a:pt x="452" y="162"/>
                  </a:cubicBezTo>
                  <a:cubicBezTo>
                    <a:pt x="502" y="162"/>
                    <a:pt x="502" y="162"/>
                    <a:pt x="502" y="162"/>
                  </a:cubicBezTo>
                  <a:cubicBezTo>
                    <a:pt x="452" y="99"/>
                    <a:pt x="382" y="56"/>
                    <a:pt x="297" y="56"/>
                  </a:cubicBezTo>
                  <a:cubicBezTo>
                    <a:pt x="163" y="56"/>
                    <a:pt x="57" y="169"/>
                    <a:pt x="57" y="304"/>
                  </a:cubicBezTo>
                  <a:cubicBezTo>
                    <a:pt x="57" y="318"/>
                    <a:pt x="42" y="332"/>
                    <a:pt x="28" y="332"/>
                  </a:cubicBezTo>
                  <a:cubicBezTo>
                    <a:pt x="7" y="332"/>
                    <a:pt x="0" y="318"/>
                    <a:pt x="0" y="304"/>
                  </a:cubicBezTo>
                  <a:lnTo>
                    <a:pt x="0" y="304"/>
                  </a:lnTo>
                  <a:cubicBezTo>
                    <a:pt x="0" y="134"/>
                    <a:pt x="134" y="0"/>
                    <a:pt x="297" y="0"/>
                  </a:cubicBezTo>
                  <a:cubicBezTo>
                    <a:pt x="403" y="0"/>
                    <a:pt x="488" y="49"/>
                    <a:pt x="544" y="127"/>
                  </a:cubicBezTo>
                  <a:cubicBezTo>
                    <a:pt x="544" y="78"/>
                    <a:pt x="544" y="78"/>
                    <a:pt x="544" y="78"/>
                  </a:cubicBezTo>
                  <a:cubicBezTo>
                    <a:pt x="544" y="64"/>
                    <a:pt x="558" y="49"/>
                    <a:pt x="573" y="49"/>
                  </a:cubicBezTo>
                  <a:cubicBezTo>
                    <a:pt x="587" y="49"/>
                    <a:pt x="601" y="64"/>
                    <a:pt x="601" y="78"/>
                  </a:cubicBezTo>
                  <a:cubicBezTo>
                    <a:pt x="601" y="191"/>
                    <a:pt x="601" y="191"/>
                    <a:pt x="601" y="191"/>
                  </a:cubicBezTo>
                  <a:cubicBezTo>
                    <a:pt x="601" y="205"/>
                    <a:pt x="587" y="219"/>
                    <a:pt x="573" y="219"/>
                  </a:cubicBezTo>
                  <a:close/>
                  <a:moveTo>
                    <a:pt x="28" y="389"/>
                  </a:moveTo>
                  <a:lnTo>
                    <a:pt x="28" y="389"/>
                  </a:lnTo>
                  <a:cubicBezTo>
                    <a:pt x="148" y="389"/>
                    <a:pt x="148" y="389"/>
                    <a:pt x="148" y="389"/>
                  </a:cubicBezTo>
                  <a:cubicBezTo>
                    <a:pt x="163" y="389"/>
                    <a:pt x="177" y="403"/>
                    <a:pt x="177" y="417"/>
                  </a:cubicBezTo>
                  <a:cubicBezTo>
                    <a:pt x="177" y="431"/>
                    <a:pt x="163" y="445"/>
                    <a:pt x="148" y="445"/>
                  </a:cubicBezTo>
                  <a:cubicBezTo>
                    <a:pt x="99" y="445"/>
                    <a:pt x="99" y="445"/>
                    <a:pt x="99" y="445"/>
                  </a:cubicBezTo>
                  <a:cubicBezTo>
                    <a:pt x="141" y="509"/>
                    <a:pt x="219" y="551"/>
                    <a:pt x="297" y="551"/>
                  </a:cubicBezTo>
                  <a:cubicBezTo>
                    <a:pt x="431" y="551"/>
                    <a:pt x="544" y="438"/>
                    <a:pt x="544" y="304"/>
                  </a:cubicBezTo>
                  <a:cubicBezTo>
                    <a:pt x="544" y="290"/>
                    <a:pt x="558" y="276"/>
                    <a:pt x="573" y="276"/>
                  </a:cubicBezTo>
                  <a:cubicBezTo>
                    <a:pt x="587" y="276"/>
                    <a:pt x="601" y="290"/>
                    <a:pt x="601" y="304"/>
                  </a:cubicBezTo>
                  <a:lnTo>
                    <a:pt x="601" y="304"/>
                  </a:lnTo>
                  <a:cubicBezTo>
                    <a:pt x="601" y="473"/>
                    <a:pt x="466" y="608"/>
                    <a:pt x="297" y="608"/>
                  </a:cubicBezTo>
                  <a:cubicBezTo>
                    <a:pt x="198" y="608"/>
                    <a:pt x="106" y="558"/>
                    <a:pt x="57" y="480"/>
                  </a:cubicBezTo>
                  <a:cubicBezTo>
                    <a:pt x="57" y="530"/>
                    <a:pt x="57" y="530"/>
                    <a:pt x="57" y="530"/>
                  </a:cubicBezTo>
                  <a:cubicBezTo>
                    <a:pt x="57" y="544"/>
                    <a:pt x="42" y="558"/>
                    <a:pt x="28" y="558"/>
                  </a:cubicBezTo>
                  <a:cubicBezTo>
                    <a:pt x="7" y="558"/>
                    <a:pt x="0" y="544"/>
                    <a:pt x="0" y="530"/>
                  </a:cubicBezTo>
                  <a:cubicBezTo>
                    <a:pt x="0" y="417"/>
                    <a:pt x="0" y="417"/>
                    <a:pt x="0" y="417"/>
                  </a:cubicBezTo>
                  <a:cubicBezTo>
                    <a:pt x="0" y="403"/>
                    <a:pt x="7" y="389"/>
                    <a:pt x="28" y="389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7703271" y="1392097"/>
              <a:ext cx="335401" cy="1374632"/>
              <a:chOff x="14684500" y="2780664"/>
              <a:chExt cx="648337" cy="2657198"/>
            </a:xfrm>
            <a:solidFill>
              <a:schemeClr val="tx1">
                <a:lumMod val="40000"/>
                <a:lumOff val="60000"/>
              </a:schemeClr>
            </a:solidFill>
          </p:grpSpPr>
          <p:sp>
            <p:nvSpPr>
              <p:cNvPr id="47" name="矩形: 圆顶角 13"/>
              <p:cNvSpPr/>
              <p:nvPr/>
            </p:nvSpPr>
            <p:spPr>
              <a:xfrm flipH="1">
                <a:off x="14684500" y="2780664"/>
                <a:ext cx="345997" cy="265719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任意多边形: 形状 14"/>
              <p:cNvSpPr>
                <a:spLocks/>
              </p:cNvSpPr>
              <p:nvPr/>
            </p:nvSpPr>
            <p:spPr bwMode="auto">
              <a:xfrm>
                <a:off x="14965117" y="3903353"/>
                <a:ext cx="367720" cy="492348"/>
              </a:xfrm>
              <a:custGeom>
                <a:avLst/>
                <a:gdLst>
                  <a:gd name="T0" fmla="*/ 43 w 263"/>
                  <a:gd name="T1" fmla="*/ 348 h 354"/>
                  <a:gd name="T2" fmla="*/ 43 w 263"/>
                  <a:gd name="T3" fmla="*/ 348 h 354"/>
                  <a:gd name="T4" fmla="*/ 250 w 263"/>
                  <a:gd name="T5" fmla="*/ 198 h 354"/>
                  <a:gd name="T6" fmla="*/ 262 w 263"/>
                  <a:gd name="T7" fmla="*/ 178 h 354"/>
                  <a:gd name="T8" fmla="*/ 250 w 263"/>
                  <a:gd name="T9" fmla="*/ 155 h 354"/>
                  <a:gd name="T10" fmla="*/ 43 w 263"/>
                  <a:gd name="T11" fmla="*/ 5 h 354"/>
                  <a:gd name="T12" fmla="*/ 14 w 263"/>
                  <a:gd name="T13" fmla="*/ 5 h 354"/>
                  <a:gd name="T14" fmla="*/ 0 w 263"/>
                  <a:gd name="T15" fmla="*/ 28 h 354"/>
                  <a:gd name="T16" fmla="*/ 0 w 263"/>
                  <a:gd name="T17" fmla="*/ 324 h 354"/>
                  <a:gd name="T18" fmla="*/ 14 w 263"/>
                  <a:gd name="T19" fmla="*/ 350 h 354"/>
                  <a:gd name="T20" fmla="*/ 43 w 263"/>
                  <a:gd name="T21" fmla="*/ 348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3" h="354">
                    <a:moveTo>
                      <a:pt x="43" y="348"/>
                    </a:moveTo>
                    <a:lnTo>
                      <a:pt x="43" y="348"/>
                    </a:lnTo>
                    <a:cubicBezTo>
                      <a:pt x="250" y="198"/>
                      <a:pt x="250" y="198"/>
                      <a:pt x="250" y="198"/>
                    </a:cubicBezTo>
                    <a:cubicBezTo>
                      <a:pt x="259" y="192"/>
                      <a:pt x="262" y="186"/>
                      <a:pt x="262" y="178"/>
                    </a:cubicBezTo>
                    <a:cubicBezTo>
                      <a:pt x="262" y="169"/>
                      <a:pt x="259" y="161"/>
                      <a:pt x="250" y="15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35" y="0"/>
                      <a:pt x="23" y="0"/>
                      <a:pt x="14" y="5"/>
                    </a:cubicBezTo>
                    <a:cubicBezTo>
                      <a:pt x="5" y="8"/>
                      <a:pt x="0" y="16"/>
                      <a:pt x="0" y="28"/>
                    </a:cubicBezTo>
                    <a:cubicBezTo>
                      <a:pt x="0" y="324"/>
                      <a:pt x="0" y="324"/>
                      <a:pt x="0" y="324"/>
                    </a:cubicBezTo>
                    <a:cubicBezTo>
                      <a:pt x="0" y="336"/>
                      <a:pt x="5" y="344"/>
                      <a:pt x="14" y="350"/>
                    </a:cubicBezTo>
                    <a:cubicBezTo>
                      <a:pt x="23" y="353"/>
                      <a:pt x="35" y="353"/>
                      <a:pt x="43" y="348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39" name="任意多边形: 形状 15"/>
            <p:cNvSpPr>
              <a:spLocks/>
            </p:cNvSpPr>
            <p:nvPr/>
          </p:nvSpPr>
          <p:spPr bwMode="auto">
            <a:xfrm>
              <a:off x="7848437" y="3360283"/>
              <a:ext cx="190230" cy="254703"/>
            </a:xfrm>
            <a:custGeom>
              <a:avLst/>
              <a:gdLst>
                <a:gd name="T0" fmla="*/ 43 w 263"/>
                <a:gd name="T1" fmla="*/ 348 h 354"/>
                <a:gd name="T2" fmla="*/ 43 w 263"/>
                <a:gd name="T3" fmla="*/ 348 h 354"/>
                <a:gd name="T4" fmla="*/ 250 w 263"/>
                <a:gd name="T5" fmla="*/ 198 h 354"/>
                <a:gd name="T6" fmla="*/ 262 w 263"/>
                <a:gd name="T7" fmla="*/ 178 h 354"/>
                <a:gd name="T8" fmla="*/ 250 w 263"/>
                <a:gd name="T9" fmla="*/ 155 h 354"/>
                <a:gd name="T10" fmla="*/ 43 w 263"/>
                <a:gd name="T11" fmla="*/ 5 h 354"/>
                <a:gd name="T12" fmla="*/ 14 w 263"/>
                <a:gd name="T13" fmla="*/ 5 h 354"/>
                <a:gd name="T14" fmla="*/ 0 w 263"/>
                <a:gd name="T15" fmla="*/ 28 h 354"/>
                <a:gd name="T16" fmla="*/ 0 w 263"/>
                <a:gd name="T17" fmla="*/ 324 h 354"/>
                <a:gd name="T18" fmla="*/ 14 w 263"/>
                <a:gd name="T19" fmla="*/ 350 h 354"/>
                <a:gd name="T20" fmla="*/ 43 w 263"/>
                <a:gd name="T21" fmla="*/ 348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3" h="354">
                  <a:moveTo>
                    <a:pt x="43" y="348"/>
                  </a:moveTo>
                  <a:lnTo>
                    <a:pt x="43" y="348"/>
                  </a:lnTo>
                  <a:cubicBezTo>
                    <a:pt x="250" y="198"/>
                    <a:pt x="250" y="198"/>
                    <a:pt x="250" y="198"/>
                  </a:cubicBezTo>
                  <a:cubicBezTo>
                    <a:pt x="259" y="192"/>
                    <a:pt x="262" y="186"/>
                    <a:pt x="262" y="178"/>
                  </a:cubicBezTo>
                  <a:cubicBezTo>
                    <a:pt x="262" y="169"/>
                    <a:pt x="259" y="161"/>
                    <a:pt x="250" y="15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35" y="0"/>
                    <a:pt x="23" y="0"/>
                    <a:pt x="14" y="5"/>
                  </a:cubicBezTo>
                  <a:cubicBezTo>
                    <a:pt x="5" y="8"/>
                    <a:pt x="0" y="16"/>
                    <a:pt x="0" y="28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0" y="336"/>
                    <a:pt x="5" y="344"/>
                    <a:pt x="14" y="350"/>
                  </a:cubicBezTo>
                  <a:cubicBezTo>
                    <a:pt x="23" y="353"/>
                    <a:pt x="35" y="353"/>
                    <a:pt x="43" y="34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9132816" y="1934257"/>
              <a:ext cx="1823079" cy="362424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200" dirty="0" err="1"/>
                <a:t>Hyperledger</a:t>
              </a:r>
              <a:r>
                <a:rPr lang="en-US" altLang="zh-CN" sz="1200" dirty="0"/>
                <a:t> fabric</a:t>
              </a:r>
              <a:r>
                <a:rPr lang="zh-Hans" altLang="en-US" sz="1200" dirty="0"/>
                <a:t>部署门槛高</a:t>
              </a:r>
              <a:endParaRPr lang="zh-CN" altLang="en-US" sz="1200" dirty="0"/>
            </a:p>
          </p:txBody>
        </p:sp>
        <p:sp>
          <p:nvSpPr>
            <p:cNvPr id="50" name="Freeform: Shape 11"/>
            <p:cNvSpPr>
              <a:spLocks noChangeAspect="1"/>
            </p:cNvSpPr>
            <p:nvPr/>
          </p:nvSpPr>
          <p:spPr bwMode="auto">
            <a:xfrm>
              <a:off x="8488584" y="3416220"/>
              <a:ext cx="322415" cy="275398"/>
            </a:xfrm>
            <a:custGeom>
              <a:avLst/>
              <a:gdLst>
                <a:gd name="T0" fmla="*/ 48 w 48"/>
                <a:gd name="T1" fmla="*/ 38 h 41"/>
                <a:gd name="T2" fmla="*/ 45 w 48"/>
                <a:gd name="T3" fmla="*/ 41 h 41"/>
                <a:gd name="T4" fmla="*/ 37 w 48"/>
                <a:gd name="T5" fmla="*/ 41 h 41"/>
                <a:gd name="T6" fmla="*/ 34 w 48"/>
                <a:gd name="T7" fmla="*/ 38 h 41"/>
                <a:gd name="T8" fmla="*/ 34 w 48"/>
                <a:gd name="T9" fmla="*/ 30 h 41"/>
                <a:gd name="T10" fmla="*/ 37 w 48"/>
                <a:gd name="T11" fmla="*/ 27 h 41"/>
                <a:gd name="T12" fmla="*/ 39 w 48"/>
                <a:gd name="T13" fmla="*/ 27 h 41"/>
                <a:gd name="T14" fmla="*/ 39 w 48"/>
                <a:gd name="T15" fmla="*/ 22 h 41"/>
                <a:gd name="T16" fmla="*/ 25 w 48"/>
                <a:gd name="T17" fmla="*/ 22 h 41"/>
                <a:gd name="T18" fmla="*/ 25 w 48"/>
                <a:gd name="T19" fmla="*/ 27 h 41"/>
                <a:gd name="T20" fmla="*/ 28 w 48"/>
                <a:gd name="T21" fmla="*/ 27 h 41"/>
                <a:gd name="T22" fmla="*/ 31 w 48"/>
                <a:gd name="T23" fmla="*/ 30 h 41"/>
                <a:gd name="T24" fmla="*/ 31 w 48"/>
                <a:gd name="T25" fmla="*/ 38 h 41"/>
                <a:gd name="T26" fmla="*/ 28 w 48"/>
                <a:gd name="T27" fmla="*/ 41 h 41"/>
                <a:gd name="T28" fmla="*/ 19 w 48"/>
                <a:gd name="T29" fmla="*/ 41 h 41"/>
                <a:gd name="T30" fmla="*/ 17 w 48"/>
                <a:gd name="T31" fmla="*/ 38 h 41"/>
                <a:gd name="T32" fmla="*/ 17 w 48"/>
                <a:gd name="T33" fmla="*/ 30 h 41"/>
                <a:gd name="T34" fmla="*/ 19 w 48"/>
                <a:gd name="T35" fmla="*/ 27 h 41"/>
                <a:gd name="T36" fmla="*/ 22 w 48"/>
                <a:gd name="T37" fmla="*/ 27 h 41"/>
                <a:gd name="T38" fmla="*/ 22 w 48"/>
                <a:gd name="T39" fmla="*/ 22 h 41"/>
                <a:gd name="T40" fmla="*/ 8 w 48"/>
                <a:gd name="T41" fmla="*/ 22 h 41"/>
                <a:gd name="T42" fmla="*/ 8 w 48"/>
                <a:gd name="T43" fmla="*/ 27 h 41"/>
                <a:gd name="T44" fmla="*/ 11 w 48"/>
                <a:gd name="T45" fmla="*/ 27 h 41"/>
                <a:gd name="T46" fmla="*/ 13 w 48"/>
                <a:gd name="T47" fmla="*/ 30 h 41"/>
                <a:gd name="T48" fmla="*/ 13 w 48"/>
                <a:gd name="T49" fmla="*/ 38 h 41"/>
                <a:gd name="T50" fmla="*/ 11 w 48"/>
                <a:gd name="T51" fmla="*/ 41 h 41"/>
                <a:gd name="T52" fmla="*/ 2 w 48"/>
                <a:gd name="T53" fmla="*/ 41 h 41"/>
                <a:gd name="T54" fmla="*/ 0 w 48"/>
                <a:gd name="T55" fmla="*/ 38 h 41"/>
                <a:gd name="T56" fmla="*/ 0 w 48"/>
                <a:gd name="T57" fmla="*/ 30 h 41"/>
                <a:gd name="T58" fmla="*/ 2 w 48"/>
                <a:gd name="T59" fmla="*/ 27 h 41"/>
                <a:gd name="T60" fmla="*/ 5 w 48"/>
                <a:gd name="T61" fmla="*/ 27 h 41"/>
                <a:gd name="T62" fmla="*/ 5 w 48"/>
                <a:gd name="T63" fmla="*/ 22 h 41"/>
                <a:gd name="T64" fmla="*/ 8 w 48"/>
                <a:gd name="T65" fmla="*/ 19 h 41"/>
                <a:gd name="T66" fmla="*/ 22 w 48"/>
                <a:gd name="T67" fmla="*/ 19 h 41"/>
                <a:gd name="T68" fmla="*/ 22 w 48"/>
                <a:gd name="T69" fmla="*/ 13 h 41"/>
                <a:gd name="T70" fmla="*/ 19 w 48"/>
                <a:gd name="T71" fmla="*/ 13 h 41"/>
                <a:gd name="T72" fmla="*/ 17 w 48"/>
                <a:gd name="T73" fmla="*/ 11 h 41"/>
                <a:gd name="T74" fmla="*/ 17 w 48"/>
                <a:gd name="T75" fmla="*/ 2 h 41"/>
                <a:gd name="T76" fmla="*/ 19 w 48"/>
                <a:gd name="T77" fmla="*/ 0 h 41"/>
                <a:gd name="T78" fmla="*/ 28 w 48"/>
                <a:gd name="T79" fmla="*/ 0 h 41"/>
                <a:gd name="T80" fmla="*/ 31 w 48"/>
                <a:gd name="T81" fmla="*/ 2 h 41"/>
                <a:gd name="T82" fmla="*/ 31 w 48"/>
                <a:gd name="T83" fmla="*/ 11 h 41"/>
                <a:gd name="T84" fmla="*/ 28 w 48"/>
                <a:gd name="T85" fmla="*/ 13 h 41"/>
                <a:gd name="T86" fmla="*/ 25 w 48"/>
                <a:gd name="T87" fmla="*/ 13 h 41"/>
                <a:gd name="T88" fmla="*/ 25 w 48"/>
                <a:gd name="T89" fmla="*/ 19 h 41"/>
                <a:gd name="T90" fmla="*/ 39 w 48"/>
                <a:gd name="T91" fmla="*/ 19 h 41"/>
                <a:gd name="T92" fmla="*/ 43 w 48"/>
                <a:gd name="T93" fmla="*/ 22 h 41"/>
                <a:gd name="T94" fmla="*/ 43 w 48"/>
                <a:gd name="T95" fmla="*/ 27 h 41"/>
                <a:gd name="T96" fmla="*/ 45 w 48"/>
                <a:gd name="T97" fmla="*/ 27 h 41"/>
                <a:gd name="T98" fmla="*/ 48 w 48"/>
                <a:gd name="T99" fmla="*/ 30 h 41"/>
                <a:gd name="T100" fmla="*/ 48 w 48"/>
                <a:gd name="T101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8" h="41">
                  <a:moveTo>
                    <a:pt x="48" y="38"/>
                  </a:moveTo>
                  <a:cubicBezTo>
                    <a:pt x="48" y="40"/>
                    <a:pt x="47" y="41"/>
                    <a:pt x="45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5" y="41"/>
                    <a:pt x="34" y="40"/>
                    <a:pt x="34" y="38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8"/>
                    <a:pt x="35" y="27"/>
                    <a:pt x="37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9" y="27"/>
                    <a:pt x="31" y="28"/>
                    <a:pt x="31" y="30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1" y="40"/>
                    <a:pt x="29" y="41"/>
                    <a:pt x="28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8" y="41"/>
                    <a:pt x="17" y="40"/>
                    <a:pt x="17" y="38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28"/>
                    <a:pt x="18" y="27"/>
                    <a:pt x="19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2" y="27"/>
                    <a:pt x="13" y="28"/>
                    <a:pt x="13" y="30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40"/>
                    <a:pt x="12" y="41"/>
                    <a:pt x="11" y="41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" y="41"/>
                    <a:pt x="0" y="40"/>
                    <a:pt x="0" y="3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8"/>
                    <a:pt x="1" y="27"/>
                    <a:pt x="2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0"/>
                    <a:pt x="6" y="19"/>
                    <a:pt x="8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8" y="13"/>
                    <a:pt x="17" y="12"/>
                    <a:pt x="17" y="1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"/>
                    <a:pt x="18" y="0"/>
                    <a:pt x="1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1" y="1"/>
                    <a:pt x="31" y="2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2"/>
                    <a:pt x="29" y="13"/>
                    <a:pt x="28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1" y="19"/>
                    <a:pt x="43" y="20"/>
                    <a:pt x="43" y="22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7" y="27"/>
                    <a:pt x="48" y="28"/>
                    <a:pt x="48" y="30"/>
                  </a:cubicBezTo>
                  <a:lnTo>
                    <a:pt x="48" y="38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Freeform: Shape 12"/>
            <p:cNvSpPr>
              <a:spLocks noChangeAspect="1"/>
            </p:cNvSpPr>
            <p:nvPr/>
          </p:nvSpPr>
          <p:spPr bwMode="auto">
            <a:xfrm>
              <a:off x="8481123" y="1934257"/>
              <a:ext cx="337337" cy="317470"/>
            </a:xfrm>
            <a:custGeom>
              <a:avLst/>
              <a:gdLst>
                <a:gd name="connsiteX0" fmla="*/ 69646 w 508000"/>
                <a:gd name="connsiteY0" fmla="*/ 394096 h 478080"/>
                <a:gd name="connsiteX1" fmla="*/ 438355 w 508000"/>
                <a:gd name="connsiteY1" fmla="*/ 394096 h 478080"/>
                <a:gd name="connsiteX2" fmla="*/ 438355 w 508000"/>
                <a:gd name="connsiteY2" fmla="*/ 422773 h 478080"/>
                <a:gd name="connsiteX3" fmla="*/ 473178 w 508000"/>
                <a:gd name="connsiteY3" fmla="*/ 422773 h 478080"/>
                <a:gd name="connsiteX4" fmla="*/ 473178 w 508000"/>
                <a:gd name="connsiteY4" fmla="*/ 447354 h 478080"/>
                <a:gd name="connsiteX5" fmla="*/ 497758 w 508000"/>
                <a:gd name="connsiteY5" fmla="*/ 447354 h 478080"/>
                <a:gd name="connsiteX6" fmla="*/ 497758 w 508000"/>
                <a:gd name="connsiteY6" fmla="*/ 478080 h 478080"/>
                <a:gd name="connsiteX7" fmla="*/ 14339 w 508000"/>
                <a:gd name="connsiteY7" fmla="*/ 478080 h 478080"/>
                <a:gd name="connsiteX8" fmla="*/ 14339 w 508000"/>
                <a:gd name="connsiteY8" fmla="*/ 447354 h 478080"/>
                <a:gd name="connsiteX9" fmla="*/ 38920 w 508000"/>
                <a:gd name="connsiteY9" fmla="*/ 447354 h 478080"/>
                <a:gd name="connsiteX10" fmla="*/ 38920 w 508000"/>
                <a:gd name="connsiteY10" fmla="*/ 422773 h 478080"/>
                <a:gd name="connsiteX11" fmla="*/ 69646 w 508000"/>
                <a:gd name="connsiteY11" fmla="*/ 422773 h 478080"/>
                <a:gd name="connsiteX12" fmla="*/ 362031 w 508000"/>
                <a:gd name="connsiteY12" fmla="*/ 193354 h 478080"/>
                <a:gd name="connsiteX13" fmla="*/ 436842 w 508000"/>
                <a:gd name="connsiteY13" fmla="*/ 193354 h 478080"/>
                <a:gd name="connsiteX14" fmla="*/ 456791 w 508000"/>
                <a:gd name="connsiteY14" fmla="*/ 213383 h 478080"/>
                <a:gd name="connsiteX15" fmla="*/ 456791 w 508000"/>
                <a:gd name="connsiteY15" fmla="*/ 233411 h 478080"/>
                <a:gd name="connsiteX16" fmla="*/ 436842 w 508000"/>
                <a:gd name="connsiteY16" fmla="*/ 233411 h 478080"/>
                <a:gd name="connsiteX17" fmla="*/ 436842 w 508000"/>
                <a:gd name="connsiteY17" fmla="*/ 373612 h 478080"/>
                <a:gd name="connsiteX18" fmla="*/ 362031 w 508000"/>
                <a:gd name="connsiteY18" fmla="*/ 373612 h 478080"/>
                <a:gd name="connsiteX19" fmla="*/ 362031 w 508000"/>
                <a:gd name="connsiteY19" fmla="*/ 233411 h 478080"/>
                <a:gd name="connsiteX20" fmla="*/ 342081 w 508000"/>
                <a:gd name="connsiteY20" fmla="*/ 233411 h 478080"/>
                <a:gd name="connsiteX21" fmla="*/ 342081 w 508000"/>
                <a:gd name="connsiteY21" fmla="*/ 213383 h 478080"/>
                <a:gd name="connsiteX22" fmla="*/ 362031 w 508000"/>
                <a:gd name="connsiteY22" fmla="*/ 193354 h 478080"/>
                <a:gd name="connsiteX23" fmla="*/ 218644 w 508000"/>
                <a:gd name="connsiteY23" fmla="*/ 193354 h 478080"/>
                <a:gd name="connsiteX24" fmla="*/ 293455 w 508000"/>
                <a:gd name="connsiteY24" fmla="*/ 193354 h 478080"/>
                <a:gd name="connsiteX25" fmla="*/ 313404 w 508000"/>
                <a:gd name="connsiteY25" fmla="*/ 213383 h 478080"/>
                <a:gd name="connsiteX26" fmla="*/ 313404 w 508000"/>
                <a:gd name="connsiteY26" fmla="*/ 233411 h 478080"/>
                <a:gd name="connsiteX27" fmla="*/ 293455 w 508000"/>
                <a:gd name="connsiteY27" fmla="*/ 233411 h 478080"/>
                <a:gd name="connsiteX28" fmla="*/ 293455 w 508000"/>
                <a:gd name="connsiteY28" fmla="*/ 373612 h 478080"/>
                <a:gd name="connsiteX29" fmla="*/ 213656 w 508000"/>
                <a:gd name="connsiteY29" fmla="*/ 373612 h 478080"/>
                <a:gd name="connsiteX30" fmla="*/ 213656 w 508000"/>
                <a:gd name="connsiteY30" fmla="*/ 233411 h 478080"/>
                <a:gd name="connsiteX31" fmla="*/ 198694 w 508000"/>
                <a:gd name="connsiteY31" fmla="*/ 233411 h 478080"/>
                <a:gd name="connsiteX32" fmla="*/ 198694 w 508000"/>
                <a:gd name="connsiteY32" fmla="*/ 213383 h 478080"/>
                <a:gd name="connsiteX33" fmla="*/ 218644 w 508000"/>
                <a:gd name="connsiteY33" fmla="*/ 193354 h 478080"/>
                <a:gd name="connsiteX34" fmla="*/ 73208 w 508000"/>
                <a:gd name="connsiteY34" fmla="*/ 193354 h 478080"/>
                <a:gd name="connsiteX35" fmla="*/ 148019 w 508000"/>
                <a:gd name="connsiteY35" fmla="*/ 193354 h 478080"/>
                <a:gd name="connsiteX36" fmla="*/ 167968 w 508000"/>
                <a:gd name="connsiteY36" fmla="*/ 213383 h 478080"/>
                <a:gd name="connsiteX37" fmla="*/ 167968 w 508000"/>
                <a:gd name="connsiteY37" fmla="*/ 233411 h 478080"/>
                <a:gd name="connsiteX38" fmla="*/ 148019 w 508000"/>
                <a:gd name="connsiteY38" fmla="*/ 233411 h 478080"/>
                <a:gd name="connsiteX39" fmla="*/ 148019 w 508000"/>
                <a:gd name="connsiteY39" fmla="*/ 373612 h 478080"/>
                <a:gd name="connsiteX40" fmla="*/ 73208 w 508000"/>
                <a:gd name="connsiteY40" fmla="*/ 373612 h 478080"/>
                <a:gd name="connsiteX41" fmla="*/ 73208 w 508000"/>
                <a:gd name="connsiteY41" fmla="*/ 233411 h 478080"/>
                <a:gd name="connsiteX42" fmla="*/ 53258 w 508000"/>
                <a:gd name="connsiteY42" fmla="*/ 233411 h 478080"/>
                <a:gd name="connsiteX43" fmla="*/ 53258 w 508000"/>
                <a:gd name="connsiteY43" fmla="*/ 213383 h 478080"/>
                <a:gd name="connsiteX44" fmla="*/ 73208 w 508000"/>
                <a:gd name="connsiteY44" fmla="*/ 193354 h 478080"/>
                <a:gd name="connsiteX45" fmla="*/ 234079 w 508000"/>
                <a:gd name="connsiteY45" fmla="*/ 68402 h 478080"/>
                <a:gd name="connsiteX46" fmla="*/ 169334 w 508000"/>
                <a:gd name="connsiteY46" fmla="*/ 108199 h 478080"/>
                <a:gd name="connsiteX47" fmla="*/ 169334 w 508000"/>
                <a:gd name="connsiteY47" fmla="*/ 113174 h 478080"/>
                <a:gd name="connsiteX48" fmla="*/ 174314 w 508000"/>
                <a:gd name="connsiteY48" fmla="*/ 113174 h 478080"/>
                <a:gd name="connsiteX49" fmla="*/ 333687 w 508000"/>
                <a:gd name="connsiteY49" fmla="*/ 113174 h 478080"/>
                <a:gd name="connsiteX50" fmla="*/ 338667 w 508000"/>
                <a:gd name="connsiteY50" fmla="*/ 113174 h 478080"/>
                <a:gd name="connsiteX51" fmla="*/ 338667 w 508000"/>
                <a:gd name="connsiteY51" fmla="*/ 108199 h 478080"/>
                <a:gd name="connsiteX52" fmla="*/ 273922 w 508000"/>
                <a:gd name="connsiteY52" fmla="*/ 68402 h 478080"/>
                <a:gd name="connsiteX53" fmla="*/ 234079 w 508000"/>
                <a:gd name="connsiteY53" fmla="*/ 68402 h 478080"/>
                <a:gd name="connsiteX54" fmla="*/ 234079 w 508000"/>
                <a:gd name="connsiteY54" fmla="*/ 3732 h 478080"/>
                <a:gd name="connsiteX55" fmla="*/ 273922 w 508000"/>
                <a:gd name="connsiteY55" fmla="*/ 3732 h 478080"/>
                <a:gd name="connsiteX56" fmla="*/ 488079 w 508000"/>
                <a:gd name="connsiteY56" fmla="*/ 123123 h 478080"/>
                <a:gd name="connsiteX57" fmla="*/ 508000 w 508000"/>
                <a:gd name="connsiteY57" fmla="*/ 157946 h 478080"/>
                <a:gd name="connsiteX58" fmla="*/ 508000 w 508000"/>
                <a:gd name="connsiteY58" fmla="*/ 172870 h 478080"/>
                <a:gd name="connsiteX59" fmla="*/ 0 w 508000"/>
                <a:gd name="connsiteY59" fmla="*/ 172870 h 478080"/>
                <a:gd name="connsiteX60" fmla="*/ 0 w 508000"/>
                <a:gd name="connsiteY60" fmla="*/ 157946 h 478080"/>
                <a:gd name="connsiteX61" fmla="*/ 19922 w 508000"/>
                <a:gd name="connsiteY61" fmla="*/ 123123 h 478080"/>
                <a:gd name="connsiteX62" fmla="*/ 234079 w 508000"/>
                <a:gd name="connsiteY62" fmla="*/ 3732 h 47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508000" h="478080">
                  <a:moveTo>
                    <a:pt x="69646" y="394096"/>
                  </a:moveTo>
                  <a:lnTo>
                    <a:pt x="438355" y="394096"/>
                  </a:lnTo>
                  <a:lnTo>
                    <a:pt x="438355" y="422773"/>
                  </a:lnTo>
                  <a:lnTo>
                    <a:pt x="473178" y="422773"/>
                  </a:lnTo>
                  <a:lnTo>
                    <a:pt x="473178" y="447354"/>
                  </a:lnTo>
                  <a:lnTo>
                    <a:pt x="497758" y="447354"/>
                  </a:lnTo>
                  <a:lnTo>
                    <a:pt x="497758" y="478080"/>
                  </a:lnTo>
                  <a:lnTo>
                    <a:pt x="14339" y="478080"/>
                  </a:lnTo>
                  <a:lnTo>
                    <a:pt x="14339" y="447354"/>
                  </a:lnTo>
                  <a:lnTo>
                    <a:pt x="38920" y="447354"/>
                  </a:lnTo>
                  <a:lnTo>
                    <a:pt x="38920" y="422773"/>
                  </a:lnTo>
                  <a:lnTo>
                    <a:pt x="69646" y="422773"/>
                  </a:lnTo>
                  <a:close/>
                  <a:moveTo>
                    <a:pt x="362031" y="193354"/>
                  </a:moveTo>
                  <a:cubicBezTo>
                    <a:pt x="362031" y="193354"/>
                    <a:pt x="362031" y="193354"/>
                    <a:pt x="436842" y="193354"/>
                  </a:cubicBezTo>
                  <a:cubicBezTo>
                    <a:pt x="446816" y="193354"/>
                    <a:pt x="456791" y="203368"/>
                    <a:pt x="456791" y="213383"/>
                  </a:cubicBezTo>
                  <a:cubicBezTo>
                    <a:pt x="456791" y="213383"/>
                    <a:pt x="456791" y="213383"/>
                    <a:pt x="456791" y="233411"/>
                  </a:cubicBezTo>
                  <a:cubicBezTo>
                    <a:pt x="456791" y="233411"/>
                    <a:pt x="456791" y="233411"/>
                    <a:pt x="436842" y="233411"/>
                  </a:cubicBezTo>
                  <a:cubicBezTo>
                    <a:pt x="436842" y="233411"/>
                    <a:pt x="436842" y="233411"/>
                    <a:pt x="436842" y="373612"/>
                  </a:cubicBezTo>
                  <a:lnTo>
                    <a:pt x="362031" y="373612"/>
                  </a:lnTo>
                  <a:cubicBezTo>
                    <a:pt x="362031" y="373612"/>
                    <a:pt x="362031" y="373612"/>
                    <a:pt x="362031" y="233411"/>
                  </a:cubicBezTo>
                  <a:cubicBezTo>
                    <a:pt x="362031" y="233411"/>
                    <a:pt x="362031" y="233411"/>
                    <a:pt x="342081" y="233411"/>
                  </a:cubicBezTo>
                  <a:cubicBezTo>
                    <a:pt x="342081" y="233411"/>
                    <a:pt x="342081" y="233411"/>
                    <a:pt x="342081" y="213383"/>
                  </a:cubicBezTo>
                  <a:cubicBezTo>
                    <a:pt x="342081" y="203368"/>
                    <a:pt x="352056" y="193354"/>
                    <a:pt x="362031" y="193354"/>
                  </a:cubicBezTo>
                  <a:close/>
                  <a:moveTo>
                    <a:pt x="218644" y="193354"/>
                  </a:moveTo>
                  <a:cubicBezTo>
                    <a:pt x="218644" y="193354"/>
                    <a:pt x="218644" y="193354"/>
                    <a:pt x="293455" y="193354"/>
                  </a:cubicBezTo>
                  <a:cubicBezTo>
                    <a:pt x="303429" y="193354"/>
                    <a:pt x="313404" y="203368"/>
                    <a:pt x="313404" y="213383"/>
                  </a:cubicBezTo>
                  <a:cubicBezTo>
                    <a:pt x="313404" y="213383"/>
                    <a:pt x="313404" y="213383"/>
                    <a:pt x="313404" y="233411"/>
                  </a:cubicBezTo>
                  <a:cubicBezTo>
                    <a:pt x="313404" y="233411"/>
                    <a:pt x="313404" y="233411"/>
                    <a:pt x="293455" y="233411"/>
                  </a:cubicBezTo>
                  <a:cubicBezTo>
                    <a:pt x="293455" y="233411"/>
                    <a:pt x="293455" y="233411"/>
                    <a:pt x="293455" y="373612"/>
                  </a:cubicBezTo>
                  <a:lnTo>
                    <a:pt x="213656" y="373612"/>
                  </a:lnTo>
                  <a:cubicBezTo>
                    <a:pt x="213656" y="373612"/>
                    <a:pt x="213656" y="373612"/>
                    <a:pt x="213656" y="233411"/>
                  </a:cubicBezTo>
                  <a:cubicBezTo>
                    <a:pt x="213656" y="233411"/>
                    <a:pt x="213656" y="233411"/>
                    <a:pt x="198694" y="233411"/>
                  </a:cubicBezTo>
                  <a:cubicBezTo>
                    <a:pt x="198694" y="233411"/>
                    <a:pt x="198694" y="233411"/>
                    <a:pt x="198694" y="213383"/>
                  </a:cubicBezTo>
                  <a:cubicBezTo>
                    <a:pt x="198694" y="203368"/>
                    <a:pt x="208669" y="193354"/>
                    <a:pt x="218644" y="193354"/>
                  </a:cubicBezTo>
                  <a:close/>
                  <a:moveTo>
                    <a:pt x="73208" y="193354"/>
                  </a:moveTo>
                  <a:cubicBezTo>
                    <a:pt x="73208" y="193354"/>
                    <a:pt x="73208" y="193354"/>
                    <a:pt x="148019" y="193354"/>
                  </a:cubicBezTo>
                  <a:cubicBezTo>
                    <a:pt x="157993" y="193354"/>
                    <a:pt x="167968" y="203368"/>
                    <a:pt x="167968" y="213383"/>
                  </a:cubicBezTo>
                  <a:cubicBezTo>
                    <a:pt x="167968" y="213383"/>
                    <a:pt x="167968" y="213383"/>
                    <a:pt x="167968" y="233411"/>
                  </a:cubicBezTo>
                  <a:cubicBezTo>
                    <a:pt x="167968" y="233411"/>
                    <a:pt x="167968" y="233411"/>
                    <a:pt x="148019" y="233411"/>
                  </a:cubicBezTo>
                  <a:cubicBezTo>
                    <a:pt x="148019" y="233411"/>
                    <a:pt x="148019" y="233411"/>
                    <a:pt x="148019" y="373612"/>
                  </a:cubicBezTo>
                  <a:lnTo>
                    <a:pt x="73208" y="373612"/>
                  </a:lnTo>
                  <a:cubicBezTo>
                    <a:pt x="73208" y="373612"/>
                    <a:pt x="73208" y="373612"/>
                    <a:pt x="73208" y="233411"/>
                  </a:cubicBezTo>
                  <a:cubicBezTo>
                    <a:pt x="73208" y="233411"/>
                    <a:pt x="73208" y="233411"/>
                    <a:pt x="53258" y="233411"/>
                  </a:cubicBezTo>
                  <a:cubicBezTo>
                    <a:pt x="53258" y="233411"/>
                    <a:pt x="53258" y="233411"/>
                    <a:pt x="53258" y="213383"/>
                  </a:cubicBezTo>
                  <a:cubicBezTo>
                    <a:pt x="53258" y="203368"/>
                    <a:pt x="63233" y="193354"/>
                    <a:pt x="73208" y="193354"/>
                  </a:cubicBezTo>
                  <a:close/>
                  <a:moveTo>
                    <a:pt x="234079" y="68402"/>
                  </a:moveTo>
                  <a:cubicBezTo>
                    <a:pt x="234079" y="68402"/>
                    <a:pt x="234079" y="68402"/>
                    <a:pt x="169334" y="108199"/>
                  </a:cubicBezTo>
                  <a:cubicBezTo>
                    <a:pt x="169334" y="108199"/>
                    <a:pt x="169334" y="108199"/>
                    <a:pt x="169334" y="113174"/>
                  </a:cubicBezTo>
                  <a:cubicBezTo>
                    <a:pt x="169334" y="113174"/>
                    <a:pt x="169334" y="113174"/>
                    <a:pt x="174314" y="113174"/>
                  </a:cubicBezTo>
                  <a:lnTo>
                    <a:pt x="333687" y="113174"/>
                  </a:lnTo>
                  <a:cubicBezTo>
                    <a:pt x="338667" y="113174"/>
                    <a:pt x="338667" y="113174"/>
                    <a:pt x="338667" y="113174"/>
                  </a:cubicBezTo>
                  <a:cubicBezTo>
                    <a:pt x="338667" y="108199"/>
                    <a:pt x="338667" y="108199"/>
                    <a:pt x="338667" y="108199"/>
                  </a:cubicBezTo>
                  <a:cubicBezTo>
                    <a:pt x="338667" y="108199"/>
                    <a:pt x="338667" y="108199"/>
                    <a:pt x="273922" y="68402"/>
                  </a:cubicBezTo>
                  <a:cubicBezTo>
                    <a:pt x="258981" y="63428"/>
                    <a:pt x="249020" y="63428"/>
                    <a:pt x="234079" y="68402"/>
                  </a:cubicBezTo>
                  <a:close/>
                  <a:moveTo>
                    <a:pt x="234079" y="3732"/>
                  </a:moveTo>
                  <a:cubicBezTo>
                    <a:pt x="249020" y="-1243"/>
                    <a:pt x="258981" y="-1243"/>
                    <a:pt x="273922" y="3732"/>
                  </a:cubicBezTo>
                  <a:lnTo>
                    <a:pt x="488079" y="123123"/>
                  </a:lnTo>
                  <a:cubicBezTo>
                    <a:pt x="498039" y="128098"/>
                    <a:pt x="508000" y="143022"/>
                    <a:pt x="508000" y="157946"/>
                  </a:cubicBezTo>
                  <a:cubicBezTo>
                    <a:pt x="508000" y="157946"/>
                    <a:pt x="508000" y="157946"/>
                    <a:pt x="508000" y="172870"/>
                  </a:cubicBezTo>
                  <a:cubicBezTo>
                    <a:pt x="508000" y="172870"/>
                    <a:pt x="508000" y="172870"/>
                    <a:pt x="0" y="172870"/>
                  </a:cubicBezTo>
                  <a:cubicBezTo>
                    <a:pt x="0" y="172870"/>
                    <a:pt x="0" y="172870"/>
                    <a:pt x="0" y="157946"/>
                  </a:cubicBezTo>
                  <a:cubicBezTo>
                    <a:pt x="0" y="143022"/>
                    <a:pt x="9961" y="128098"/>
                    <a:pt x="19922" y="123123"/>
                  </a:cubicBezTo>
                  <a:cubicBezTo>
                    <a:pt x="19922" y="123123"/>
                    <a:pt x="19922" y="123123"/>
                    <a:pt x="234079" y="3732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4625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文本框 23"/>
          <p:cNvSpPr txBox="1"/>
          <p:nvPr/>
        </p:nvSpPr>
        <p:spPr>
          <a:xfrm>
            <a:off x="7127566" y="603001"/>
            <a:ext cx="4364391" cy="135723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b="1" dirty="0"/>
              <a:t>Cello</a:t>
            </a:r>
            <a:r>
              <a:rPr lang="zh-Hans" altLang="en-US" sz="3600" b="1" dirty="0"/>
              <a:t>有哪些特点</a:t>
            </a:r>
            <a:endParaRPr lang="zh-CN" altLang="en-US" sz="3600" b="1" dirty="0"/>
          </a:p>
        </p:txBody>
      </p:sp>
      <p:grpSp>
        <p:nvGrpSpPr>
          <p:cNvPr id="11" name="Group 48"/>
          <p:cNvGrpSpPr/>
          <p:nvPr/>
        </p:nvGrpSpPr>
        <p:grpSpPr>
          <a:xfrm>
            <a:off x="1631051" y="1571364"/>
            <a:ext cx="4185447" cy="4108467"/>
            <a:chOff x="3990983" y="1563392"/>
            <a:chExt cx="4185447" cy="4108467"/>
          </a:xfrm>
        </p:grpSpPr>
        <p:grpSp>
          <p:nvGrpSpPr>
            <p:cNvPr id="12" name="Group 50"/>
            <p:cNvGrpSpPr/>
            <p:nvPr/>
          </p:nvGrpSpPr>
          <p:grpSpPr>
            <a:xfrm>
              <a:off x="4101458" y="1653440"/>
              <a:ext cx="4002716" cy="3942145"/>
              <a:chOff x="8809631" y="1360739"/>
              <a:chExt cx="4002716" cy="3942145"/>
            </a:xfrm>
          </p:grpSpPr>
          <p:sp>
            <p:nvSpPr>
              <p:cNvPr id="94" name="Freeform: Shape 144"/>
              <p:cNvSpPr>
                <a:spLocks/>
              </p:cNvSpPr>
              <p:nvPr/>
            </p:nvSpPr>
            <p:spPr bwMode="auto">
              <a:xfrm>
                <a:off x="11732169" y="2341648"/>
                <a:ext cx="482883" cy="1179447"/>
              </a:xfrm>
              <a:custGeom>
                <a:avLst/>
                <a:gdLst>
                  <a:gd name="T0" fmla="*/ 7 w 287"/>
                  <a:gd name="T1" fmla="*/ 417 h 701"/>
                  <a:gd name="T2" fmla="*/ 230 w 287"/>
                  <a:gd name="T3" fmla="*/ 701 h 701"/>
                  <a:gd name="T4" fmla="*/ 287 w 287"/>
                  <a:gd name="T5" fmla="*/ 310 h 701"/>
                  <a:gd name="T6" fmla="*/ 0 w 287"/>
                  <a:gd name="T7" fmla="*/ 0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7" h="701">
                    <a:moveTo>
                      <a:pt x="7" y="417"/>
                    </a:moveTo>
                    <a:lnTo>
                      <a:pt x="230" y="701"/>
                    </a:lnTo>
                    <a:lnTo>
                      <a:pt x="287" y="31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Freeform: Shape 145"/>
              <p:cNvSpPr>
                <a:spLocks/>
              </p:cNvSpPr>
              <p:nvPr/>
            </p:nvSpPr>
            <p:spPr bwMode="auto">
              <a:xfrm>
                <a:off x="10424851" y="1360739"/>
                <a:ext cx="1467158" cy="3428976"/>
              </a:xfrm>
              <a:custGeom>
                <a:avLst/>
                <a:gdLst>
                  <a:gd name="T0" fmla="*/ 853 w 872"/>
                  <a:gd name="T1" fmla="*/ 2038 h 2038"/>
                  <a:gd name="T2" fmla="*/ 500 w 872"/>
                  <a:gd name="T3" fmla="*/ 1597 h 2038"/>
                  <a:gd name="T4" fmla="*/ 265 w 872"/>
                  <a:gd name="T5" fmla="*/ 1723 h 2038"/>
                  <a:gd name="T6" fmla="*/ 225 w 872"/>
                  <a:gd name="T7" fmla="*/ 1758 h 2038"/>
                  <a:gd name="T8" fmla="*/ 242 w 872"/>
                  <a:gd name="T9" fmla="*/ 2023 h 2038"/>
                  <a:gd name="T10" fmla="*/ 872 w 872"/>
                  <a:gd name="T11" fmla="*/ 2023 h 2038"/>
                  <a:gd name="T12" fmla="*/ 493 w 872"/>
                  <a:gd name="T13" fmla="*/ 1173 h 2038"/>
                  <a:gd name="T14" fmla="*/ 749 w 872"/>
                  <a:gd name="T15" fmla="*/ 533 h 2038"/>
                  <a:gd name="T16" fmla="*/ 772 w 872"/>
                  <a:gd name="T17" fmla="*/ 986 h 2038"/>
                  <a:gd name="T18" fmla="*/ 498 w 872"/>
                  <a:gd name="T19" fmla="*/ 1133 h 2038"/>
                  <a:gd name="T20" fmla="*/ 443 w 872"/>
                  <a:gd name="T21" fmla="*/ 796 h 2038"/>
                  <a:gd name="T22" fmla="*/ 725 w 872"/>
                  <a:gd name="T23" fmla="*/ 536 h 2038"/>
                  <a:gd name="T24" fmla="*/ 0 w 872"/>
                  <a:gd name="T25" fmla="*/ 0 h 20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2" h="2038">
                    <a:moveTo>
                      <a:pt x="853" y="2038"/>
                    </a:moveTo>
                    <a:lnTo>
                      <a:pt x="500" y="1597"/>
                    </a:lnTo>
                    <a:lnTo>
                      <a:pt x="265" y="1723"/>
                    </a:lnTo>
                    <a:lnTo>
                      <a:pt x="225" y="1758"/>
                    </a:lnTo>
                    <a:lnTo>
                      <a:pt x="242" y="2023"/>
                    </a:lnTo>
                    <a:lnTo>
                      <a:pt x="872" y="2023"/>
                    </a:lnTo>
                    <a:lnTo>
                      <a:pt x="493" y="1173"/>
                    </a:lnTo>
                    <a:lnTo>
                      <a:pt x="749" y="533"/>
                    </a:lnTo>
                    <a:lnTo>
                      <a:pt x="772" y="986"/>
                    </a:lnTo>
                    <a:lnTo>
                      <a:pt x="498" y="1133"/>
                    </a:lnTo>
                    <a:lnTo>
                      <a:pt x="443" y="796"/>
                    </a:lnTo>
                    <a:lnTo>
                      <a:pt x="725" y="53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Straight Connector 146"/>
              <p:cNvSpPr>
                <a:spLocks/>
              </p:cNvSpPr>
              <p:nvPr/>
            </p:nvSpPr>
            <p:spPr bwMode="auto">
              <a:xfrm flipH="1">
                <a:off x="9798953" y="2074128"/>
                <a:ext cx="1033068" cy="71338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Freeform: Shape 147"/>
              <p:cNvSpPr>
                <a:spLocks/>
              </p:cNvSpPr>
              <p:nvPr/>
            </p:nvSpPr>
            <p:spPr bwMode="auto">
              <a:xfrm>
                <a:off x="8809631" y="1392707"/>
                <a:ext cx="3923638" cy="3834464"/>
              </a:xfrm>
              <a:custGeom>
                <a:avLst/>
                <a:gdLst>
                  <a:gd name="T0" fmla="*/ 974 w 2332"/>
                  <a:gd name="T1" fmla="*/ 0 h 2279"/>
                  <a:gd name="T2" fmla="*/ 1581 w 2332"/>
                  <a:gd name="T3" fmla="*/ 81 h 2279"/>
                  <a:gd name="T4" fmla="*/ 2059 w 2332"/>
                  <a:gd name="T5" fmla="*/ 360 h 2279"/>
                  <a:gd name="T6" fmla="*/ 2332 w 2332"/>
                  <a:gd name="T7" fmla="*/ 820 h 2279"/>
                  <a:gd name="T8" fmla="*/ 2249 w 2332"/>
                  <a:gd name="T9" fmla="*/ 1718 h 2279"/>
                  <a:gd name="T10" fmla="*/ 1652 w 2332"/>
                  <a:gd name="T11" fmla="*/ 2279 h 2279"/>
                  <a:gd name="T12" fmla="*/ 714 w 2332"/>
                  <a:gd name="T13" fmla="*/ 2279 h 2279"/>
                  <a:gd name="T14" fmla="*/ 57 w 2332"/>
                  <a:gd name="T15" fmla="*/ 1649 h 2279"/>
                  <a:gd name="T16" fmla="*/ 0 w 2332"/>
                  <a:gd name="T17" fmla="*/ 967 h 2279"/>
                  <a:gd name="T18" fmla="*/ 221 w 2332"/>
                  <a:gd name="T19" fmla="*/ 448 h 2279"/>
                  <a:gd name="T20" fmla="*/ 974 w 2332"/>
                  <a:gd name="T21" fmla="*/ 0 h 2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32" h="2279">
                    <a:moveTo>
                      <a:pt x="974" y="0"/>
                    </a:moveTo>
                    <a:lnTo>
                      <a:pt x="1581" y="81"/>
                    </a:lnTo>
                    <a:lnTo>
                      <a:pt x="2059" y="360"/>
                    </a:lnTo>
                    <a:lnTo>
                      <a:pt x="2332" y="820"/>
                    </a:lnTo>
                    <a:lnTo>
                      <a:pt x="2249" y="1718"/>
                    </a:lnTo>
                    <a:lnTo>
                      <a:pt x="1652" y="2279"/>
                    </a:lnTo>
                    <a:lnTo>
                      <a:pt x="714" y="2279"/>
                    </a:lnTo>
                    <a:lnTo>
                      <a:pt x="57" y="1649"/>
                    </a:lnTo>
                    <a:lnTo>
                      <a:pt x="0" y="967"/>
                    </a:lnTo>
                    <a:lnTo>
                      <a:pt x="221" y="448"/>
                    </a:lnTo>
                    <a:lnTo>
                      <a:pt x="974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Freeform: Shape 148"/>
              <p:cNvSpPr>
                <a:spLocks/>
              </p:cNvSpPr>
              <p:nvPr/>
            </p:nvSpPr>
            <p:spPr bwMode="auto">
              <a:xfrm>
                <a:off x="9181468" y="1820067"/>
                <a:ext cx="3630879" cy="3407104"/>
              </a:xfrm>
              <a:custGeom>
                <a:avLst/>
                <a:gdLst>
                  <a:gd name="T0" fmla="*/ 0 w 2158"/>
                  <a:gd name="T1" fmla="*/ 194 h 2025"/>
                  <a:gd name="T2" fmla="*/ 651 w 2158"/>
                  <a:gd name="T3" fmla="*/ 0 h 2025"/>
                  <a:gd name="T4" fmla="*/ 981 w 2158"/>
                  <a:gd name="T5" fmla="*/ 151 h 2025"/>
                  <a:gd name="T6" fmla="*/ 1452 w 2158"/>
                  <a:gd name="T7" fmla="*/ 284 h 2025"/>
                  <a:gd name="T8" fmla="*/ 2158 w 2158"/>
                  <a:gd name="T9" fmla="*/ 578 h 2025"/>
                  <a:gd name="T10" fmla="*/ 1746 w 2158"/>
                  <a:gd name="T11" fmla="*/ 966 h 2025"/>
                  <a:gd name="T12" fmla="*/ 2059 w 2158"/>
                  <a:gd name="T13" fmla="*/ 1464 h 2025"/>
                  <a:gd name="T14" fmla="*/ 1618 w 2158"/>
                  <a:gd name="T15" fmla="*/ 1724 h 2025"/>
                  <a:gd name="T16" fmla="*/ 528 w 2158"/>
                  <a:gd name="T17" fmla="*/ 2025 h 20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58" h="2025">
                    <a:moveTo>
                      <a:pt x="0" y="194"/>
                    </a:moveTo>
                    <a:lnTo>
                      <a:pt x="651" y="0"/>
                    </a:lnTo>
                    <a:lnTo>
                      <a:pt x="981" y="151"/>
                    </a:lnTo>
                    <a:lnTo>
                      <a:pt x="1452" y="284"/>
                    </a:lnTo>
                    <a:lnTo>
                      <a:pt x="2158" y="578"/>
                    </a:lnTo>
                    <a:lnTo>
                      <a:pt x="1746" y="966"/>
                    </a:lnTo>
                    <a:lnTo>
                      <a:pt x="2059" y="1464"/>
                    </a:lnTo>
                    <a:lnTo>
                      <a:pt x="1618" y="1724"/>
                    </a:lnTo>
                    <a:lnTo>
                      <a:pt x="528" y="2025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Freeform: Shape 149"/>
              <p:cNvSpPr>
                <a:spLocks/>
              </p:cNvSpPr>
              <p:nvPr/>
            </p:nvSpPr>
            <p:spPr bwMode="auto">
              <a:xfrm>
                <a:off x="9181468" y="1397754"/>
                <a:ext cx="2937681" cy="3873162"/>
              </a:xfrm>
              <a:custGeom>
                <a:avLst/>
                <a:gdLst>
                  <a:gd name="T0" fmla="*/ 0 w 1746"/>
                  <a:gd name="T1" fmla="*/ 469 h 2302"/>
                  <a:gd name="T2" fmla="*/ 192 w 1746"/>
                  <a:gd name="T3" fmla="*/ 739 h 2302"/>
                  <a:gd name="T4" fmla="*/ 945 w 1746"/>
                  <a:gd name="T5" fmla="*/ 417 h 2302"/>
                  <a:gd name="T6" fmla="*/ 888 w 1746"/>
                  <a:gd name="T7" fmla="*/ 739 h 2302"/>
                  <a:gd name="T8" fmla="*/ 981 w 1746"/>
                  <a:gd name="T9" fmla="*/ 1729 h 2302"/>
                  <a:gd name="T10" fmla="*/ 1618 w 1746"/>
                  <a:gd name="T11" fmla="*/ 1975 h 2302"/>
                  <a:gd name="T12" fmla="*/ 1746 w 1746"/>
                  <a:gd name="T13" fmla="*/ 1236 h 2302"/>
                  <a:gd name="T14" fmla="*/ 1452 w 1746"/>
                  <a:gd name="T15" fmla="*/ 535 h 2302"/>
                  <a:gd name="T16" fmla="*/ 898 w 1746"/>
                  <a:gd name="T17" fmla="*/ 753 h 2302"/>
                  <a:gd name="T18" fmla="*/ 1220 w 1746"/>
                  <a:gd name="T19" fmla="*/ 1137 h 2302"/>
                  <a:gd name="T20" fmla="*/ 950 w 1746"/>
                  <a:gd name="T21" fmla="*/ 1717 h 2302"/>
                  <a:gd name="T22" fmla="*/ 945 w 1746"/>
                  <a:gd name="T23" fmla="*/ 1729 h 2302"/>
                  <a:gd name="T24" fmla="*/ 481 w 1746"/>
                  <a:gd name="T25" fmla="*/ 2302 h 2302"/>
                  <a:gd name="T26" fmla="*/ 239 w 1746"/>
                  <a:gd name="T27" fmla="*/ 1137 h 2302"/>
                  <a:gd name="T28" fmla="*/ 945 w 1746"/>
                  <a:gd name="T29" fmla="*/ 398 h 2302"/>
                  <a:gd name="T30" fmla="*/ 774 w 1746"/>
                  <a:gd name="T31" fmla="*/ 0 h 2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46" h="2302">
                    <a:moveTo>
                      <a:pt x="0" y="469"/>
                    </a:moveTo>
                    <a:lnTo>
                      <a:pt x="192" y="739"/>
                    </a:lnTo>
                    <a:lnTo>
                      <a:pt x="945" y="417"/>
                    </a:lnTo>
                    <a:lnTo>
                      <a:pt x="888" y="739"/>
                    </a:lnTo>
                    <a:lnTo>
                      <a:pt x="981" y="1729"/>
                    </a:lnTo>
                    <a:lnTo>
                      <a:pt x="1618" y="1975"/>
                    </a:lnTo>
                    <a:lnTo>
                      <a:pt x="1746" y="1236"/>
                    </a:lnTo>
                    <a:lnTo>
                      <a:pt x="1452" y="535"/>
                    </a:lnTo>
                    <a:lnTo>
                      <a:pt x="898" y="753"/>
                    </a:lnTo>
                    <a:lnTo>
                      <a:pt x="1220" y="1137"/>
                    </a:lnTo>
                    <a:lnTo>
                      <a:pt x="950" y="1717"/>
                    </a:lnTo>
                    <a:lnTo>
                      <a:pt x="945" y="1729"/>
                    </a:lnTo>
                    <a:lnTo>
                      <a:pt x="481" y="2302"/>
                    </a:lnTo>
                    <a:lnTo>
                      <a:pt x="239" y="1137"/>
                    </a:lnTo>
                    <a:lnTo>
                      <a:pt x="945" y="398"/>
                    </a:lnTo>
                    <a:lnTo>
                      <a:pt x="774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Freeform: Shape 150"/>
              <p:cNvSpPr>
                <a:spLocks/>
              </p:cNvSpPr>
              <p:nvPr/>
            </p:nvSpPr>
            <p:spPr bwMode="auto">
              <a:xfrm>
                <a:off x="8809631" y="2664692"/>
                <a:ext cx="1918073" cy="1845725"/>
              </a:xfrm>
              <a:custGeom>
                <a:avLst/>
                <a:gdLst>
                  <a:gd name="T0" fmla="*/ 469 w 1140"/>
                  <a:gd name="T1" fmla="*/ 327 h 1097"/>
                  <a:gd name="T2" fmla="*/ 588 w 1140"/>
                  <a:gd name="T3" fmla="*/ 52 h 1097"/>
                  <a:gd name="T4" fmla="*/ 389 w 1140"/>
                  <a:gd name="T5" fmla="*/ 0 h 1097"/>
                  <a:gd name="T6" fmla="*/ 0 w 1140"/>
                  <a:gd name="T7" fmla="*/ 211 h 1097"/>
                  <a:gd name="T8" fmla="*/ 263 w 1140"/>
                  <a:gd name="T9" fmla="*/ 453 h 1097"/>
                  <a:gd name="T10" fmla="*/ 71 w 1140"/>
                  <a:gd name="T11" fmla="*/ 905 h 1097"/>
                  <a:gd name="T12" fmla="*/ 541 w 1140"/>
                  <a:gd name="T13" fmla="*/ 948 h 1097"/>
                  <a:gd name="T14" fmla="*/ 770 w 1140"/>
                  <a:gd name="T15" fmla="*/ 1097 h 1097"/>
                  <a:gd name="T16" fmla="*/ 1140 w 1140"/>
                  <a:gd name="T17" fmla="*/ 983 h 1097"/>
                  <a:gd name="T18" fmla="*/ 541 w 1140"/>
                  <a:gd name="T19" fmla="*/ 917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40" h="1097">
                    <a:moveTo>
                      <a:pt x="469" y="327"/>
                    </a:moveTo>
                    <a:lnTo>
                      <a:pt x="588" y="52"/>
                    </a:lnTo>
                    <a:lnTo>
                      <a:pt x="389" y="0"/>
                    </a:lnTo>
                    <a:lnTo>
                      <a:pt x="0" y="211"/>
                    </a:lnTo>
                    <a:lnTo>
                      <a:pt x="263" y="453"/>
                    </a:lnTo>
                    <a:lnTo>
                      <a:pt x="71" y="905"/>
                    </a:lnTo>
                    <a:lnTo>
                      <a:pt x="541" y="948"/>
                    </a:lnTo>
                    <a:lnTo>
                      <a:pt x="770" y="1097"/>
                    </a:lnTo>
                    <a:lnTo>
                      <a:pt x="1140" y="983"/>
                    </a:lnTo>
                    <a:lnTo>
                      <a:pt x="541" y="917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Freeform: Shape 151"/>
              <p:cNvSpPr>
                <a:spLocks/>
              </p:cNvSpPr>
              <p:nvPr/>
            </p:nvSpPr>
            <p:spPr bwMode="auto">
              <a:xfrm>
                <a:off x="8841599" y="2592344"/>
                <a:ext cx="686468" cy="718436"/>
              </a:xfrm>
              <a:custGeom>
                <a:avLst/>
                <a:gdLst>
                  <a:gd name="T0" fmla="*/ 375 w 408"/>
                  <a:gd name="T1" fmla="*/ 0 h 427"/>
                  <a:gd name="T2" fmla="*/ 408 w 408"/>
                  <a:gd name="T3" fmla="*/ 427 h 427"/>
                  <a:gd name="T4" fmla="*/ 0 w 408"/>
                  <a:gd name="T5" fmla="*/ 275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8" h="427">
                    <a:moveTo>
                      <a:pt x="375" y="0"/>
                    </a:moveTo>
                    <a:lnTo>
                      <a:pt x="408" y="427"/>
                    </a:lnTo>
                    <a:lnTo>
                      <a:pt x="0" y="275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Freeform: Shape 152"/>
              <p:cNvSpPr>
                <a:spLocks/>
              </p:cNvSpPr>
              <p:nvPr/>
            </p:nvSpPr>
            <p:spPr bwMode="auto">
              <a:xfrm>
                <a:off x="9528067" y="1392707"/>
                <a:ext cx="2686985" cy="1199637"/>
              </a:xfrm>
              <a:custGeom>
                <a:avLst/>
                <a:gdLst>
                  <a:gd name="T0" fmla="*/ 0 w 1597"/>
                  <a:gd name="T1" fmla="*/ 713 h 713"/>
                  <a:gd name="T2" fmla="*/ 424 w 1597"/>
                  <a:gd name="T3" fmla="*/ 261 h 713"/>
                  <a:gd name="T4" fmla="*/ 547 w 1597"/>
                  <a:gd name="T5" fmla="*/ 0 h 713"/>
                  <a:gd name="T6" fmla="*/ 566 w 1597"/>
                  <a:gd name="T7" fmla="*/ 10 h 713"/>
                  <a:gd name="T8" fmla="*/ 1057 w 1597"/>
                  <a:gd name="T9" fmla="*/ 254 h 713"/>
                  <a:gd name="T10" fmla="*/ 1154 w 1597"/>
                  <a:gd name="T11" fmla="*/ 81 h 713"/>
                  <a:gd name="T12" fmla="*/ 1265 w 1597"/>
                  <a:gd name="T13" fmla="*/ 500 h 713"/>
                  <a:gd name="T14" fmla="*/ 1597 w 1597"/>
                  <a:gd name="T15" fmla="*/ 358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97" h="713">
                    <a:moveTo>
                      <a:pt x="0" y="713"/>
                    </a:moveTo>
                    <a:lnTo>
                      <a:pt x="424" y="261"/>
                    </a:lnTo>
                    <a:lnTo>
                      <a:pt x="547" y="0"/>
                    </a:lnTo>
                    <a:lnTo>
                      <a:pt x="566" y="10"/>
                    </a:lnTo>
                    <a:lnTo>
                      <a:pt x="1057" y="254"/>
                    </a:lnTo>
                    <a:lnTo>
                      <a:pt x="1154" y="81"/>
                    </a:lnTo>
                    <a:lnTo>
                      <a:pt x="1265" y="500"/>
                    </a:lnTo>
                    <a:lnTo>
                      <a:pt x="1597" y="358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Freeform: Shape 153"/>
              <p:cNvSpPr>
                <a:spLocks/>
              </p:cNvSpPr>
              <p:nvPr/>
            </p:nvSpPr>
            <p:spPr bwMode="auto">
              <a:xfrm>
                <a:off x="9554988" y="2664692"/>
                <a:ext cx="1277033" cy="1653917"/>
              </a:xfrm>
              <a:custGeom>
                <a:avLst/>
                <a:gdLst>
                  <a:gd name="T0" fmla="*/ 0 w 759"/>
                  <a:gd name="T1" fmla="*/ 398 h 983"/>
                  <a:gd name="T2" fmla="*/ 759 w 759"/>
                  <a:gd name="T3" fmla="*/ 983 h 983"/>
                  <a:gd name="T4" fmla="*/ 552 w 759"/>
                  <a:gd name="T5" fmla="*/ 512 h 983"/>
                  <a:gd name="T6" fmla="*/ 759 w 759"/>
                  <a:gd name="T7" fmla="*/ 448 h 983"/>
                  <a:gd name="T8" fmla="*/ 652 w 759"/>
                  <a:gd name="T9" fmla="*/ 0 h 983"/>
                  <a:gd name="T10" fmla="*/ 34 w 759"/>
                  <a:gd name="T11" fmla="*/ 384 h 983"/>
                  <a:gd name="T12" fmla="*/ 541 w 759"/>
                  <a:gd name="T13" fmla="*/ 512 h 9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9" h="983">
                    <a:moveTo>
                      <a:pt x="0" y="398"/>
                    </a:moveTo>
                    <a:lnTo>
                      <a:pt x="759" y="983"/>
                    </a:lnTo>
                    <a:lnTo>
                      <a:pt x="552" y="512"/>
                    </a:lnTo>
                    <a:lnTo>
                      <a:pt x="759" y="448"/>
                    </a:lnTo>
                    <a:lnTo>
                      <a:pt x="652" y="0"/>
                    </a:lnTo>
                    <a:lnTo>
                      <a:pt x="34" y="384"/>
                    </a:lnTo>
                    <a:lnTo>
                      <a:pt x="541" y="512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Freeform: Shape 154"/>
              <p:cNvSpPr>
                <a:spLocks/>
              </p:cNvSpPr>
              <p:nvPr/>
            </p:nvSpPr>
            <p:spPr bwMode="auto">
              <a:xfrm>
                <a:off x="11309856" y="3334335"/>
                <a:ext cx="780689" cy="489613"/>
              </a:xfrm>
              <a:custGeom>
                <a:avLst/>
                <a:gdLst>
                  <a:gd name="T0" fmla="*/ 0 w 464"/>
                  <a:gd name="T1" fmla="*/ 0 h 291"/>
                  <a:gd name="T2" fmla="*/ 296 w 464"/>
                  <a:gd name="T3" fmla="*/ 291 h 291"/>
                  <a:gd name="T4" fmla="*/ 464 w 464"/>
                  <a:gd name="T5" fmla="*/ 95 h 291"/>
                  <a:gd name="T6" fmla="*/ 0 w 464"/>
                  <a:gd name="T7" fmla="*/ 0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291">
                    <a:moveTo>
                      <a:pt x="0" y="0"/>
                    </a:moveTo>
                    <a:lnTo>
                      <a:pt x="296" y="291"/>
                    </a:lnTo>
                    <a:lnTo>
                      <a:pt x="464" y="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Freeform: Shape 155"/>
              <p:cNvSpPr>
                <a:spLocks/>
              </p:cNvSpPr>
              <p:nvPr/>
            </p:nvSpPr>
            <p:spPr bwMode="auto">
              <a:xfrm>
                <a:off x="8949280" y="3374716"/>
                <a:ext cx="1196272" cy="1928168"/>
              </a:xfrm>
              <a:custGeom>
                <a:avLst/>
                <a:gdLst>
                  <a:gd name="T0" fmla="*/ 711 w 711"/>
                  <a:gd name="T1" fmla="*/ 689 h 1146"/>
                  <a:gd name="T2" fmla="*/ 628 w 711"/>
                  <a:gd name="T3" fmla="*/ 1146 h 1146"/>
                  <a:gd name="T4" fmla="*/ 469 w 711"/>
                  <a:gd name="T5" fmla="*/ 533 h 1146"/>
                  <a:gd name="T6" fmla="*/ 280 w 711"/>
                  <a:gd name="T7" fmla="*/ 303 h 1146"/>
                  <a:gd name="T8" fmla="*/ 0 w 711"/>
                  <a:gd name="T9" fmla="*/ 452 h 1146"/>
                  <a:gd name="T10" fmla="*/ 344 w 711"/>
                  <a:gd name="T11" fmla="*/ 0 h 1146"/>
                  <a:gd name="T12" fmla="*/ 299 w 711"/>
                  <a:gd name="T13" fmla="*/ 291 h 1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1" h="1146">
                    <a:moveTo>
                      <a:pt x="711" y="689"/>
                    </a:moveTo>
                    <a:lnTo>
                      <a:pt x="628" y="1146"/>
                    </a:lnTo>
                    <a:lnTo>
                      <a:pt x="469" y="533"/>
                    </a:lnTo>
                    <a:lnTo>
                      <a:pt x="280" y="303"/>
                    </a:lnTo>
                    <a:lnTo>
                      <a:pt x="0" y="452"/>
                    </a:lnTo>
                    <a:lnTo>
                      <a:pt x="344" y="0"/>
                    </a:lnTo>
                    <a:lnTo>
                      <a:pt x="299" y="291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Straight Connector 156"/>
              <p:cNvSpPr>
                <a:spLocks/>
              </p:cNvSpPr>
              <p:nvPr/>
            </p:nvSpPr>
            <p:spPr bwMode="auto">
              <a:xfrm flipH="1" flipV="1">
                <a:off x="9607146" y="3374716"/>
                <a:ext cx="1224875" cy="75713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Straight Connector 157"/>
              <p:cNvSpPr>
                <a:spLocks/>
              </p:cNvSpPr>
              <p:nvPr/>
            </p:nvSpPr>
            <p:spPr bwMode="auto">
              <a:xfrm flipH="1">
                <a:off x="12171307" y="2787516"/>
                <a:ext cx="498026" cy="8076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Freeform: Shape 158"/>
              <p:cNvSpPr>
                <a:spLocks/>
              </p:cNvSpPr>
              <p:nvPr/>
            </p:nvSpPr>
            <p:spPr bwMode="auto">
              <a:xfrm>
                <a:off x="11923976" y="3521095"/>
                <a:ext cx="291076" cy="1268620"/>
              </a:xfrm>
              <a:custGeom>
                <a:avLst/>
                <a:gdLst>
                  <a:gd name="T0" fmla="*/ 0 w 173"/>
                  <a:gd name="T1" fmla="*/ 754 h 754"/>
                  <a:gd name="T2" fmla="*/ 173 w 173"/>
                  <a:gd name="T3" fmla="*/ 308 h 754"/>
                  <a:gd name="T4" fmla="*/ 116 w 173"/>
                  <a:gd name="T5" fmla="*/ 0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3" h="754">
                    <a:moveTo>
                      <a:pt x="0" y="754"/>
                    </a:moveTo>
                    <a:lnTo>
                      <a:pt x="173" y="308"/>
                    </a:lnTo>
                    <a:lnTo>
                      <a:pt x="116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Straight Connector 159"/>
              <p:cNvSpPr>
                <a:spLocks/>
              </p:cNvSpPr>
              <p:nvPr/>
            </p:nvSpPr>
            <p:spPr bwMode="auto">
              <a:xfrm flipH="1" flipV="1">
                <a:off x="12215052" y="4039311"/>
                <a:ext cx="454281" cy="279298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Straight Connector 160"/>
              <p:cNvSpPr>
                <a:spLocks/>
              </p:cNvSpPr>
              <p:nvPr/>
            </p:nvSpPr>
            <p:spPr bwMode="auto">
              <a:xfrm>
                <a:off x="11819660" y="3852552"/>
                <a:ext cx="72348" cy="937164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Straight Connector 161"/>
              <p:cNvSpPr>
                <a:spLocks/>
              </p:cNvSpPr>
              <p:nvPr/>
            </p:nvSpPr>
            <p:spPr bwMode="auto">
              <a:xfrm flipH="1">
                <a:off x="9962157" y="4789715"/>
                <a:ext cx="844625" cy="51316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Straight Connector 162"/>
              <p:cNvSpPr>
                <a:spLocks/>
              </p:cNvSpPr>
              <p:nvPr/>
            </p:nvSpPr>
            <p:spPr bwMode="auto">
              <a:xfrm flipH="1">
                <a:off x="10727704" y="2684882"/>
                <a:ext cx="457646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Straight Connector 163"/>
              <p:cNvSpPr>
                <a:spLocks/>
              </p:cNvSpPr>
              <p:nvPr/>
            </p:nvSpPr>
            <p:spPr bwMode="auto">
              <a:xfrm flipH="1">
                <a:off x="10870718" y="3310780"/>
                <a:ext cx="314631" cy="9926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3" name="Oval 51"/>
            <p:cNvSpPr>
              <a:spLocks/>
            </p:cNvSpPr>
            <p:nvPr/>
          </p:nvSpPr>
          <p:spPr bwMode="auto">
            <a:xfrm>
              <a:off x="6533178" y="2091795"/>
              <a:ext cx="136284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Oval 52"/>
            <p:cNvSpPr>
              <a:spLocks/>
            </p:cNvSpPr>
            <p:nvPr/>
          </p:nvSpPr>
          <p:spPr bwMode="auto">
            <a:xfrm>
              <a:off x="7443421" y="3084482"/>
              <a:ext cx="134602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Oval 65"/>
            <p:cNvSpPr>
              <a:spLocks/>
            </p:cNvSpPr>
            <p:nvPr/>
          </p:nvSpPr>
          <p:spPr bwMode="auto">
            <a:xfrm>
              <a:off x="6960538" y="3264511"/>
              <a:ext cx="134602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Oval 66"/>
            <p:cNvSpPr>
              <a:spLocks/>
            </p:cNvSpPr>
            <p:nvPr/>
          </p:nvSpPr>
          <p:spPr bwMode="auto">
            <a:xfrm>
              <a:off x="6413719" y="2929690"/>
              <a:ext cx="136284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Oval 67"/>
            <p:cNvSpPr>
              <a:spLocks/>
            </p:cNvSpPr>
            <p:nvPr/>
          </p:nvSpPr>
          <p:spPr bwMode="auto">
            <a:xfrm>
              <a:off x="5696965" y="3765903"/>
              <a:ext cx="134602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Oval 68"/>
            <p:cNvSpPr>
              <a:spLocks/>
            </p:cNvSpPr>
            <p:nvPr/>
          </p:nvSpPr>
          <p:spPr bwMode="auto">
            <a:xfrm>
              <a:off x="5027322" y="3008768"/>
              <a:ext cx="134602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Oval 69"/>
            <p:cNvSpPr>
              <a:spLocks/>
            </p:cNvSpPr>
            <p:nvPr/>
          </p:nvSpPr>
          <p:spPr bwMode="auto">
            <a:xfrm>
              <a:off x="4440123" y="3669999"/>
              <a:ext cx="136284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Oval 70"/>
            <p:cNvSpPr>
              <a:spLocks/>
            </p:cNvSpPr>
            <p:nvPr/>
          </p:nvSpPr>
          <p:spPr bwMode="auto">
            <a:xfrm>
              <a:off x="4672310" y="4112502"/>
              <a:ext cx="134602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Oval 71"/>
            <p:cNvSpPr>
              <a:spLocks/>
            </p:cNvSpPr>
            <p:nvPr/>
          </p:nvSpPr>
          <p:spPr bwMode="auto">
            <a:xfrm>
              <a:off x="5357096" y="4731669"/>
              <a:ext cx="136284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Oval 72"/>
            <p:cNvSpPr>
              <a:spLocks/>
            </p:cNvSpPr>
            <p:nvPr/>
          </p:nvSpPr>
          <p:spPr bwMode="auto">
            <a:xfrm>
              <a:off x="6481020" y="4268976"/>
              <a:ext cx="136284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Oval 73"/>
            <p:cNvSpPr>
              <a:spLocks/>
            </p:cNvSpPr>
            <p:nvPr/>
          </p:nvSpPr>
          <p:spPr bwMode="auto">
            <a:xfrm>
              <a:off x="7027839" y="4073804"/>
              <a:ext cx="136284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Oval 74"/>
            <p:cNvSpPr>
              <a:spLocks/>
            </p:cNvSpPr>
            <p:nvPr/>
          </p:nvSpPr>
          <p:spPr bwMode="auto">
            <a:xfrm>
              <a:off x="7443421" y="4268976"/>
              <a:ext cx="134602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5" name="Group 75"/>
            <p:cNvGrpSpPr/>
            <p:nvPr/>
          </p:nvGrpSpPr>
          <p:grpSpPr>
            <a:xfrm>
              <a:off x="4707152" y="2248023"/>
              <a:ext cx="2414023" cy="2901694"/>
              <a:chOff x="4707152" y="2248023"/>
              <a:chExt cx="2414023" cy="2901694"/>
            </a:xfrm>
          </p:grpSpPr>
          <p:sp>
            <p:nvSpPr>
              <p:cNvPr id="77" name="Oval 127"/>
              <p:cNvSpPr>
                <a:spLocks/>
              </p:cNvSpPr>
              <p:nvPr/>
            </p:nvSpPr>
            <p:spPr bwMode="auto">
              <a:xfrm>
                <a:off x="6054864" y="5013433"/>
                <a:ext cx="136284" cy="136284"/>
              </a:xfrm>
              <a:prstGeom prst="ellipse">
                <a:avLst/>
              </a:prstGeom>
              <a:solidFill>
                <a:schemeClr val="accent2">
                  <a:lumMod val="100000"/>
                </a:schemeClr>
              </a:solidFill>
              <a:ln w="12700" cap="flat" cmpd="sng" algn="ctr">
                <a:solidFill>
                  <a:schemeClr val="bg1">
                    <a:lumMod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78" name="Group 128"/>
              <p:cNvGrpSpPr/>
              <p:nvPr/>
            </p:nvGrpSpPr>
            <p:grpSpPr>
              <a:xfrm>
                <a:off x="4707152" y="2248023"/>
                <a:ext cx="2414023" cy="2522443"/>
                <a:chOff x="4707152" y="2248023"/>
                <a:chExt cx="2414023" cy="2522443"/>
              </a:xfrm>
            </p:grpSpPr>
            <p:grpSp>
              <p:nvGrpSpPr>
                <p:cNvPr id="79" name="Group 129"/>
                <p:cNvGrpSpPr/>
                <p:nvPr/>
              </p:nvGrpSpPr>
              <p:grpSpPr>
                <a:xfrm>
                  <a:off x="6792726" y="2408141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92" name="Oval 142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93" name="Oval 143"/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80" name="Group 130"/>
                <p:cNvGrpSpPr/>
                <p:nvPr/>
              </p:nvGrpSpPr>
              <p:grpSpPr>
                <a:xfrm>
                  <a:off x="5832354" y="2796766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90" name="Oval 140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91" name="Oval 141"/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81" name="Group 131"/>
                <p:cNvGrpSpPr/>
                <p:nvPr/>
              </p:nvGrpSpPr>
              <p:grpSpPr>
                <a:xfrm>
                  <a:off x="4707152" y="3462362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88" name="Oval 138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89" name="Oval 139"/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82" name="Group 132"/>
                <p:cNvGrpSpPr/>
                <p:nvPr/>
              </p:nvGrpSpPr>
              <p:grpSpPr>
                <a:xfrm>
                  <a:off x="5940643" y="4439912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86" name="Oval 136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87" name="Oval 137"/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83" name="Group 133"/>
                <p:cNvGrpSpPr/>
                <p:nvPr/>
              </p:nvGrpSpPr>
              <p:grpSpPr>
                <a:xfrm>
                  <a:off x="5995533" y="2248023"/>
                  <a:ext cx="206943" cy="208270"/>
                  <a:chOff x="4149281" y="1887719"/>
                  <a:chExt cx="224837" cy="226650"/>
                </a:xfrm>
              </p:grpSpPr>
              <p:sp>
                <p:nvSpPr>
                  <p:cNvPr id="84" name="Oval 134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 w="190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85" name="Oval 135"/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</p:grpSp>
        </p:grpSp>
        <p:grpSp>
          <p:nvGrpSpPr>
            <p:cNvPr id="26" name="Group 76"/>
            <p:cNvGrpSpPr/>
            <p:nvPr/>
          </p:nvGrpSpPr>
          <p:grpSpPr>
            <a:xfrm>
              <a:off x="5983836" y="3409773"/>
              <a:ext cx="1547693" cy="469425"/>
              <a:chOff x="5983836" y="3409773"/>
              <a:chExt cx="1547693" cy="469425"/>
            </a:xfrm>
          </p:grpSpPr>
          <p:grpSp>
            <p:nvGrpSpPr>
              <p:cNvPr id="68" name="Group 118"/>
              <p:cNvGrpSpPr/>
              <p:nvPr/>
            </p:nvGrpSpPr>
            <p:grpSpPr>
              <a:xfrm>
                <a:off x="6383629" y="3409773"/>
                <a:ext cx="328449" cy="330554"/>
                <a:chOff x="4149281" y="1887719"/>
                <a:chExt cx="224837" cy="226650"/>
              </a:xfrm>
            </p:grpSpPr>
            <p:sp>
              <p:nvSpPr>
                <p:cNvPr id="75" name="Oval 125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6" name="Oval 126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69" name="Group 119"/>
              <p:cNvGrpSpPr/>
              <p:nvPr/>
            </p:nvGrpSpPr>
            <p:grpSpPr>
              <a:xfrm>
                <a:off x="5983836" y="3624513"/>
                <a:ext cx="206943" cy="208270"/>
                <a:chOff x="4149281" y="1887719"/>
                <a:chExt cx="224837" cy="226650"/>
              </a:xfrm>
            </p:grpSpPr>
            <p:sp>
              <p:nvSpPr>
                <p:cNvPr id="73" name="Oval 123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4" name="Oval 124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70" name="Group 120"/>
              <p:cNvGrpSpPr/>
              <p:nvPr/>
            </p:nvGrpSpPr>
            <p:grpSpPr>
              <a:xfrm>
                <a:off x="7303891" y="3650101"/>
                <a:ext cx="227638" cy="229097"/>
                <a:chOff x="4149281" y="1887719"/>
                <a:chExt cx="224837" cy="226650"/>
              </a:xfrm>
            </p:grpSpPr>
            <p:sp>
              <p:nvSpPr>
                <p:cNvPr id="71" name="Oval 121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2" name="Oval 122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27" name="Group 77"/>
            <p:cNvGrpSpPr/>
            <p:nvPr/>
          </p:nvGrpSpPr>
          <p:grpSpPr>
            <a:xfrm>
              <a:off x="3990983" y="1563392"/>
              <a:ext cx="4185447" cy="4108467"/>
              <a:chOff x="3990983" y="1563392"/>
              <a:chExt cx="4185447" cy="4108467"/>
            </a:xfrm>
          </p:grpSpPr>
          <p:grpSp>
            <p:nvGrpSpPr>
              <p:cNvPr id="28" name="Group 78"/>
              <p:cNvGrpSpPr/>
              <p:nvPr/>
            </p:nvGrpSpPr>
            <p:grpSpPr>
              <a:xfrm>
                <a:off x="4085983" y="4338917"/>
                <a:ext cx="250401" cy="252007"/>
                <a:chOff x="4149281" y="1887719"/>
                <a:chExt cx="224837" cy="226650"/>
              </a:xfrm>
            </p:grpSpPr>
            <p:sp>
              <p:nvSpPr>
                <p:cNvPr id="66" name="Oval 116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7" name="Oval 117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9" name="Group 79"/>
              <p:cNvGrpSpPr/>
              <p:nvPr/>
            </p:nvGrpSpPr>
            <p:grpSpPr>
              <a:xfrm>
                <a:off x="5165128" y="5419852"/>
                <a:ext cx="250401" cy="252007"/>
                <a:chOff x="4149281" y="1887719"/>
                <a:chExt cx="224837" cy="226650"/>
              </a:xfrm>
            </p:grpSpPr>
            <p:sp>
              <p:nvSpPr>
                <p:cNvPr id="64" name="Oval 114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5" name="Oval 115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0" name="Group 80"/>
              <p:cNvGrpSpPr/>
              <p:nvPr/>
            </p:nvGrpSpPr>
            <p:grpSpPr>
              <a:xfrm>
                <a:off x="6786047" y="5374409"/>
                <a:ext cx="250401" cy="252007"/>
                <a:chOff x="4149281" y="1887719"/>
                <a:chExt cx="224837" cy="226650"/>
              </a:xfrm>
            </p:grpSpPr>
            <p:sp>
              <p:nvSpPr>
                <p:cNvPr id="62" name="Oval 112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3" name="Oval 113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1" name="Group 81"/>
              <p:cNvGrpSpPr/>
              <p:nvPr/>
            </p:nvGrpSpPr>
            <p:grpSpPr>
              <a:xfrm>
                <a:off x="7853773" y="4463088"/>
                <a:ext cx="250401" cy="252007"/>
                <a:chOff x="4149281" y="1887719"/>
                <a:chExt cx="224837" cy="226650"/>
              </a:xfrm>
            </p:grpSpPr>
            <p:sp>
              <p:nvSpPr>
                <p:cNvPr id="60" name="Oval 110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1" name="Oval 111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32" name="Oval 82"/>
              <p:cNvSpPr/>
              <p:nvPr/>
            </p:nvSpPr>
            <p:spPr>
              <a:xfrm>
                <a:off x="7900989" y="2960836"/>
                <a:ext cx="275441" cy="277207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33" name="Group 83"/>
              <p:cNvGrpSpPr/>
              <p:nvPr/>
            </p:nvGrpSpPr>
            <p:grpSpPr>
              <a:xfrm>
                <a:off x="7460264" y="2178046"/>
                <a:ext cx="206943" cy="208270"/>
                <a:chOff x="4149281" y="1887719"/>
                <a:chExt cx="224837" cy="226650"/>
              </a:xfrm>
            </p:grpSpPr>
            <p:sp>
              <p:nvSpPr>
                <p:cNvPr id="58" name="Oval 108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9" name="Oval 109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4" name="Group 84"/>
              <p:cNvGrpSpPr/>
              <p:nvPr/>
            </p:nvGrpSpPr>
            <p:grpSpPr>
              <a:xfrm>
                <a:off x="6673055" y="1696133"/>
                <a:ext cx="206943" cy="208270"/>
                <a:chOff x="4149281" y="1887719"/>
                <a:chExt cx="224837" cy="226650"/>
              </a:xfrm>
            </p:grpSpPr>
            <p:sp>
              <p:nvSpPr>
                <p:cNvPr id="56" name="Oval 106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7" name="Oval 107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5" name="Group 85"/>
              <p:cNvGrpSpPr/>
              <p:nvPr/>
            </p:nvGrpSpPr>
            <p:grpSpPr>
              <a:xfrm>
                <a:off x="5636903" y="1563392"/>
                <a:ext cx="206943" cy="208270"/>
                <a:chOff x="4149281" y="1887719"/>
                <a:chExt cx="224837" cy="226650"/>
              </a:xfrm>
            </p:grpSpPr>
            <p:sp>
              <p:nvSpPr>
                <p:cNvPr id="54" name="Oval 104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5" name="Oval 105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6" name="Group 86"/>
              <p:cNvGrpSpPr/>
              <p:nvPr/>
            </p:nvGrpSpPr>
            <p:grpSpPr>
              <a:xfrm>
                <a:off x="4353051" y="2331478"/>
                <a:ext cx="219675" cy="221084"/>
                <a:chOff x="4149281" y="1887719"/>
                <a:chExt cx="224837" cy="226650"/>
              </a:xfrm>
            </p:grpSpPr>
            <p:sp>
              <p:nvSpPr>
                <p:cNvPr id="52" name="Oval 102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3" name="Oval 103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7" name="Group 87"/>
              <p:cNvGrpSpPr/>
              <p:nvPr/>
            </p:nvGrpSpPr>
            <p:grpSpPr>
              <a:xfrm>
                <a:off x="3990983" y="3187984"/>
                <a:ext cx="219675" cy="221084"/>
                <a:chOff x="4149281" y="1887719"/>
                <a:chExt cx="224837" cy="226650"/>
              </a:xfrm>
            </p:grpSpPr>
            <p:sp>
              <p:nvSpPr>
                <p:cNvPr id="50" name="Oval 100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1" name="Oval 101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8" name="Group 88"/>
              <p:cNvGrpSpPr/>
              <p:nvPr/>
            </p:nvGrpSpPr>
            <p:grpSpPr>
              <a:xfrm>
                <a:off x="4705258" y="2828806"/>
                <a:ext cx="199705" cy="200984"/>
                <a:chOff x="4149281" y="1887719"/>
                <a:chExt cx="224837" cy="226650"/>
              </a:xfrm>
            </p:grpSpPr>
            <p:sp>
              <p:nvSpPr>
                <p:cNvPr id="48" name="Oval 98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9" name="Oval 99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9" name="Group 89"/>
              <p:cNvGrpSpPr/>
              <p:nvPr/>
            </p:nvGrpSpPr>
            <p:grpSpPr>
              <a:xfrm>
                <a:off x="4867553" y="4396697"/>
                <a:ext cx="328449" cy="330554"/>
                <a:chOff x="4149281" y="1887719"/>
                <a:chExt cx="224837" cy="226650"/>
              </a:xfrm>
            </p:grpSpPr>
            <p:sp>
              <p:nvSpPr>
                <p:cNvPr id="46" name="Oval 96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7" name="Oval 97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0" name="Group 90"/>
              <p:cNvGrpSpPr/>
              <p:nvPr/>
            </p:nvGrpSpPr>
            <p:grpSpPr>
              <a:xfrm>
                <a:off x="5480832" y="1998704"/>
                <a:ext cx="206943" cy="208270"/>
                <a:chOff x="4149281" y="1887719"/>
                <a:chExt cx="224837" cy="226650"/>
              </a:xfrm>
            </p:grpSpPr>
            <p:sp>
              <p:nvSpPr>
                <p:cNvPr id="44" name="Oval 94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5" name="Oval 95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1" name="Group 91"/>
              <p:cNvGrpSpPr/>
              <p:nvPr/>
            </p:nvGrpSpPr>
            <p:grpSpPr>
              <a:xfrm>
                <a:off x="7068613" y="4908628"/>
                <a:ext cx="250402" cy="252007"/>
                <a:chOff x="4149281" y="1887719"/>
                <a:chExt cx="224837" cy="226650"/>
              </a:xfrm>
            </p:grpSpPr>
            <p:sp>
              <p:nvSpPr>
                <p:cNvPr id="42" name="Oval 92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3" name="Oval 93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</p:grp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49065C50-6780-6744-8BBB-2A4469D7AFF3}"/>
              </a:ext>
            </a:extLst>
          </p:cNvPr>
          <p:cNvGrpSpPr/>
          <p:nvPr/>
        </p:nvGrpSpPr>
        <p:grpSpPr>
          <a:xfrm>
            <a:off x="6326102" y="1412776"/>
            <a:ext cx="4707658" cy="4491962"/>
            <a:chOff x="6326102" y="1412776"/>
            <a:chExt cx="4707658" cy="4491962"/>
          </a:xfrm>
        </p:grpSpPr>
        <p:grpSp>
          <p:nvGrpSpPr>
            <p:cNvPr id="132" name="组合 131">
              <a:extLst>
                <a:ext uri="{FF2B5EF4-FFF2-40B4-BE49-F238E27FC236}">
                  <a16:creationId xmlns:a16="http://schemas.microsoft.com/office/drawing/2014/main" id="{49BC0BBB-AD4C-C546-A539-90DB1F91C071}"/>
                </a:ext>
              </a:extLst>
            </p:cNvPr>
            <p:cNvGrpSpPr/>
            <p:nvPr/>
          </p:nvGrpSpPr>
          <p:grpSpPr>
            <a:xfrm>
              <a:off x="6326102" y="1412776"/>
              <a:ext cx="4707658" cy="4491962"/>
              <a:chOff x="6326102" y="1412776"/>
              <a:chExt cx="4707658" cy="4491962"/>
            </a:xfrm>
          </p:grpSpPr>
          <p:grpSp>
            <p:nvGrpSpPr>
              <p:cNvPr id="129" name="组合 128">
                <a:extLst>
                  <a:ext uri="{FF2B5EF4-FFF2-40B4-BE49-F238E27FC236}">
                    <a16:creationId xmlns:a16="http://schemas.microsoft.com/office/drawing/2014/main" id="{3BC0C6E7-2E72-4D4C-8885-F79C6BEE4D36}"/>
                  </a:ext>
                </a:extLst>
              </p:cNvPr>
              <p:cNvGrpSpPr/>
              <p:nvPr/>
            </p:nvGrpSpPr>
            <p:grpSpPr>
              <a:xfrm>
                <a:off x="6326102" y="1412776"/>
                <a:ext cx="4707658" cy="4491962"/>
                <a:chOff x="6326102" y="1412776"/>
                <a:chExt cx="4707658" cy="4491962"/>
              </a:xfrm>
            </p:grpSpPr>
            <p:grpSp>
              <p:nvGrpSpPr>
                <p:cNvPr id="2" name="组合 1"/>
                <p:cNvGrpSpPr/>
                <p:nvPr/>
              </p:nvGrpSpPr>
              <p:grpSpPr>
                <a:xfrm>
                  <a:off x="6326102" y="1412776"/>
                  <a:ext cx="4707658" cy="4491962"/>
                  <a:chOff x="6326102" y="1412776"/>
                  <a:chExt cx="4707658" cy="4491962"/>
                </a:xfrm>
              </p:grpSpPr>
              <p:sp>
                <p:nvSpPr>
                  <p:cNvPr id="3" name="Oval 24"/>
                  <p:cNvSpPr/>
                  <p:nvPr/>
                </p:nvSpPr>
                <p:spPr>
                  <a:xfrm>
                    <a:off x="7612677" y="3879145"/>
                    <a:ext cx="801464" cy="801464"/>
                  </a:xfrm>
                  <a:prstGeom prst="ellipse">
                    <a:avLst/>
                  </a:prstGeom>
                  <a:ln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4" name="Oval 20"/>
                  <p:cNvSpPr/>
                  <p:nvPr/>
                </p:nvSpPr>
                <p:spPr>
                  <a:xfrm>
                    <a:off x="6326102" y="1445112"/>
                    <a:ext cx="801464" cy="801464"/>
                  </a:xfrm>
                  <a:prstGeom prst="ellipse">
                    <a:avLst/>
                  </a:prstGeom>
                  <a:ln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5" name="Oval 22"/>
                  <p:cNvSpPr/>
                  <p:nvPr/>
                </p:nvSpPr>
                <p:spPr>
                  <a:xfrm>
                    <a:off x="7612677" y="2655014"/>
                    <a:ext cx="801464" cy="801464"/>
                  </a:xfrm>
                  <a:prstGeom prst="ellipse">
                    <a:avLst/>
                  </a:prstGeom>
                  <a:ln/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6" name="Oval 26"/>
                  <p:cNvSpPr/>
                  <p:nvPr/>
                </p:nvSpPr>
                <p:spPr>
                  <a:xfrm>
                    <a:off x="6326102" y="5103274"/>
                    <a:ext cx="801464" cy="801464"/>
                  </a:xfrm>
                  <a:prstGeom prst="ellipse">
                    <a:avLst/>
                  </a:prstGeom>
                  <a:ln/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grpSp>
                <p:nvGrpSpPr>
                  <p:cNvPr id="7" name="Group 53"/>
                  <p:cNvGrpSpPr/>
                  <p:nvPr/>
                </p:nvGrpSpPr>
                <p:grpSpPr>
                  <a:xfrm>
                    <a:off x="7127566" y="1412776"/>
                    <a:ext cx="2412674" cy="866136"/>
                    <a:chOff x="9097762" y="3444655"/>
                    <a:chExt cx="2412674" cy="866136"/>
                  </a:xfrm>
                </p:grpSpPr>
                <p:sp>
                  <p:nvSpPr>
                    <p:cNvPr id="120" name="TextBox 54"/>
                    <p:cNvSpPr txBox="1">
                      <a:spLocks/>
                    </p:cNvSpPr>
                    <p:nvPr/>
                  </p:nvSpPr>
                  <p:spPr bwMode="auto">
                    <a:xfrm>
                      <a:off x="9097762" y="3444655"/>
                      <a:ext cx="1258976" cy="309958"/>
                    </a:xfrm>
                    <a:prstGeom prst="rect">
                      <a:avLst/>
                    </a:prstGeom>
                    <a:noFill/>
                    <a:extLst/>
                  </p:spPr>
                  <p:txBody>
                    <a:bodyPr wrap="none" lIns="90000" tIns="46800" rIns="90000" bIns="46800">
                      <a:normAutofit/>
                    </a:bodyPr>
                    <a:lstStyle/>
                    <a:p>
                      <a:pPr algn="l" latinLnBrk="0"/>
                      <a:r>
                        <a:rPr lang="zh-Hans" altLang="en-US" sz="1400" dirty="0">
                          <a:solidFill>
                            <a:schemeClr val="accent1">
                              <a:lumMod val="100000"/>
                            </a:schemeClr>
                          </a:solidFill>
                          <a:effectLst/>
                        </a:rPr>
                        <a:t>快速</a:t>
                      </a:r>
                      <a:endParaRPr lang="zh-CN" altLang="en-US" sz="1400" dirty="0">
                        <a:solidFill>
                          <a:schemeClr val="accent1">
                            <a:lumMod val="100000"/>
                          </a:schemeClr>
                        </a:solidFill>
                        <a:effectLst/>
                      </a:endParaRPr>
                    </a:p>
                  </p:txBody>
                </p:sp>
                <p:sp>
                  <p:nvSpPr>
                    <p:cNvPr id="121" name="TextBox 55"/>
                    <p:cNvSpPr txBox="1">
                      <a:spLocks/>
                    </p:cNvSpPr>
                    <p:nvPr/>
                  </p:nvSpPr>
                  <p:spPr bwMode="auto">
                    <a:xfrm>
                      <a:off x="9097762" y="3754613"/>
                      <a:ext cx="2412674" cy="556178"/>
                    </a:xfrm>
                    <a:prstGeom prst="rect">
                      <a:avLst/>
                    </a:prstGeom>
                    <a:noFill/>
                    <a:extLst/>
                  </p:spPr>
                  <p:txBody>
                    <a:bodyPr wrap="square" lIns="90000" tIns="46800" rIns="90000" bIns="46800">
                      <a:normAutofit/>
                    </a:bodyPr>
                    <a:lstStyle/>
                    <a:p>
                      <a:pPr algn="l" latinLnBrk="0">
                        <a:lnSpc>
                          <a:spcPct val="120000"/>
                        </a:lnSpc>
                      </a:pPr>
                      <a:r>
                        <a:rPr lang="zh-Hans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快速部署多种类型的区块链服务。</a:t>
                      </a:r>
                      <a:endParaRPr lang="zh-CN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p:txBody>
                </p:sp>
              </p:grpSp>
              <p:grpSp>
                <p:nvGrpSpPr>
                  <p:cNvPr id="8" name="Group 56"/>
                  <p:cNvGrpSpPr/>
                  <p:nvPr/>
                </p:nvGrpSpPr>
                <p:grpSpPr>
                  <a:xfrm>
                    <a:off x="8414141" y="2669241"/>
                    <a:ext cx="2619619" cy="866136"/>
                    <a:chOff x="9097762" y="3444655"/>
                    <a:chExt cx="2619619" cy="866136"/>
                  </a:xfrm>
                </p:grpSpPr>
                <p:sp>
                  <p:nvSpPr>
                    <p:cNvPr id="118" name="TextBox 57"/>
                    <p:cNvSpPr txBox="1">
                      <a:spLocks/>
                    </p:cNvSpPr>
                    <p:nvPr/>
                  </p:nvSpPr>
                  <p:spPr bwMode="auto">
                    <a:xfrm>
                      <a:off x="9097762" y="3444655"/>
                      <a:ext cx="1258976" cy="309958"/>
                    </a:xfrm>
                    <a:prstGeom prst="rect">
                      <a:avLst/>
                    </a:prstGeom>
                    <a:noFill/>
                    <a:extLst/>
                  </p:spPr>
                  <p:txBody>
                    <a:bodyPr wrap="none" lIns="90000" tIns="46800" rIns="90000" bIns="46800">
                      <a:normAutofit/>
                    </a:bodyPr>
                    <a:lstStyle/>
                    <a:p>
                      <a:pPr algn="l" latinLnBrk="0"/>
                      <a:r>
                        <a:rPr lang="zh-Hans" altLang="en-US" sz="1400" dirty="0">
                          <a:solidFill>
                            <a:schemeClr val="accent2">
                              <a:lumMod val="100000"/>
                            </a:schemeClr>
                          </a:solidFill>
                          <a:effectLst/>
                        </a:rPr>
                        <a:t>自动化</a:t>
                      </a:r>
                      <a:endParaRPr lang="zh-CN" altLang="en-US" sz="1400" dirty="0">
                        <a:solidFill>
                          <a:schemeClr val="accent2">
                            <a:lumMod val="100000"/>
                          </a:schemeClr>
                        </a:solidFill>
                        <a:effectLst/>
                      </a:endParaRPr>
                    </a:p>
                  </p:txBody>
                </p:sp>
                <p:sp>
                  <p:nvSpPr>
                    <p:cNvPr id="119" name="TextBox 58"/>
                    <p:cNvSpPr txBox="1">
                      <a:spLocks/>
                    </p:cNvSpPr>
                    <p:nvPr/>
                  </p:nvSpPr>
                  <p:spPr bwMode="auto">
                    <a:xfrm>
                      <a:off x="9097762" y="3754613"/>
                      <a:ext cx="2619619" cy="556178"/>
                    </a:xfrm>
                    <a:prstGeom prst="rect">
                      <a:avLst/>
                    </a:prstGeom>
                    <a:noFill/>
                    <a:extLst/>
                  </p:spPr>
                  <p:txBody>
                    <a:bodyPr wrap="square" lIns="90000" tIns="46800" rIns="90000" bIns="46800">
                      <a:noAutofit/>
                    </a:bodyPr>
                    <a:lstStyle/>
                    <a:p>
                      <a:pPr algn="l" latinLnBrk="0">
                        <a:lnSpc>
                          <a:spcPct val="120000"/>
                        </a:lnSpc>
                      </a:pPr>
                      <a:r>
                        <a:rPr lang="zh-Hans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自动化管理所有区块链的生命周期，包括创建，启动，停止，删除。</a:t>
                      </a:r>
                      <a:endParaRPr lang="zh-CN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p:txBody>
                </p:sp>
              </p:grpSp>
              <p:grpSp>
                <p:nvGrpSpPr>
                  <p:cNvPr id="9" name="Group 59"/>
                  <p:cNvGrpSpPr/>
                  <p:nvPr/>
                </p:nvGrpSpPr>
                <p:grpSpPr>
                  <a:xfrm>
                    <a:off x="8414141" y="3846809"/>
                    <a:ext cx="2146809" cy="866136"/>
                    <a:chOff x="9097762" y="3444655"/>
                    <a:chExt cx="2146809" cy="866136"/>
                  </a:xfrm>
                </p:grpSpPr>
                <p:sp>
                  <p:nvSpPr>
                    <p:cNvPr id="116" name="TextBox 60"/>
                    <p:cNvSpPr txBox="1">
                      <a:spLocks/>
                    </p:cNvSpPr>
                    <p:nvPr/>
                  </p:nvSpPr>
                  <p:spPr bwMode="auto">
                    <a:xfrm>
                      <a:off x="9097762" y="3444655"/>
                      <a:ext cx="1258976" cy="309958"/>
                    </a:xfrm>
                    <a:prstGeom prst="rect">
                      <a:avLst/>
                    </a:prstGeom>
                    <a:noFill/>
                    <a:extLst/>
                  </p:spPr>
                  <p:txBody>
                    <a:bodyPr wrap="none" lIns="90000" tIns="46800" rIns="90000" bIns="46800">
                      <a:normAutofit/>
                    </a:bodyPr>
                    <a:lstStyle/>
                    <a:p>
                      <a:pPr algn="l" latinLnBrk="0"/>
                      <a:r>
                        <a:rPr lang="zh-Hans" altLang="en-US" sz="1400" dirty="0">
                          <a:solidFill>
                            <a:schemeClr val="accent3">
                              <a:lumMod val="100000"/>
                            </a:schemeClr>
                          </a:solidFill>
                          <a:effectLst/>
                        </a:rPr>
                        <a:t>多元化</a:t>
                      </a:r>
                      <a:endParaRPr lang="zh-CN" altLang="en-US" sz="1400" dirty="0">
                        <a:solidFill>
                          <a:schemeClr val="accent3">
                            <a:lumMod val="100000"/>
                          </a:schemeClr>
                        </a:solidFill>
                        <a:effectLst/>
                      </a:endParaRPr>
                    </a:p>
                  </p:txBody>
                </p:sp>
                <p:sp>
                  <p:nvSpPr>
                    <p:cNvPr id="117" name="TextBox 61"/>
                    <p:cNvSpPr txBox="1">
                      <a:spLocks/>
                    </p:cNvSpPr>
                    <p:nvPr/>
                  </p:nvSpPr>
                  <p:spPr bwMode="auto">
                    <a:xfrm>
                      <a:off x="9097762" y="3754613"/>
                      <a:ext cx="2146809" cy="556178"/>
                    </a:xfrm>
                    <a:prstGeom prst="rect">
                      <a:avLst/>
                    </a:prstGeom>
                    <a:noFill/>
                    <a:extLst/>
                  </p:spPr>
                  <p:txBody>
                    <a:bodyPr wrap="square" lIns="90000" tIns="46800" rIns="90000" bIns="46800">
                      <a:normAutofit/>
                    </a:bodyPr>
                    <a:lstStyle/>
                    <a:p>
                      <a:pPr algn="l" latinLnBrk="0">
                        <a:lnSpc>
                          <a:spcPct val="120000"/>
                        </a:lnSpc>
                      </a:pPr>
                      <a:r>
                        <a:rPr lang="zh-Hans" alt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支持多种类型基础设施的部署。</a:t>
                      </a:r>
                      <a:endParaRPr lang="zh-CN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p:txBody>
                </p:sp>
              </p:grpSp>
              <p:grpSp>
                <p:nvGrpSpPr>
                  <p:cNvPr id="10" name="Group 62"/>
                  <p:cNvGrpSpPr/>
                  <p:nvPr/>
                </p:nvGrpSpPr>
                <p:grpSpPr>
                  <a:xfrm>
                    <a:off x="7127566" y="5024377"/>
                    <a:ext cx="2412674" cy="866136"/>
                    <a:chOff x="9097762" y="3444655"/>
                    <a:chExt cx="2412674" cy="866136"/>
                  </a:xfrm>
                </p:grpSpPr>
                <p:sp>
                  <p:nvSpPr>
                    <p:cNvPr id="114" name="TextBox 63"/>
                    <p:cNvSpPr txBox="1">
                      <a:spLocks/>
                    </p:cNvSpPr>
                    <p:nvPr/>
                  </p:nvSpPr>
                  <p:spPr bwMode="auto">
                    <a:xfrm>
                      <a:off x="9097762" y="3444655"/>
                      <a:ext cx="1258976" cy="309958"/>
                    </a:xfrm>
                    <a:prstGeom prst="rect">
                      <a:avLst/>
                    </a:prstGeom>
                    <a:noFill/>
                    <a:extLst/>
                  </p:spPr>
                  <p:txBody>
                    <a:bodyPr wrap="none" lIns="90000" tIns="46800" rIns="90000" bIns="46800">
                      <a:normAutofit/>
                    </a:bodyPr>
                    <a:lstStyle/>
                    <a:p>
                      <a:pPr algn="l" latinLnBrk="0"/>
                      <a:r>
                        <a:rPr lang="zh-Hans" altLang="en-US" sz="1400" dirty="0">
                          <a:solidFill>
                            <a:schemeClr val="accent4"/>
                          </a:solidFill>
                          <a:effectLst/>
                        </a:rPr>
                        <a:t>扩展</a:t>
                      </a:r>
                      <a:endParaRPr lang="zh-CN" altLang="en-US" sz="1400" dirty="0">
                        <a:solidFill>
                          <a:schemeClr val="accent4"/>
                        </a:solidFill>
                        <a:effectLst/>
                      </a:endParaRPr>
                    </a:p>
                  </p:txBody>
                </p:sp>
                <p:sp>
                  <p:nvSpPr>
                    <p:cNvPr id="115" name="TextBox 64"/>
                    <p:cNvSpPr txBox="1">
                      <a:spLocks/>
                    </p:cNvSpPr>
                    <p:nvPr/>
                  </p:nvSpPr>
                  <p:spPr bwMode="auto">
                    <a:xfrm>
                      <a:off x="9097762" y="3754613"/>
                      <a:ext cx="2412674" cy="556178"/>
                    </a:xfrm>
                    <a:prstGeom prst="rect">
                      <a:avLst/>
                    </a:prstGeom>
                    <a:noFill/>
                    <a:extLst/>
                  </p:spPr>
                  <p:txBody>
                    <a:bodyPr wrap="square" lIns="90000" tIns="46800" rIns="90000" bIns="46800">
                      <a:noAutofit/>
                    </a:bodyPr>
                    <a:lstStyle/>
                    <a:p>
                      <a:pPr algn="l" latinLnBrk="0">
                        <a:lnSpc>
                          <a:spcPct val="120000"/>
                        </a:lnSpc>
                      </a:pPr>
                      <a:r>
                        <a:rPr lang="zh-Hans" alt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拥有对区块链的监控，日志，健康检查，以及分析的扩展功能。</a:t>
                      </a:r>
                      <a:endParaRPr lang="zh-CN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p:txBody>
                </p:sp>
              </p:grpSp>
              <p:sp>
                <p:nvSpPr>
                  <p:cNvPr id="123" name="Freeform: Shape 11"/>
                  <p:cNvSpPr>
                    <a:spLocks noChangeAspect="1"/>
                  </p:cNvSpPr>
                  <p:nvPr/>
                </p:nvSpPr>
                <p:spPr bwMode="auto">
                  <a:xfrm>
                    <a:off x="7852202" y="4128554"/>
                    <a:ext cx="322415" cy="275398"/>
                  </a:xfrm>
                  <a:custGeom>
                    <a:avLst/>
                    <a:gdLst>
                      <a:gd name="T0" fmla="*/ 48 w 48"/>
                      <a:gd name="T1" fmla="*/ 38 h 41"/>
                      <a:gd name="T2" fmla="*/ 45 w 48"/>
                      <a:gd name="T3" fmla="*/ 41 h 41"/>
                      <a:gd name="T4" fmla="*/ 37 w 48"/>
                      <a:gd name="T5" fmla="*/ 41 h 41"/>
                      <a:gd name="T6" fmla="*/ 34 w 48"/>
                      <a:gd name="T7" fmla="*/ 38 h 41"/>
                      <a:gd name="T8" fmla="*/ 34 w 48"/>
                      <a:gd name="T9" fmla="*/ 30 h 41"/>
                      <a:gd name="T10" fmla="*/ 37 w 48"/>
                      <a:gd name="T11" fmla="*/ 27 h 41"/>
                      <a:gd name="T12" fmla="*/ 39 w 48"/>
                      <a:gd name="T13" fmla="*/ 27 h 41"/>
                      <a:gd name="T14" fmla="*/ 39 w 48"/>
                      <a:gd name="T15" fmla="*/ 22 h 41"/>
                      <a:gd name="T16" fmla="*/ 25 w 48"/>
                      <a:gd name="T17" fmla="*/ 22 h 41"/>
                      <a:gd name="T18" fmla="*/ 25 w 48"/>
                      <a:gd name="T19" fmla="*/ 27 h 41"/>
                      <a:gd name="T20" fmla="*/ 28 w 48"/>
                      <a:gd name="T21" fmla="*/ 27 h 41"/>
                      <a:gd name="T22" fmla="*/ 31 w 48"/>
                      <a:gd name="T23" fmla="*/ 30 h 41"/>
                      <a:gd name="T24" fmla="*/ 31 w 48"/>
                      <a:gd name="T25" fmla="*/ 38 h 41"/>
                      <a:gd name="T26" fmla="*/ 28 w 48"/>
                      <a:gd name="T27" fmla="*/ 41 h 41"/>
                      <a:gd name="T28" fmla="*/ 19 w 48"/>
                      <a:gd name="T29" fmla="*/ 41 h 41"/>
                      <a:gd name="T30" fmla="*/ 17 w 48"/>
                      <a:gd name="T31" fmla="*/ 38 h 41"/>
                      <a:gd name="T32" fmla="*/ 17 w 48"/>
                      <a:gd name="T33" fmla="*/ 30 h 41"/>
                      <a:gd name="T34" fmla="*/ 19 w 48"/>
                      <a:gd name="T35" fmla="*/ 27 h 41"/>
                      <a:gd name="T36" fmla="*/ 22 w 48"/>
                      <a:gd name="T37" fmla="*/ 27 h 41"/>
                      <a:gd name="T38" fmla="*/ 22 w 48"/>
                      <a:gd name="T39" fmla="*/ 22 h 41"/>
                      <a:gd name="T40" fmla="*/ 8 w 48"/>
                      <a:gd name="T41" fmla="*/ 22 h 41"/>
                      <a:gd name="T42" fmla="*/ 8 w 48"/>
                      <a:gd name="T43" fmla="*/ 27 h 41"/>
                      <a:gd name="T44" fmla="*/ 11 w 48"/>
                      <a:gd name="T45" fmla="*/ 27 h 41"/>
                      <a:gd name="T46" fmla="*/ 13 w 48"/>
                      <a:gd name="T47" fmla="*/ 30 h 41"/>
                      <a:gd name="T48" fmla="*/ 13 w 48"/>
                      <a:gd name="T49" fmla="*/ 38 h 41"/>
                      <a:gd name="T50" fmla="*/ 11 w 48"/>
                      <a:gd name="T51" fmla="*/ 41 h 41"/>
                      <a:gd name="T52" fmla="*/ 2 w 48"/>
                      <a:gd name="T53" fmla="*/ 41 h 41"/>
                      <a:gd name="T54" fmla="*/ 0 w 48"/>
                      <a:gd name="T55" fmla="*/ 38 h 41"/>
                      <a:gd name="T56" fmla="*/ 0 w 48"/>
                      <a:gd name="T57" fmla="*/ 30 h 41"/>
                      <a:gd name="T58" fmla="*/ 2 w 48"/>
                      <a:gd name="T59" fmla="*/ 27 h 41"/>
                      <a:gd name="T60" fmla="*/ 5 w 48"/>
                      <a:gd name="T61" fmla="*/ 27 h 41"/>
                      <a:gd name="T62" fmla="*/ 5 w 48"/>
                      <a:gd name="T63" fmla="*/ 22 h 41"/>
                      <a:gd name="T64" fmla="*/ 8 w 48"/>
                      <a:gd name="T65" fmla="*/ 19 h 41"/>
                      <a:gd name="T66" fmla="*/ 22 w 48"/>
                      <a:gd name="T67" fmla="*/ 19 h 41"/>
                      <a:gd name="T68" fmla="*/ 22 w 48"/>
                      <a:gd name="T69" fmla="*/ 13 h 41"/>
                      <a:gd name="T70" fmla="*/ 19 w 48"/>
                      <a:gd name="T71" fmla="*/ 13 h 41"/>
                      <a:gd name="T72" fmla="*/ 17 w 48"/>
                      <a:gd name="T73" fmla="*/ 11 h 41"/>
                      <a:gd name="T74" fmla="*/ 17 w 48"/>
                      <a:gd name="T75" fmla="*/ 2 h 41"/>
                      <a:gd name="T76" fmla="*/ 19 w 48"/>
                      <a:gd name="T77" fmla="*/ 0 h 41"/>
                      <a:gd name="T78" fmla="*/ 28 w 48"/>
                      <a:gd name="T79" fmla="*/ 0 h 41"/>
                      <a:gd name="T80" fmla="*/ 31 w 48"/>
                      <a:gd name="T81" fmla="*/ 2 h 41"/>
                      <a:gd name="T82" fmla="*/ 31 w 48"/>
                      <a:gd name="T83" fmla="*/ 11 h 41"/>
                      <a:gd name="T84" fmla="*/ 28 w 48"/>
                      <a:gd name="T85" fmla="*/ 13 h 41"/>
                      <a:gd name="T86" fmla="*/ 25 w 48"/>
                      <a:gd name="T87" fmla="*/ 13 h 41"/>
                      <a:gd name="T88" fmla="*/ 25 w 48"/>
                      <a:gd name="T89" fmla="*/ 19 h 41"/>
                      <a:gd name="T90" fmla="*/ 39 w 48"/>
                      <a:gd name="T91" fmla="*/ 19 h 41"/>
                      <a:gd name="T92" fmla="*/ 43 w 48"/>
                      <a:gd name="T93" fmla="*/ 22 h 41"/>
                      <a:gd name="T94" fmla="*/ 43 w 48"/>
                      <a:gd name="T95" fmla="*/ 27 h 41"/>
                      <a:gd name="T96" fmla="*/ 45 w 48"/>
                      <a:gd name="T97" fmla="*/ 27 h 41"/>
                      <a:gd name="T98" fmla="*/ 48 w 48"/>
                      <a:gd name="T99" fmla="*/ 30 h 41"/>
                      <a:gd name="T100" fmla="*/ 48 w 48"/>
                      <a:gd name="T101" fmla="*/ 38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</a:cxnLst>
                    <a:rect l="0" t="0" r="r" b="b"/>
                    <a:pathLst>
                      <a:path w="48" h="41">
                        <a:moveTo>
                          <a:pt x="48" y="38"/>
                        </a:moveTo>
                        <a:cubicBezTo>
                          <a:pt x="48" y="40"/>
                          <a:pt x="47" y="41"/>
                          <a:pt x="45" y="41"/>
                        </a:cubicBezTo>
                        <a:cubicBezTo>
                          <a:pt x="37" y="41"/>
                          <a:pt x="37" y="41"/>
                          <a:pt x="37" y="41"/>
                        </a:cubicBezTo>
                        <a:cubicBezTo>
                          <a:pt x="35" y="41"/>
                          <a:pt x="34" y="40"/>
                          <a:pt x="34" y="38"/>
                        </a:cubicBezTo>
                        <a:cubicBezTo>
                          <a:pt x="34" y="30"/>
                          <a:pt x="34" y="30"/>
                          <a:pt x="34" y="30"/>
                        </a:cubicBezTo>
                        <a:cubicBezTo>
                          <a:pt x="34" y="28"/>
                          <a:pt x="35" y="27"/>
                          <a:pt x="37" y="27"/>
                        </a:cubicBezTo>
                        <a:cubicBezTo>
                          <a:pt x="39" y="27"/>
                          <a:pt x="39" y="27"/>
                          <a:pt x="39" y="27"/>
                        </a:cubicBezTo>
                        <a:cubicBezTo>
                          <a:pt x="39" y="22"/>
                          <a:pt x="39" y="22"/>
                          <a:pt x="39" y="22"/>
                        </a:cubicBezTo>
                        <a:cubicBezTo>
                          <a:pt x="25" y="22"/>
                          <a:pt x="25" y="22"/>
                          <a:pt x="25" y="22"/>
                        </a:cubicBezTo>
                        <a:cubicBezTo>
                          <a:pt x="25" y="27"/>
                          <a:pt x="25" y="27"/>
                          <a:pt x="25" y="27"/>
                        </a:cubicBezTo>
                        <a:cubicBezTo>
                          <a:pt x="28" y="27"/>
                          <a:pt x="28" y="27"/>
                          <a:pt x="28" y="27"/>
                        </a:cubicBezTo>
                        <a:cubicBezTo>
                          <a:pt x="29" y="27"/>
                          <a:pt x="31" y="28"/>
                          <a:pt x="31" y="30"/>
                        </a:cubicBezTo>
                        <a:cubicBezTo>
                          <a:pt x="31" y="38"/>
                          <a:pt x="31" y="38"/>
                          <a:pt x="31" y="38"/>
                        </a:cubicBezTo>
                        <a:cubicBezTo>
                          <a:pt x="31" y="40"/>
                          <a:pt x="29" y="41"/>
                          <a:pt x="28" y="41"/>
                        </a:cubicBezTo>
                        <a:cubicBezTo>
                          <a:pt x="19" y="41"/>
                          <a:pt x="19" y="41"/>
                          <a:pt x="19" y="41"/>
                        </a:cubicBezTo>
                        <a:cubicBezTo>
                          <a:pt x="18" y="41"/>
                          <a:pt x="17" y="40"/>
                          <a:pt x="17" y="38"/>
                        </a:cubicBezTo>
                        <a:cubicBezTo>
                          <a:pt x="17" y="30"/>
                          <a:pt x="17" y="30"/>
                          <a:pt x="17" y="30"/>
                        </a:cubicBezTo>
                        <a:cubicBezTo>
                          <a:pt x="17" y="28"/>
                          <a:pt x="18" y="27"/>
                          <a:pt x="19" y="27"/>
                        </a:cubicBezTo>
                        <a:cubicBezTo>
                          <a:pt x="22" y="27"/>
                          <a:pt x="22" y="27"/>
                          <a:pt x="22" y="27"/>
                        </a:cubicBezTo>
                        <a:cubicBezTo>
                          <a:pt x="22" y="22"/>
                          <a:pt x="22" y="22"/>
                          <a:pt x="22" y="22"/>
                        </a:cubicBezTo>
                        <a:cubicBezTo>
                          <a:pt x="8" y="22"/>
                          <a:pt x="8" y="22"/>
                          <a:pt x="8" y="22"/>
                        </a:cubicBezTo>
                        <a:cubicBezTo>
                          <a:pt x="8" y="27"/>
                          <a:pt x="8" y="27"/>
                          <a:pt x="8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2" y="27"/>
                          <a:pt x="13" y="28"/>
                          <a:pt x="13" y="30"/>
                        </a:cubicBezTo>
                        <a:cubicBezTo>
                          <a:pt x="13" y="38"/>
                          <a:pt x="13" y="38"/>
                          <a:pt x="13" y="38"/>
                        </a:cubicBezTo>
                        <a:cubicBezTo>
                          <a:pt x="13" y="40"/>
                          <a:pt x="12" y="41"/>
                          <a:pt x="11" y="41"/>
                        </a:cubicBezTo>
                        <a:cubicBezTo>
                          <a:pt x="2" y="41"/>
                          <a:pt x="2" y="41"/>
                          <a:pt x="2" y="41"/>
                        </a:cubicBezTo>
                        <a:cubicBezTo>
                          <a:pt x="1" y="41"/>
                          <a:pt x="0" y="40"/>
                          <a:pt x="0" y="38"/>
                        </a:cubicBezTo>
                        <a:cubicBezTo>
                          <a:pt x="0" y="30"/>
                          <a:pt x="0" y="30"/>
                          <a:pt x="0" y="30"/>
                        </a:cubicBezTo>
                        <a:cubicBezTo>
                          <a:pt x="0" y="28"/>
                          <a:pt x="1" y="27"/>
                          <a:pt x="2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2"/>
                          <a:pt x="5" y="22"/>
                          <a:pt x="5" y="22"/>
                        </a:cubicBezTo>
                        <a:cubicBezTo>
                          <a:pt x="5" y="20"/>
                          <a:pt x="6" y="19"/>
                          <a:pt x="8" y="19"/>
                        </a:cubicBez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19" y="13"/>
                          <a:pt x="19" y="13"/>
                          <a:pt x="19" y="13"/>
                        </a:cubicBezTo>
                        <a:cubicBezTo>
                          <a:pt x="18" y="13"/>
                          <a:pt x="17" y="12"/>
                          <a:pt x="17" y="11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1"/>
                          <a:pt x="18" y="0"/>
                          <a:pt x="19" y="0"/>
                        </a:cubicBezTo>
                        <a:cubicBezTo>
                          <a:pt x="28" y="0"/>
                          <a:pt x="28" y="0"/>
                          <a:pt x="28" y="0"/>
                        </a:cubicBezTo>
                        <a:cubicBezTo>
                          <a:pt x="29" y="0"/>
                          <a:pt x="31" y="1"/>
                          <a:pt x="31" y="2"/>
                        </a:cubicBezTo>
                        <a:cubicBezTo>
                          <a:pt x="31" y="11"/>
                          <a:pt x="31" y="11"/>
                          <a:pt x="31" y="11"/>
                        </a:cubicBezTo>
                        <a:cubicBezTo>
                          <a:pt x="31" y="12"/>
                          <a:pt x="29" y="13"/>
                          <a:pt x="28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9"/>
                          <a:pt x="25" y="19"/>
                          <a:pt x="25" y="19"/>
                        </a:cubicBezTo>
                        <a:cubicBezTo>
                          <a:pt x="39" y="19"/>
                          <a:pt x="39" y="19"/>
                          <a:pt x="39" y="19"/>
                        </a:cubicBezTo>
                        <a:cubicBezTo>
                          <a:pt x="41" y="19"/>
                          <a:pt x="43" y="20"/>
                          <a:pt x="43" y="22"/>
                        </a:cubicBezTo>
                        <a:cubicBezTo>
                          <a:pt x="43" y="27"/>
                          <a:pt x="43" y="27"/>
                          <a:pt x="43" y="27"/>
                        </a:cubicBezTo>
                        <a:cubicBezTo>
                          <a:pt x="45" y="27"/>
                          <a:pt x="45" y="27"/>
                          <a:pt x="45" y="27"/>
                        </a:cubicBezTo>
                        <a:cubicBezTo>
                          <a:pt x="47" y="27"/>
                          <a:pt x="48" y="28"/>
                          <a:pt x="48" y="30"/>
                        </a:cubicBezTo>
                        <a:lnTo>
                          <a:pt x="48" y="38"/>
                        </a:lnTo>
                        <a:close/>
                      </a:path>
                    </a:pathLst>
                  </a:custGeom>
                  <a:solidFill>
                    <a:schemeClr val="tx2">
                      <a:lumMod val="50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pic>
              <p:nvPicPr>
                <p:cNvPr id="128" name="图片 127">
                  <a:extLst>
                    <a:ext uri="{FF2B5EF4-FFF2-40B4-BE49-F238E27FC236}">
                      <a16:creationId xmlns:a16="http://schemas.microsoft.com/office/drawing/2014/main" id="{7BF31B96-48A4-F647-BA5D-9C514D0977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70803" y="1565946"/>
                  <a:ext cx="548497" cy="548497"/>
                </a:xfrm>
                <a:prstGeom prst="rect">
                  <a:avLst/>
                </a:prstGeom>
              </p:spPr>
            </p:pic>
          </p:grpSp>
          <p:pic>
            <p:nvPicPr>
              <p:cNvPr id="131" name="图片 130">
                <a:extLst>
                  <a:ext uri="{FF2B5EF4-FFF2-40B4-BE49-F238E27FC236}">
                    <a16:creationId xmlns:a16="http://schemas.microsoft.com/office/drawing/2014/main" id="{AD3B54FE-B28A-3B42-9080-7C571074E3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55658" y="2814445"/>
                <a:ext cx="515469" cy="515469"/>
              </a:xfrm>
              <a:prstGeom prst="rect">
                <a:avLst/>
              </a:prstGeom>
            </p:spPr>
          </p:pic>
        </p:grpSp>
        <p:pic>
          <p:nvPicPr>
            <p:cNvPr id="134" name="图片 133">
              <a:extLst>
                <a:ext uri="{FF2B5EF4-FFF2-40B4-BE49-F238E27FC236}">
                  <a16:creationId xmlns:a16="http://schemas.microsoft.com/office/drawing/2014/main" id="{ADC299D7-2CC9-684C-BA7B-1F0B829FB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2455" y="5243702"/>
              <a:ext cx="475169" cy="475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463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533919" y="529097"/>
            <a:ext cx="6858976" cy="5841228"/>
            <a:chOff x="3205724" y="537743"/>
            <a:chExt cx="6198825" cy="527903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00000">
              <a:off x="4281210" y="577305"/>
              <a:ext cx="5162902" cy="508377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9218">
              <a:off x="3166162" y="693435"/>
              <a:ext cx="5162902" cy="5083777"/>
            </a:xfrm>
            <a:prstGeom prst="rect">
              <a:avLst/>
            </a:prstGeom>
          </p:spPr>
        </p:pic>
      </p:grpSp>
      <p:sp>
        <p:nvSpPr>
          <p:cNvPr id="2" name="矩形 1"/>
          <p:cNvSpPr/>
          <p:nvPr/>
        </p:nvSpPr>
        <p:spPr>
          <a:xfrm>
            <a:off x="0" y="2602523"/>
            <a:ext cx="12192000" cy="1969477"/>
          </a:xfrm>
          <a:prstGeom prst="rect">
            <a:avLst/>
          </a:prstGeom>
          <a:solidFill>
            <a:schemeClr val="accent1">
              <a:lumMod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450122" y="3267304"/>
            <a:ext cx="7291756" cy="99989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b="1" spc="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Cello</a:t>
            </a:r>
            <a:r>
              <a:rPr lang="zh-Hans" altLang="en-US" sz="4800" b="1" spc="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架构设计</a:t>
            </a:r>
            <a:endParaRPr lang="zh-CN" altLang="en-US" sz="4800" b="1" spc="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0" y="4572000"/>
            <a:ext cx="11594123" cy="586154"/>
          </a:xfrm>
          <a:custGeom>
            <a:avLst/>
            <a:gdLst>
              <a:gd name="connsiteX0" fmla="*/ 0 w 11594123"/>
              <a:gd name="connsiteY0" fmla="*/ 0 h 586154"/>
              <a:gd name="connsiteX1" fmla="*/ 11594123 w 11594123"/>
              <a:gd name="connsiteY1" fmla="*/ 586154 h 586154"/>
              <a:gd name="connsiteX2" fmla="*/ 11594123 w 11594123"/>
              <a:gd name="connsiteY2" fmla="*/ 0 h 586154"/>
              <a:gd name="connsiteX3" fmla="*/ 0 w 11594123"/>
              <a:gd name="connsiteY3" fmla="*/ 0 h 58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94123" h="586154">
                <a:moveTo>
                  <a:pt x="0" y="0"/>
                </a:moveTo>
                <a:lnTo>
                  <a:pt x="11594123" y="586154"/>
                </a:lnTo>
                <a:lnTo>
                  <a:pt x="115941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71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23"/>
          <p:cNvSpPr txBox="1"/>
          <p:nvPr/>
        </p:nvSpPr>
        <p:spPr>
          <a:xfrm>
            <a:off x="4802811" y="399771"/>
            <a:ext cx="4364391" cy="135723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lang="zh-Hans" altLang="en-US" sz="3600" b="1" dirty="0"/>
              <a:t>架构图</a:t>
            </a:r>
            <a:endParaRPr lang="zh-CN" altLang="en-US" sz="3600" b="1" dirty="0"/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id="{5E30B24C-A60A-8F4C-AD0A-3CC292F3C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827" y="1792162"/>
            <a:ext cx="97917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45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23"/>
          <p:cNvSpPr txBox="1"/>
          <p:nvPr/>
        </p:nvSpPr>
        <p:spPr>
          <a:xfrm>
            <a:off x="4802811" y="399771"/>
            <a:ext cx="4364391" cy="135723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lang="zh-Hans" altLang="en-US" sz="3600" b="1" dirty="0"/>
              <a:t>网络拓扑图</a:t>
            </a:r>
            <a:endParaRPr lang="zh-CN" altLang="en-US" sz="36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EFDBE8-9E04-D543-8ABC-DB5B15AC8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614" y="1757001"/>
            <a:ext cx="4547986" cy="39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83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D68A6102-2DDC-4E6A-8C46-70CC7716F77D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2017科技感企业总结计划PPT模板01"/>
</p:tagLst>
</file>

<file path=ppt/theme/theme1.xml><?xml version="1.0" encoding="utf-8"?>
<a:theme xmlns:a="http://schemas.openxmlformats.org/drawingml/2006/main" name="Office 主题">
  <a:themeElements>
    <a:clrScheme name="自定义 10">
      <a:dk1>
        <a:srgbClr val="FFFFFF"/>
      </a:dk1>
      <a:lt1>
        <a:sysClr val="window" lastClr="FFFFFF"/>
      </a:lt1>
      <a:dk2>
        <a:srgbClr val="335B74"/>
      </a:dk2>
      <a:lt2>
        <a:srgbClr val="DFE3E5"/>
      </a:lt2>
      <a:accent1>
        <a:srgbClr val="CCFFFF"/>
      </a:accent1>
      <a:accent2>
        <a:srgbClr val="FFFFFF"/>
      </a:accent2>
      <a:accent3>
        <a:srgbClr val="CCFFFF"/>
      </a:accent3>
      <a:accent4>
        <a:srgbClr val="FFFFFF"/>
      </a:accent4>
      <a:accent5>
        <a:srgbClr val="CCFFFF"/>
      </a:accent5>
      <a:accent6>
        <a:srgbClr val="FFFFFF"/>
      </a:accent6>
      <a:hlink>
        <a:srgbClr val="CCFFFF"/>
      </a:hlink>
      <a:folHlink>
        <a:srgbClr val="FFFFFF"/>
      </a:folHlink>
    </a:clrScheme>
    <a:fontScheme name="temp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949</Words>
  <Application>Microsoft Macintosh PowerPoint</Application>
  <PresentationFormat>宽屏</PresentationFormat>
  <Paragraphs>99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hightall@me.com</cp:lastModifiedBy>
  <cp:revision>74</cp:revision>
  <dcterms:created xsi:type="dcterms:W3CDTF">2017-07-12T22:57:24Z</dcterms:created>
  <dcterms:modified xsi:type="dcterms:W3CDTF">2018-01-26T15:34:48Z</dcterms:modified>
</cp:coreProperties>
</file>