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7816F-58E8-4E1D-8308-7036D6A8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634A9E-397F-4D24-9C2D-2071D7A7B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BE661-0CB3-4AFA-B40E-4C5E3BAF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A835C-366E-4D9F-BF89-76BEB7B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8CFBC-0B0E-4980-816A-52057C92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97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B3DF1-5768-4BF0-B4FF-D77020F7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F69382-FCC9-4F40-977C-4EC6B98EB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33FA9A-ADA6-4207-83EA-B4938941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9547A-7E4D-4E3D-B8DD-AC6F6A42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688BAB-89F3-4B76-AC45-79E34FCA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CB6F22-7999-4C44-8562-4E6890759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6E0853-21AC-437B-8A61-A46F0C342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BB620-1E14-4608-8F92-8C25501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B65D9-1EB8-4E64-B3EF-72FA4C0D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E48D-738E-42A9-9AFE-294260F5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6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CBA2A-6C20-4B4B-8EA8-38FA47A1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04019-DBC8-416A-B4BD-0E9296B6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5C1465-72B6-40E7-A880-72A408B3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2CC6F-045F-4C81-A591-733F2930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5B1BE-F41B-4D17-BF1F-DCF6DD99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22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383D7-5EF7-4852-9DC5-A40C56C6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860239-A64B-4805-A1B1-61A25D7F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607AD3-005F-4AED-B81A-C084EF20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E7D21-FFEF-4337-B956-647EF4EF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DBD642-53F8-4FDD-B87B-ED8C6141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47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392B5-E490-4802-9E88-A5BDF710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C17C-A58D-42D9-A413-2ADDC2113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390CC8-5097-4E6F-B450-517CFBE14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460BAD-3C55-421F-B9E0-3718DBFE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54B2A4-33E4-4A76-98ED-BFA71641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360D09-3FFC-4C76-8FCB-487A88DF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01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5FD97-9ED0-4C7C-B916-203FC2CA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A4AA2B-ED57-4CF2-AA11-9560A089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10F515-3742-43CB-AA76-7029DB5C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0DCBF3-D3EC-43FE-85F1-9BA26FB91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33F6DA-944B-47D5-A494-BE770F8CC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092CB8-D7BF-4098-8BB6-C9C55FF4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D81441-D4A5-4D30-8B34-E65228DE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AF6243-BB12-4D4C-94D7-CC8129BA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5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335DE-7838-4D0C-9438-65E78027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0542A0-53E1-4910-809E-95A56E3D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65709-6C93-4FD1-8F6D-7AB618C5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AB2C24-037E-4FF1-91C2-018FF7ED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2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70562D-C821-48ED-9C60-A7361186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543791-D2BC-465E-AB5D-4DB6947C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0C475A-70EE-4338-8CC9-D9D95A43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33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5D940-B15E-43F5-B8AB-A56C80C5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120F96-C766-4426-83A3-CC176653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FF11D1-F8A0-4ABC-9DEF-7C0608D3C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18A5C6-95DB-4B22-97C1-7C14C701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400025-74AE-497F-AEDA-0FEB8BD5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B33028-6513-4910-8D62-07F7D73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9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736B8-4329-4098-B6F3-E96ED9CC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9ACA6D-BFFD-4B6C-AE0A-E0E7EA1CC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90BE16-8D05-4C5A-B262-BC4DA1F4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6A0A44-EDC2-4ECD-9BEB-AEE0AEE7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A501E4-05F2-4B41-9C2B-760961B0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C65174-90B3-489C-A403-D3D0673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5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18CC5C-B1B9-4081-9F5D-49DD0243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D0559-6BD3-41D8-9CEA-FAC29EFB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2DCC4-97E5-4A61-B279-B816FDAAE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DAF5-EF0D-47A8-A5A8-62456E38EF95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32DC6D-0728-4F21-832B-9677A778C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66E9F-ECF8-4EB2-B27B-31D3A9D8F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B7BD-3580-4E19-9786-3074015C1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50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74566E7-0B36-499C-B2F5-5B960C643018}"/>
              </a:ext>
            </a:extLst>
          </p:cNvPr>
          <p:cNvSpPr/>
          <p:nvPr/>
        </p:nvSpPr>
        <p:spPr>
          <a:xfrm>
            <a:off x="9767453" y="2050471"/>
            <a:ext cx="997527" cy="997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DA8C2E2-6EAC-4294-B96C-9DB6EB8407CD}"/>
              </a:ext>
            </a:extLst>
          </p:cNvPr>
          <p:cNvSpPr/>
          <p:nvPr/>
        </p:nvSpPr>
        <p:spPr>
          <a:xfrm>
            <a:off x="8575964" y="2050473"/>
            <a:ext cx="997527" cy="997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B29104F-381F-4540-B052-314E07015A10}"/>
              </a:ext>
            </a:extLst>
          </p:cNvPr>
          <p:cNvSpPr/>
          <p:nvPr/>
        </p:nvSpPr>
        <p:spPr>
          <a:xfrm>
            <a:off x="7167129" y="2050471"/>
            <a:ext cx="997527" cy="997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79BA6E8-8351-4FA9-AD1F-50BB0974A7BD}"/>
              </a:ext>
            </a:extLst>
          </p:cNvPr>
          <p:cNvSpPr/>
          <p:nvPr/>
        </p:nvSpPr>
        <p:spPr>
          <a:xfrm>
            <a:off x="5876924" y="2050470"/>
            <a:ext cx="997527" cy="997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71E47E1-117E-46F4-9DE7-8EF096CC69E3}"/>
              </a:ext>
            </a:extLst>
          </p:cNvPr>
          <p:cNvSpPr/>
          <p:nvPr/>
        </p:nvSpPr>
        <p:spPr>
          <a:xfrm>
            <a:off x="3361459" y="2050470"/>
            <a:ext cx="997527" cy="997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4D2A4E-7C9F-4B77-AE2C-7D92946C0A88}"/>
              </a:ext>
            </a:extLst>
          </p:cNvPr>
          <p:cNvSpPr/>
          <p:nvPr/>
        </p:nvSpPr>
        <p:spPr>
          <a:xfrm>
            <a:off x="4651664" y="2050471"/>
            <a:ext cx="997527" cy="997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7EA00DE-6A9F-4B3D-8A74-E6CFD2FA243F}"/>
              </a:ext>
            </a:extLst>
          </p:cNvPr>
          <p:cNvSpPr/>
          <p:nvPr/>
        </p:nvSpPr>
        <p:spPr>
          <a:xfrm>
            <a:off x="2103727" y="2050470"/>
            <a:ext cx="997527" cy="997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03C1104-018C-4F4A-937E-24028D6BA2B6}"/>
              </a:ext>
            </a:extLst>
          </p:cNvPr>
          <p:cNvSpPr txBox="1"/>
          <p:nvPr/>
        </p:nvSpPr>
        <p:spPr>
          <a:xfrm>
            <a:off x="10266216" y="325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4FC9DB-6D5A-4950-892D-3FA3CE377B0C}"/>
              </a:ext>
            </a:extLst>
          </p:cNvPr>
          <p:cNvSpPr txBox="1"/>
          <p:nvPr/>
        </p:nvSpPr>
        <p:spPr>
          <a:xfrm>
            <a:off x="8923884" y="325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8A6AC1D-64C7-4E61-AEFE-AFEB5FDAF331}"/>
              </a:ext>
            </a:extLst>
          </p:cNvPr>
          <p:cNvSpPr txBox="1"/>
          <p:nvPr/>
        </p:nvSpPr>
        <p:spPr>
          <a:xfrm>
            <a:off x="7581552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0AFEB4F-17DA-4E7D-B09D-9633965AD0C1}"/>
              </a:ext>
            </a:extLst>
          </p:cNvPr>
          <p:cNvSpPr txBox="1"/>
          <p:nvPr/>
        </p:nvSpPr>
        <p:spPr>
          <a:xfrm>
            <a:off x="6239220" y="3255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573845-4C54-4E42-82E7-6EEC5DA74A42}"/>
              </a:ext>
            </a:extLst>
          </p:cNvPr>
          <p:cNvSpPr txBox="1"/>
          <p:nvPr/>
        </p:nvSpPr>
        <p:spPr>
          <a:xfrm>
            <a:off x="4985468" y="3255818"/>
            <a:ext cx="48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5A41666-8E6C-4020-BF21-70A4237EF1ED}"/>
              </a:ext>
            </a:extLst>
          </p:cNvPr>
          <p:cNvSpPr txBox="1"/>
          <p:nvPr/>
        </p:nvSpPr>
        <p:spPr>
          <a:xfrm>
            <a:off x="3705399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44A55E0-0628-423D-B62A-27E7790653F4}"/>
              </a:ext>
            </a:extLst>
          </p:cNvPr>
          <p:cNvSpPr txBox="1"/>
          <p:nvPr/>
        </p:nvSpPr>
        <p:spPr>
          <a:xfrm>
            <a:off x="2300805" y="32558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CBAB68-8B42-48AF-8B94-6EE5C2F8657F}"/>
              </a:ext>
            </a:extLst>
          </p:cNvPr>
          <p:cNvSpPr txBox="1"/>
          <p:nvPr/>
        </p:nvSpPr>
        <p:spPr>
          <a:xfrm>
            <a:off x="5564925" y="928255"/>
            <a:ext cx="108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Affichage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97A209F-CDF5-4C85-97C1-128452CBE882}"/>
              </a:ext>
            </a:extLst>
          </p:cNvPr>
          <p:cNvSpPr txBox="1"/>
          <p:nvPr/>
        </p:nvSpPr>
        <p:spPr>
          <a:xfrm>
            <a:off x="1468582" y="4225636"/>
            <a:ext cx="29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Calcul de fréquence d’entrée :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71AF70D-8BE1-4C55-8A73-68024CA60310}"/>
              </a:ext>
            </a:extLst>
          </p:cNvPr>
          <p:cNvSpPr txBox="1"/>
          <p:nvPr/>
        </p:nvSpPr>
        <p:spPr>
          <a:xfrm>
            <a:off x="1326385" y="5195454"/>
            <a:ext cx="243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sur le schéma: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FE12FEA-B08E-401C-AA84-717AEA9FC6D1}"/>
              </a:ext>
            </a:extLst>
          </p:cNvPr>
          <p:cNvSpPr txBox="1"/>
          <p:nvPr/>
        </p:nvSpPr>
        <p:spPr>
          <a:xfrm>
            <a:off x="4088277" y="5195454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(2+4+8+16+128)*0,00002 </a:t>
            </a:r>
            <a:r>
              <a:rPr lang="fr-FR"/>
              <a:t>= 0,00632s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4D2C45A-9E92-460D-8B09-8193FEFBBCB7}"/>
              </a:ext>
            </a:extLst>
          </p:cNvPr>
          <p:cNvSpPr txBox="1"/>
          <p:nvPr/>
        </p:nvSpPr>
        <p:spPr>
          <a:xfrm>
            <a:off x="7683435" y="5195454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 qui donne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158 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66AFB74A-5104-45B5-9122-22369F78C764}"/>
                  </a:ext>
                </a:extLst>
              </p:cNvPr>
              <p:cNvSpPr txBox="1"/>
              <p:nvPr/>
            </p:nvSpPr>
            <p:spPr>
              <a:xfrm>
                <a:off x="4655993" y="4074921"/>
                <a:ext cx="304475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∗0,00002∗2 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𝑟𝑖𝑜𝑑𝑒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66AFB74A-5104-45B5-9122-22369F78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93" y="4074921"/>
                <a:ext cx="304475" cy="670761"/>
              </a:xfrm>
              <a:prstGeom prst="rect">
                <a:avLst/>
              </a:prstGeom>
              <a:blipFill>
                <a:blip r:embed="rId2"/>
                <a:stretch>
                  <a:fillRect r="-9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233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Haitem</dc:creator>
  <cp:lastModifiedBy>Haitem</cp:lastModifiedBy>
  <cp:revision>2</cp:revision>
  <dcterms:created xsi:type="dcterms:W3CDTF">2020-09-28T06:54:34Z</dcterms:created>
  <dcterms:modified xsi:type="dcterms:W3CDTF">2020-09-28T07:11:44Z</dcterms:modified>
</cp:coreProperties>
</file>