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13" r:id="rId2"/>
    <p:sldId id="261" r:id="rId3"/>
    <p:sldId id="290" r:id="rId4"/>
    <p:sldId id="264" r:id="rId5"/>
    <p:sldId id="292" r:id="rId6"/>
    <p:sldId id="293" r:id="rId7"/>
    <p:sldId id="294" r:id="rId8"/>
    <p:sldId id="295" r:id="rId9"/>
    <p:sldId id="296" r:id="rId10"/>
    <p:sldId id="297" r:id="rId11"/>
    <p:sldId id="298" r:id="rId12"/>
    <p:sldId id="299" r:id="rId13"/>
    <p:sldId id="300" r:id="rId14"/>
    <p:sldId id="266" r:id="rId15"/>
    <p:sldId id="267" r:id="rId16"/>
    <p:sldId id="268" r:id="rId17"/>
    <p:sldId id="291" r:id="rId18"/>
    <p:sldId id="269" r:id="rId19"/>
    <p:sldId id="270" r:id="rId20"/>
    <p:sldId id="271"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4" r:id="rId34"/>
    <p:sldId id="315" r:id="rId3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9900"/>
    <a:srgbClr val="FF0066"/>
    <a:srgbClr val="0066FF"/>
    <a:srgbClr val="6600FF"/>
    <a:srgbClr val="CC0000"/>
    <a:srgbClr val="CC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558" autoAdjust="0"/>
  </p:normalViewPr>
  <p:slideViewPr>
    <p:cSldViewPr snapToGrid="0">
      <p:cViewPr varScale="1">
        <p:scale>
          <a:sx n="121" d="100"/>
          <a:sy n="121" d="100"/>
        </p:scale>
        <p:origin x="1896" y="16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1344"/>
    </p:cViewPr>
  </p:sorterViewPr>
  <p:notesViewPr>
    <p:cSldViewPr snapToGrid="0">
      <p:cViewPr varScale="1">
        <p:scale>
          <a:sx n="40" d="100"/>
          <a:sy n="40" d="100"/>
        </p:scale>
        <p:origin x="-1500" y="-1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4.xml"/><Relationship Id="rId1" Type="http://schemas.openxmlformats.org/officeDocument/2006/relationships/slide" Target="slides/slide4.xml"/><Relationship Id="rId6" Type="http://schemas.openxmlformats.org/officeDocument/2006/relationships/slide" Target="slides/slide19.xml"/><Relationship Id="rId5" Type="http://schemas.openxmlformats.org/officeDocument/2006/relationships/slide" Target="slides/slide18.xml"/><Relationship Id="rId4"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defRPr sz="1300"/>
            </a:lvl1pPr>
          </a:lstStyle>
          <a:p>
            <a:endParaRPr lang="en-US" altLang="sv-SE"/>
          </a:p>
        </p:txBody>
      </p:sp>
      <p:sp>
        <p:nvSpPr>
          <p:cNvPr id="4099" name="Rectangle 3"/>
          <p:cNvSpPr>
            <a:spLocks noGrp="1" noChangeArrowheads="1"/>
          </p:cNvSpPr>
          <p:nvPr>
            <p:ph type="dt" idx="1"/>
          </p:nvPr>
        </p:nvSpPr>
        <p:spPr bwMode="auto">
          <a:xfrm>
            <a:off x="4021294"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defRPr sz="1300"/>
            </a:lvl1pPr>
          </a:lstStyle>
          <a:p>
            <a:endParaRPr lang="en-US" altLang="sv-SE"/>
          </a:p>
        </p:txBody>
      </p:sp>
      <p:sp>
        <p:nvSpPr>
          <p:cNvPr id="410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709930" y="4861441"/>
            <a:ext cx="567944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US" altLang="sv-SE"/>
              <a:t>Click to edit Master text styles</a:t>
            </a:r>
          </a:p>
          <a:p>
            <a:pPr lvl="1"/>
            <a:r>
              <a:rPr lang="en-US" altLang="sv-SE"/>
              <a:t>Second level</a:t>
            </a:r>
          </a:p>
          <a:p>
            <a:pPr lvl="2"/>
            <a:r>
              <a:rPr lang="en-US" altLang="sv-SE"/>
              <a:t>Third level</a:t>
            </a:r>
          </a:p>
          <a:p>
            <a:pPr lvl="3"/>
            <a:r>
              <a:rPr lang="en-US" altLang="sv-SE"/>
              <a:t>Fourth level</a:t>
            </a:r>
          </a:p>
          <a:p>
            <a:pPr lvl="4"/>
            <a:r>
              <a:rPr lang="en-US" altLang="sv-SE"/>
              <a:t>Fifth level</a:t>
            </a:r>
          </a:p>
        </p:txBody>
      </p:sp>
      <p:sp>
        <p:nvSpPr>
          <p:cNvPr id="4102" name="Rectangle 6"/>
          <p:cNvSpPr>
            <a:spLocks noGrp="1" noChangeArrowheads="1"/>
          </p:cNvSpPr>
          <p:nvPr>
            <p:ph type="ftr" sz="quarter" idx="4"/>
          </p:nvPr>
        </p:nvSpPr>
        <p:spPr bwMode="auto">
          <a:xfrm>
            <a:off x="0"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defRPr sz="1300"/>
            </a:lvl1pPr>
          </a:lstStyle>
          <a:p>
            <a:endParaRPr lang="en-US" altLang="sv-SE"/>
          </a:p>
        </p:txBody>
      </p:sp>
      <p:sp>
        <p:nvSpPr>
          <p:cNvPr id="4103" name="Rectangle 7"/>
          <p:cNvSpPr>
            <a:spLocks noGrp="1" noChangeArrowheads="1"/>
          </p:cNvSpPr>
          <p:nvPr>
            <p:ph type="sldNum" sz="quarter" idx="5"/>
          </p:nvPr>
        </p:nvSpPr>
        <p:spPr bwMode="auto">
          <a:xfrm>
            <a:off x="4021294"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defRPr sz="1300"/>
            </a:lvl1pPr>
          </a:lstStyle>
          <a:p>
            <a:fld id="{76D66DEA-7A19-49FE-A04A-6DFB92AF8C5B}" type="slidenum">
              <a:rPr lang="en-US" altLang="sv-SE"/>
              <a:pPr/>
              <a:t>‹#›</a:t>
            </a:fld>
            <a:endParaRPr lang="en-US" altLang="sv-SE"/>
          </a:p>
        </p:txBody>
      </p:sp>
    </p:spTree>
    <p:extLst>
      <p:ext uri="{BB962C8B-B14F-4D97-AF65-F5344CB8AC3E}">
        <p14:creationId xmlns:p14="http://schemas.microsoft.com/office/powerpoint/2010/main" val="6377678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sz="12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sz="12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sz="12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a:t>
            </a:fld>
            <a:endParaRPr lang="en-US" dirty="0"/>
          </a:p>
        </p:txBody>
      </p:sp>
    </p:spTree>
    <p:extLst>
      <p:ext uri="{BB962C8B-B14F-4D97-AF65-F5344CB8AC3E}">
        <p14:creationId xmlns:p14="http://schemas.microsoft.com/office/powerpoint/2010/main" val="171552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5145A3-EC20-4F7B-8243-0E36DB825A4D}" type="slidenum">
              <a:rPr lang="en-US" altLang="sv-SE"/>
              <a:pPr/>
              <a:t>15</a:t>
            </a:fld>
            <a:endParaRPr lang="en-US" altLang="sv-SE"/>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xfrm>
            <a:off x="946574" y="4861441"/>
            <a:ext cx="5206153" cy="4605576"/>
          </a:xfrm>
        </p:spPr>
        <p:txBody>
          <a:bodyPr/>
          <a:lstStyle/>
          <a:p>
            <a:endParaRPr lang="sv-SE" altLang="sv-SE">
              <a:solidFill>
                <a:srgbClr val="0000CC"/>
              </a:solidFill>
            </a:endParaRPr>
          </a:p>
        </p:txBody>
      </p:sp>
    </p:spTree>
    <p:extLst>
      <p:ext uri="{BB962C8B-B14F-4D97-AF65-F5344CB8AC3E}">
        <p14:creationId xmlns:p14="http://schemas.microsoft.com/office/powerpoint/2010/main" val="481165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1E52CE-8AB8-49DD-9C2B-E764DBAC46E8}" type="slidenum">
              <a:rPr lang="en-US" altLang="en-US"/>
              <a:pPr/>
              <a:t>21</a:t>
            </a:fld>
            <a:endParaRPr lang="en-US" altLang="en-US"/>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3270988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51AB5A-8781-40DB-BB18-F3C09700428C}" type="slidenum">
              <a:rPr lang="en-US" altLang="en-US"/>
              <a:pPr/>
              <a:t>22</a:t>
            </a:fld>
            <a:endParaRPr lang="en-US" altLang="en-US"/>
          </a:p>
        </p:txBody>
      </p:sp>
      <p:sp>
        <p:nvSpPr>
          <p:cNvPr id="461826"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461827" name="Rectangle 3"/>
          <p:cNvSpPr>
            <a:spLocks noGrp="1" noChangeArrowheads="1"/>
          </p:cNvSpPr>
          <p:nvPr>
            <p:ph type="body" idx="1"/>
          </p:nvPr>
        </p:nvSpPr>
        <p:spPr bwMode="auto">
          <a:xfrm>
            <a:off x="946574" y="4861441"/>
            <a:ext cx="5206153" cy="4605576"/>
          </a:xfrm>
          <a:prstGeom prst="rect">
            <a:avLst/>
          </a:prstGeom>
          <a:solidFill>
            <a:srgbClr val="FFFFFF"/>
          </a:solidFill>
          <a:ln>
            <a:solidFill>
              <a:srgbClr val="000000"/>
            </a:solidFill>
            <a:miter lim="800000"/>
            <a:headEnd/>
            <a:tailEnd/>
          </a:ln>
        </p:spPr>
        <p:txBody>
          <a:bodyPr/>
          <a:lstStyle/>
          <a:p>
            <a:r>
              <a:rPr lang="en-US" altLang="sv-SE" sz="1100"/>
              <a:t>The task of delivering a message from one processor in the network to another remote processor is sophisticated, and may cause message corruption or even loss</a:t>
            </a:r>
          </a:p>
          <a:p>
            <a:r>
              <a:rPr lang="en-US" altLang="sv-SE" sz="1100"/>
              <a:t>There are several layers involved </a:t>
            </a:r>
          </a:p>
          <a:p>
            <a:pPr lvl="1"/>
            <a:r>
              <a:rPr lang="en-US" altLang="sv-SE"/>
              <a:t>Physical Layer</a:t>
            </a:r>
          </a:p>
          <a:p>
            <a:pPr lvl="1"/>
            <a:r>
              <a:rPr lang="en-US" altLang="sv-SE"/>
              <a:t>Data Link Layer (which concerns us)</a:t>
            </a:r>
          </a:p>
          <a:p>
            <a:pPr lvl="1"/>
            <a:r>
              <a:rPr lang="en-US" altLang="sv-SE"/>
              <a:t>Network Layer</a:t>
            </a:r>
          </a:p>
          <a:p>
            <a:endParaRPr lang="en-US" altLang="sv-SE"/>
          </a:p>
        </p:txBody>
      </p:sp>
    </p:spTree>
    <p:extLst>
      <p:ext uri="{BB962C8B-B14F-4D97-AF65-F5344CB8AC3E}">
        <p14:creationId xmlns:p14="http://schemas.microsoft.com/office/powerpoint/2010/main" val="2784392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F15903-4088-4D38-8B70-6E461399E8F2}" type="slidenum">
              <a:rPr lang="en-US" altLang="en-US"/>
              <a:pPr/>
              <a:t>23</a:t>
            </a:fld>
            <a:endParaRPr lang="en-US" altLang="en-US"/>
          </a:p>
        </p:txBody>
      </p:sp>
      <p:sp>
        <p:nvSpPr>
          <p:cNvPr id="542722"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542723" name="Rectangle 3"/>
          <p:cNvSpPr>
            <a:spLocks noGrp="1" noChangeArrowheads="1"/>
          </p:cNvSpPr>
          <p:nvPr>
            <p:ph type="body" idx="1"/>
          </p:nvPr>
        </p:nvSpPr>
        <p:spPr bwMode="auto">
          <a:xfrm>
            <a:off x="946574" y="4861441"/>
            <a:ext cx="5206153" cy="4605576"/>
          </a:xfrm>
          <a:prstGeom prst="rect">
            <a:avLst/>
          </a:prstGeom>
          <a:solidFill>
            <a:srgbClr val="FFFFFF"/>
          </a:solidFill>
          <a:ln>
            <a:solidFill>
              <a:srgbClr val="000000"/>
            </a:solidFill>
            <a:miter lim="800000"/>
            <a:headEnd/>
            <a:tailEnd/>
          </a:ln>
        </p:spPr>
        <p:txBody>
          <a:bodyPr/>
          <a:lstStyle/>
          <a:p>
            <a:r>
              <a:rPr lang="en-US" altLang="sv-SE" sz="1100"/>
              <a:t>The task of delivering a message from one processor in the network to another remote processor is sophisticated, and may cause message corruption or even loss</a:t>
            </a:r>
          </a:p>
          <a:p>
            <a:r>
              <a:rPr lang="en-US" altLang="sv-SE" sz="1100"/>
              <a:t>There are several layers involved </a:t>
            </a:r>
          </a:p>
          <a:p>
            <a:pPr lvl="1"/>
            <a:r>
              <a:rPr lang="en-US" altLang="sv-SE"/>
              <a:t>Physical Layer</a:t>
            </a:r>
          </a:p>
          <a:p>
            <a:pPr lvl="1"/>
            <a:r>
              <a:rPr lang="en-US" altLang="sv-SE"/>
              <a:t>Data Link Layer (which concerns us)</a:t>
            </a:r>
          </a:p>
          <a:p>
            <a:pPr lvl="1"/>
            <a:r>
              <a:rPr lang="en-US" altLang="sv-SE"/>
              <a:t>Network Layer</a:t>
            </a:r>
          </a:p>
          <a:p>
            <a:endParaRPr lang="en-US" altLang="sv-SE"/>
          </a:p>
        </p:txBody>
      </p:sp>
    </p:spTree>
    <p:extLst>
      <p:ext uri="{BB962C8B-B14F-4D97-AF65-F5344CB8AC3E}">
        <p14:creationId xmlns:p14="http://schemas.microsoft.com/office/powerpoint/2010/main" val="389272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BF88E2-0661-42CF-83A4-B60431B8E828}" type="slidenum">
              <a:rPr lang="en-US" altLang="en-US"/>
              <a:pPr/>
              <a:t>29</a:t>
            </a:fld>
            <a:endParaRPr lang="en-US" altLang="en-US"/>
          </a:p>
        </p:txBody>
      </p:sp>
      <p:sp>
        <p:nvSpPr>
          <p:cNvPr id="466946"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466947" name="Rectangle 3"/>
          <p:cNvSpPr>
            <a:spLocks noGrp="1" noChangeArrowheads="1"/>
          </p:cNvSpPr>
          <p:nvPr>
            <p:ph type="body" idx="1"/>
          </p:nvPr>
        </p:nvSpPr>
        <p:spPr bwMode="auto">
          <a:xfrm>
            <a:off x="946574" y="4861441"/>
            <a:ext cx="5206153" cy="4605576"/>
          </a:xfrm>
          <a:prstGeom prst="rect">
            <a:avLst/>
          </a:prstGeom>
          <a:solidFill>
            <a:srgbClr val="FFFFFF"/>
          </a:solidFill>
          <a:ln>
            <a:solidFill>
              <a:srgbClr val="000000"/>
            </a:solidFill>
            <a:miter lim="800000"/>
            <a:headEnd/>
            <a:tailEnd/>
          </a:ln>
        </p:spPr>
        <p:txBody>
          <a:bodyPr/>
          <a:lstStyle/>
          <a:p>
            <a:r>
              <a:rPr lang="en-US" altLang="sv-SE"/>
              <a:t>During the replay the sender fetches several messages that are identical to m. Note that it is possible for the network layer to use the services for the data link layer to use the services of the data-link layer</a:t>
            </a:r>
          </a:p>
        </p:txBody>
      </p:sp>
    </p:spTree>
    <p:extLst>
      <p:ext uri="{BB962C8B-B14F-4D97-AF65-F5344CB8AC3E}">
        <p14:creationId xmlns:p14="http://schemas.microsoft.com/office/powerpoint/2010/main" val="2165646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90337-E5C9-4ABC-8752-9462A5662A59}" type="slidenum">
              <a:rPr lang="en-US" altLang="en-US"/>
              <a:pPr/>
              <a:t>30</a:t>
            </a:fld>
            <a:endParaRPr lang="en-US" altLang="en-US"/>
          </a:p>
        </p:txBody>
      </p:sp>
      <p:sp>
        <p:nvSpPr>
          <p:cNvPr id="547842"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547843" name="Rectangle 3"/>
          <p:cNvSpPr>
            <a:spLocks noGrp="1" noChangeArrowheads="1"/>
          </p:cNvSpPr>
          <p:nvPr>
            <p:ph type="body" idx="1"/>
          </p:nvPr>
        </p:nvSpPr>
        <p:spPr bwMode="auto">
          <a:xfrm>
            <a:off x="946574" y="4861441"/>
            <a:ext cx="5206153" cy="4605576"/>
          </a:xfrm>
          <a:prstGeom prst="rect">
            <a:avLst/>
          </a:prstGeom>
          <a:solidFill>
            <a:srgbClr val="FFFFFF"/>
          </a:solidFill>
          <a:ln>
            <a:solidFill>
              <a:srgbClr val="000000"/>
            </a:solidFill>
            <a:miter lim="800000"/>
            <a:headEnd/>
            <a:tailEnd/>
          </a:ln>
        </p:spPr>
        <p:txBody>
          <a:bodyPr/>
          <a:lstStyle/>
          <a:p>
            <a:r>
              <a:rPr lang="en-US" altLang="sv-SE"/>
              <a:t>During the replay the sender fetches several messages that are identical to m. Note that it is possible for the network layer to use the services for the data link layer to use the services of the data-link layer</a:t>
            </a:r>
          </a:p>
        </p:txBody>
      </p:sp>
    </p:spTree>
    <p:extLst>
      <p:ext uri="{BB962C8B-B14F-4D97-AF65-F5344CB8AC3E}">
        <p14:creationId xmlns:p14="http://schemas.microsoft.com/office/powerpoint/2010/main" val="323629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sv-SE"/>
          </a:p>
        </p:txBody>
      </p:sp>
      <p:sp>
        <p:nvSpPr>
          <p:cNvPr id="4" name="Date Placeholder 3"/>
          <p:cNvSpPr>
            <a:spLocks noGrp="1"/>
          </p:cNvSpPr>
          <p:nvPr>
            <p:ph type="dt" sz="half" idx="10"/>
          </p:nvPr>
        </p:nvSpPr>
        <p:spPr/>
        <p:txBody>
          <a:bodyPr/>
          <a:lstStyle>
            <a:lvl1pPr>
              <a:defRPr/>
            </a:lvl1pPr>
          </a:lstStyle>
          <a:p>
            <a:endParaRPr lang="en-US" altLang="sv-SE"/>
          </a:p>
        </p:txBody>
      </p:sp>
      <p:sp>
        <p:nvSpPr>
          <p:cNvPr id="5" name="Footer Placeholder 4"/>
          <p:cNvSpPr>
            <a:spLocks noGrp="1"/>
          </p:cNvSpPr>
          <p:nvPr>
            <p:ph type="ftr" sz="quarter" idx="11"/>
          </p:nvPr>
        </p:nvSpPr>
        <p:spPr/>
        <p:txBody>
          <a:bodyPr/>
          <a:lstStyle>
            <a:lvl1pPr>
              <a:defRPr/>
            </a:lvl1pPr>
          </a:lstStyle>
          <a:p>
            <a:endParaRPr lang="en-US" altLang="sv-SE"/>
          </a:p>
        </p:txBody>
      </p:sp>
      <p:sp>
        <p:nvSpPr>
          <p:cNvPr id="6" name="Slide Number Placeholder 5"/>
          <p:cNvSpPr>
            <a:spLocks noGrp="1"/>
          </p:cNvSpPr>
          <p:nvPr>
            <p:ph type="sldNum" sz="quarter" idx="12"/>
          </p:nvPr>
        </p:nvSpPr>
        <p:spPr/>
        <p:txBody>
          <a:bodyPr/>
          <a:lstStyle>
            <a:lvl1pPr>
              <a:defRPr/>
            </a:lvl1pPr>
          </a:lstStyle>
          <a:p>
            <a:fld id="{8D118135-F966-41A6-A3CE-53B86ECC1FF0}" type="slidenum">
              <a:rPr lang="en-US" altLang="sv-SE"/>
              <a:pPr/>
              <a:t>‹#›</a:t>
            </a:fld>
            <a:endParaRPr lang="en-US" altLang="sv-SE"/>
          </a:p>
        </p:txBody>
      </p:sp>
    </p:spTree>
    <p:extLst>
      <p:ext uri="{BB962C8B-B14F-4D97-AF65-F5344CB8AC3E}">
        <p14:creationId xmlns:p14="http://schemas.microsoft.com/office/powerpoint/2010/main" val="199792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lvl1pPr>
              <a:defRPr/>
            </a:lvl1pPr>
          </a:lstStyle>
          <a:p>
            <a:endParaRPr lang="en-US" altLang="sv-SE"/>
          </a:p>
        </p:txBody>
      </p:sp>
      <p:sp>
        <p:nvSpPr>
          <p:cNvPr id="5" name="Footer Placeholder 4"/>
          <p:cNvSpPr>
            <a:spLocks noGrp="1"/>
          </p:cNvSpPr>
          <p:nvPr>
            <p:ph type="ftr" sz="quarter" idx="11"/>
          </p:nvPr>
        </p:nvSpPr>
        <p:spPr/>
        <p:txBody>
          <a:bodyPr/>
          <a:lstStyle>
            <a:lvl1pPr>
              <a:defRPr/>
            </a:lvl1pPr>
          </a:lstStyle>
          <a:p>
            <a:endParaRPr lang="en-US" altLang="sv-SE"/>
          </a:p>
        </p:txBody>
      </p:sp>
      <p:sp>
        <p:nvSpPr>
          <p:cNvPr id="6" name="Slide Number Placeholder 5"/>
          <p:cNvSpPr>
            <a:spLocks noGrp="1"/>
          </p:cNvSpPr>
          <p:nvPr>
            <p:ph type="sldNum" sz="quarter" idx="12"/>
          </p:nvPr>
        </p:nvSpPr>
        <p:spPr/>
        <p:txBody>
          <a:bodyPr/>
          <a:lstStyle>
            <a:lvl1pPr>
              <a:defRPr/>
            </a:lvl1pPr>
          </a:lstStyle>
          <a:p>
            <a:fld id="{94A984B5-DCCC-4F6C-A47A-D360F217D0BA}" type="slidenum">
              <a:rPr lang="en-US" altLang="sv-SE"/>
              <a:pPr/>
              <a:t>‹#›</a:t>
            </a:fld>
            <a:endParaRPr lang="en-US" altLang="sv-SE"/>
          </a:p>
        </p:txBody>
      </p:sp>
    </p:spTree>
    <p:extLst>
      <p:ext uri="{BB962C8B-B14F-4D97-AF65-F5344CB8AC3E}">
        <p14:creationId xmlns:p14="http://schemas.microsoft.com/office/powerpoint/2010/main" val="377761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lvl1pPr>
              <a:defRPr/>
            </a:lvl1pPr>
          </a:lstStyle>
          <a:p>
            <a:endParaRPr lang="en-US" altLang="sv-SE"/>
          </a:p>
        </p:txBody>
      </p:sp>
      <p:sp>
        <p:nvSpPr>
          <p:cNvPr id="5" name="Footer Placeholder 4"/>
          <p:cNvSpPr>
            <a:spLocks noGrp="1"/>
          </p:cNvSpPr>
          <p:nvPr>
            <p:ph type="ftr" sz="quarter" idx="11"/>
          </p:nvPr>
        </p:nvSpPr>
        <p:spPr/>
        <p:txBody>
          <a:bodyPr/>
          <a:lstStyle>
            <a:lvl1pPr>
              <a:defRPr/>
            </a:lvl1pPr>
          </a:lstStyle>
          <a:p>
            <a:endParaRPr lang="en-US" altLang="sv-SE"/>
          </a:p>
        </p:txBody>
      </p:sp>
      <p:sp>
        <p:nvSpPr>
          <p:cNvPr id="6" name="Slide Number Placeholder 5"/>
          <p:cNvSpPr>
            <a:spLocks noGrp="1"/>
          </p:cNvSpPr>
          <p:nvPr>
            <p:ph type="sldNum" sz="quarter" idx="12"/>
          </p:nvPr>
        </p:nvSpPr>
        <p:spPr/>
        <p:txBody>
          <a:bodyPr/>
          <a:lstStyle>
            <a:lvl1pPr>
              <a:defRPr/>
            </a:lvl1pPr>
          </a:lstStyle>
          <a:p>
            <a:fld id="{E3F461E6-9412-4FE4-93F0-BC64BC5F5169}" type="slidenum">
              <a:rPr lang="en-US" altLang="sv-SE"/>
              <a:pPr/>
              <a:t>‹#›</a:t>
            </a:fld>
            <a:endParaRPr lang="en-US" altLang="sv-SE"/>
          </a:p>
        </p:txBody>
      </p:sp>
    </p:spTree>
    <p:extLst>
      <p:ext uri="{BB962C8B-B14F-4D97-AF65-F5344CB8AC3E}">
        <p14:creationId xmlns:p14="http://schemas.microsoft.com/office/powerpoint/2010/main" val="394339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endParaRPr lang="sv-SE"/>
          </a:p>
        </p:txBody>
      </p:sp>
      <p:sp>
        <p:nvSpPr>
          <p:cNvPr id="3" name="Text Placeholder 2"/>
          <p:cNvSpPr>
            <a:spLocks noGrp="1"/>
          </p:cNvSpPr>
          <p:nvPr>
            <p:ph type="body"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001963" y="6400800"/>
            <a:ext cx="5303837" cy="457200"/>
          </a:xfrm>
        </p:spPr>
        <p:txBody>
          <a:bodyPr/>
          <a:lstStyle>
            <a:lvl1pPr>
              <a:defRPr/>
            </a:lvl1pPr>
          </a:lstStyle>
          <a:p>
            <a:r>
              <a:rPr lang="he-IL" altLang="en-US"/>
              <a:t>chapter 4 - Self-Stabilizing Algorithms for Model Conversions</a:t>
            </a:r>
            <a:endParaRPr lang="en-US" altLang="he-IL"/>
          </a:p>
        </p:txBody>
      </p:sp>
      <p:sp>
        <p:nvSpPr>
          <p:cNvPr id="7" name="Slide Number Placeholder 6"/>
          <p:cNvSpPr>
            <a:spLocks noGrp="1"/>
          </p:cNvSpPr>
          <p:nvPr>
            <p:ph type="sldNum" sz="quarter" idx="12"/>
          </p:nvPr>
        </p:nvSpPr>
        <p:spPr>
          <a:xfrm>
            <a:off x="8305800" y="6400800"/>
            <a:ext cx="625475" cy="457200"/>
          </a:xfrm>
        </p:spPr>
        <p:txBody>
          <a:bodyPr/>
          <a:lstStyle>
            <a:lvl1pPr>
              <a:defRPr/>
            </a:lvl1pPr>
          </a:lstStyle>
          <a:p>
            <a:r>
              <a:rPr lang="en-US" altLang="en-US"/>
              <a:t>4-</a:t>
            </a:r>
            <a:fld id="{82C3B393-690B-4200-8894-D29E2D7E5856}" type="slidenum">
              <a:rPr lang="en-US" altLang="en-US"/>
              <a:pPr/>
              <a:t>‹#›</a:t>
            </a:fld>
            <a:endParaRPr lang="en-US" altLang="en-US"/>
          </a:p>
        </p:txBody>
      </p:sp>
    </p:spTree>
    <p:extLst>
      <p:ext uri="{BB962C8B-B14F-4D97-AF65-F5344CB8AC3E}">
        <p14:creationId xmlns:p14="http://schemas.microsoft.com/office/powerpoint/2010/main" val="178276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lvl1pPr>
              <a:defRPr/>
            </a:lvl1pPr>
          </a:lstStyle>
          <a:p>
            <a:endParaRPr lang="en-US" altLang="sv-SE"/>
          </a:p>
        </p:txBody>
      </p:sp>
      <p:sp>
        <p:nvSpPr>
          <p:cNvPr id="5" name="Footer Placeholder 4"/>
          <p:cNvSpPr>
            <a:spLocks noGrp="1"/>
          </p:cNvSpPr>
          <p:nvPr>
            <p:ph type="ftr" sz="quarter" idx="11"/>
          </p:nvPr>
        </p:nvSpPr>
        <p:spPr/>
        <p:txBody>
          <a:bodyPr/>
          <a:lstStyle>
            <a:lvl1pPr>
              <a:defRPr/>
            </a:lvl1pPr>
          </a:lstStyle>
          <a:p>
            <a:endParaRPr lang="en-US" altLang="sv-SE"/>
          </a:p>
        </p:txBody>
      </p:sp>
      <p:sp>
        <p:nvSpPr>
          <p:cNvPr id="6" name="Slide Number Placeholder 5"/>
          <p:cNvSpPr>
            <a:spLocks noGrp="1"/>
          </p:cNvSpPr>
          <p:nvPr>
            <p:ph type="sldNum" sz="quarter" idx="12"/>
          </p:nvPr>
        </p:nvSpPr>
        <p:spPr/>
        <p:txBody>
          <a:bodyPr/>
          <a:lstStyle>
            <a:lvl1pPr>
              <a:defRPr/>
            </a:lvl1pPr>
          </a:lstStyle>
          <a:p>
            <a:fld id="{A2646C79-F2CF-4637-A883-959348BC1707}" type="slidenum">
              <a:rPr lang="en-US" altLang="sv-SE"/>
              <a:pPr/>
              <a:t>‹#›</a:t>
            </a:fld>
            <a:endParaRPr lang="en-US" altLang="sv-SE"/>
          </a:p>
        </p:txBody>
      </p:sp>
    </p:spTree>
    <p:extLst>
      <p:ext uri="{BB962C8B-B14F-4D97-AF65-F5344CB8AC3E}">
        <p14:creationId xmlns:p14="http://schemas.microsoft.com/office/powerpoint/2010/main" val="153508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sv-SE"/>
          </a:p>
        </p:txBody>
      </p:sp>
      <p:sp>
        <p:nvSpPr>
          <p:cNvPr id="5" name="Footer Placeholder 4"/>
          <p:cNvSpPr>
            <a:spLocks noGrp="1"/>
          </p:cNvSpPr>
          <p:nvPr>
            <p:ph type="ftr" sz="quarter" idx="11"/>
          </p:nvPr>
        </p:nvSpPr>
        <p:spPr/>
        <p:txBody>
          <a:bodyPr/>
          <a:lstStyle>
            <a:lvl1pPr>
              <a:defRPr/>
            </a:lvl1pPr>
          </a:lstStyle>
          <a:p>
            <a:endParaRPr lang="en-US" altLang="sv-SE"/>
          </a:p>
        </p:txBody>
      </p:sp>
      <p:sp>
        <p:nvSpPr>
          <p:cNvPr id="6" name="Slide Number Placeholder 5"/>
          <p:cNvSpPr>
            <a:spLocks noGrp="1"/>
          </p:cNvSpPr>
          <p:nvPr>
            <p:ph type="sldNum" sz="quarter" idx="12"/>
          </p:nvPr>
        </p:nvSpPr>
        <p:spPr/>
        <p:txBody>
          <a:bodyPr/>
          <a:lstStyle>
            <a:lvl1pPr>
              <a:defRPr/>
            </a:lvl1pPr>
          </a:lstStyle>
          <a:p>
            <a:fld id="{8286AABD-FB82-47A1-A6E9-E196C7D3B91E}" type="slidenum">
              <a:rPr lang="en-US" altLang="sv-SE"/>
              <a:pPr/>
              <a:t>‹#›</a:t>
            </a:fld>
            <a:endParaRPr lang="en-US" altLang="sv-SE"/>
          </a:p>
        </p:txBody>
      </p:sp>
    </p:spTree>
    <p:extLst>
      <p:ext uri="{BB962C8B-B14F-4D97-AF65-F5344CB8AC3E}">
        <p14:creationId xmlns:p14="http://schemas.microsoft.com/office/powerpoint/2010/main" val="3480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lvl1pPr>
              <a:defRPr/>
            </a:lvl1pPr>
          </a:lstStyle>
          <a:p>
            <a:endParaRPr lang="en-US" altLang="sv-SE"/>
          </a:p>
        </p:txBody>
      </p:sp>
      <p:sp>
        <p:nvSpPr>
          <p:cNvPr id="6" name="Footer Placeholder 5"/>
          <p:cNvSpPr>
            <a:spLocks noGrp="1"/>
          </p:cNvSpPr>
          <p:nvPr>
            <p:ph type="ftr" sz="quarter" idx="11"/>
          </p:nvPr>
        </p:nvSpPr>
        <p:spPr/>
        <p:txBody>
          <a:bodyPr/>
          <a:lstStyle>
            <a:lvl1pPr>
              <a:defRPr/>
            </a:lvl1pPr>
          </a:lstStyle>
          <a:p>
            <a:endParaRPr lang="en-US" altLang="sv-SE"/>
          </a:p>
        </p:txBody>
      </p:sp>
      <p:sp>
        <p:nvSpPr>
          <p:cNvPr id="7" name="Slide Number Placeholder 6"/>
          <p:cNvSpPr>
            <a:spLocks noGrp="1"/>
          </p:cNvSpPr>
          <p:nvPr>
            <p:ph type="sldNum" sz="quarter" idx="12"/>
          </p:nvPr>
        </p:nvSpPr>
        <p:spPr/>
        <p:txBody>
          <a:bodyPr/>
          <a:lstStyle>
            <a:lvl1pPr>
              <a:defRPr/>
            </a:lvl1pPr>
          </a:lstStyle>
          <a:p>
            <a:fld id="{B8A55606-A7BB-4673-8AE0-A188B66B2C66}" type="slidenum">
              <a:rPr lang="en-US" altLang="sv-SE"/>
              <a:pPr/>
              <a:t>‹#›</a:t>
            </a:fld>
            <a:endParaRPr lang="en-US" altLang="sv-SE"/>
          </a:p>
        </p:txBody>
      </p:sp>
    </p:spTree>
    <p:extLst>
      <p:ext uri="{BB962C8B-B14F-4D97-AF65-F5344CB8AC3E}">
        <p14:creationId xmlns:p14="http://schemas.microsoft.com/office/powerpoint/2010/main" val="717878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lvl1pPr>
              <a:defRPr/>
            </a:lvl1pPr>
          </a:lstStyle>
          <a:p>
            <a:endParaRPr lang="en-US" altLang="sv-SE"/>
          </a:p>
        </p:txBody>
      </p:sp>
      <p:sp>
        <p:nvSpPr>
          <p:cNvPr id="8" name="Footer Placeholder 7"/>
          <p:cNvSpPr>
            <a:spLocks noGrp="1"/>
          </p:cNvSpPr>
          <p:nvPr>
            <p:ph type="ftr" sz="quarter" idx="11"/>
          </p:nvPr>
        </p:nvSpPr>
        <p:spPr/>
        <p:txBody>
          <a:bodyPr/>
          <a:lstStyle>
            <a:lvl1pPr>
              <a:defRPr/>
            </a:lvl1pPr>
          </a:lstStyle>
          <a:p>
            <a:endParaRPr lang="en-US" altLang="sv-SE"/>
          </a:p>
        </p:txBody>
      </p:sp>
      <p:sp>
        <p:nvSpPr>
          <p:cNvPr id="9" name="Slide Number Placeholder 8"/>
          <p:cNvSpPr>
            <a:spLocks noGrp="1"/>
          </p:cNvSpPr>
          <p:nvPr>
            <p:ph type="sldNum" sz="quarter" idx="12"/>
          </p:nvPr>
        </p:nvSpPr>
        <p:spPr/>
        <p:txBody>
          <a:bodyPr/>
          <a:lstStyle>
            <a:lvl1pPr>
              <a:defRPr/>
            </a:lvl1pPr>
          </a:lstStyle>
          <a:p>
            <a:fld id="{C512CE92-CDF1-4CED-9446-5B67DEA47EDB}" type="slidenum">
              <a:rPr lang="en-US" altLang="sv-SE"/>
              <a:pPr/>
              <a:t>‹#›</a:t>
            </a:fld>
            <a:endParaRPr lang="en-US" altLang="sv-SE"/>
          </a:p>
        </p:txBody>
      </p:sp>
    </p:spTree>
    <p:extLst>
      <p:ext uri="{BB962C8B-B14F-4D97-AF65-F5344CB8AC3E}">
        <p14:creationId xmlns:p14="http://schemas.microsoft.com/office/powerpoint/2010/main" val="232531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lvl1pPr>
              <a:defRPr/>
            </a:lvl1pPr>
          </a:lstStyle>
          <a:p>
            <a:endParaRPr lang="en-US" altLang="sv-SE"/>
          </a:p>
        </p:txBody>
      </p:sp>
      <p:sp>
        <p:nvSpPr>
          <p:cNvPr id="4" name="Footer Placeholder 3"/>
          <p:cNvSpPr>
            <a:spLocks noGrp="1"/>
          </p:cNvSpPr>
          <p:nvPr>
            <p:ph type="ftr" sz="quarter" idx="11"/>
          </p:nvPr>
        </p:nvSpPr>
        <p:spPr/>
        <p:txBody>
          <a:bodyPr/>
          <a:lstStyle>
            <a:lvl1pPr>
              <a:defRPr/>
            </a:lvl1pPr>
          </a:lstStyle>
          <a:p>
            <a:endParaRPr lang="en-US" altLang="sv-SE"/>
          </a:p>
        </p:txBody>
      </p:sp>
      <p:sp>
        <p:nvSpPr>
          <p:cNvPr id="5" name="Slide Number Placeholder 4"/>
          <p:cNvSpPr>
            <a:spLocks noGrp="1"/>
          </p:cNvSpPr>
          <p:nvPr>
            <p:ph type="sldNum" sz="quarter" idx="12"/>
          </p:nvPr>
        </p:nvSpPr>
        <p:spPr/>
        <p:txBody>
          <a:bodyPr/>
          <a:lstStyle>
            <a:lvl1pPr>
              <a:defRPr/>
            </a:lvl1pPr>
          </a:lstStyle>
          <a:p>
            <a:fld id="{6850F077-D179-485B-9EA4-10950850F1A7}" type="slidenum">
              <a:rPr lang="en-US" altLang="sv-SE"/>
              <a:pPr/>
              <a:t>‹#›</a:t>
            </a:fld>
            <a:endParaRPr lang="en-US" altLang="sv-SE"/>
          </a:p>
        </p:txBody>
      </p:sp>
    </p:spTree>
    <p:extLst>
      <p:ext uri="{BB962C8B-B14F-4D97-AF65-F5344CB8AC3E}">
        <p14:creationId xmlns:p14="http://schemas.microsoft.com/office/powerpoint/2010/main" val="165981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sv-SE"/>
          </a:p>
        </p:txBody>
      </p:sp>
      <p:sp>
        <p:nvSpPr>
          <p:cNvPr id="3" name="Footer Placeholder 2"/>
          <p:cNvSpPr>
            <a:spLocks noGrp="1"/>
          </p:cNvSpPr>
          <p:nvPr>
            <p:ph type="ftr" sz="quarter" idx="11"/>
          </p:nvPr>
        </p:nvSpPr>
        <p:spPr/>
        <p:txBody>
          <a:bodyPr/>
          <a:lstStyle>
            <a:lvl1pPr>
              <a:defRPr/>
            </a:lvl1pPr>
          </a:lstStyle>
          <a:p>
            <a:endParaRPr lang="en-US" altLang="sv-SE"/>
          </a:p>
        </p:txBody>
      </p:sp>
      <p:sp>
        <p:nvSpPr>
          <p:cNvPr id="4" name="Slide Number Placeholder 3"/>
          <p:cNvSpPr>
            <a:spLocks noGrp="1"/>
          </p:cNvSpPr>
          <p:nvPr>
            <p:ph type="sldNum" sz="quarter" idx="12"/>
          </p:nvPr>
        </p:nvSpPr>
        <p:spPr/>
        <p:txBody>
          <a:bodyPr/>
          <a:lstStyle>
            <a:lvl1pPr>
              <a:defRPr/>
            </a:lvl1pPr>
          </a:lstStyle>
          <a:p>
            <a:fld id="{9DB48F1A-A6B0-49D6-9991-929B07D16A9C}" type="slidenum">
              <a:rPr lang="en-US" altLang="sv-SE"/>
              <a:pPr/>
              <a:t>‹#›</a:t>
            </a:fld>
            <a:endParaRPr lang="en-US" altLang="sv-SE"/>
          </a:p>
        </p:txBody>
      </p:sp>
    </p:spTree>
    <p:extLst>
      <p:ext uri="{BB962C8B-B14F-4D97-AF65-F5344CB8AC3E}">
        <p14:creationId xmlns:p14="http://schemas.microsoft.com/office/powerpoint/2010/main" val="68778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sv-SE"/>
          </a:p>
        </p:txBody>
      </p:sp>
      <p:sp>
        <p:nvSpPr>
          <p:cNvPr id="6" name="Footer Placeholder 5"/>
          <p:cNvSpPr>
            <a:spLocks noGrp="1"/>
          </p:cNvSpPr>
          <p:nvPr>
            <p:ph type="ftr" sz="quarter" idx="11"/>
          </p:nvPr>
        </p:nvSpPr>
        <p:spPr/>
        <p:txBody>
          <a:bodyPr/>
          <a:lstStyle>
            <a:lvl1pPr>
              <a:defRPr/>
            </a:lvl1pPr>
          </a:lstStyle>
          <a:p>
            <a:endParaRPr lang="en-US" altLang="sv-SE"/>
          </a:p>
        </p:txBody>
      </p:sp>
      <p:sp>
        <p:nvSpPr>
          <p:cNvPr id="7" name="Slide Number Placeholder 6"/>
          <p:cNvSpPr>
            <a:spLocks noGrp="1"/>
          </p:cNvSpPr>
          <p:nvPr>
            <p:ph type="sldNum" sz="quarter" idx="12"/>
          </p:nvPr>
        </p:nvSpPr>
        <p:spPr/>
        <p:txBody>
          <a:bodyPr/>
          <a:lstStyle>
            <a:lvl1pPr>
              <a:defRPr/>
            </a:lvl1pPr>
          </a:lstStyle>
          <a:p>
            <a:fld id="{F1A1735C-B0D2-450B-BF11-E2A16B418C6A}" type="slidenum">
              <a:rPr lang="en-US" altLang="sv-SE"/>
              <a:pPr/>
              <a:t>‹#›</a:t>
            </a:fld>
            <a:endParaRPr lang="en-US" altLang="sv-SE"/>
          </a:p>
        </p:txBody>
      </p:sp>
    </p:spTree>
    <p:extLst>
      <p:ext uri="{BB962C8B-B14F-4D97-AF65-F5344CB8AC3E}">
        <p14:creationId xmlns:p14="http://schemas.microsoft.com/office/powerpoint/2010/main" val="74490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sv-SE"/>
          </a:p>
        </p:txBody>
      </p:sp>
      <p:sp>
        <p:nvSpPr>
          <p:cNvPr id="6" name="Footer Placeholder 5"/>
          <p:cNvSpPr>
            <a:spLocks noGrp="1"/>
          </p:cNvSpPr>
          <p:nvPr>
            <p:ph type="ftr" sz="quarter" idx="11"/>
          </p:nvPr>
        </p:nvSpPr>
        <p:spPr/>
        <p:txBody>
          <a:bodyPr/>
          <a:lstStyle>
            <a:lvl1pPr>
              <a:defRPr/>
            </a:lvl1pPr>
          </a:lstStyle>
          <a:p>
            <a:endParaRPr lang="en-US" altLang="sv-SE"/>
          </a:p>
        </p:txBody>
      </p:sp>
      <p:sp>
        <p:nvSpPr>
          <p:cNvPr id="7" name="Slide Number Placeholder 6"/>
          <p:cNvSpPr>
            <a:spLocks noGrp="1"/>
          </p:cNvSpPr>
          <p:nvPr>
            <p:ph type="sldNum" sz="quarter" idx="12"/>
          </p:nvPr>
        </p:nvSpPr>
        <p:spPr/>
        <p:txBody>
          <a:bodyPr/>
          <a:lstStyle>
            <a:lvl1pPr>
              <a:defRPr/>
            </a:lvl1pPr>
          </a:lstStyle>
          <a:p>
            <a:fld id="{EF3C932A-2B25-4925-AF99-427C77A66F35}" type="slidenum">
              <a:rPr lang="en-US" altLang="sv-SE"/>
              <a:pPr/>
              <a:t>‹#›</a:t>
            </a:fld>
            <a:endParaRPr lang="en-US" altLang="sv-SE"/>
          </a:p>
        </p:txBody>
      </p:sp>
    </p:spTree>
    <p:extLst>
      <p:ext uri="{BB962C8B-B14F-4D97-AF65-F5344CB8AC3E}">
        <p14:creationId xmlns:p14="http://schemas.microsoft.com/office/powerpoint/2010/main" val="113446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sv-SE"/>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sv-SE"/>
              <a:t>Click to edit Master text styles</a:t>
            </a:r>
          </a:p>
          <a:p>
            <a:pPr lvl="1"/>
            <a:r>
              <a:rPr lang="en-US" altLang="sv-SE"/>
              <a:t>Second level</a:t>
            </a:r>
          </a:p>
          <a:p>
            <a:pPr lvl="2"/>
            <a:r>
              <a:rPr lang="en-US" altLang="sv-SE"/>
              <a:t>Third level</a:t>
            </a:r>
          </a:p>
          <a:p>
            <a:pPr lvl="3"/>
            <a:r>
              <a:rPr lang="en-US" altLang="sv-SE"/>
              <a:t>Fourth level</a:t>
            </a:r>
          </a:p>
          <a:p>
            <a:pPr lvl="4"/>
            <a:r>
              <a:rPr lang="en-US" altLang="sv-SE"/>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sv-SE"/>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sv-SE"/>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33991C2-EA62-46A6-AC7F-6A0D684E7240}" type="slidenum">
              <a:rPr lang="en-US" altLang="sv-SE"/>
              <a:pPr/>
              <a:t>‹#›</a:t>
            </a:fld>
            <a:endParaRPr lang="en-US" alt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b="1" noProof="0" dirty="0"/>
              <a:t>Computer Networks</a:t>
            </a:r>
            <a:br>
              <a:rPr lang="en-US" b="1" noProof="0" dirty="0"/>
            </a:br>
            <a:r>
              <a:rPr lang="en-US" sz="2400" noProof="0" dirty="0">
                <a:latin typeface="Times" pitchFamily="18" charset="0"/>
              </a:rPr>
              <a:t>EDA387/DIT663</a:t>
            </a:r>
          </a:p>
        </p:txBody>
      </p:sp>
      <p:sp>
        <p:nvSpPr>
          <p:cNvPr id="2051" name="Rectangle 3"/>
          <p:cNvSpPr>
            <a:spLocks noGrp="1" noChangeArrowheads="1"/>
          </p:cNvSpPr>
          <p:nvPr>
            <p:ph type="subTitle" idx="1"/>
          </p:nvPr>
        </p:nvSpPr>
        <p:spPr>
          <a:xfrm>
            <a:off x="52388" y="3886200"/>
            <a:ext cx="8994245" cy="1752600"/>
          </a:xfrm>
        </p:spPr>
        <p:txBody>
          <a:bodyPr>
            <a:normAutofit/>
          </a:bodyPr>
          <a:lstStyle/>
          <a:p>
            <a:pPr eaLnBrk="1" hangingPunct="1">
              <a:defRPr/>
            </a:pPr>
            <a:r>
              <a:rPr lang="en-US" sz="2900" b="1" dirty="0"/>
              <a:t>Fault-tolerant Algorithms for Computer Networks</a:t>
            </a:r>
          </a:p>
          <a:p>
            <a:pPr eaLnBrk="1" hangingPunct="1">
              <a:defRPr/>
            </a:pPr>
            <a:r>
              <a:rPr lang="en-US" sz="2900" i="1" dirty="0">
                <a:latin typeface="Times" pitchFamily="18" charset="0"/>
              </a:rPr>
              <a:t>Self-Stabilizing Algorithms for Model Conversions </a:t>
            </a:r>
            <a:r>
              <a:rPr lang="en-US" sz="2900" dirty="0">
                <a:latin typeface="Times" pitchFamily="18" charset="0"/>
              </a:rPr>
              <a:t>(</a:t>
            </a:r>
            <a:r>
              <a:rPr lang="en-US" sz="2900" i="1" dirty="0">
                <a:latin typeface="Times" pitchFamily="18" charset="0"/>
              </a:rPr>
              <a:t>Ch. 4</a:t>
            </a:r>
            <a:r>
              <a:rPr lang="en-US" sz="2900" dirty="0">
                <a:latin typeface="Times" pitchFamily="18" charset="0"/>
              </a:rPr>
              <a:t>)</a:t>
            </a:r>
            <a:endParaRPr lang="en-US" sz="2900" noProof="0" dirty="0">
              <a:latin typeface="Times" pitchFamily="18" charset="0"/>
            </a:endParaRPr>
          </a:p>
        </p:txBody>
      </p:sp>
      <p:sp>
        <p:nvSpPr>
          <p:cNvPr id="4" name="Text Box 4"/>
          <p:cNvSpPr txBox="1">
            <a:spLocks noChangeArrowheads="1"/>
          </p:cNvSpPr>
          <p:nvPr/>
        </p:nvSpPr>
        <p:spPr bwMode="auto">
          <a:xfrm>
            <a:off x="52388" y="-11113"/>
            <a:ext cx="8623300" cy="488951"/>
          </a:xfrm>
          <a:prstGeom prst="rect">
            <a:avLst/>
          </a:prstGeom>
          <a:noFill/>
          <a:ln w="12700">
            <a:noFill/>
            <a:miter lim="800000"/>
            <a:headEnd type="none" w="sm" len="sm"/>
            <a:tailEnd type="none" w="sm" len="sm"/>
          </a:ln>
          <a:effectLst/>
        </p:spPr>
        <p:txBody>
          <a:bodyPr>
            <a:spAutoFit/>
          </a:bodyPr>
          <a:lstStyle/>
          <a:p>
            <a:pPr>
              <a:defRPr/>
            </a:pPr>
            <a:r>
              <a:rPr lang="en-US" sz="1000" b="1" dirty="0">
                <a:latin typeface="Arial Black" pitchFamily="34" charset="0"/>
                <a:cs typeface="+mn-cs"/>
              </a:rPr>
              <a:t>CHALMERS and </a:t>
            </a:r>
            <a:r>
              <a:rPr lang="en-US" sz="1000" dirty="0">
                <a:latin typeface="Arial Black" pitchFamily="34" charset="0"/>
                <a:cs typeface="+mn-cs"/>
              </a:rPr>
              <a:t>University of Technology</a:t>
            </a:r>
          </a:p>
          <a:p>
            <a:pPr>
              <a:defRPr/>
            </a:pPr>
            <a:r>
              <a:rPr lang="en-US" sz="1600" dirty="0">
                <a:cs typeface="+mn-cs"/>
              </a:rPr>
              <a:t>Computer Science and Engineering                                                     Networks and Systems</a:t>
            </a:r>
          </a:p>
        </p:txBody>
      </p:sp>
    </p:spTree>
    <p:extLst>
      <p:ext uri="{BB962C8B-B14F-4D97-AF65-F5344CB8AC3E}">
        <p14:creationId xmlns:p14="http://schemas.microsoft.com/office/powerpoint/2010/main" val="219872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42913" y="-203200"/>
            <a:ext cx="8229600" cy="1143000"/>
          </a:xfrm>
        </p:spPr>
        <p:txBody>
          <a:bodyPr/>
          <a:lstStyle/>
          <a:p>
            <a:r>
              <a:rPr lang="en-US" altLang="sv-SE" sz="3600" u="sng" dirty="0">
                <a:solidFill>
                  <a:schemeClr val="hlink"/>
                </a:solidFill>
                <a:latin typeface="Calibri Light" panose="020F0302020204030204" pitchFamily="34" charset="0"/>
              </a:rPr>
              <a:t>Self-Stabilizing Naming Algorithm</a:t>
            </a:r>
          </a:p>
        </p:txBody>
      </p:sp>
      <p:sp>
        <p:nvSpPr>
          <p:cNvPr id="49155" name="Text Box 3"/>
          <p:cNvSpPr txBox="1">
            <a:spLocks noChangeArrowheads="1"/>
          </p:cNvSpPr>
          <p:nvPr/>
        </p:nvSpPr>
        <p:spPr bwMode="auto">
          <a:xfrm>
            <a:off x="554038" y="681038"/>
            <a:ext cx="8075612" cy="611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cs typeface="Arial" pitchFamily="34" charset="0"/>
              </a:defRPr>
            </a:lvl1pPr>
            <a:lvl2pPr marL="800100" indent="-342900">
              <a:defRPr>
                <a:solidFill>
                  <a:schemeClr val="tx1"/>
                </a:solidFill>
                <a:latin typeface="Arial" pitchFamily="34" charset="0"/>
                <a:cs typeface="Arial" pitchFamily="34" charset="0"/>
              </a:defRPr>
            </a:lvl2pPr>
            <a:lvl3pPr marL="1257300" indent="-342900">
              <a:defRPr>
                <a:solidFill>
                  <a:schemeClr val="tx1"/>
                </a:solidFill>
                <a:latin typeface="Arial" pitchFamily="34" charset="0"/>
                <a:cs typeface="Arial" pitchFamily="34" charset="0"/>
              </a:defRPr>
            </a:lvl3pPr>
            <a:lvl4pPr marL="1714500" indent="-342900">
              <a:defRPr>
                <a:solidFill>
                  <a:schemeClr val="tx1"/>
                </a:solidFill>
                <a:latin typeface="Arial" pitchFamily="34" charset="0"/>
                <a:cs typeface="Arial" pitchFamily="34" charset="0"/>
              </a:defRPr>
            </a:lvl4pPr>
            <a:lvl5pPr marL="2171700" indent="-342900">
              <a:defRPr>
                <a:solidFill>
                  <a:schemeClr val="tx1"/>
                </a:solidFill>
                <a:latin typeface="Arial" pitchFamily="34" charset="0"/>
                <a:cs typeface="Arial" pitchFamily="34" charset="0"/>
              </a:defRPr>
            </a:lvl5pPr>
            <a:lvl6pPr marL="2628900" indent="-342900" fontAlgn="base">
              <a:spcBef>
                <a:spcPct val="0"/>
              </a:spcBef>
              <a:spcAft>
                <a:spcPct val="0"/>
              </a:spcAft>
              <a:defRPr>
                <a:solidFill>
                  <a:schemeClr val="tx1"/>
                </a:solidFill>
                <a:latin typeface="Arial" pitchFamily="34" charset="0"/>
                <a:cs typeface="Arial" pitchFamily="34" charset="0"/>
              </a:defRPr>
            </a:lvl6pPr>
            <a:lvl7pPr marL="3086100" indent="-342900" fontAlgn="base">
              <a:spcBef>
                <a:spcPct val="0"/>
              </a:spcBef>
              <a:spcAft>
                <a:spcPct val="0"/>
              </a:spcAft>
              <a:defRPr>
                <a:solidFill>
                  <a:schemeClr val="tx1"/>
                </a:solidFill>
                <a:latin typeface="Arial" pitchFamily="34" charset="0"/>
                <a:cs typeface="Arial" pitchFamily="34" charset="0"/>
              </a:defRPr>
            </a:lvl7pPr>
            <a:lvl8pPr marL="3543300" indent="-342900" fontAlgn="base">
              <a:spcBef>
                <a:spcPct val="0"/>
              </a:spcBef>
              <a:spcAft>
                <a:spcPct val="0"/>
              </a:spcAft>
              <a:defRPr>
                <a:solidFill>
                  <a:schemeClr val="tx1"/>
                </a:solidFill>
                <a:latin typeface="Arial" pitchFamily="34" charset="0"/>
                <a:cs typeface="Arial" pitchFamily="34" charset="0"/>
              </a:defRPr>
            </a:lvl8pPr>
            <a:lvl9pPr marL="4000500" indent="-342900" fontAlgn="base">
              <a:spcBef>
                <a:spcPct val="0"/>
              </a:spcBef>
              <a:spcAft>
                <a:spcPct val="0"/>
              </a:spcAft>
              <a:defRPr>
                <a:solidFill>
                  <a:schemeClr val="tx1"/>
                </a:solidFill>
                <a:latin typeface="Arial" pitchFamily="34" charset="0"/>
                <a:cs typeface="Arial" pitchFamily="34" charset="0"/>
              </a:defRPr>
            </a:lvl9pPr>
          </a:lstStyle>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01 Root: </a:t>
            </a:r>
            <a:r>
              <a:rPr lang="en-US" altLang="sv-SE" b="1" dirty="0">
                <a:solidFill>
                  <a:srgbClr val="3333CC"/>
                </a:solidFill>
                <a:latin typeface="Calibri Light" panose="020F0302020204030204" pitchFamily="34" charset="0"/>
                <a:cs typeface="Times New Roman" pitchFamily="18" charset="0"/>
              </a:rPr>
              <a:t>do</a:t>
            </a:r>
            <a:r>
              <a:rPr lang="en-US" altLang="sv-SE" sz="1700" b="1" dirty="0">
                <a:solidFill>
                  <a:srgbClr val="3333CC"/>
                </a:solidFill>
                <a:latin typeface="Calibri Light" panose="020F0302020204030204" pitchFamily="34" charset="0"/>
                <a:cs typeface="Times New Roman" pitchFamily="18" charset="0"/>
              </a:rPr>
              <a:t> forever</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02 			</a:t>
            </a:r>
            <a:r>
              <a:rPr lang="en-US" altLang="sv-SE" sz="1700" dirty="0" err="1">
                <a:solidFill>
                  <a:srgbClr val="3333CC"/>
                </a:solidFill>
                <a:latin typeface="Calibri Light" panose="020F0302020204030204" pitchFamily="34" charset="0"/>
                <a:cs typeface="Times New Roman" pitchFamily="18" charset="0"/>
              </a:rPr>
              <a:t>ID</a:t>
            </a:r>
            <a:r>
              <a:rPr lang="en-US" altLang="sv-SE" sz="1700" baseline="-25000" dirty="0" err="1">
                <a:solidFill>
                  <a:srgbClr val="3333CC"/>
                </a:solidFill>
                <a:latin typeface="Calibri Light" panose="020F0302020204030204" pitchFamily="34" charset="0"/>
                <a:cs typeface="Times New Roman" pitchFamily="18" charset="0"/>
              </a:rPr>
              <a:t>i</a:t>
            </a:r>
            <a:r>
              <a:rPr lang="en-US" altLang="sv-SE" sz="1700" dirty="0">
                <a:solidFill>
                  <a:srgbClr val="3333CC"/>
                </a:solidFill>
                <a:latin typeface="Calibri Light" panose="020F0302020204030204" pitchFamily="34" charset="0"/>
                <a:cs typeface="Times New Roman" pitchFamily="18" charset="0"/>
              </a:rPr>
              <a:t>:= 1</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03			sum := 0 	</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04 			</a:t>
            </a:r>
            <a:r>
              <a:rPr lang="en-US" altLang="sv-SE" dirty="0" err="1">
                <a:solidFill>
                  <a:srgbClr val="3333CC"/>
                </a:solidFill>
                <a:latin typeface="Calibri Light" panose="020F0302020204030204" pitchFamily="34" charset="0"/>
                <a:cs typeface="Times New Roman" pitchFamily="18" charset="0"/>
              </a:rPr>
              <a:t>forall</a:t>
            </a:r>
            <a:r>
              <a:rPr lang="en-US" altLang="sv-SE" sz="1700" dirty="0">
                <a:solidFill>
                  <a:srgbClr val="3333CC"/>
                </a:solidFill>
                <a:latin typeface="Calibri Light" panose="020F0302020204030204" pitchFamily="34" charset="0"/>
                <a:cs typeface="Times New Roman" pitchFamily="18" charset="0"/>
              </a:rPr>
              <a:t> </a:t>
            </a:r>
            <a:r>
              <a:rPr lang="en-US" altLang="sv-SE" sz="1700" dirty="0" err="1">
                <a:solidFill>
                  <a:srgbClr val="3333CC"/>
                </a:solidFill>
                <a:latin typeface="Calibri Light" panose="020F0302020204030204" pitchFamily="34" charset="0"/>
                <a:cs typeface="Times New Roman" pitchFamily="18" charset="0"/>
              </a:rPr>
              <a:t>p</a:t>
            </a:r>
            <a:r>
              <a:rPr lang="en-US" altLang="sv-SE" sz="1700" baseline="-25000" dirty="0" err="1">
                <a:solidFill>
                  <a:srgbClr val="3333CC"/>
                </a:solidFill>
                <a:latin typeface="Calibri Light" panose="020F0302020204030204" pitchFamily="34" charset="0"/>
                <a:cs typeface="Times New Roman" pitchFamily="18" charset="0"/>
              </a:rPr>
              <a:t>j</a:t>
            </a:r>
            <a:r>
              <a:rPr lang="en-US" altLang="sv-SE" sz="1700" dirty="0">
                <a:solidFill>
                  <a:srgbClr val="3333CC"/>
                </a:solidFill>
                <a:latin typeface="Calibri Light" panose="020F0302020204030204" pitchFamily="34" charset="0"/>
                <a:cs typeface="Times New Roman" pitchFamily="18" charset="0"/>
              </a:rPr>
              <a:t> </a:t>
            </a:r>
            <a:r>
              <a:rPr lang="en-US" altLang="he-IL" sz="1700" dirty="0">
                <a:solidFill>
                  <a:srgbClr val="3333CC"/>
                </a:solidFill>
                <a:latin typeface="Calibri Light" panose="020F0302020204030204" pitchFamily="34" charset="0"/>
                <a:sym typeface="Symbol" pitchFamily="18" charset="2"/>
              </a:rPr>
              <a:t></a:t>
            </a:r>
            <a:r>
              <a:rPr lang="en-US" altLang="sv-SE" sz="1700" dirty="0">
                <a:solidFill>
                  <a:srgbClr val="3333CC"/>
                </a:solidFill>
                <a:latin typeface="Calibri Light" panose="020F0302020204030204" pitchFamily="34" charset="0"/>
                <a:cs typeface="Times New Roman" pitchFamily="18" charset="0"/>
              </a:rPr>
              <a:t> children(i) </a:t>
            </a:r>
            <a:r>
              <a:rPr lang="en-US" altLang="sv-SE" b="1" dirty="0">
                <a:solidFill>
                  <a:srgbClr val="3333CC"/>
                </a:solidFill>
                <a:latin typeface="Calibri Light" panose="020F0302020204030204" pitchFamily="34" charset="0"/>
                <a:cs typeface="Times New Roman" pitchFamily="18" charset="0"/>
              </a:rPr>
              <a:t>do</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05 				</a:t>
            </a:r>
            <a:r>
              <a:rPr lang="en-US" altLang="sv-SE" sz="1700" dirty="0" err="1">
                <a:solidFill>
                  <a:srgbClr val="3333CC"/>
                </a:solidFill>
                <a:latin typeface="Calibri Light" panose="020F0302020204030204" pitchFamily="34" charset="0"/>
                <a:cs typeface="Times New Roman" pitchFamily="18" charset="0"/>
              </a:rPr>
              <a:t>lr</a:t>
            </a:r>
            <a:r>
              <a:rPr lang="en-US" altLang="sv-SE" sz="1700" baseline="-25000" dirty="0" err="1">
                <a:solidFill>
                  <a:srgbClr val="3333CC"/>
                </a:solidFill>
                <a:latin typeface="Calibri Light" panose="020F0302020204030204" pitchFamily="34" charset="0"/>
                <a:cs typeface="Times New Roman" pitchFamily="18" charset="0"/>
              </a:rPr>
              <a:t>ji</a:t>
            </a:r>
            <a:r>
              <a:rPr lang="en-US" altLang="sv-SE" sz="1700" dirty="0">
                <a:solidFill>
                  <a:srgbClr val="3333CC"/>
                </a:solidFill>
                <a:latin typeface="Calibri Light" panose="020F0302020204030204" pitchFamily="34" charset="0"/>
                <a:cs typeface="Times New Roman" pitchFamily="18" charset="0"/>
              </a:rPr>
              <a:t> := </a:t>
            </a:r>
            <a:r>
              <a:rPr lang="en-US" altLang="sv-SE" b="1" dirty="0">
                <a:solidFill>
                  <a:srgbClr val="3333CC"/>
                </a:solidFill>
                <a:latin typeface="Calibri Light" panose="020F0302020204030204" pitchFamily="34" charset="0"/>
                <a:cs typeface="Times New Roman" pitchFamily="18" charset="0"/>
              </a:rPr>
              <a:t>read</a:t>
            </a:r>
            <a:r>
              <a:rPr lang="en-US" altLang="sv-SE" sz="1700" dirty="0">
                <a:solidFill>
                  <a:srgbClr val="3333CC"/>
                </a:solidFill>
                <a:latin typeface="Calibri Light" panose="020F0302020204030204" pitchFamily="34" charset="0"/>
                <a:cs typeface="Times New Roman" pitchFamily="18" charset="0"/>
              </a:rPr>
              <a:t>(</a:t>
            </a:r>
            <a:r>
              <a:rPr lang="en-US" altLang="sv-SE" sz="1700" dirty="0" err="1">
                <a:solidFill>
                  <a:srgbClr val="3333CC"/>
                </a:solidFill>
                <a:latin typeface="Calibri Light" panose="020F0302020204030204" pitchFamily="34" charset="0"/>
                <a:cs typeface="Times New Roman" pitchFamily="18" charset="0"/>
              </a:rPr>
              <a:t>r</a:t>
            </a:r>
            <a:r>
              <a:rPr lang="en-US" altLang="sv-SE" sz="1700" baseline="-25000" dirty="0" err="1">
                <a:solidFill>
                  <a:srgbClr val="3333CC"/>
                </a:solidFill>
                <a:latin typeface="Calibri Light" panose="020F0302020204030204" pitchFamily="34" charset="0"/>
                <a:cs typeface="Times New Roman" pitchFamily="18" charset="0"/>
              </a:rPr>
              <a:t>ji</a:t>
            </a:r>
            <a:r>
              <a:rPr lang="en-US" altLang="sv-SE" sz="1700" dirty="0">
                <a:solidFill>
                  <a:srgbClr val="3333CC"/>
                </a:solidFill>
                <a:latin typeface="Calibri Light" panose="020F0302020204030204" pitchFamily="34" charset="0"/>
                <a:cs typeface="Times New Roman" pitchFamily="18" charset="0"/>
              </a:rPr>
              <a:t>)</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05	 			</a:t>
            </a:r>
            <a:r>
              <a:rPr lang="en-US" altLang="sv-SE" b="1" dirty="0">
                <a:solidFill>
                  <a:srgbClr val="3333CC"/>
                </a:solidFill>
                <a:latin typeface="Calibri Light" panose="020F0302020204030204" pitchFamily="34" charset="0"/>
                <a:cs typeface="Times New Roman" pitchFamily="18" charset="0"/>
              </a:rPr>
              <a:t>write</a:t>
            </a:r>
            <a:r>
              <a:rPr lang="en-US" altLang="sv-SE" sz="1700" dirty="0">
                <a:solidFill>
                  <a:srgbClr val="3333CC"/>
                </a:solidFill>
                <a:latin typeface="Calibri Light" panose="020F0302020204030204" pitchFamily="34" charset="0"/>
                <a:cs typeface="Times New Roman" pitchFamily="18" charset="0"/>
              </a:rPr>
              <a:t> </a:t>
            </a:r>
            <a:r>
              <a:rPr lang="en-US" altLang="sv-SE" sz="1700" dirty="0" err="1">
                <a:solidFill>
                  <a:srgbClr val="3333CC"/>
                </a:solidFill>
                <a:latin typeface="Calibri Light" panose="020F0302020204030204" pitchFamily="34" charset="0"/>
                <a:cs typeface="Times New Roman" pitchFamily="18" charset="0"/>
              </a:rPr>
              <a:t>r</a:t>
            </a:r>
            <a:r>
              <a:rPr lang="en-US" altLang="sv-SE" sz="1700" baseline="-25000" dirty="0" err="1">
                <a:solidFill>
                  <a:srgbClr val="3333CC"/>
                </a:solidFill>
                <a:latin typeface="Calibri Light" panose="020F0302020204030204" pitchFamily="34" charset="0"/>
                <a:cs typeface="Times New Roman" pitchFamily="18" charset="0"/>
              </a:rPr>
              <a:t>ij</a:t>
            </a:r>
            <a:r>
              <a:rPr lang="en-US" altLang="sv-SE" sz="1700" dirty="0" err="1">
                <a:solidFill>
                  <a:srgbClr val="3333CC"/>
                </a:solidFill>
                <a:latin typeface="Calibri Light" panose="020F0302020204030204" pitchFamily="34" charset="0"/>
                <a:cs typeface="Times New Roman" pitchFamily="18" charset="0"/>
              </a:rPr>
              <a:t>.identifier</a:t>
            </a:r>
            <a:r>
              <a:rPr lang="en-US" altLang="sv-SE" sz="1700" dirty="0">
                <a:solidFill>
                  <a:srgbClr val="3333CC"/>
                </a:solidFill>
                <a:latin typeface="Calibri Light" panose="020F0302020204030204" pitchFamily="34" charset="0"/>
                <a:cs typeface="Times New Roman" pitchFamily="18" charset="0"/>
              </a:rPr>
              <a:t> := Id + 1 + sum</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06				sum := sum + </a:t>
            </a:r>
            <a:r>
              <a:rPr lang="en-US" altLang="sv-SE" sz="1700" dirty="0" err="1">
                <a:solidFill>
                  <a:srgbClr val="3333CC"/>
                </a:solidFill>
                <a:latin typeface="Calibri Light" panose="020F0302020204030204" pitchFamily="34" charset="0"/>
                <a:cs typeface="Times New Roman" pitchFamily="18" charset="0"/>
              </a:rPr>
              <a:t>lr</a:t>
            </a:r>
            <a:r>
              <a:rPr lang="en-US" altLang="sv-SE" sz="1700" baseline="-25000" dirty="0" err="1">
                <a:solidFill>
                  <a:srgbClr val="3333CC"/>
                </a:solidFill>
                <a:latin typeface="Calibri Light" panose="020F0302020204030204" pitchFamily="34" charset="0"/>
                <a:cs typeface="Times New Roman" pitchFamily="18" charset="0"/>
              </a:rPr>
              <a:t>ji</a:t>
            </a:r>
            <a:r>
              <a:rPr lang="en-US" altLang="sv-SE" sz="1700" dirty="0" err="1">
                <a:solidFill>
                  <a:srgbClr val="3333CC"/>
                </a:solidFill>
                <a:latin typeface="Calibri Light" panose="020F0302020204030204" pitchFamily="34" charset="0"/>
                <a:cs typeface="Times New Roman" pitchFamily="18" charset="0"/>
              </a:rPr>
              <a:t>.count</a:t>
            </a:r>
            <a:endParaRPr lang="en-US" altLang="sv-SE" sz="1700"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08			</a:t>
            </a:r>
            <a:r>
              <a:rPr lang="en-US" altLang="sv-SE" b="1" dirty="0">
                <a:solidFill>
                  <a:srgbClr val="3333CC"/>
                </a:solidFill>
                <a:latin typeface="Calibri Light" panose="020F0302020204030204" pitchFamily="34" charset="0"/>
                <a:cs typeface="Times New Roman" pitchFamily="18" charset="0"/>
              </a:rPr>
              <a:t>od</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09		</a:t>
            </a:r>
            <a:r>
              <a:rPr lang="en-US" altLang="sv-SE" b="1" dirty="0">
                <a:solidFill>
                  <a:srgbClr val="3333CC"/>
                </a:solidFill>
                <a:latin typeface="Calibri Light" panose="020F0302020204030204" pitchFamily="34" charset="0"/>
                <a:cs typeface="Times New Roman" pitchFamily="18" charset="0"/>
              </a:rPr>
              <a:t>od</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10 Other: </a:t>
            </a:r>
            <a:r>
              <a:rPr lang="en-US" altLang="sv-SE" b="1" dirty="0">
                <a:solidFill>
                  <a:srgbClr val="3333CC"/>
                </a:solidFill>
                <a:latin typeface="Calibri Light" panose="020F0302020204030204" pitchFamily="34" charset="0"/>
                <a:cs typeface="Times New Roman" pitchFamily="18" charset="0"/>
              </a:rPr>
              <a:t>do</a:t>
            </a:r>
            <a:r>
              <a:rPr lang="en-US" altLang="sv-SE" sz="1700" b="1" dirty="0">
                <a:solidFill>
                  <a:srgbClr val="3333CC"/>
                </a:solidFill>
                <a:latin typeface="Calibri Light" panose="020F0302020204030204" pitchFamily="34" charset="0"/>
                <a:cs typeface="Times New Roman" pitchFamily="18" charset="0"/>
              </a:rPr>
              <a:t> forever</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11			sum:= 0 </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12			</a:t>
            </a:r>
            <a:r>
              <a:rPr lang="en-US" altLang="sv-SE" sz="1700" dirty="0" err="1">
                <a:solidFill>
                  <a:srgbClr val="3333CC"/>
                </a:solidFill>
                <a:latin typeface="Calibri Light" panose="020F0302020204030204" pitchFamily="34" charset="0"/>
                <a:cs typeface="Times New Roman" pitchFamily="18" charset="0"/>
              </a:rPr>
              <a:t>lr</a:t>
            </a:r>
            <a:r>
              <a:rPr lang="en-US" altLang="sv-SE" sz="1700" baseline="-25000" dirty="0" err="1">
                <a:solidFill>
                  <a:srgbClr val="3333CC"/>
                </a:solidFill>
                <a:latin typeface="Calibri Light" panose="020F0302020204030204" pitchFamily="34" charset="0"/>
                <a:cs typeface="Times New Roman" pitchFamily="18" charset="0"/>
              </a:rPr>
              <a:t>parent,i</a:t>
            </a:r>
            <a:r>
              <a:rPr lang="en-US" altLang="sv-SE" sz="1700" dirty="0">
                <a:solidFill>
                  <a:srgbClr val="3333CC"/>
                </a:solidFill>
                <a:latin typeface="Calibri Light" panose="020F0302020204030204" pitchFamily="34" charset="0"/>
                <a:cs typeface="Times New Roman" pitchFamily="18" charset="0"/>
              </a:rPr>
              <a:t> := </a:t>
            </a:r>
            <a:r>
              <a:rPr lang="en-US" altLang="sv-SE" b="1" dirty="0">
                <a:solidFill>
                  <a:srgbClr val="3333CC"/>
                </a:solidFill>
                <a:latin typeface="Calibri Light" panose="020F0302020204030204" pitchFamily="34" charset="0"/>
                <a:cs typeface="Times New Roman" pitchFamily="18" charset="0"/>
              </a:rPr>
              <a:t>read</a:t>
            </a:r>
            <a:r>
              <a:rPr lang="en-US" altLang="sv-SE" sz="1700" dirty="0">
                <a:solidFill>
                  <a:srgbClr val="3333CC"/>
                </a:solidFill>
                <a:latin typeface="Calibri Light" panose="020F0302020204030204" pitchFamily="34" charset="0"/>
                <a:cs typeface="Times New Roman" pitchFamily="18" charset="0"/>
              </a:rPr>
              <a:t>(</a:t>
            </a:r>
            <a:r>
              <a:rPr lang="en-US" altLang="sv-SE" sz="1700" dirty="0" err="1">
                <a:solidFill>
                  <a:srgbClr val="3333CC"/>
                </a:solidFill>
                <a:latin typeface="Calibri Light" panose="020F0302020204030204" pitchFamily="34" charset="0"/>
                <a:cs typeface="Times New Roman" pitchFamily="18" charset="0"/>
              </a:rPr>
              <a:t>r</a:t>
            </a:r>
            <a:r>
              <a:rPr lang="en-US" altLang="sv-SE" sz="1700" baseline="-25000" dirty="0" err="1">
                <a:solidFill>
                  <a:srgbClr val="3333CC"/>
                </a:solidFill>
                <a:latin typeface="Calibri Light" panose="020F0302020204030204" pitchFamily="34" charset="0"/>
                <a:cs typeface="Times New Roman" pitchFamily="18" charset="0"/>
              </a:rPr>
              <a:t>parent,I</a:t>
            </a:r>
            <a:r>
              <a:rPr lang="en-US" altLang="sv-SE" sz="1700" dirty="0">
                <a:solidFill>
                  <a:srgbClr val="3333CC"/>
                </a:solidFill>
                <a:latin typeface="Calibri Light" panose="020F0302020204030204" pitchFamily="34" charset="0"/>
                <a:cs typeface="Times New Roman" pitchFamily="18" charset="0"/>
              </a:rPr>
              <a:t>)</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13			</a:t>
            </a:r>
            <a:r>
              <a:rPr lang="en-US" altLang="sv-SE" sz="1700" dirty="0" err="1">
                <a:solidFill>
                  <a:srgbClr val="3333CC"/>
                </a:solidFill>
                <a:latin typeface="Calibri Light" panose="020F0302020204030204" pitchFamily="34" charset="0"/>
                <a:cs typeface="Times New Roman" pitchFamily="18" charset="0"/>
              </a:rPr>
              <a:t>ID</a:t>
            </a:r>
            <a:r>
              <a:rPr lang="en-US" altLang="sv-SE" sz="1700" baseline="-25000" dirty="0" err="1">
                <a:solidFill>
                  <a:srgbClr val="3333CC"/>
                </a:solidFill>
                <a:latin typeface="Calibri Light" panose="020F0302020204030204" pitchFamily="34" charset="0"/>
                <a:cs typeface="Times New Roman" pitchFamily="18" charset="0"/>
              </a:rPr>
              <a:t>i</a:t>
            </a:r>
            <a:r>
              <a:rPr lang="en-US" altLang="sv-SE" sz="1700" dirty="0">
                <a:solidFill>
                  <a:srgbClr val="3333CC"/>
                </a:solidFill>
                <a:latin typeface="Calibri Light" panose="020F0302020204030204" pitchFamily="34" charset="0"/>
                <a:cs typeface="Times New Roman" pitchFamily="18" charset="0"/>
              </a:rPr>
              <a:t> := </a:t>
            </a:r>
            <a:r>
              <a:rPr lang="en-US" altLang="sv-SE" sz="1700" dirty="0" err="1">
                <a:solidFill>
                  <a:srgbClr val="3333CC"/>
                </a:solidFill>
                <a:latin typeface="Calibri Light" panose="020F0302020204030204" pitchFamily="34" charset="0"/>
                <a:cs typeface="Times New Roman" pitchFamily="18" charset="0"/>
              </a:rPr>
              <a:t>lr</a:t>
            </a:r>
            <a:r>
              <a:rPr lang="en-US" altLang="sv-SE" sz="1700" baseline="-25000" dirty="0" err="1">
                <a:solidFill>
                  <a:srgbClr val="3333CC"/>
                </a:solidFill>
                <a:latin typeface="Calibri Light" panose="020F0302020204030204" pitchFamily="34" charset="0"/>
                <a:cs typeface="Times New Roman" pitchFamily="18" charset="0"/>
              </a:rPr>
              <a:t>parent,I</a:t>
            </a:r>
            <a:r>
              <a:rPr lang="en-US" altLang="sv-SE" sz="1700" dirty="0" err="1">
                <a:solidFill>
                  <a:srgbClr val="3333CC"/>
                </a:solidFill>
                <a:latin typeface="Calibri Light" panose="020F0302020204030204" pitchFamily="34" charset="0"/>
                <a:cs typeface="Times New Roman" pitchFamily="18" charset="0"/>
              </a:rPr>
              <a:t>.identifier</a:t>
            </a:r>
            <a:r>
              <a:rPr lang="en-US" altLang="sv-SE" sz="1700" dirty="0">
                <a:solidFill>
                  <a:srgbClr val="3333CC"/>
                </a:solidFill>
                <a:latin typeface="Calibri Light" panose="020F0302020204030204" pitchFamily="34" charset="0"/>
                <a:cs typeface="Times New Roman" pitchFamily="18" charset="0"/>
              </a:rPr>
              <a:t>	</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14 			</a:t>
            </a:r>
            <a:r>
              <a:rPr lang="en-US" altLang="sv-SE" b="1" dirty="0" err="1">
                <a:solidFill>
                  <a:srgbClr val="3333CC"/>
                </a:solidFill>
                <a:latin typeface="Calibri Light" panose="020F0302020204030204" pitchFamily="34" charset="0"/>
                <a:cs typeface="Times New Roman" pitchFamily="18" charset="0"/>
              </a:rPr>
              <a:t>forall</a:t>
            </a:r>
            <a:r>
              <a:rPr lang="en-US" altLang="sv-SE" sz="1700" dirty="0">
                <a:solidFill>
                  <a:srgbClr val="3333CC"/>
                </a:solidFill>
                <a:latin typeface="Calibri Light" panose="020F0302020204030204" pitchFamily="34" charset="0"/>
                <a:cs typeface="Times New Roman" pitchFamily="18" charset="0"/>
              </a:rPr>
              <a:t> </a:t>
            </a:r>
            <a:r>
              <a:rPr lang="en-US" altLang="sv-SE" sz="1700" dirty="0" err="1">
                <a:solidFill>
                  <a:srgbClr val="3333CC"/>
                </a:solidFill>
                <a:latin typeface="Calibri Light" panose="020F0302020204030204" pitchFamily="34" charset="0"/>
                <a:cs typeface="Times New Roman" pitchFamily="18" charset="0"/>
              </a:rPr>
              <a:t>p</a:t>
            </a:r>
            <a:r>
              <a:rPr lang="en-US" altLang="sv-SE" sz="1700" baseline="-25000" dirty="0" err="1">
                <a:solidFill>
                  <a:srgbClr val="3333CC"/>
                </a:solidFill>
                <a:latin typeface="Calibri Light" panose="020F0302020204030204" pitchFamily="34" charset="0"/>
                <a:cs typeface="Times New Roman" pitchFamily="18" charset="0"/>
              </a:rPr>
              <a:t>j</a:t>
            </a:r>
            <a:r>
              <a:rPr lang="en-US" altLang="sv-SE" sz="1700" dirty="0">
                <a:solidFill>
                  <a:srgbClr val="3333CC"/>
                </a:solidFill>
                <a:latin typeface="Calibri Light" panose="020F0302020204030204" pitchFamily="34" charset="0"/>
                <a:cs typeface="Times New Roman" pitchFamily="18" charset="0"/>
              </a:rPr>
              <a:t> </a:t>
            </a:r>
            <a:r>
              <a:rPr lang="en-US" altLang="he-IL" sz="1700" dirty="0">
                <a:solidFill>
                  <a:srgbClr val="3333CC"/>
                </a:solidFill>
                <a:latin typeface="Calibri Light" panose="020F0302020204030204" pitchFamily="34" charset="0"/>
                <a:sym typeface="Symbol" pitchFamily="18" charset="2"/>
              </a:rPr>
              <a:t></a:t>
            </a:r>
            <a:r>
              <a:rPr lang="en-US" altLang="sv-SE" sz="1700" dirty="0">
                <a:solidFill>
                  <a:srgbClr val="3333CC"/>
                </a:solidFill>
                <a:latin typeface="Calibri Light" panose="020F0302020204030204" pitchFamily="34" charset="0"/>
                <a:cs typeface="Times New Roman" pitchFamily="18" charset="0"/>
              </a:rPr>
              <a:t> children(i) </a:t>
            </a:r>
            <a:r>
              <a:rPr lang="en-US" altLang="sv-SE" b="1" dirty="0">
                <a:solidFill>
                  <a:srgbClr val="3333CC"/>
                </a:solidFill>
                <a:latin typeface="Calibri Light" panose="020F0302020204030204" pitchFamily="34" charset="0"/>
                <a:cs typeface="Times New Roman" pitchFamily="18" charset="0"/>
              </a:rPr>
              <a:t>do</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15				</a:t>
            </a:r>
            <a:r>
              <a:rPr lang="en-US" altLang="sv-SE" sz="1700" dirty="0" err="1">
                <a:solidFill>
                  <a:srgbClr val="3333CC"/>
                </a:solidFill>
                <a:latin typeface="Calibri Light" panose="020F0302020204030204" pitchFamily="34" charset="0"/>
                <a:cs typeface="Times New Roman" pitchFamily="18" charset="0"/>
              </a:rPr>
              <a:t>lr</a:t>
            </a:r>
            <a:r>
              <a:rPr lang="en-US" altLang="sv-SE" sz="1700" baseline="-25000" dirty="0" err="1">
                <a:solidFill>
                  <a:srgbClr val="3333CC"/>
                </a:solidFill>
                <a:latin typeface="Calibri Light" panose="020F0302020204030204" pitchFamily="34" charset="0"/>
                <a:cs typeface="Times New Roman" pitchFamily="18" charset="0"/>
              </a:rPr>
              <a:t>ji</a:t>
            </a:r>
            <a:r>
              <a:rPr lang="en-US" altLang="sv-SE" sz="1700" dirty="0">
                <a:solidFill>
                  <a:srgbClr val="3333CC"/>
                </a:solidFill>
                <a:latin typeface="Calibri Light" panose="020F0302020204030204" pitchFamily="34" charset="0"/>
                <a:cs typeface="Times New Roman" pitchFamily="18" charset="0"/>
              </a:rPr>
              <a:t> := </a:t>
            </a:r>
            <a:r>
              <a:rPr lang="en-US" altLang="sv-SE" dirty="0">
                <a:solidFill>
                  <a:srgbClr val="3333CC"/>
                </a:solidFill>
                <a:latin typeface="Calibri Light" panose="020F0302020204030204" pitchFamily="34" charset="0"/>
                <a:cs typeface="Times New Roman" pitchFamily="18" charset="0"/>
              </a:rPr>
              <a:t>read</a:t>
            </a:r>
            <a:r>
              <a:rPr lang="en-US" altLang="sv-SE" sz="1700" dirty="0">
                <a:solidFill>
                  <a:srgbClr val="3333CC"/>
                </a:solidFill>
                <a:latin typeface="Calibri Light" panose="020F0302020204030204" pitchFamily="34" charset="0"/>
                <a:cs typeface="Times New Roman" pitchFamily="18" charset="0"/>
              </a:rPr>
              <a:t>(</a:t>
            </a:r>
            <a:r>
              <a:rPr lang="en-US" altLang="sv-SE" sz="1700" dirty="0" err="1">
                <a:solidFill>
                  <a:srgbClr val="3333CC"/>
                </a:solidFill>
                <a:latin typeface="Calibri Light" panose="020F0302020204030204" pitchFamily="34" charset="0"/>
                <a:cs typeface="Times New Roman" pitchFamily="18" charset="0"/>
              </a:rPr>
              <a:t>r</a:t>
            </a:r>
            <a:r>
              <a:rPr lang="en-US" altLang="sv-SE" sz="1700" baseline="-25000" dirty="0" err="1">
                <a:solidFill>
                  <a:srgbClr val="3333CC"/>
                </a:solidFill>
                <a:latin typeface="Calibri Light" panose="020F0302020204030204" pitchFamily="34" charset="0"/>
                <a:cs typeface="Times New Roman" pitchFamily="18" charset="0"/>
              </a:rPr>
              <a:t>ji</a:t>
            </a:r>
            <a:r>
              <a:rPr lang="en-US" altLang="sv-SE" sz="1700" dirty="0">
                <a:solidFill>
                  <a:srgbClr val="3333CC"/>
                </a:solidFill>
                <a:latin typeface="Calibri Light" panose="020F0302020204030204" pitchFamily="34" charset="0"/>
                <a:cs typeface="Times New Roman" pitchFamily="18" charset="0"/>
              </a:rPr>
              <a:t>)</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16 				</a:t>
            </a:r>
            <a:r>
              <a:rPr lang="en-US" altLang="sv-SE" b="1" dirty="0">
                <a:solidFill>
                  <a:srgbClr val="3333CC"/>
                </a:solidFill>
                <a:latin typeface="Calibri Light" panose="020F0302020204030204" pitchFamily="34" charset="0"/>
                <a:cs typeface="Times New Roman" pitchFamily="18" charset="0"/>
              </a:rPr>
              <a:t>write</a:t>
            </a:r>
            <a:r>
              <a:rPr lang="en-US" altLang="sv-SE" sz="1700" dirty="0">
                <a:solidFill>
                  <a:srgbClr val="3333CC"/>
                </a:solidFill>
                <a:latin typeface="Calibri Light" panose="020F0302020204030204" pitchFamily="34" charset="0"/>
                <a:cs typeface="Times New Roman" pitchFamily="18" charset="0"/>
              </a:rPr>
              <a:t> </a:t>
            </a:r>
            <a:r>
              <a:rPr lang="en-US" altLang="sv-SE" sz="1700" dirty="0" err="1">
                <a:solidFill>
                  <a:srgbClr val="3333CC"/>
                </a:solidFill>
                <a:latin typeface="Calibri Light" panose="020F0302020204030204" pitchFamily="34" charset="0"/>
                <a:cs typeface="Times New Roman" pitchFamily="18" charset="0"/>
              </a:rPr>
              <a:t>r</a:t>
            </a:r>
            <a:r>
              <a:rPr lang="en-US" altLang="sv-SE" sz="1700" baseline="-25000" dirty="0" err="1">
                <a:solidFill>
                  <a:srgbClr val="3333CC"/>
                </a:solidFill>
                <a:latin typeface="Calibri Light" panose="020F0302020204030204" pitchFamily="34" charset="0"/>
                <a:cs typeface="Times New Roman" pitchFamily="18" charset="0"/>
              </a:rPr>
              <a:t>ij</a:t>
            </a:r>
            <a:r>
              <a:rPr lang="en-US" altLang="sv-SE" sz="1700" dirty="0" err="1">
                <a:solidFill>
                  <a:srgbClr val="3333CC"/>
                </a:solidFill>
                <a:latin typeface="Calibri Light" panose="020F0302020204030204" pitchFamily="34" charset="0"/>
                <a:cs typeface="Times New Roman" pitchFamily="18" charset="0"/>
              </a:rPr>
              <a:t>.identifier</a:t>
            </a:r>
            <a:r>
              <a:rPr lang="en-US" altLang="sv-SE" sz="1700" dirty="0">
                <a:solidFill>
                  <a:srgbClr val="3333CC"/>
                </a:solidFill>
                <a:latin typeface="Calibri Light" panose="020F0302020204030204" pitchFamily="34" charset="0"/>
                <a:cs typeface="Times New Roman" pitchFamily="18" charset="0"/>
              </a:rPr>
              <a:t> := Id</a:t>
            </a:r>
            <a:r>
              <a:rPr lang="en-US" altLang="sv-SE" sz="1700" baseline="-25000" dirty="0">
                <a:solidFill>
                  <a:srgbClr val="3333CC"/>
                </a:solidFill>
                <a:latin typeface="Calibri Light" panose="020F0302020204030204" pitchFamily="34" charset="0"/>
                <a:cs typeface="Times New Roman" pitchFamily="18" charset="0"/>
              </a:rPr>
              <a:t>i</a:t>
            </a:r>
            <a:r>
              <a:rPr lang="en-US" altLang="sv-SE" sz="1700" dirty="0">
                <a:solidFill>
                  <a:srgbClr val="3333CC"/>
                </a:solidFill>
                <a:latin typeface="Calibri Light" panose="020F0302020204030204" pitchFamily="34" charset="0"/>
                <a:cs typeface="Times New Roman" pitchFamily="18" charset="0"/>
              </a:rPr>
              <a:t> + 1 + sum</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17				sum := sum + </a:t>
            </a:r>
            <a:r>
              <a:rPr lang="en-US" altLang="sv-SE" sz="1700" dirty="0" err="1">
                <a:solidFill>
                  <a:srgbClr val="3333CC"/>
                </a:solidFill>
                <a:latin typeface="Calibri Light" panose="020F0302020204030204" pitchFamily="34" charset="0"/>
                <a:cs typeface="Times New Roman" pitchFamily="18" charset="0"/>
              </a:rPr>
              <a:t>lr</a:t>
            </a:r>
            <a:r>
              <a:rPr lang="en-US" altLang="sv-SE" sz="1700" baseline="-25000" dirty="0" err="1">
                <a:solidFill>
                  <a:srgbClr val="3333CC"/>
                </a:solidFill>
                <a:latin typeface="Calibri Light" panose="020F0302020204030204" pitchFamily="34" charset="0"/>
                <a:cs typeface="Times New Roman" pitchFamily="18" charset="0"/>
              </a:rPr>
              <a:t>ji</a:t>
            </a:r>
            <a:r>
              <a:rPr lang="en-US" altLang="sv-SE" sz="1700" dirty="0" err="1">
                <a:solidFill>
                  <a:srgbClr val="3333CC"/>
                </a:solidFill>
                <a:latin typeface="Calibri Light" panose="020F0302020204030204" pitchFamily="34" charset="0"/>
                <a:cs typeface="Times New Roman" pitchFamily="18" charset="0"/>
              </a:rPr>
              <a:t>.count</a:t>
            </a:r>
            <a:endParaRPr lang="en-US" altLang="sv-SE" sz="1700"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18			</a:t>
            </a:r>
            <a:r>
              <a:rPr lang="en-US" altLang="sv-SE" b="1" dirty="0">
                <a:solidFill>
                  <a:srgbClr val="3333CC"/>
                </a:solidFill>
                <a:latin typeface="Calibri Light" panose="020F0302020204030204" pitchFamily="34" charset="0"/>
                <a:cs typeface="Times New Roman" pitchFamily="18" charset="0"/>
              </a:rPr>
              <a:t>od</a:t>
            </a:r>
          </a:p>
          <a:p>
            <a:pPr>
              <a:lnSpc>
                <a:spcPct val="70000"/>
              </a:lnSpc>
              <a:spcBef>
                <a:spcPct val="50000"/>
              </a:spcBef>
            </a:pPr>
            <a:r>
              <a:rPr lang="en-US" altLang="sv-SE" sz="1700" dirty="0">
                <a:solidFill>
                  <a:srgbClr val="3333CC"/>
                </a:solidFill>
                <a:latin typeface="Calibri Light" panose="020F0302020204030204" pitchFamily="34" charset="0"/>
                <a:cs typeface="Times New Roman" pitchFamily="18" charset="0"/>
              </a:rPr>
              <a:t>19		</a:t>
            </a:r>
            <a:r>
              <a:rPr lang="en-US" altLang="sv-SE" b="1" dirty="0">
                <a:solidFill>
                  <a:srgbClr val="3333CC"/>
                </a:solidFill>
                <a:latin typeface="Calibri Light" panose="020F0302020204030204" pitchFamily="34" charset="0"/>
                <a:cs typeface="Times New Roman" pitchFamily="18" charset="0"/>
              </a:rPr>
              <a:t>od</a:t>
            </a:r>
            <a:r>
              <a:rPr lang="en-US" altLang="sv-SE" sz="1700" dirty="0">
                <a:solidFill>
                  <a:srgbClr val="3333CC"/>
                </a:solidFill>
                <a:latin typeface="Calibri Light" panose="020F0302020204030204" pitchFamily="34" charset="0"/>
                <a:cs typeface="Times New Roman"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42863"/>
            <a:ext cx="8229600" cy="1143001"/>
          </a:xfrm>
        </p:spPr>
        <p:txBody>
          <a:bodyPr/>
          <a:lstStyle/>
          <a:p>
            <a:r>
              <a:rPr lang="en-US" altLang="sv-SE" sz="3600" i="1" u="sng" dirty="0">
                <a:solidFill>
                  <a:schemeClr val="hlink"/>
                </a:solidFill>
                <a:latin typeface="Calibri Light" panose="020F0302020204030204" pitchFamily="34" charset="0"/>
              </a:rPr>
              <a:t>Ranking</a:t>
            </a:r>
            <a:r>
              <a:rPr lang="en-US" altLang="sv-SE" sz="3600" u="sng" dirty="0">
                <a:solidFill>
                  <a:schemeClr val="hlink"/>
                </a:solidFill>
                <a:latin typeface="Calibri Light" panose="020F0302020204030204" pitchFamily="34" charset="0"/>
              </a:rPr>
              <a:t> Task Run</a:t>
            </a:r>
          </a:p>
        </p:txBody>
      </p:sp>
      <p:sp>
        <p:nvSpPr>
          <p:cNvPr id="50198" name="Text Box 22"/>
          <p:cNvSpPr txBox="1">
            <a:spLocks noChangeArrowheads="1"/>
          </p:cNvSpPr>
          <p:nvPr/>
        </p:nvSpPr>
        <p:spPr bwMode="auto">
          <a:xfrm>
            <a:off x="2143125" y="2711450"/>
            <a:ext cx="118427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latin typeface="Comic Sans MS" pitchFamily="66" charset="0"/>
              </a:rPr>
              <a:t>Count</a:t>
            </a:r>
            <a:r>
              <a:rPr lang="en-US" altLang="sv-SE" sz="1400" b="1" baseline="-25000">
                <a:latin typeface="Comic Sans MS" pitchFamily="66" charset="0"/>
              </a:rPr>
              <a:t>i </a:t>
            </a:r>
            <a:r>
              <a:rPr lang="en-US" altLang="sv-SE" sz="1400" b="1">
                <a:latin typeface="Comic Sans MS" pitchFamily="66" charset="0"/>
              </a:rPr>
              <a:t>:=</a:t>
            </a:r>
          </a:p>
          <a:p>
            <a:r>
              <a:rPr lang="en-US" altLang="sv-SE" sz="1400" b="1">
                <a:latin typeface="Comic Sans MS" pitchFamily="66" charset="0"/>
              </a:rPr>
              <a:t>ID</a:t>
            </a:r>
            <a:r>
              <a:rPr lang="en-US" altLang="sv-SE" sz="1400" b="1" baseline="-25000">
                <a:latin typeface="Comic Sans MS" pitchFamily="66" charset="0"/>
              </a:rPr>
              <a:t>i </a:t>
            </a:r>
            <a:r>
              <a:rPr lang="en-US" altLang="sv-SE" sz="1400" b="1">
                <a:latin typeface="Comic Sans MS" pitchFamily="66" charset="0"/>
              </a:rPr>
              <a:t>:=</a:t>
            </a:r>
          </a:p>
        </p:txBody>
      </p:sp>
      <p:sp>
        <p:nvSpPr>
          <p:cNvPr id="50199" name="Text Box 23"/>
          <p:cNvSpPr txBox="1">
            <a:spLocks noChangeArrowheads="1"/>
          </p:cNvSpPr>
          <p:nvPr/>
        </p:nvSpPr>
        <p:spPr bwMode="auto">
          <a:xfrm>
            <a:off x="344488" y="4852988"/>
            <a:ext cx="118427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latin typeface="Comic Sans MS" pitchFamily="66" charset="0"/>
              </a:rPr>
              <a:t>Count</a:t>
            </a:r>
            <a:r>
              <a:rPr lang="en-US" altLang="sv-SE" sz="1400" b="1" baseline="-25000">
                <a:latin typeface="Comic Sans MS" pitchFamily="66" charset="0"/>
              </a:rPr>
              <a:t>i </a:t>
            </a:r>
            <a:r>
              <a:rPr lang="en-US" altLang="sv-SE" sz="1400" b="1">
                <a:latin typeface="Comic Sans MS" pitchFamily="66" charset="0"/>
              </a:rPr>
              <a:t>:=</a:t>
            </a:r>
          </a:p>
          <a:p>
            <a:r>
              <a:rPr lang="en-US" altLang="sv-SE" sz="1400" b="1">
                <a:latin typeface="Comic Sans MS" pitchFamily="66" charset="0"/>
              </a:rPr>
              <a:t>ID</a:t>
            </a:r>
            <a:r>
              <a:rPr lang="en-US" altLang="sv-SE" sz="1400" b="1" baseline="-25000">
                <a:latin typeface="Comic Sans MS" pitchFamily="66" charset="0"/>
              </a:rPr>
              <a:t>i </a:t>
            </a:r>
            <a:r>
              <a:rPr lang="en-US" altLang="sv-SE" sz="1400" b="1">
                <a:latin typeface="Comic Sans MS" pitchFamily="66" charset="0"/>
              </a:rPr>
              <a:t>:=</a:t>
            </a:r>
          </a:p>
        </p:txBody>
      </p:sp>
      <p:sp>
        <p:nvSpPr>
          <p:cNvPr id="50200" name="Text Box 24"/>
          <p:cNvSpPr txBox="1">
            <a:spLocks noChangeArrowheads="1"/>
          </p:cNvSpPr>
          <p:nvPr/>
        </p:nvSpPr>
        <p:spPr bwMode="auto">
          <a:xfrm>
            <a:off x="1617663" y="5643563"/>
            <a:ext cx="118427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latin typeface="Comic Sans MS" pitchFamily="66" charset="0"/>
              </a:rPr>
              <a:t>Count</a:t>
            </a:r>
            <a:r>
              <a:rPr lang="en-US" altLang="sv-SE" sz="1400" b="1" baseline="-25000">
                <a:latin typeface="Comic Sans MS" pitchFamily="66" charset="0"/>
              </a:rPr>
              <a:t>i </a:t>
            </a:r>
            <a:r>
              <a:rPr lang="en-US" altLang="sv-SE" sz="1400" b="1">
                <a:latin typeface="Comic Sans MS" pitchFamily="66" charset="0"/>
              </a:rPr>
              <a:t>:=</a:t>
            </a:r>
          </a:p>
          <a:p>
            <a:r>
              <a:rPr lang="en-US" altLang="sv-SE" sz="1400" b="1">
                <a:latin typeface="Comic Sans MS" pitchFamily="66" charset="0"/>
              </a:rPr>
              <a:t>ID</a:t>
            </a:r>
            <a:r>
              <a:rPr lang="en-US" altLang="sv-SE" sz="1400" b="1" baseline="-25000">
                <a:latin typeface="Comic Sans MS" pitchFamily="66" charset="0"/>
              </a:rPr>
              <a:t>i </a:t>
            </a:r>
            <a:r>
              <a:rPr lang="en-US" altLang="sv-SE" sz="1400" b="1">
                <a:latin typeface="Comic Sans MS" pitchFamily="66" charset="0"/>
              </a:rPr>
              <a:t>:=</a:t>
            </a:r>
          </a:p>
        </p:txBody>
      </p:sp>
      <p:sp>
        <p:nvSpPr>
          <p:cNvPr id="50201" name="Text Box 25"/>
          <p:cNvSpPr txBox="1">
            <a:spLocks noChangeArrowheads="1"/>
          </p:cNvSpPr>
          <p:nvPr/>
        </p:nvSpPr>
        <p:spPr bwMode="auto">
          <a:xfrm>
            <a:off x="5286375" y="5683250"/>
            <a:ext cx="118427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latin typeface="Comic Sans MS" pitchFamily="66" charset="0"/>
              </a:rPr>
              <a:t>Count</a:t>
            </a:r>
            <a:r>
              <a:rPr lang="en-US" altLang="sv-SE" sz="1400" b="1" baseline="-25000">
                <a:latin typeface="Comic Sans MS" pitchFamily="66" charset="0"/>
              </a:rPr>
              <a:t>i </a:t>
            </a:r>
            <a:r>
              <a:rPr lang="en-US" altLang="sv-SE" sz="1400" b="1">
                <a:latin typeface="Comic Sans MS" pitchFamily="66" charset="0"/>
              </a:rPr>
              <a:t>:=</a:t>
            </a:r>
          </a:p>
          <a:p>
            <a:r>
              <a:rPr lang="en-US" altLang="sv-SE" sz="1400" b="1">
                <a:latin typeface="Comic Sans MS" pitchFamily="66" charset="0"/>
              </a:rPr>
              <a:t>ID</a:t>
            </a:r>
            <a:r>
              <a:rPr lang="en-US" altLang="sv-SE" sz="1400" b="1" baseline="-25000">
                <a:latin typeface="Comic Sans MS" pitchFamily="66" charset="0"/>
              </a:rPr>
              <a:t>i </a:t>
            </a:r>
            <a:r>
              <a:rPr lang="en-US" altLang="sv-SE" sz="1400" b="1">
                <a:latin typeface="Comic Sans MS" pitchFamily="66" charset="0"/>
              </a:rPr>
              <a:t>:=</a:t>
            </a:r>
          </a:p>
        </p:txBody>
      </p:sp>
      <p:sp>
        <p:nvSpPr>
          <p:cNvPr id="50202" name="Text Box 26"/>
          <p:cNvSpPr txBox="1">
            <a:spLocks noChangeArrowheads="1"/>
          </p:cNvSpPr>
          <p:nvPr/>
        </p:nvSpPr>
        <p:spPr bwMode="auto">
          <a:xfrm>
            <a:off x="3038475" y="4432300"/>
            <a:ext cx="118427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latin typeface="Comic Sans MS" pitchFamily="66" charset="0"/>
              </a:rPr>
              <a:t>Count</a:t>
            </a:r>
            <a:r>
              <a:rPr lang="en-US" altLang="sv-SE" sz="1400" b="1" baseline="-25000">
                <a:latin typeface="Comic Sans MS" pitchFamily="66" charset="0"/>
              </a:rPr>
              <a:t>i </a:t>
            </a:r>
            <a:r>
              <a:rPr lang="en-US" altLang="sv-SE" sz="1400" b="1">
                <a:latin typeface="Comic Sans MS" pitchFamily="66" charset="0"/>
              </a:rPr>
              <a:t>:=</a:t>
            </a:r>
          </a:p>
          <a:p>
            <a:r>
              <a:rPr lang="en-US" altLang="sv-SE" sz="1400" b="1">
                <a:latin typeface="Comic Sans MS" pitchFamily="66" charset="0"/>
              </a:rPr>
              <a:t>ID</a:t>
            </a:r>
            <a:r>
              <a:rPr lang="en-US" altLang="sv-SE" sz="1400" b="1" baseline="-25000">
                <a:latin typeface="Comic Sans MS" pitchFamily="66" charset="0"/>
              </a:rPr>
              <a:t>i </a:t>
            </a:r>
            <a:r>
              <a:rPr lang="en-US" altLang="sv-SE" sz="1400" b="1">
                <a:latin typeface="Comic Sans MS" pitchFamily="66" charset="0"/>
              </a:rPr>
              <a:t>:=</a:t>
            </a:r>
          </a:p>
        </p:txBody>
      </p:sp>
      <p:sp>
        <p:nvSpPr>
          <p:cNvPr id="50203" name="Text Box 27"/>
          <p:cNvSpPr txBox="1">
            <a:spLocks noChangeArrowheads="1"/>
          </p:cNvSpPr>
          <p:nvPr/>
        </p:nvSpPr>
        <p:spPr bwMode="auto">
          <a:xfrm>
            <a:off x="5437188" y="3355975"/>
            <a:ext cx="118427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latin typeface="Comic Sans MS" pitchFamily="66" charset="0"/>
              </a:rPr>
              <a:t>Count</a:t>
            </a:r>
            <a:r>
              <a:rPr lang="en-US" altLang="sv-SE" sz="1400" b="1" baseline="-25000">
                <a:latin typeface="Comic Sans MS" pitchFamily="66" charset="0"/>
              </a:rPr>
              <a:t>i </a:t>
            </a:r>
            <a:r>
              <a:rPr lang="en-US" altLang="sv-SE" sz="1400" b="1">
                <a:latin typeface="Comic Sans MS" pitchFamily="66" charset="0"/>
              </a:rPr>
              <a:t>:=</a:t>
            </a:r>
          </a:p>
          <a:p>
            <a:r>
              <a:rPr lang="en-US" altLang="sv-SE" sz="1400" b="1">
                <a:latin typeface="Comic Sans MS" pitchFamily="66" charset="0"/>
              </a:rPr>
              <a:t>ID</a:t>
            </a:r>
            <a:r>
              <a:rPr lang="en-US" altLang="sv-SE" sz="1400" b="1" baseline="-25000">
                <a:latin typeface="Comic Sans MS" pitchFamily="66" charset="0"/>
              </a:rPr>
              <a:t>i </a:t>
            </a:r>
            <a:r>
              <a:rPr lang="en-US" altLang="sv-SE" sz="1400" b="1">
                <a:latin typeface="Comic Sans MS" pitchFamily="66" charset="0"/>
              </a:rPr>
              <a:t>:=</a:t>
            </a:r>
          </a:p>
        </p:txBody>
      </p:sp>
      <p:sp>
        <p:nvSpPr>
          <p:cNvPr id="50204" name="Text Box 28"/>
          <p:cNvSpPr txBox="1">
            <a:spLocks noChangeArrowheads="1"/>
          </p:cNvSpPr>
          <p:nvPr/>
        </p:nvSpPr>
        <p:spPr bwMode="auto">
          <a:xfrm>
            <a:off x="7102475" y="3209925"/>
            <a:ext cx="118427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latin typeface="Comic Sans MS" pitchFamily="66" charset="0"/>
              </a:rPr>
              <a:t>Count</a:t>
            </a:r>
            <a:r>
              <a:rPr lang="en-US" altLang="sv-SE" sz="1400" b="1" baseline="-25000">
                <a:latin typeface="Comic Sans MS" pitchFamily="66" charset="0"/>
              </a:rPr>
              <a:t>i </a:t>
            </a:r>
            <a:r>
              <a:rPr lang="en-US" altLang="sv-SE" sz="1400" b="1">
                <a:latin typeface="Comic Sans MS" pitchFamily="66" charset="0"/>
              </a:rPr>
              <a:t>:=</a:t>
            </a:r>
          </a:p>
          <a:p>
            <a:r>
              <a:rPr lang="en-US" altLang="sv-SE" sz="1400" b="1">
                <a:latin typeface="Comic Sans MS" pitchFamily="66" charset="0"/>
              </a:rPr>
              <a:t>ID</a:t>
            </a:r>
            <a:r>
              <a:rPr lang="en-US" altLang="sv-SE" sz="1400" b="1" baseline="-25000">
                <a:latin typeface="Comic Sans MS" pitchFamily="66" charset="0"/>
              </a:rPr>
              <a:t>i </a:t>
            </a:r>
            <a:r>
              <a:rPr lang="en-US" altLang="sv-SE" sz="1400" b="1">
                <a:latin typeface="Comic Sans MS" pitchFamily="66" charset="0"/>
              </a:rPr>
              <a:t>:=</a:t>
            </a:r>
          </a:p>
        </p:txBody>
      </p:sp>
      <p:sp>
        <p:nvSpPr>
          <p:cNvPr id="50205" name="Text Box 29"/>
          <p:cNvSpPr txBox="1">
            <a:spLocks noChangeArrowheads="1"/>
          </p:cNvSpPr>
          <p:nvPr/>
        </p:nvSpPr>
        <p:spPr bwMode="auto">
          <a:xfrm>
            <a:off x="3902075" y="1306513"/>
            <a:ext cx="118427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latin typeface="Comic Sans MS" pitchFamily="66" charset="0"/>
              </a:rPr>
              <a:t>Count</a:t>
            </a:r>
            <a:r>
              <a:rPr lang="en-US" altLang="sv-SE" sz="1400" b="1" baseline="-25000">
                <a:latin typeface="Comic Sans MS" pitchFamily="66" charset="0"/>
              </a:rPr>
              <a:t>i </a:t>
            </a:r>
            <a:r>
              <a:rPr lang="en-US" altLang="sv-SE" sz="1400" b="1">
                <a:latin typeface="Comic Sans MS" pitchFamily="66" charset="0"/>
              </a:rPr>
              <a:t>:=</a:t>
            </a:r>
          </a:p>
          <a:p>
            <a:r>
              <a:rPr lang="en-US" altLang="sv-SE" sz="1400" b="1">
                <a:latin typeface="Comic Sans MS" pitchFamily="66" charset="0"/>
              </a:rPr>
              <a:t>ID</a:t>
            </a:r>
            <a:r>
              <a:rPr lang="en-US" altLang="sv-SE" sz="1400" b="1" baseline="-25000">
                <a:latin typeface="Comic Sans MS" pitchFamily="66" charset="0"/>
              </a:rPr>
              <a:t>i </a:t>
            </a:r>
            <a:r>
              <a:rPr lang="en-US" altLang="sv-SE" sz="1400" b="1">
                <a:latin typeface="Comic Sans MS" pitchFamily="66" charset="0"/>
              </a:rPr>
              <a:t>:=</a:t>
            </a:r>
          </a:p>
        </p:txBody>
      </p:sp>
      <p:sp>
        <p:nvSpPr>
          <p:cNvPr id="50206" name="Text Box 30"/>
          <p:cNvSpPr txBox="1">
            <a:spLocks noChangeArrowheads="1"/>
          </p:cNvSpPr>
          <p:nvPr/>
        </p:nvSpPr>
        <p:spPr bwMode="auto">
          <a:xfrm>
            <a:off x="3271838" y="2274888"/>
            <a:ext cx="830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omic Sans MS" pitchFamily="66" charset="0"/>
              </a:rPr>
              <a:t>r.id=</a:t>
            </a:r>
          </a:p>
        </p:txBody>
      </p:sp>
      <p:sp>
        <p:nvSpPr>
          <p:cNvPr id="50207" name="Text Box 31"/>
          <p:cNvSpPr txBox="1">
            <a:spLocks noChangeArrowheads="1"/>
          </p:cNvSpPr>
          <p:nvPr/>
        </p:nvSpPr>
        <p:spPr bwMode="auto">
          <a:xfrm>
            <a:off x="4819650" y="2316163"/>
            <a:ext cx="830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omic Sans MS" pitchFamily="66" charset="0"/>
              </a:rPr>
              <a:t>r.id=</a:t>
            </a:r>
          </a:p>
        </p:txBody>
      </p:sp>
      <p:sp>
        <p:nvSpPr>
          <p:cNvPr id="50208" name="Text Box 32"/>
          <p:cNvSpPr txBox="1">
            <a:spLocks noChangeArrowheads="1"/>
          </p:cNvSpPr>
          <p:nvPr/>
        </p:nvSpPr>
        <p:spPr bwMode="auto">
          <a:xfrm>
            <a:off x="4054475" y="2687638"/>
            <a:ext cx="830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omic Sans MS" pitchFamily="66" charset="0"/>
              </a:rPr>
              <a:t>r.id=</a:t>
            </a:r>
          </a:p>
        </p:txBody>
      </p:sp>
      <p:sp>
        <p:nvSpPr>
          <p:cNvPr id="50209" name="Text Box 33"/>
          <p:cNvSpPr txBox="1">
            <a:spLocks noChangeArrowheads="1"/>
          </p:cNvSpPr>
          <p:nvPr/>
        </p:nvSpPr>
        <p:spPr bwMode="auto">
          <a:xfrm>
            <a:off x="2336800" y="3576638"/>
            <a:ext cx="830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omic Sans MS" pitchFamily="66" charset="0"/>
              </a:rPr>
              <a:t>r.id=</a:t>
            </a:r>
          </a:p>
        </p:txBody>
      </p:sp>
      <p:sp>
        <p:nvSpPr>
          <p:cNvPr id="50210" name="Text Box 34"/>
          <p:cNvSpPr txBox="1">
            <a:spLocks noChangeArrowheads="1"/>
          </p:cNvSpPr>
          <p:nvPr/>
        </p:nvSpPr>
        <p:spPr bwMode="auto">
          <a:xfrm>
            <a:off x="3881438" y="4972050"/>
            <a:ext cx="830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omic Sans MS" pitchFamily="66" charset="0"/>
              </a:rPr>
              <a:t>r.id=</a:t>
            </a:r>
          </a:p>
        </p:txBody>
      </p:sp>
      <p:sp>
        <p:nvSpPr>
          <p:cNvPr id="50211" name="Text Box 35"/>
          <p:cNvSpPr txBox="1">
            <a:spLocks noChangeArrowheads="1"/>
          </p:cNvSpPr>
          <p:nvPr/>
        </p:nvSpPr>
        <p:spPr bwMode="auto">
          <a:xfrm>
            <a:off x="5116513" y="4454525"/>
            <a:ext cx="830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omic Sans MS" pitchFamily="66" charset="0"/>
              </a:rPr>
              <a:t>r.id=</a:t>
            </a:r>
          </a:p>
        </p:txBody>
      </p:sp>
      <p:sp>
        <p:nvSpPr>
          <p:cNvPr id="50212" name="Text Box 36"/>
          <p:cNvSpPr txBox="1">
            <a:spLocks noChangeArrowheads="1"/>
          </p:cNvSpPr>
          <p:nvPr/>
        </p:nvSpPr>
        <p:spPr bwMode="auto">
          <a:xfrm>
            <a:off x="6500813" y="4924425"/>
            <a:ext cx="830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omic Sans MS" pitchFamily="66" charset="0"/>
              </a:rPr>
              <a:t>r.id=</a:t>
            </a:r>
          </a:p>
        </p:txBody>
      </p:sp>
      <p:sp>
        <p:nvSpPr>
          <p:cNvPr id="50213" name="Text Box 37"/>
          <p:cNvSpPr txBox="1">
            <a:spLocks noChangeArrowheads="1"/>
          </p:cNvSpPr>
          <p:nvPr/>
        </p:nvSpPr>
        <p:spPr bwMode="auto">
          <a:xfrm>
            <a:off x="338138" y="4854575"/>
            <a:ext cx="1184275" cy="5270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FF0066"/>
                </a:solidFill>
                <a:latin typeface="Comic Sans MS" pitchFamily="66" charset="0"/>
              </a:rPr>
              <a:t>Count</a:t>
            </a:r>
            <a:r>
              <a:rPr lang="en-US" altLang="sv-SE" sz="1400" b="1" baseline="-25000">
                <a:solidFill>
                  <a:srgbClr val="FF0066"/>
                </a:solidFill>
                <a:latin typeface="Comic Sans MS" pitchFamily="66" charset="0"/>
              </a:rPr>
              <a:t>i </a:t>
            </a:r>
            <a:r>
              <a:rPr lang="en-US" altLang="sv-SE" sz="1400" b="1">
                <a:solidFill>
                  <a:srgbClr val="FF0066"/>
                </a:solidFill>
                <a:latin typeface="Comic Sans MS" pitchFamily="66" charset="0"/>
              </a:rPr>
              <a:t>:= 1</a:t>
            </a:r>
          </a:p>
          <a:p>
            <a:r>
              <a:rPr lang="en-US" altLang="sv-SE" sz="1400" b="1">
                <a:latin typeface="Comic Sans MS" pitchFamily="66" charset="0"/>
              </a:rPr>
              <a:t>ID</a:t>
            </a:r>
            <a:r>
              <a:rPr lang="en-US" altLang="sv-SE" sz="1400" b="1" baseline="-25000">
                <a:latin typeface="Comic Sans MS" pitchFamily="66" charset="0"/>
              </a:rPr>
              <a:t>i </a:t>
            </a:r>
            <a:r>
              <a:rPr lang="en-US" altLang="sv-SE" sz="1400" b="1">
                <a:latin typeface="Comic Sans MS" pitchFamily="66" charset="0"/>
              </a:rPr>
              <a:t>:=</a:t>
            </a:r>
          </a:p>
        </p:txBody>
      </p:sp>
      <p:sp>
        <p:nvSpPr>
          <p:cNvPr id="50214" name="Text Box 38"/>
          <p:cNvSpPr txBox="1">
            <a:spLocks noChangeArrowheads="1"/>
          </p:cNvSpPr>
          <p:nvPr/>
        </p:nvSpPr>
        <p:spPr bwMode="auto">
          <a:xfrm>
            <a:off x="1616075" y="5648325"/>
            <a:ext cx="1184275" cy="5270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FF0066"/>
                </a:solidFill>
                <a:latin typeface="Comic Sans MS" pitchFamily="66" charset="0"/>
              </a:rPr>
              <a:t>Count</a:t>
            </a:r>
            <a:r>
              <a:rPr lang="en-US" altLang="sv-SE" sz="1400" b="1" baseline="-25000">
                <a:solidFill>
                  <a:srgbClr val="FF0066"/>
                </a:solidFill>
                <a:latin typeface="Comic Sans MS" pitchFamily="66" charset="0"/>
              </a:rPr>
              <a:t>i </a:t>
            </a:r>
            <a:r>
              <a:rPr lang="en-US" altLang="sv-SE" sz="1400" b="1">
                <a:solidFill>
                  <a:srgbClr val="FF0066"/>
                </a:solidFill>
                <a:latin typeface="Comic Sans MS" pitchFamily="66" charset="0"/>
              </a:rPr>
              <a:t>:= 1</a:t>
            </a:r>
          </a:p>
          <a:p>
            <a:r>
              <a:rPr lang="en-US" altLang="sv-SE" sz="1400" b="1">
                <a:latin typeface="Comic Sans MS" pitchFamily="66" charset="0"/>
              </a:rPr>
              <a:t>ID</a:t>
            </a:r>
            <a:r>
              <a:rPr lang="en-US" altLang="sv-SE" sz="1400" b="1" baseline="-25000">
                <a:latin typeface="Comic Sans MS" pitchFamily="66" charset="0"/>
              </a:rPr>
              <a:t>i </a:t>
            </a:r>
            <a:r>
              <a:rPr lang="en-US" altLang="sv-SE" sz="1400" b="1">
                <a:latin typeface="Comic Sans MS" pitchFamily="66" charset="0"/>
              </a:rPr>
              <a:t>:=</a:t>
            </a:r>
          </a:p>
        </p:txBody>
      </p:sp>
      <p:sp>
        <p:nvSpPr>
          <p:cNvPr id="50215" name="Text Box 39"/>
          <p:cNvSpPr txBox="1">
            <a:spLocks noChangeArrowheads="1"/>
          </p:cNvSpPr>
          <p:nvPr/>
        </p:nvSpPr>
        <p:spPr bwMode="auto">
          <a:xfrm>
            <a:off x="3032125" y="4430713"/>
            <a:ext cx="1184275" cy="5270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FF0066"/>
                </a:solidFill>
                <a:latin typeface="Comic Sans MS" pitchFamily="66" charset="0"/>
              </a:rPr>
              <a:t>Count</a:t>
            </a:r>
            <a:r>
              <a:rPr lang="en-US" altLang="sv-SE" sz="1400" b="1" baseline="-25000">
                <a:solidFill>
                  <a:srgbClr val="FF0066"/>
                </a:solidFill>
                <a:latin typeface="Comic Sans MS" pitchFamily="66" charset="0"/>
              </a:rPr>
              <a:t>i </a:t>
            </a:r>
            <a:r>
              <a:rPr lang="en-US" altLang="sv-SE" sz="1400" b="1">
                <a:solidFill>
                  <a:srgbClr val="FF0066"/>
                </a:solidFill>
                <a:latin typeface="Comic Sans MS" pitchFamily="66" charset="0"/>
              </a:rPr>
              <a:t>:= 2</a:t>
            </a:r>
          </a:p>
          <a:p>
            <a:r>
              <a:rPr lang="en-US" altLang="sv-SE" sz="1400" b="1">
                <a:latin typeface="Comic Sans MS" pitchFamily="66" charset="0"/>
              </a:rPr>
              <a:t>ID</a:t>
            </a:r>
            <a:r>
              <a:rPr lang="en-US" altLang="sv-SE" sz="1400" b="1" baseline="-25000">
                <a:latin typeface="Comic Sans MS" pitchFamily="66" charset="0"/>
              </a:rPr>
              <a:t>i </a:t>
            </a:r>
            <a:r>
              <a:rPr lang="en-US" altLang="sv-SE" sz="1400" b="1">
                <a:latin typeface="Comic Sans MS" pitchFamily="66" charset="0"/>
              </a:rPr>
              <a:t>:=</a:t>
            </a:r>
          </a:p>
        </p:txBody>
      </p:sp>
      <p:sp>
        <p:nvSpPr>
          <p:cNvPr id="50216" name="Text Box 40"/>
          <p:cNvSpPr txBox="1">
            <a:spLocks noChangeArrowheads="1"/>
          </p:cNvSpPr>
          <p:nvPr/>
        </p:nvSpPr>
        <p:spPr bwMode="auto">
          <a:xfrm>
            <a:off x="7099300" y="3205163"/>
            <a:ext cx="1184275" cy="5270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FF0066"/>
                </a:solidFill>
                <a:latin typeface="Comic Sans MS" pitchFamily="66" charset="0"/>
              </a:rPr>
              <a:t>Count</a:t>
            </a:r>
            <a:r>
              <a:rPr lang="en-US" altLang="sv-SE" sz="1400" b="1" baseline="-25000">
                <a:solidFill>
                  <a:srgbClr val="FF0066"/>
                </a:solidFill>
                <a:latin typeface="Comic Sans MS" pitchFamily="66" charset="0"/>
              </a:rPr>
              <a:t>i </a:t>
            </a:r>
            <a:r>
              <a:rPr lang="en-US" altLang="sv-SE" sz="1400" b="1">
                <a:solidFill>
                  <a:srgbClr val="FF0066"/>
                </a:solidFill>
                <a:latin typeface="Comic Sans MS" pitchFamily="66" charset="0"/>
              </a:rPr>
              <a:t>:= 1</a:t>
            </a:r>
          </a:p>
          <a:p>
            <a:r>
              <a:rPr lang="en-US" altLang="sv-SE" sz="1400" b="1">
                <a:latin typeface="Comic Sans MS" pitchFamily="66" charset="0"/>
              </a:rPr>
              <a:t>ID</a:t>
            </a:r>
            <a:r>
              <a:rPr lang="en-US" altLang="sv-SE" sz="1400" b="1" baseline="-25000">
                <a:latin typeface="Comic Sans MS" pitchFamily="66" charset="0"/>
              </a:rPr>
              <a:t>i </a:t>
            </a:r>
            <a:r>
              <a:rPr lang="en-US" altLang="sv-SE" sz="1400" b="1">
                <a:latin typeface="Comic Sans MS" pitchFamily="66" charset="0"/>
              </a:rPr>
              <a:t>:=</a:t>
            </a:r>
          </a:p>
        </p:txBody>
      </p:sp>
      <p:sp>
        <p:nvSpPr>
          <p:cNvPr id="50217" name="Text Box 41"/>
          <p:cNvSpPr txBox="1">
            <a:spLocks noChangeArrowheads="1"/>
          </p:cNvSpPr>
          <p:nvPr/>
        </p:nvSpPr>
        <p:spPr bwMode="auto">
          <a:xfrm>
            <a:off x="5294313" y="5691188"/>
            <a:ext cx="1184275" cy="5270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FF0066"/>
                </a:solidFill>
                <a:latin typeface="Comic Sans MS" pitchFamily="66" charset="0"/>
              </a:rPr>
              <a:t>Count</a:t>
            </a:r>
            <a:r>
              <a:rPr lang="en-US" altLang="sv-SE" sz="1400" b="1" baseline="-25000">
                <a:solidFill>
                  <a:srgbClr val="FF0066"/>
                </a:solidFill>
                <a:latin typeface="Comic Sans MS" pitchFamily="66" charset="0"/>
              </a:rPr>
              <a:t>i </a:t>
            </a:r>
            <a:r>
              <a:rPr lang="en-US" altLang="sv-SE" sz="1400" b="1">
                <a:solidFill>
                  <a:srgbClr val="FF0066"/>
                </a:solidFill>
                <a:latin typeface="Comic Sans MS" pitchFamily="66" charset="0"/>
              </a:rPr>
              <a:t>:= 2</a:t>
            </a:r>
          </a:p>
          <a:p>
            <a:r>
              <a:rPr lang="en-US" altLang="sv-SE" sz="1400" b="1">
                <a:latin typeface="Comic Sans MS" pitchFamily="66" charset="0"/>
              </a:rPr>
              <a:t>ID</a:t>
            </a:r>
            <a:r>
              <a:rPr lang="en-US" altLang="sv-SE" sz="1400" b="1" baseline="-25000">
                <a:latin typeface="Comic Sans MS" pitchFamily="66" charset="0"/>
              </a:rPr>
              <a:t>i </a:t>
            </a:r>
            <a:r>
              <a:rPr lang="en-US" altLang="sv-SE" sz="1400" b="1">
                <a:latin typeface="Comic Sans MS" pitchFamily="66" charset="0"/>
              </a:rPr>
              <a:t>:=</a:t>
            </a:r>
          </a:p>
        </p:txBody>
      </p:sp>
      <p:sp>
        <p:nvSpPr>
          <p:cNvPr id="50218" name="Text Box 42"/>
          <p:cNvSpPr txBox="1">
            <a:spLocks noChangeArrowheads="1"/>
          </p:cNvSpPr>
          <p:nvPr/>
        </p:nvSpPr>
        <p:spPr bwMode="auto">
          <a:xfrm>
            <a:off x="5432425" y="3352800"/>
            <a:ext cx="1184275" cy="5270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FF0066"/>
                </a:solidFill>
                <a:latin typeface="Comic Sans MS" pitchFamily="66" charset="0"/>
              </a:rPr>
              <a:t>Count</a:t>
            </a:r>
            <a:r>
              <a:rPr lang="en-US" altLang="sv-SE" sz="1400" b="1" baseline="-25000">
                <a:solidFill>
                  <a:srgbClr val="FF0066"/>
                </a:solidFill>
                <a:latin typeface="Comic Sans MS" pitchFamily="66" charset="0"/>
              </a:rPr>
              <a:t>i </a:t>
            </a:r>
            <a:r>
              <a:rPr lang="en-US" altLang="sv-SE" sz="1400" b="1">
                <a:solidFill>
                  <a:srgbClr val="FF0066"/>
                </a:solidFill>
                <a:latin typeface="Comic Sans MS" pitchFamily="66" charset="0"/>
              </a:rPr>
              <a:t>:= 3</a:t>
            </a:r>
          </a:p>
          <a:p>
            <a:r>
              <a:rPr lang="en-US" altLang="sv-SE" sz="1400" b="1">
                <a:latin typeface="Comic Sans MS" pitchFamily="66" charset="0"/>
              </a:rPr>
              <a:t>ID</a:t>
            </a:r>
            <a:r>
              <a:rPr lang="en-US" altLang="sv-SE" sz="1400" b="1" baseline="-25000">
                <a:latin typeface="Comic Sans MS" pitchFamily="66" charset="0"/>
              </a:rPr>
              <a:t>i </a:t>
            </a:r>
            <a:r>
              <a:rPr lang="en-US" altLang="sv-SE" sz="1400" b="1">
                <a:latin typeface="Comic Sans MS" pitchFamily="66" charset="0"/>
              </a:rPr>
              <a:t>:=</a:t>
            </a:r>
          </a:p>
        </p:txBody>
      </p:sp>
      <p:sp>
        <p:nvSpPr>
          <p:cNvPr id="50219" name="Text Box 43"/>
          <p:cNvSpPr txBox="1">
            <a:spLocks noChangeArrowheads="1"/>
          </p:cNvSpPr>
          <p:nvPr/>
        </p:nvSpPr>
        <p:spPr bwMode="auto">
          <a:xfrm>
            <a:off x="2141538" y="2713038"/>
            <a:ext cx="1184275" cy="5270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FF0066"/>
                </a:solidFill>
                <a:latin typeface="Comic Sans MS" pitchFamily="66" charset="0"/>
              </a:rPr>
              <a:t>Count</a:t>
            </a:r>
            <a:r>
              <a:rPr lang="en-US" altLang="sv-SE" sz="1400" b="1" baseline="-25000">
                <a:solidFill>
                  <a:srgbClr val="FF0066"/>
                </a:solidFill>
                <a:latin typeface="Comic Sans MS" pitchFamily="66" charset="0"/>
              </a:rPr>
              <a:t>i </a:t>
            </a:r>
            <a:r>
              <a:rPr lang="en-US" altLang="sv-SE" sz="1400" b="1">
                <a:solidFill>
                  <a:srgbClr val="FF0066"/>
                </a:solidFill>
                <a:latin typeface="Comic Sans MS" pitchFamily="66" charset="0"/>
              </a:rPr>
              <a:t>:= 2</a:t>
            </a:r>
          </a:p>
          <a:p>
            <a:r>
              <a:rPr lang="en-US" altLang="sv-SE" sz="1400" b="1">
                <a:latin typeface="Comic Sans MS" pitchFamily="66" charset="0"/>
              </a:rPr>
              <a:t>ID</a:t>
            </a:r>
            <a:r>
              <a:rPr lang="en-US" altLang="sv-SE" sz="1400" b="1" baseline="-25000">
                <a:latin typeface="Comic Sans MS" pitchFamily="66" charset="0"/>
              </a:rPr>
              <a:t>i </a:t>
            </a:r>
            <a:r>
              <a:rPr lang="en-US" altLang="sv-SE" sz="1400" b="1">
                <a:latin typeface="Comic Sans MS" pitchFamily="66" charset="0"/>
              </a:rPr>
              <a:t>:=</a:t>
            </a:r>
          </a:p>
        </p:txBody>
      </p:sp>
      <p:sp>
        <p:nvSpPr>
          <p:cNvPr id="50220" name="Text Box 44"/>
          <p:cNvSpPr txBox="1">
            <a:spLocks noChangeArrowheads="1"/>
          </p:cNvSpPr>
          <p:nvPr/>
        </p:nvSpPr>
        <p:spPr bwMode="auto">
          <a:xfrm>
            <a:off x="3897313" y="1303338"/>
            <a:ext cx="1184275" cy="5270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FF0066"/>
                </a:solidFill>
                <a:latin typeface="Comic Sans MS" pitchFamily="66" charset="0"/>
              </a:rPr>
              <a:t>Count</a:t>
            </a:r>
            <a:r>
              <a:rPr lang="en-US" altLang="sv-SE" sz="1400" b="1" baseline="-25000">
                <a:solidFill>
                  <a:srgbClr val="FF0066"/>
                </a:solidFill>
                <a:latin typeface="Comic Sans MS" pitchFamily="66" charset="0"/>
              </a:rPr>
              <a:t>i </a:t>
            </a:r>
            <a:r>
              <a:rPr lang="en-US" altLang="sv-SE" sz="1400" b="1">
                <a:solidFill>
                  <a:srgbClr val="FF0066"/>
                </a:solidFill>
                <a:latin typeface="Comic Sans MS" pitchFamily="66" charset="0"/>
              </a:rPr>
              <a:t>:= 8</a:t>
            </a:r>
          </a:p>
          <a:p>
            <a:r>
              <a:rPr lang="en-US" altLang="sv-SE" sz="1400" b="1">
                <a:latin typeface="Comic Sans MS" pitchFamily="66" charset="0"/>
              </a:rPr>
              <a:t>ID</a:t>
            </a:r>
            <a:r>
              <a:rPr lang="en-US" altLang="sv-SE" sz="1400" b="1" baseline="-25000">
                <a:latin typeface="Comic Sans MS" pitchFamily="66" charset="0"/>
              </a:rPr>
              <a:t>i </a:t>
            </a:r>
            <a:r>
              <a:rPr lang="en-US" altLang="sv-SE" sz="1400" b="1">
                <a:latin typeface="Comic Sans MS" pitchFamily="66" charset="0"/>
              </a:rPr>
              <a:t>:=</a:t>
            </a:r>
          </a:p>
        </p:txBody>
      </p:sp>
      <p:sp>
        <p:nvSpPr>
          <p:cNvPr id="50221" name="Text Box 45"/>
          <p:cNvSpPr txBox="1">
            <a:spLocks noChangeArrowheads="1"/>
          </p:cNvSpPr>
          <p:nvPr/>
        </p:nvSpPr>
        <p:spPr bwMode="auto">
          <a:xfrm>
            <a:off x="3898900" y="1303338"/>
            <a:ext cx="1184275" cy="52705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dirty="0" err="1">
                <a:solidFill>
                  <a:srgbClr val="CC0000"/>
                </a:solidFill>
                <a:latin typeface="Comic Sans MS" pitchFamily="66" charset="0"/>
              </a:rPr>
              <a:t>Count</a:t>
            </a:r>
            <a:r>
              <a:rPr lang="en-US" altLang="sv-SE" sz="1400" b="1" baseline="-25000" dirty="0" err="1">
                <a:solidFill>
                  <a:srgbClr val="CC0000"/>
                </a:solidFill>
                <a:latin typeface="Comic Sans MS" pitchFamily="66" charset="0"/>
              </a:rPr>
              <a:t>i</a:t>
            </a:r>
            <a:r>
              <a:rPr lang="en-US" altLang="sv-SE" sz="1400" b="1" baseline="-25000" dirty="0">
                <a:solidFill>
                  <a:srgbClr val="CC0000"/>
                </a:solidFill>
                <a:latin typeface="Comic Sans MS" pitchFamily="66" charset="0"/>
              </a:rPr>
              <a:t> </a:t>
            </a:r>
            <a:r>
              <a:rPr lang="en-US" altLang="sv-SE" sz="1400" b="1" dirty="0">
                <a:solidFill>
                  <a:srgbClr val="CC0000"/>
                </a:solidFill>
                <a:latin typeface="Comic Sans MS" pitchFamily="66" charset="0"/>
              </a:rPr>
              <a:t>:= 8</a:t>
            </a:r>
          </a:p>
          <a:p>
            <a:r>
              <a:rPr lang="en-US" altLang="sv-SE" sz="1400" b="1" dirty="0" err="1">
                <a:solidFill>
                  <a:srgbClr val="0066FF"/>
                </a:solidFill>
                <a:latin typeface="Comic Sans MS" pitchFamily="66" charset="0"/>
              </a:rPr>
              <a:t>ID</a:t>
            </a:r>
            <a:r>
              <a:rPr lang="en-US" altLang="sv-SE" sz="1400" b="1" baseline="-25000" dirty="0" err="1">
                <a:solidFill>
                  <a:srgbClr val="0066FF"/>
                </a:solidFill>
                <a:latin typeface="Comic Sans MS" pitchFamily="66" charset="0"/>
              </a:rPr>
              <a:t>i</a:t>
            </a:r>
            <a:r>
              <a:rPr lang="en-US" altLang="sv-SE" sz="1400" b="1" baseline="-25000" dirty="0">
                <a:solidFill>
                  <a:srgbClr val="0066FF"/>
                </a:solidFill>
                <a:latin typeface="Comic Sans MS" pitchFamily="66" charset="0"/>
              </a:rPr>
              <a:t> </a:t>
            </a:r>
            <a:r>
              <a:rPr lang="en-US" altLang="sv-SE" sz="1400" b="1" dirty="0">
                <a:solidFill>
                  <a:srgbClr val="0066FF"/>
                </a:solidFill>
                <a:latin typeface="Comic Sans MS" pitchFamily="66" charset="0"/>
              </a:rPr>
              <a:t>:= 1</a:t>
            </a:r>
          </a:p>
        </p:txBody>
      </p:sp>
      <p:sp>
        <p:nvSpPr>
          <p:cNvPr id="50222" name="Text Box 46"/>
          <p:cNvSpPr txBox="1">
            <a:spLocks noChangeArrowheads="1"/>
          </p:cNvSpPr>
          <p:nvPr/>
        </p:nvSpPr>
        <p:spPr bwMode="auto">
          <a:xfrm>
            <a:off x="3273425" y="2274888"/>
            <a:ext cx="830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omic Sans MS" pitchFamily="66" charset="0"/>
              </a:rPr>
              <a:t>r.id=2</a:t>
            </a:r>
          </a:p>
        </p:txBody>
      </p:sp>
      <p:sp>
        <p:nvSpPr>
          <p:cNvPr id="50223" name="Text Box 47"/>
          <p:cNvSpPr txBox="1">
            <a:spLocks noChangeArrowheads="1"/>
          </p:cNvSpPr>
          <p:nvPr/>
        </p:nvSpPr>
        <p:spPr bwMode="auto">
          <a:xfrm>
            <a:off x="4056063" y="2697163"/>
            <a:ext cx="830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omic Sans MS" pitchFamily="66" charset="0"/>
              </a:rPr>
              <a:t>r.id=4</a:t>
            </a:r>
          </a:p>
        </p:txBody>
      </p:sp>
      <p:sp>
        <p:nvSpPr>
          <p:cNvPr id="50224" name="Text Box 48"/>
          <p:cNvSpPr txBox="1">
            <a:spLocks noChangeArrowheads="1"/>
          </p:cNvSpPr>
          <p:nvPr/>
        </p:nvSpPr>
        <p:spPr bwMode="auto">
          <a:xfrm>
            <a:off x="4824413" y="2308225"/>
            <a:ext cx="830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omic Sans MS" pitchFamily="66" charset="0"/>
              </a:rPr>
              <a:t>r.id=6</a:t>
            </a:r>
          </a:p>
        </p:txBody>
      </p:sp>
      <p:sp>
        <p:nvSpPr>
          <p:cNvPr id="50225" name="Text Box 49"/>
          <p:cNvSpPr txBox="1">
            <a:spLocks noChangeArrowheads="1"/>
          </p:cNvSpPr>
          <p:nvPr/>
        </p:nvSpPr>
        <p:spPr bwMode="auto">
          <a:xfrm>
            <a:off x="3032125" y="4429125"/>
            <a:ext cx="1184275" cy="52705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CC0000"/>
                </a:solidFill>
                <a:latin typeface="Comic Sans MS" pitchFamily="66" charset="0"/>
              </a:rPr>
              <a:t>Count</a:t>
            </a:r>
            <a:r>
              <a:rPr lang="en-US" altLang="sv-SE" sz="1400" b="1" baseline="-25000">
                <a:solidFill>
                  <a:srgbClr val="CC0000"/>
                </a:solidFill>
                <a:latin typeface="Comic Sans MS" pitchFamily="66" charset="0"/>
              </a:rPr>
              <a:t>i </a:t>
            </a:r>
            <a:r>
              <a:rPr lang="en-US" altLang="sv-SE" sz="1400" b="1">
                <a:solidFill>
                  <a:srgbClr val="CC0000"/>
                </a:solidFill>
                <a:latin typeface="Comic Sans MS" pitchFamily="66" charset="0"/>
              </a:rPr>
              <a:t>:= 2</a:t>
            </a:r>
          </a:p>
          <a:p>
            <a:r>
              <a:rPr lang="en-US" altLang="sv-SE" sz="1400" b="1">
                <a:solidFill>
                  <a:srgbClr val="0066FF"/>
                </a:solidFill>
                <a:latin typeface="Comic Sans MS" pitchFamily="66" charset="0"/>
              </a:rPr>
              <a:t>ID</a:t>
            </a:r>
            <a:r>
              <a:rPr lang="en-US" altLang="sv-SE" sz="1400" b="1" baseline="-25000">
                <a:solidFill>
                  <a:srgbClr val="0066FF"/>
                </a:solidFill>
                <a:latin typeface="Comic Sans MS" pitchFamily="66" charset="0"/>
              </a:rPr>
              <a:t>i </a:t>
            </a:r>
            <a:r>
              <a:rPr lang="en-US" altLang="sv-SE" sz="1400" b="1">
                <a:solidFill>
                  <a:srgbClr val="0066FF"/>
                </a:solidFill>
                <a:latin typeface="Comic Sans MS" pitchFamily="66" charset="0"/>
              </a:rPr>
              <a:t>:= 4</a:t>
            </a:r>
          </a:p>
        </p:txBody>
      </p:sp>
      <p:sp>
        <p:nvSpPr>
          <p:cNvPr id="50227" name="Text Box 51"/>
          <p:cNvSpPr txBox="1">
            <a:spLocks noChangeArrowheads="1"/>
          </p:cNvSpPr>
          <p:nvPr/>
        </p:nvSpPr>
        <p:spPr bwMode="auto">
          <a:xfrm>
            <a:off x="1616075" y="5643563"/>
            <a:ext cx="1184275" cy="52705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CC0000"/>
                </a:solidFill>
                <a:latin typeface="Comic Sans MS" pitchFamily="66" charset="0"/>
              </a:rPr>
              <a:t>Count</a:t>
            </a:r>
            <a:r>
              <a:rPr lang="en-US" altLang="sv-SE" sz="1400" b="1" baseline="-25000">
                <a:solidFill>
                  <a:srgbClr val="CC0000"/>
                </a:solidFill>
                <a:latin typeface="Comic Sans MS" pitchFamily="66" charset="0"/>
              </a:rPr>
              <a:t>i </a:t>
            </a:r>
            <a:r>
              <a:rPr lang="en-US" altLang="sv-SE" sz="1400" b="1">
                <a:solidFill>
                  <a:srgbClr val="CC0000"/>
                </a:solidFill>
                <a:latin typeface="Comic Sans MS" pitchFamily="66" charset="0"/>
              </a:rPr>
              <a:t>:= 1</a:t>
            </a:r>
          </a:p>
          <a:p>
            <a:r>
              <a:rPr lang="en-US" altLang="sv-SE" sz="1400" b="1">
                <a:solidFill>
                  <a:srgbClr val="0066FF"/>
                </a:solidFill>
                <a:latin typeface="Comic Sans MS" pitchFamily="66" charset="0"/>
              </a:rPr>
              <a:t>ID</a:t>
            </a:r>
            <a:r>
              <a:rPr lang="en-US" altLang="sv-SE" sz="1400" b="1" baseline="-25000">
                <a:solidFill>
                  <a:srgbClr val="0066FF"/>
                </a:solidFill>
                <a:latin typeface="Comic Sans MS" pitchFamily="66" charset="0"/>
              </a:rPr>
              <a:t>i </a:t>
            </a:r>
            <a:r>
              <a:rPr lang="en-US" altLang="sv-SE" sz="1400" b="1">
                <a:solidFill>
                  <a:srgbClr val="0066FF"/>
                </a:solidFill>
                <a:latin typeface="Comic Sans MS" pitchFamily="66" charset="0"/>
              </a:rPr>
              <a:t>:= 5</a:t>
            </a:r>
          </a:p>
        </p:txBody>
      </p:sp>
      <p:sp>
        <p:nvSpPr>
          <p:cNvPr id="50228" name="Text Box 52"/>
          <p:cNvSpPr txBox="1">
            <a:spLocks noChangeArrowheads="1"/>
          </p:cNvSpPr>
          <p:nvPr/>
        </p:nvSpPr>
        <p:spPr bwMode="auto">
          <a:xfrm>
            <a:off x="2143125" y="2711450"/>
            <a:ext cx="1184275" cy="52705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CC0000"/>
                </a:solidFill>
                <a:latin typeface="Comic Sans MS" pitchFamily="66" charset="0"/>
              </a:rPr>
              <a:t>Count</a:t>
            </a:r>
            <a:r>
              <a:rPr lang="en-US" altLang="sv-SE" sz="1400" b="1" baseline="-25000">
                <a:solidFill>
                  <a:srgbClr val="CC0000"/>
                </a:solidFill>
                <a:latin typeface="Comic Sans MS" pitchFamily="66" charset="0"/>
              </a:rPr>
              <a:t>i </a:t>
            </a:r>
            <a:r>
              <a:rPr lang="en-US" altLang="sv-SE" sz="1400" b="1">
                <a:solidFill>
                  <a:srgbClr val="CC0000"/>
                </a:solidFill>
                <a:latin typeface="Comic Sans MS" pitchFamily="66" charset="0"/>
              </a:rPr>
              <a:t>:= 2</a:t>
            </a:r>
          </a:p>
          <a:p>
            <a:r>
              <a:rPr lang="en-US" altLang="sv-SE" sz="1400" b="1">
                <a:solidFill>
                  <a:srgbClr val="0066FF"/>
                </a:solidFill>
                <a:latin typeface="Comic Sans MS" pitchFamily="66" charset="0"/>
              </a:rPr>
              <a:t>ID</a:t>
            </a:r>
            <a:r>
              <a:rPr lang="en-US" altLang="sv-SE" sz="1400" b="1" baseline="-25000">
                <a:solidFill>
                  <a:srgbClr val="0066FF"/>
                </a:solidFill>
                <a:latin typeface="Comic Sans MS" pitchFamily="66" charset="0"/>
              </a:rPr>
              <a:t>i </a:t>
            </a:r>
            <a:r>
              <a:rPr lang="en-US" altLang="sv-SE" sz="1400" b="1">
                <a:solidFill>
                  <a:srgbClr val="0066FF"/>
                </a:solidFill>
                <a:latin typeface="Comic Sans MS" pitchFamily="66" charset="0"/>
              </a:rPr>
              <a:t>:= 2</a:t>
            </a:r>
          </a:p>
        </p:txBody>
      </p:sp>
      <p:sp>
        <p:nvSpPr>
          <p:cNvPr id="50229" name="Text Box 53"/>
          <p:cNvSpPr txBox="1">
            <a:spLocks noChangeArrowheads="1"/>
          </p:cNvSpPr>
          <p:nvPr/>
        </p:nvSpPr>
        <p:spPr bwMode="auto">
          <a:xfrm>
            <a:off x="2333625" y="3578225"/>
            <a:ext cx="830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omic Sans MS" pitchFamily="66" charset="0"/>
              </a:rPr>
              <a:t>r.id=3</a:t>
            </a:r>
          </a:p>
        </p:txBody>
      </p:sp>
      <p:sp>
        <p:nvSpPr>
          <p:cNvPr id="50230" name="Text Box 54"/>
          <p:cNvSpPr txBox="1">
            <a:spLocks noChangeArrowheads="1"/>
          </p:cNvSpPr>
          <p:nvPr/>
        </p:nvSpPr>
        <p:spPr bwMode="auto">
          <a:xfrm>
            <a:off x="5435600" y="3357563"/>
            <a:ext cx="1184275" cy="52705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CC0000"/>
                </a:solidFill>
                <a:latin typeface="Comic Sans MS" pitchFamily="66" charset="0"/>
              </a:rPr>
              <a:t>Count</a:t>
            </a:r>
            <a:r>
              <a:rPr lang="en-US" altLang="sv-SE" sz="1400" b="1" baseline="-25000">
                <a:solidFill>
                  <a:srgbClr val="CC0000"/>
                </a:solidFill>
                <a:latin typeface="Comic Sans MS" pitchFamily="66" charset="0"/>
              </a:rPr>
              <a:t>i </a:t>
            </a:r>
            <a:r>
              <a:rPr lang="en-US" altLang="sv-SE" sz="1400" b="1">
                <a:solidFill>
                  <a:srgbClr val="CC0000"/>
                </a:solidFill>
                <a:latin typeface="Comic Sans MS" pitchFamily="66" charset="0"/>
              </a:rPr>
              <a:t>:= 3</a:t>
            </a:r>
          </a:p>
          <a:p>
            <a:r>
              <a:rPr lang="en-US" altLang="sv-SE" sz="1400" b="1">
                <a:solidFill>
                  <a:srgbClr val="0066FF"/>
                </a:solidFill>
                <a:latin typeface="Comic Sans MS" pitchFamily="66" charset="0"/>
              </a:rPr>
              <a:t>ID</a:t>
            </a:r>
            <a:r>
              <a:rPr lang="en-US" altLang="sv-SE" sz="1400" b="1" baseline="-25000">
                <a:solidFill>
                  <a:srgbClr val="0066FF"/>
                </a:solidFill>
                <a:latin typeface="Comic Sans MS" pitchFamily="66" charset="0"/>
              </a:rPr>
              <a:t>i </a:t>
            </a:r>
            <a:r>
              <a:rPr lang="en-US" altLang="sv-SE" sz="1400" b="1">
                <a:solidFill>
                  <a:srgbClr val="0066FF"/>
                </a:solidFill>
                <a:latin typeface="Comic Sans MS" pitchFamily="66" charset="0"/>
              </a:rPr>
              <a:t>:= 6</a:t>
            </a:r>
          </a:p>
        </p:txBody>
      </p:sp>
      <p:sp>
        <p:nvSpPr>
          <p:cNvPr id="50231" name="Text Box 55"/>
          <p:cNvSpPr txBox="1">
            <a:spLocks noChangeArrowheads="1"/>
          </p:cNvSpPr>
          <p:nvPr/>
        </p:nvSpPr>
        <p:spPr bwMode="auto">
          <a:xfrm>
            <a:off x="5114925" y="4460875"/>
            <a:ext cx="830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omic Sans MS" pitchFamily="66" charset="0"/>
              </a:rPr>
              <a:t>r.id=7</a:t>
            </a:r>
          </a:p>
        </p:txBody>
      </p:sp>
      <p:sp>
        <p:nvSpPr>
          <p:cNvPr id="50232" name="Text Box 56"/>
          <p:cNvSpPr txBox="1">
            <a:spLocks noChangeArrowheads="1"/>
          </p:cNvSpPr>
          <p:nvPr/>
        </p:nvSpPr>
        <p:spPr bwMode="auto">
          <a:xfrm>
            <a:off x="5287963" y="5683250"/>
            <a:ext cx="1184275" cy="52705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CC0000"/>
                </a:solidFill>
                <a:latin typeface="Comic Sans MS" pitchFamily="66" charset="0"/>
              </a:rPr>
              <a:t>Count</a:t>
            </a:r>
            <a:r>
              <a:rPr lang="en-US" altLang="sv-SE" sz="1400" b="1" baseline="-25000">
                <a:solidFill>
                  <a:srgbClr val="CC0000"/>
                </a:solidFill>
                <a:latin typeface="Comic Sans MS" pitchFamily="66" charset="0"/>
              </a:rPr>
              <a:t>i </a:t>
            </a:r>
            <a:r>
              <a:rPr lang="en-US" altLang="sv-SE" sz="1400" b="1">
                <a:solidFill>
                  <a:srgbClr val="CC0000"/>
                </a:solidFill>
                <a:latin typeface="Comic Sans MS" pitchFamily="66" charset="0"/>
              </a:rPr>
              <a:t>:= 2</a:t>
            </a:r>
          </a:p>
          <a:p>
            <a:r>
              <a:rPr lang="en-US" altLang="sv-SE" sz="1400" b="1">
                <a:solidFill>
                  <a:srgbClr val="0066FF"/>
                </a:solidFill>
                <a:latin typeface="Comic Sans MS" pitchFamily="66" charset="0"/>
              </a:rPr>
              <a:t>ID</a:t>
            </a:r>
            <a:r>
              <a:rPr lang="en-US" altLang="sv-SE" sz="1400" b="1" baseline="-25000">
                <a:solidFill>
                  <a:srgbClr val="0066FF"/>
                </a:solidFill>
                <a:latin typeface="Comic Sans MS" pitchFamily="66" charset="0"/>
              </a:rPr>
              <a:t>i </a:t>
            </a:r>
            <a:r>
              <a:rPr lang="en-US" altLang="sv-SE" sz="1400" b="1">
                <a:solidFill>
                  <a:srgbClr val="0066FF"/>
                </a:solidFill>
                <a:latin typeface="Comic Sans MS" pitchFamily="66" charset="0"/>
              </a:rPr>
              <a:t>:= 7</a:t>
            </a:r>
          </a:p>
        </p:txBody>
      </p:sp>
      <p:sp>
        <p:nvSpPr>
          <p:cNvPr id="50233" name="Text Box 57"/>
          <p:cNvSpPr txBox="1">
            <a:spLocks noChangeArrowheads="1"/>
          </p:cNvSpPr>
          <p:nvPr/>
        </p:nvSpPr>
        <p:spPr bwMode="auto">
          <a:xfrm>
            <a:off x="6505575" y="4921250"/>
            <a:ext cx="830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omic Sans MS" pitchFamily="66" charset="0"/>
              </a:rPr>
              <a:t>r.id=8</a:t>
            </a:r>
          </a:p>
        </p:txBody>
      </p:sp>
      <p:sp>
        <p:nvSpPr>
          <p:cNvPr id="50234" name="Text Box 58"/>
          <p:cNvSpPr txBox="1">
            <a:spLocks noChangeArrowheads="1"/>
          </p:cNvSpPr>
          <p:nvPr/>
        </p:nvSpPr>
        <p:spPr bwMode="auto">
          <a:xfrm>
            <a:off x="336550" y="4849813"/>
            <a:ext cx="1184275" cy="52705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CC0000"/>
                </a:solidFill>
                <a:latin typeface="Comic Sans MS" pitchFamily="66" charset="0"/>
              </a:rPr>
              <a:t>Count</a:t>
            </a:r>
            <a:r>
              <a:rPr lang="en-US" altLang="sv-SE" sz="1400" b="1" baseline="-25000">
                <a:solidFill>
                  <a:srgbClr val="CC0000"/>
                </a:solidFill>
                <a:latin typeface="Comic Sans MS" pitchFamily="66" charset="0"/>
              </a:rPr>
              <a:t>i </a:t>
            </a:r>
            <a:r>
              <a:rPr lang="en-US" altLang="sv-SE" sz="1400" b="1">
                <a:solidFill>
                  <a:srgbClr val="CC0000"/>
                </a:solidFill>
                <a:latin typeface="Comic Sans MS" pitchFamily="66" charset="0"/>
              </a:rPr>
              <a:t>:= 1</a:t>
            </a:r>
          </a:p>
          <a:p>
            <a:r>
              <a:rPr lang="en-US" altLang="sv-SE" sz="1400" b="1">
                <a:solidFill>
                  <a:srgbClr val="0066FF"/>
                </a:solidFill>
                <a:latin typeface="Comic Sans MS" pitchFamily="66" charset="0"/>
              </a:rPr>
              <a:t>ID</a:t>
            </a:r>
            <a:r>
              <a:rPr lang="en-US" altLang="sv-SE" sz="1400" b="1" baseline="-25000">
                <a:solidFill>
                  <a:srgbClr val="0066FF"/>
                </a:solidFill>
                <a:latin typeface="Comic Sans MS" pitchFamily="66" charset="0"/>
              </a:rPr>
              <a:t>i </a:t>
            </a:r>
            <a:r>
              <a:rPr lang="en-US" altLang="sv-SE" sz="1400" b="1">
                <a:solidFill>
                  <a:srgbClr val="0066FF"/>
                </a:solidFill>
                <a:latin typeface="Comic Sans MS" pitchFamily="66" charset="0"/>
              </a:rPr>
              <a:t>:= 3</a:t>
            </a:r>
          </a:p>
        </p:txBody>
      </p:sp>
      <p:sp>
        <p:nvSpPr>
          <p:cNvPr id="50235" name="Text Box 59"/>
          <p:cNvSpPr txBox="1">
            <a:spLocks noChangeArrowheads="1"/>
          </p:cNvSpPr>
          <p:nvPr/>
        </p:nvSpPr>
        <p:spPr bwMode="auto">
          <a:xfrm>
            <a:off x="7100888" y="3209925"/>
            <a:ext cx="1184275" cy="52705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1400" b="1">
                <a:solidFill>
                  <a:srgbClr val="CC0000"/>
                </a:solidFill>
                <a:latin typeface="Comic Sans MS" pitchFamily="66" charset="0"/>
              </a:rPr>
              <a:t>Count</a:t>
            </a:r>
            <a:r>
              <a:rPr lang="en-US" altLang="sv-SE" sz="1400" b="1" baseline="-25000">
                <a:solidFill>
                  <a:srgbClr val="CC0000"/>
                </a:solidFill>
                <a:latin typeface="Comic Sans MS" pitchFamily="66" charset="0"/>
              </a:rPr>
              <a:t>i </a:t>
            </a:r>
            <a:r>
              <a:rPr lang="en-US" altLang="sv-SE" sz="1400" b="1">
                <a:solidFill>
                  <a:srgbClr val="CC0000"/>
                </a:solidFill>
                <a:latin typeface="Comic Sans MS" pitchFamily="66" charset="0"/>
              </a:rPr>
              <a:t>:= 1</a:t>
            </a:r>
          </a:p>
          <a:p>
            <a:r>
              <a:rPr lang="en-US" altLang="sv-SE" sz="1400" b="1">
                <a:solidFill>
                  <a:srgbClr val="0066FF"/>
                </a:solidFill>
                <a:latin typeface="Comic Sans MS" pitchFamily="66" charset="0"/>
              </a:rPr>
              <a:t>ID</a:t>
            </a:r>
            <a:r>
              <a:rPr lang="en-US" altLang="sv-SE" sz="1400" b="1" baseline="-25000">
                <a:solidFill>
                  <a:srgbClr val="0066FF"/>
                </a:solidFill>
                <a:latin typeface="Comic Sans MS" pitchFamily="66" charset="0"/>
              </a:rPr>
              <a:t>i </a:t>
            </a:r>
            <a:r>
              <a:rPr lang="en-US" altLang="sv-SE" sz="1400" b="1">
                <a:solidFill>
                  <a:srgbClr val="0066FF"/>
                </a:solidFill>
                <a:latin typeface="Comic Sans MS" pitchFamily="66" charset="0"/>
              </a:rPr>
              <a:t>:= 8</a:t>
            </a:r>
          </a:p>
        </p:txBody>
      </p:sp>
      <p:sp>
        <p:nvSpPr>
          <p:cNvPr id="50236" name="Text Box 60"/>
          <p:cNvSpPr txBox="1">
            <a:spLocks noChangeArrowheads="1"/>
          </p:cNvSpPr>
          <p:nvPr/>
        </p:nvSpPr>
        <p:spPr bwMode="auto">
          <a:xfrm>
            <a:off x="4313238" y="2001838"/>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6600FF"/>
                </a:solidFill>
              </a:rPr>
              <a:t>1</a:t>
            </a:r>
          </a:p>
        </p:txBody>
      </p:sp>
      <p:sp>
        <p:nvSpPr>
          <p:cNvPr id="50237" name="Text Box 61"/>
          <p:cNvSpPr txBox="1">
            <a:spLocks noChangeArrowheads="1"/>
          </p:cNvSpPr>
          <p:nvPr/>
        </p:nvSpPr>
        <p:spPr bwMode="auto">
          <a:xfrm>
            <a:off x="3243263" y="3241675"/>
            <a:ext cx="395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6600FF"/>
                </a:solidFill>
              </a:rPr>
              <a:t>2</a:t>
            </a:r>
          </a:p>
        </p:txBody>
      </p:sp>
      <p:sp>
        <p:nvSpPr>
          <p:cNvPr id="50238" name="Text Box 62"/>
          <p:cNvSpPr txBox="1">
            <a:spLocks noChangeArrowheads="1"/>
          </p:cNvSpPr>
          <p:nvPr/>
        </p:nvSpPr>
        <p:spPr bwMode="auto">
          <a:xfrm>
            <a:off x="4335463" y="4579938"/>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6600FF"/>
                </a:solidFill>
              </a:rPr>
              <a:t>4</a:t>
            </a:r>
          </a:p>
        </p:txBody>
      </p:sp>
      <p:sp>
        <p:nvSpPr>
          <p:cNvPr id="50240" name="Text Box 64"/>
          <p:cNvSpPr txBox="1">
            <a:spLocks noChangeArrowheads="1"/>
          </p:cNvSpPr>
          <p:nvPr/>
        </p:nvSpPr>
        <p:spPr bwMode="auto">
          <a:xfrm>
            <a:off x="1463675" y="4587875"/>
            <a:ext cx="395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6600FF"/>
                </a:solidFill>
              </a:rPr>
              <a:t>3</a:t>
            </a:r>
          </a:p>
        </p:txBody>
      </p:sp>
      <p:sp>
        <p:nvSpPr>
          <p:cNvPr id="50239" name="Text Box 63"/>
          <p:cNvSpPr txBox="1">
            <a:spLocks noChangeArrowheads="1"/>
          </p:cNvSpPr>
          <p:nvPr/>
        </p:nvSpPr>
        <p:spPr bwMode="auto">
          <a:xfrm>
            <a:off x="5487988" y="3965575"/>
            <a:ext cx="395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6600FF"/>
                </a:solidFill>
              </a:rPr>
              <a:t>6</a:t>
            </a:r>
          </a:p>
        </p:txBody>
      </p:sp>
      <p:sp>
        <p:nvSpPr>
          <p:cNvPr id="50241" name="Text Box 65"/>
          <p:cNvSpPr txBox="1">
            <a:spLocks noChangeArrowheads="1"/>
          </p:cNvSpPr>
          <p:nvPr/>
        </p:nvSpPr>
        <p:spPr bwMode="auto">
          <a:xfrm>
            <a:off x="2705100" y="5334000"/>
            <a:ext cx="395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6600FF"/>
                </a:solidFill>
              </a:rPr>
              <a:t>5</a:t>
            </a:r>
          </a:p>
        </p:txBody>
      </p:sp>
      <p:sp>
        <p:nvSpPr>
          <p:cNvPr id="50242" name="Text Box 66"/>
          <p:cNvSpPr txBox="1">
            <a:spLocks noChangeArrowheads="1"/>
          </p:cNvSpPr>
          <p:nvPr/>
        </p:nvSpPr>
        <p:spPr bwMode="auto">
          <a:xfrm>
            <a:off x="6307138" y="5300663"/>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6600FF"/>
                </a:solidFill>
              </a:rPr>
              <a:t>7</a:t>
            </a:r>
          </a:p>
        </p:txBody>
      </p:sp>
      <p:sp>
        <p:nvSpPr>
          <p:cNvPr id="50226" name="Text Box 50"/>
          <p:cNvSpPr txBox="1">
            <a:spLocks noChangeArrowheads="1"/>
          </p:cNvSpPr>
          <p:nvPr/>
        </p:nvSpPr>
        <p:spPr bwMode="auto">
          <a:xfrm>
            <a:off x="3881438" y="4970463"/>
            <a:ext cx="830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b="1">
                <a:latin typeface="Comic Sans MS" pitchFamily="66" charset="0"/>
              </a:rPr>
              <a:t>r.id=5</a:t>
            </a:r>
          </a:p>
        </p:txBody>
      </p:sp>
      <p:grpSp>
        <p:nvGrpSpPr>
          <p:cNvPr id="50247" name="Group 71"/>
          <p:cNvGrpSpPr>
            <a:grpSpLocks/>
          </p:cNvGrpSpPr>
          <p:nvPr/>
        </p:nvGrpSpPr>
        <p:grpSpPr bwMode="auto">
          <a:xfrm>
            <a:off x="1347788" y="1928813"/>
            <a:ext cx="5989637" cy="3825875"/>
            <a:chOff x="849" y="1215"/>
            <a:chExt cx="3773" cy="2410"/>
          </a:xfrm>
        </p:grpSpPr>
        <p:sp>
          <p:nvSpPr>
            <p:cNvPr id="50182" name="Oval 6"/>
            <p:cNvSpPr>
              <a:spLocks noChangeArrowheads="1"/>
            </p:cNvSpPr>
            <p:nvPr/>
          </p:nvSpPr>
          <p:spPr bwMode="auto">
            <a:xfrm>
              <a:off x="4245" y="1681"/>
              <a:ext cx="377" cy="31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solidFill>
                  <a:schemeClr val="accent2"/>
                </a:solidFill>
                <a:latin typeface="Times New Roman" pitchFamily="18" charset="0"/>
              </a:endParaRPr>
            </a:p>
          </p:txBody>
        </p:sp>
        <p:sp>
          <p:nvSpPr>
            <p:cNvPr id="50183" name="Oval 7"/>
            <p:cNvSpPr>
              <a:spLocks noChangeArrowheads="1"/>
            </p:cNvSpPr>
            <p:nvPr/>
          </p:nvSpPr>
          <p:spPr bwMode="auto">
            <a:xfrm>
              <a:off x="3867" y="3301"/>
              <a:ext cx="378" cy="31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solidFill>
                  <a:schemeClr val="accent2"/>
                </a:solidFill>
                <a:latin typeface="Times New Roman" pitchFamily="18" charset="0"/>
              </a:endParaRPr>
            </a:p>
          </p:txBody>
        </p:sp>
        <p:sp>
          <p:nvSpPr>
            <p:cNvPr id="50194" name="Line 18"/>
            <p:cNvSpPr>
              <a:spLocks noChangeShapeType="1"/>
            </p:cNvSpPr>
            <p:nvPr/>
          </p:nvSpPr>
          <p:spPr bwMode="auto">
            <a:xfrm rot="-300662" flipH="1" flipV="1">
              <a:off x="2981" y="1454"/>
              <a:ext cx="474" cy="1007"/>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0188" name="Line 12"/>
            <p:cNvSpPr>
              <a:spLocks noChangeShapeType="1"/>
            </p:cNvSpPr>
            <p:nvPr/>
          </p:nvSpPr>
          <p:spPr bwMode="auto">
            <a:xfrm flipH="1">
              <a:off x="2250" y="1526"/>
              <a:ext cx="470" cy="466"/>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0189" name="Line 13"/>
            <p:cNvSpPr>
              <a:spLocks noChangeShapeType="1"/>
            </p:cNvSpPr>
            <p:nvPr/>
          </p:nvSpPr>
          <p:spPr bwMode="auto">
            <a:xfrm>
              <a:off x="2814" y="1526"/>
              <a:ext cx="2" cy="1322"/>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0190" name="Line 14"/>
            <p:cNvSpPr>
              <a:spLocks noChangeShapeType="1"/>
            </p:cNvSpPr>
            <p:nvPr/>
          </p:nvSpPr>
          <p:spPr bwMode="auto">
            <a:xfrm rot="647531" flipH="1">
              <a:off x="1981" y="3016"/>
              <a:ext cx="660" cy="466"/>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0196" name="Line 20"/>
            <p:cNvSpPr>
              <a:spLocks noChangeShapeType="1"/>
            </p:cNvSpPr>
            <p:nvPr/>
          </p:nvSpPr>
          <p:spPr bwMode="auto">
            <a:xfrm>
              <a:off x="1981" y="3482"/>
              <a:ext cx="1886" cy="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0181" name="Oval 5"/>
            <p:cNvSpPr>
              <a:spLocks noChangeArrowheads="1"/>
            </p:cNvSpPr>
            <p:nvPr/>
          </p:nvSpPr>
          <p:spPr bwMode="auto">
            <a:xfrm>
              <a:off x="3396" y="2459"/>
              <a:ext cx="377" cy="31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Times New Roman" pitchFamily="18" charset="0"/>
              </a:endParaRPr>
            </a:p>
          </p:txBody>
        </p:sp>
        <p:sp>
          <p:nvSpPr>
            <p:cNvPr id="50186" name="Oval 10"/>
            <p:cNvSpPr>
              <a:spLocks noChangeArrowheads="1"/>
            </p:cNvSpPr>
            <p:nvPr/>
          </p:nvSpPr>
          <p:spPr bwMode="auto">
            <a:xfrm>
              <a:off x="1604" y="3314"/>
              <a:ext cx="377" cy="31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Times New Roman" pitchFamily="18" charset="0"/>
              </a:endParaRPr>
            </a:p>
          </p:txBody>
        </p:sp>
        <p:sp>
          <p:nvSpPr>
            <p:cNvPr id="50180" name="Oval 4"/>
            <p:cNvSpPr>
              <a:spLocks noChangeArrowheads="1"/>
            </p:cNvSpPr>
            <p:nvPr/>
          </p:nvSpPr>
          <p:spPr bwMode="auto">
            <a:xfrm>
              <a:off x="2641" y="1215"/>
              <a:ext cx="377" cy="311"/>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Times New Roman" pitchFamily="18" charset="0"/>
              </a:endParaRPr>
            </a:p>
          </p:txBody>
        </p:sp>
        <p:sp>
          <p:nvSpPr>
            <p:cNvPr id="50184" name="Oval 8"/>
            <p:cNvSpPr>
              <a:spLocks noChangeArrowheads="1"/>
            </p:cNvSpPr>
            <p:nvPr/>
          </p:nvSpPr>
          <p:spPr bwMode="auto">
            <a:xfrm>
              <a:off x="2641" y="2848"/>
              <a:ext cx="377" cy="31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Times New Roman" pitchFamily="18" charset="0"/>
              </a:endParaRPr>
            </a:p>
          </p:txBody>
        </p:sp>
        <p:sp>
          <p:nvSpPr>
            <p:cNvPr id="50185" name="Oval 9"/>
            <p:cNvSpPr>
              <a:spLocks noChangeArrowheads="1"/>
            </p:cNvSpPr>
            <p:nvPr/>
          </p:nvSpPr>
          <p:spPr bwMode="auto">
            <a:xfrm>
              <a:off x="1981" y="1992"/>
              <a:ext cx="377" cy="31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Times New Roman" pitchFamily="18" charset="0"/>
              </a:endParaRPr>
            </a:p>
          </p:txBody>
        </p:sp>
        <p:sp>
          <p:nvSpPr>
            <p:cNvPr id="50187" name="Oval 11"/>
            <p:cNvSpPr>
              <a:spLocks noChangeArrowheads="1"/>
            </p:cNvSpPr>
            <p:nvPr/>
          </p:nvSpPr>
          <p:spPr bwMode="auto">
            <a:xfrm>
              <a:off x="849" y="2848"/>
              <a:ext cx="377" cy="31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Times New Roman" pitchFamily="18" charset="0"/>
              </a:endParaRPr>
            </a:p>
          </p:txBody>
        </p:sp>
        <p:sp>
          <p:nvSpPr>
            <p:cNvPr id="50191" name="Line 15"/>
            <p:cNvSpPr>
              <a:spLocks noChangeShapeType="1"/>
            </p:cNvSpPr>
            <p:nvPr/>
          </p:nvSpPr>
          <p:spPr bwMode="auto">
            <a:xfrm>
              <a:off x="1226" y="3107"/>
              <a:ext cx="378" cy="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0192" name="Line 16"/>
            <p:cNvSpPr>
              <a:spLocks noChangeShapeType="1"/>
            </p:cNvSpPr>
            <p:nvPr/>
          </p:nvSpPr>
          <p:spPr bwMode="auto">
            <a:xfrm rot="283336" flipH="1">
              <a:off x="1226" y="2216"/>
              <a:ext cx="770" cy="722"/>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0193" name="Line 17"/>
            <p:cNvSpPr>
              <a:spLocks noChangeShapeType="1"/>
            </p:cNvSpPr>
            <p:nvPr/>
          </p:nvSpPr>
          <p:spPr bwMode="auto">
            <a:xfrm rot="21398922" flipH="1">
              <a:off x="4056" y="1992"/>
              <a:ext cx="377" cy="1322"/>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0195" name="Line 19"/>
            <p:cNvSpPr>
              <a:spLocks noChangeShapeType="1"/>
            </p:cNvSpPr>
            <p:nvPr/>
          </p:nvSpPr>
          <p:spPr bwMode="auto">
            <a:xfrm>
              <a:off x="3679" y="2770"/>
              <a:ext cx="283" cy="544"/>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0197" name="Line 21"/>
            <p:cNvSpPr>
              <a:spLocks noChangeShapeType="1"/>
            </p:cNvSpPr>
            <p:nvPr/>
          </p:nvSpPr>
          <p:spPr bwMode="auto">
            <a:xfrm>
              <a:off x="2250" y="2303"/>
              <a:ext cx="462" cy="5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pSp>
      <p:sp>
        <p:nvSpPr>
          <p:cNvPr id="50243" name="Text Box 67"/>
          <p:cNvSpPr txBox="1">
            <a:spLocks noChangeArrowheads="1"/>
          </p:cNvSpPr>
          <p:nvPr/>
        </p:nvSpPr>
        <p:spPr bwMode="auto">
          <a:xfrm>
            <a:off x="6856413" y="2720975"/>
            <a:ext cx="395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0066FF"/>
                </a:solidFill>
              </a:rPr>
              <a:t>8</a:t>
            </a:r>
          </a:p>
        </p:txBody>
      </p:sp>
      <p:sp>
        <p:nvSpPr>
          <p:cNvPr id="50248" name="Text Box 72"/>
          <p:cNvSpPr txBox="1">
            <a:spLocks noChangeArrowheads="1"/>
          </p:cNvSpPr>
          <p:nvPr/>
        </p:nvSpPr>
        <p:spPr bwMode="auto">
          <a:xfrm>
            <a:off x="4316413" y="1997075"/>
            <a:ext cx="395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0066FF"/>
                </a:solidFill>
              </a:rPr>
              <a:t>1</a:t>
            </a:r>
          </a:p>
        </p:txBody>
      </p:sp>
      <p:sp>
        <p:nvSpPr>
          <p:cNvPr id="50249" name="Text Box 73"/>
          <p:cNvSpPr txBox="1">
            <a:spLocks noChangeArrowheads="1"/>
          </p:cNvSpPr>
          <p:nvPr/>
        </p:nvSpPr>
        <p:spPr bwMode="auto">
          <a:xfrm>
            <a:off x="3268663" y="3217863"/>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0066FF"/>
                </a:solidFill>
              </a:rPr>
              <a:t>2</a:t>
            </a:r>
          </a:p>
        </p:txBody>
      </p:sp>
      <p:sp>
        <p:nvSpPr>
          <p:cNvPr id="50250" name="Text Box 74"/>
          <p:cNvSpPr txBox="1">
            <a:spLocks noChangeArrowheads="1"/>
          </p:cNvSpPr>
          <p:nvPr/>
        </p:nvSpPr>
        <p:spPr bwMode="auto">
          <a:xfrm>
            <a:off x="1452563" y="4595813"/>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0066FF"/>
                </a:solidFill>
              </a:rPr>
              <a:t>3</a:t>
            </a:r>
          </a:p>
        </p:txBody>
      </p:sp>
      <p:sp>
        <p:nvSpPr>
          <p:cNvPr id="50251" name="Text Box 75"/>
          <p:cNvSpPr txBox="1">
            <a:spLocks noChangeArrowheads="1"/>
          </p:cNvSpPr>
          <p:nvPr/>
        </p:nvSpPr>
        <p:spPr bwMode="auto">
          <a:xfrm>
            <a:off x="4303713" y="4583113"/>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0066FF"/>
                </a:solidFill>
              </a:rPr>
              <a:t>4</a:t>
            </a:r>
          </a:p>
        </p:txBody>
      </p:sp>
      <p:sp>
        <p:nvSpPr>
          <p:cNvPr id="50252" name="Text Box 76"/>
          <p:cNvSpPr txBox="1">
            <a:spLocks noChangeArrowheads="1"/>
          </p:cNvSpPr>
          <p:nvPr/>
        </p:nvSpPr>
        <p:spPr bwMode="auto">
          <a:xfrm>
            <a:off x="2647950" y="5326063"/>
            <a:ext cx="395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0066FF"/>
                </a:solidFill>
              </a:rPr>
              <a:t>5</a:t>
            </a:r>
          </a:p>
        </p:txBody>
      </p:sp>
      <p:sp>
        <p:nvSpPr>
          <p:cNvPr id="50253" name="Text Box 77"/>
          <p:cNvSpPr txBox="1">
            <a:spLocks noChangeArrowheads="1"/>
          </p:cNvSpPr>
          <p:nvPr/>
        </p:nvSpPr>
        <p:spPr bwMode="auto">
          <a:xfrm>
            <a:off x="5511800" y="3960813"/>
            <a:ext cx="395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0066FF"/>
                </a:solidFill>
              </a:rPr>
              <a:t>6</a:t>
            </a:r>
          </a:p>
        </p:txBody>
      </p:sp>
      <p:sp>
        <p:nvSpPr>
          <p:cNvPr id="50254" name="Text Box 78"/>
          <p:cNvSpPr txBox="1">
            <a:spLocks noChangeArrowheads="1"/>
          </p:cNvSpPr>
          <p:nvPr/>
        </p:nvSpPr>
        <p:spPr bwMode="auto">
          <a:xfrm>
            <a:off x="6267450" y="5278438"/>
            <a:ext cx="395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b="1">
                <a:solidFill>
                  <a:srgbClr val="0066FF"/>
                </a:solidFill>
              </a:rPr>
              <a:t>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2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2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2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20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2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2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2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2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2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2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2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20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5020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20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5019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5021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5020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5021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5020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5021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50201"/>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5021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50203"/>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5021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0202"/>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5021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50198"/>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5021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50205"/>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50220"/>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50220"/>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50221"/>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grpId="2" nodeType="clickEffect">
                                  <p:stCondLst>
                                    <p:cond delay="0"/>
                                  </p:stCondLst>
                                  <p:childTnLst>
                                    <p:set>
                                      <p:cBhvr>
                                        <p:cTn id="94" dur="1" fill="hold">
                                          <p:stCondLst>
                                            <p:cond delay="0"/>
                                          </p:stCondLst>
                                        </p:cTn>
                                        <p:tgtEl>
                                          <p:spTgt spid="5020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50208"/>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50207"/>
                                        </p:tgtEl>
                                        <p:attrNameLst>
                                          <p:attrName>style.visibility</p:attrName>
                                        </p:attrNameLst>
                                      </p:cBhvr>
                                      <p:to>
                                        <p:strVal val="hidden"/>
                                      </p:to>
                                    </p:set>
                                  </p:childTnLst>
                                </p:cTn>
                              </p:par>
                              <p:par>
                                <p:cTn id="99" presetID="9" presetClass="entr" presetSubtype="0" fill="hold" grpId="0" nodeType="withEffect">
                                  <p:stCondLst>
                                    <p:cond delay="0"/>
                                  </p:stCondLst>
                                  <p:childTnLst>
                                    <p:set>
                                      <p:cBhvr>
                                        <p:cTn id="100" dur="1" fill="hold">
                                          <p:stCondLst>
                                            <p:cond delay="0"/>
                                          </p:stCondLst>
                                        </p:cTn>
                                        <p:tgtEl>
                                          <p:spTgt spid="50222"/>
                                        </p:tgtEl>
                                        <p:attrNameLst>
                                          <p:attrName>style.visibility</p:attrName>
                                        </p:attrNameLst>
                                      </p:cBhvr>
                                      <p:to>
                                        <p:strVal val="visible"/>
                                      </p:to>
                                    </p:set>
                                    <p:animEffect transition="in" filter="dissolve">
                                      <p:cBhvr>
                                        <p:cTn id="101" dur="500"/>
                                        <p:tgtEl>
                                          <p:spTgt spid="50222"/>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50223"/>
                                        </p:tgtEl>
                                        <p:attrNameLst>
                                          <p:attrName>style.visibility</p:attrName>
                                        </p:attrNameLst>
                                      </p:cBhvr>
                                      <p:to>
                                        <p:strVal val="visible"/>
                                      </p:to>
                                    </p:set>
                                    <p:animEffect transition="in" filter="dissolve">
                                      <p:cBhvr>
                                        <p:cTn id="104" dur="500"/>
                                        <p:tgtEl>
                                          <p:spTgt spid="50223"/>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50224"/>
                                        </p:tgtEl>
                                        <p:attrNameLst>
                                          <p:attrName>style.visibility</p:attrName>
                                        </p:attrNameLst>
                                      </p:cBhvr>
                                      <p:to>
                                        <p:strVal val="visible"/>
                                      </p:to>
                                    </p:set>
                                    <p:animEffect transition="in" filter="dissolve">
                                      <p:cBhvr>
                                        <p:cTn id="107" dur="500"/>
                                        <p:tgtEl>
                                          <p:spTgt spid="5022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50219"/>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50228"/>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50209"/>
                                        </p:tgtEl>
                                        <p:attrNameLst>
                                          <p:attrName>style.visibility</p:attrName>
                                        </p:attrNameLst>
                                      </p:cBhvr>
                                      <p:to>
                                        <p:strVal val="hidden"/>
                                      </p:to>
                                    </p:set>
                                  </p:childTnLst>
                                </p:cTn>
                              </p:par>
                              <p:par>
                                <p:cTn id="118" presetID="9" presetClass="entr" presetSubtype="0" fill="hold" grpId="0" nodeType="withEffect">
                                  <p:stCondLst>
                                    <p:cond delay="0"/>
                                  </p:stCondLst>
                                  <p:childTnLst>
                                    <p:set>
                                      <p:cBhvr>
                                        <p:cTn id="119" dur="1" fill="hold">
                                          <p:stCondLst>
                                            <p:cond delay="0"/>
                                          </p:stCondLst>
                                        </p:cTn>
                                        <p:tgtEl>
                                          <p:spTgt spid="50229"/>
                                        </p:tgtEl>
                                        <p:attrNameLst>
                                          <p:attrName>style.visibility</p:attrName>
                                        </p:attrNameLst>
                                      </p:cBhvr>
                                      <p:to>
                                        <p:strVal val="visible"/>
                                      </p:to>
                                    </p:set>
                                    <p:animEffect transition="in" filter="dissolve">
                                      <p:cBhvr>
                                        <p:cTn id="120" dur="500"/>
                                        <p:tgtEl>
                                          <p:spTgt spid="50229"/>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50215"/>
                                        </p:tgtEl>
                                        <p:attrNameLst>
                                          <p:attrName>style.visibility</p:attrName>
                                        </p:attrNameLst>
                                      </p:cBhvr>
                                      <p:to>
                                        <p:strVal val="hidden"/>
                                      </p:to>
                                    </p:set>
                                  </p:childTnLst>
                                </p:cTn>
                              </p:par>
                              <p:par>
                                <p:cTn id="125" presetID="1" presetClass="entr" presetSubtype="0" fill="hold" grpId="0" nodeType="withEffect">
                                  <p:stCondLst>
                                    <p:cond delay="0"/>
                                  </p:stCondLst>
                                  <p:childTnLst>
                                    <p:set>
                                      <p:cBhvr>
                                        <p:cTn id="126" dur="1" fill="hold">
                                          <p:stCondLst>
                                            <p:cond delay="0"/>
                                          </p:stCondLst>
                                        </p:cTn>
                                        <p:tgtEl>
                                          <p:spTgt spid="50225"/>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50210"/>
                                        </p:tgtEl>
                                        <p:attrNameLst>
                                          <p:attrName>style.visibility</p:attrName>
                                        </p:attrNameLst>
                                      </p:cBhvr>
                                      <p:to>
                                        <p:strVal val="hidden"/>
                                      </p:to>
                                    </p:set>
                                  </p:childTnLst>
                                </p:cTn>
                              </p:par>
                              <p:par>
                                <p:cTn id="131" presetID="9" presetClass="entr" presetSubtype="0" fill="hold" grpId="0" nodeType="withEffect">
                                  <p:stCondLst>
                                    <p:cond delay="0"/>
                                  </p:stCondLst>
                                  <p:childTnLst>
                                    <p:set>
                                      <p:cBhvr>
                                        <p:cTn id="132" dur="1" fill="hold">
                                          <p:stCondLst>
                                            <p:cond delay="0"/>
                                          </p:stCondLst>
                                        </p:cTn>
                                        <p:tgtEl>
                                          <p:spTgt spid="50226"/>
                                        </p:tgtEl>
                                        <p:attrNameLst>
                                          <p:attrName>style.visibility</p:attrName>
                                        </p:attrNameLst>
                                      </p:cBhvr>
                                      <p:to>
                                        <p:strVal val="visible"/>
                                      </p:to>
                                    </p:set>
                                    <p:animEffect transition="in" filter="dissolve">
                                      <p:cBhvr>
                                        <p:cTn id="133" dur="500"/>
                                        <p:tgtEl>
                                          <p:spTgt spid="50226"/>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50213"/>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50234"/>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50218"/>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50230"/>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50211"/>
                                        </p:tgtEl>
                                        <p:attrNameLst>
                                          <p:attrName>style.visibility</p:attrName>
                                        </p:attrNameLst>
                                      </p:cBhvr>
                                      <p:to>
                                        <p:strVal val="hidden"/>
                                      </p:to>
                                    </p:set>
                                  </p:childTnLst>
                                </p:cTn>
                              </p:par>
                              <p:par>
                                <p:cTn id="150" presetID="9" presetClass="entr" presetSubtype="0" fill="hold" grpId="0" nodeType="withEffect">
                                  <p:stCondLst>
                                    <p:cond delay="0"/>
                                  </p:stCondLst>
                                  <p:childTnLst>
                                    <p:set>
                                      <p:cBhvr>
                                        <p:cTn id="151" dur="1" fill="hold">
                                          <p:stCondLst>
                                            <p:cond delay="0"/>
                                          </p:stCondLst>
                                        </p:cTn>
                                        <p:tgtEl>
                                          <p:spTgt spid="50231"/>
                                        </p:tgtEl>
                                        <p:attrNameLst>
                                          <p:attrName>style.visibility</p:attrName>
                                        </p:attrNameLst>
                                      </p:cBhvr>
                                      <p:to>
                                        <p:strVal val="visible"/>
                                      </p:to>
                                    </p:set>
                                    <p:animEffect transition="in" filter="dissolve">
                                      <p:cBhvr>
                                        <p:cTn id="152" dur="500"/>
                                        <p:tgtEl>
                                          <p:spTgt spid="50231"/>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50217"/>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50232"/>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50212"/>
                                        </p:tgtEl>
                                        <p:attrNameLst>
                                          <p:attrName>style.visibility</p:attrName>
                                        </p:attrNameLst>
                                      </p:cBhvr>
                                      <p:to>
                                        <p:strVal val="hidden"/>
                                      </p:to>
                                    </p:set>
                                  </p:childTnLst>
                                </p:cTn>
                              </p:par>
                              <p:par>
                                <p:cTn id="163" presetID="9" presetClass="entr" presetSubtype="0" fill="hold" grpId="0" nodeType="withEffect">
                                  <p:stCondLst>
                                    <p:cond delay="0"/>
                                  </p:stCondLst>
                                  <p:childTnLst>
                                    <p:set>
                                      <p:cBhvr>
                                        <p:cTn id="164" dur="1" fill="hold">
                                          <p:stCondLst>
                                            <p:cond delay="0"/>
                                          </p:stCondLst>
                                        </p:cTn>
                                        <p:tgtEl>
                                          <p:spTgt spid="50233"/>
                                        </p:tgtEl>
                                        <p:attrNameLst>
                                          <p:attrName>style.visibility</p:attrName>
                                        </p:attrNameLst>
                                      </p:cBhvr>
                                      <p:to>
                                        <p:strVal val="visible"/>
                                      </p:to>
                                    </p:set>
                                    <p:animEffect transition="in" filter="dissolve">
                                      <p:cBhvr>
                                        <p:cTn id="165" dur="500"/>
                                        <p:tgtEl>
                                          <p:spTgt spid="50233"/>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50235"/>
                                        </p:tgtEl>
                                        <p:attrNameLst>
                                          <p:attrName>style.visibility</p:attrName>
                                        </p:attrNameLst>
                                      </p:cBhvr>
                                      <p:to>
                                        <p:strVal val="visible"/>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50214"/>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0"/>
                                          </p:stCondLst>
                                        </p:cTn>
                                        <p:tgtEl>
                                          <p:spTgt spid="50227"/>
                                        </p:tgtEl>
                                        <p:attrNameLst>
                                          <p:attrName>style.visibility</p:attrName>
                                        </p:attrNameLst>
                                      </p:cBhvr>
                                      <p:to>
                                        <p:strVal val="visible"/>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5" presetClass="entr" presetSubtype="10" fill="hold" grpId="0" nodeType="clickEffect">
                                  <p:stCondLst>
                                    <p:cond delay="0"/>
                                  </p:stCondLst>
                                  <p:childTnLst>
                                    <p:set>
                                      <p:cBhvr>
                                        <p:cTn id="179" dur="1" fill="hold">
                                          <p:stCondLst>
                                            <p:cond delay="0"/>
                                          </p:stCondLst>
                                        </p:cTn>
                                        <p:tgtEl>
                                          <p:spTgt spid="50248"/>
                                        </p:tgtEl>
                                        <p:attrNameLst>
                                          <p:attrName>style.visibility</p:attrName>
                                        </p:attrNameLst>
                                      </p:cBhvr>
                                      <p:to>
                                        <p:strVal val="visible"/>
                                      </p:to>
                                    </p:set>
                                    <p:animEffect transition="in" filter="checkerboard(across)">
                                      <p:cBhvr>
                                        <p:cTn id="180" dur="500"/>
                                        <p:tgtEl>
                                          <p:spTgt spid="50248"/>
                                        </p:tgtEl>
                                      </p:cBhvr>
                                    </p:animEffect>
                                  </p:childTnLst>
                                </p:cTn>
                              </p:par>
                              <p:par>
                                <p:cTn id="181" presetID="5" presetClass="entr" presetSubtype="10" fill="hold" grpId="0" nodeType="withEffect">
                                  <p:stCondLst>
                                    <p:cond delay="0"/>
                                  </p:stCondLst>
                                  <p:childTnLst>
                                    <p:set>
                                      <p:cBhvr>
                                        <p:cTn id="182" dur="1" fill="hold">
                                          <p:stCondLst>
                                            <p:cond delay="0"/>
                                          </p:stCondLst>
                                        </p:cTn>
                                        <p:tgtEl>
                                          <p:spTgt spid="50249"/>
                                        </p:tgtEl>
                                        <p:attrNameLst>
                                          <p:attrName>style.visibility</p:attrName>
                                        </p:attrNameLst>
                                      </p:cBhvr>
                                      <p:to>
                                        <p:strVal val="visible"/>
                                      </p:to>
                                    </p:set>
                                    <p:animEffect transition="in" filter="checkerboard(across)">
                                      <p:cBhvr>
                                        <p:cTn id="183" dur="500"/>
                                        <p:tgtEl>
                                          <p:spTgt spid="50249"/>
                                        </p:tgtEl>
                                      </p:cBhvr>
                                    </p:animEffect>
                                  </p:childTnLst>
                                </p:cTn>
                              </p:par>
                              <p:par>
                                <p:cTn id="184" presetID="5" presetClass="entr" presetSubtype="10" fill="hold" grpId="0" nodeType="withEffect">
                                  <p:stCondLst>
                                    <p:cond delay="0"/>
                                  </p:stCondLst>
                                  <p:childTnLst>
                                    <p:set>
                                      <p:cBhvr>
                                        <p:cTn id="185" dur="1" fill="hold">
                                          <p:stCondLst>
                                            <p:cond delay="0"/>
                                          </p:stCondLst>
                                        </p:cTn>
                                        <p:tgtEl>
                                          <p:spTgt spid="50250"/>
                                        </p:tgtEl>
                                        <p:attrNameLst>
                                          <p:attrName>style.visibility</p:attrName>
                                        </p:attrNameLst>
                                      </p:cBhvr>
                                      <p:to>
                                        <p:strVal val="visible"/>
                                      </p:to>
                                    </p:set>
                                    <p:animEffect transition="in" filter="checkerboard(across)">
                                      <p:cBhvr>
                                        <p:cTn id="186" dur="500"/>
                                        <p:tgtEl>
                                          <p:spTgt spid="50250"/>
                                        </p:tgtEl>
                                      </p:cBhvr>
                                    </p:animEffect>
                                  </p:childTnLst>
                                </p:cTn>
                              </p:par>
                              <p:par>
                                <p:cTn id="187" presetID="5" presetClass="entr" presetSubtype="10" fill="hold" grpId="0" nodeType="withEffect">
                                  <p:stCondLst>
                                    <p:cond delay="0"/>
                                  </p:stCondLst>
                                  <p:childTnLst>
                                    <p:set>
                                      <p:cBhvr>
                                        <p:cTn id="188" dur="1" fill="hold">
                                          <p:stCondLst>
                                            <p:cond delay="0"/>
                                          </p:stCondLst>
                                        </p:cTn>
                                        <p:tgtEl>
                                          <p:spTgt spid="50243"/>
                                        </p:tgtEl>
                                        <p:attrNameLst>
                                          <p:attrName>style.visibility</p:attrName>
                                        </p:attrNameLst>
                                      </p:cBhvr>
                                      <p:to>
                                        <p:strVal val="visible"/>
                                      </p:to>
                                    </p:set>
                                    <p:animEffect transition="in" filter="checkerboard(across)">
                                      <p:cBhvr>
                                        <p:cTn id="189" dur="500"/>
                                        <p:tgtEl>
                                          <p:spTgt spid="50243"/>
                                        </p:tgtEl>
                                      </p:cBhvr>
                                    </p:animEffect>
                                  </p:childTnLst>
                                </p:cTn>
                              </p:par>
                              <p:par>
                                <p:cTn id="190" presetID="5" presetClass="entr" presetSubtype="10" fill="hold" grpId="0" nodeType="withEffect">
                                  <p:stCondLst>
                                    <p:cond delay="0"/>
                                  </p:stCondLst>
                                  <p:childTnLst>
                                    <p:set>
                                      <p:cBhvr>
                                        <p:cTn id="191" dur="1" fill="hold">
                                          <p:stCondLst>
                                            <p:cond delay="0"/>
                                          </p:stCondLst>
                                        </p:cTn>
                                        <p:tgtEl>
                                          <p:spTgt spid="50253"/>
                                        </p:tgtEl>
                                        <p:attrNameLst>
                                          <p:attrName>style.visibility</p:attrName>
                                        </p:attrNameLst>
                                      </p:cBhvr>
                                      <p:to>
                                        <p:strVal val="visible"/>
                                      </p:to>
                                    </p:set>
                                    <p:animEffect transition="in" filter="checkerboard(across)">
                                      <p:cBhvr>
                                        <p:cTn id="192" dur="500"/>
                                        <p:tgtEl>
                                          <p:spTgt spid="50253"/>
                                        </p:tgtEl>
                                      </p:cBhvr>
                                    </p:animEffect>
                                  </p:childTnLst>
                                </p:cTn>
                              </p:par>
                              <p:par>
                                <p:cTn id="193" presetID="5" presetClass="entr" presetSubtype="10" fill="hold" grpId="0" nodeType="withEffect">
                                  <p:stCondLst>
                                    <p:cond delay="0"/>
                                  </p:stCondLst>
                                  <p:childTnLst>
                                    <p:set>
                                      <p:cBhvr>
                                        <p:cTn id="194" dur="1" fill="hold">
                                          <p:stCondLst>
                                            <p:cond delay="0"/>
                                          </p:stCondLst>
                                        </p:cTn>
                                        <p:tgtEl>
                                          <p:spTgt spid="50251"/>
                                        </p:tgtEl>
                                        <p:attrNameLst>
                                          <p:attrName>style.visibility</p:attrName>
                                        </p:attrNameLst>
                                      </p:cBhvr>
                                      <p:to>
                                        <p:strVal val="visible"/>
                                      </p:to>
                                    </p:set>
                                    <p:animEffect transition="in" filter="checkerboard(across)">
                                      <p:cBhvr>
                                        <p:cTn id="195" dur="500"/>
                                        <p:tgtEl>
                                          <p:spTgt spid="50251"/>
                                        </p:tgtEl>
                                      </p:cBhvr>
                                    </p:animEffect>
                                  </p:childTnLst>
                                </p:cTn>
                              </p:par>
                              <p:par>
                                <p:cTn id="196" presetID="5" presetClass="entr" presetSubtype="10" fill="hold" grpId="0" nodeType="withEffect">
                                  <p:stCondLst>
                                    <p:cond delay="0"/>
                                  </p:stCondLst>
                                  <p:childTnLst>
                                    <p:set>
                                      <p:cBhvr>
                                        <p:cTn id="197" dur="1" fill="hold">
                                          <p:stCondLst>
                                            <p:cond delay="0"/>
                                          </p:stCondLst>
                                        </p:cTn>
                                        <p:tgtEl>
                                          <p:spTgt spid="50252"/>
                                        </p:tgtEl>
                                        <p:attrNameLst>
                                          <p:attrName>style.visibility</p:attrName>
                                        </p:attrNameLst>
                                      </p:cBhvr>
                                      <p:to>
                                        <p:strVal val="visible"/>
                                      </p:to>
                                    </p:set>
                                    <p:animEffect transition="in" filter="checkerboard(across)">
                                      <p:cBhvr>
                                        <p:cTn id="198" dur="500"/>
                                        <p:tgtEl>
                                          <p:spTgt spid="50252"/>
                                        </p:tgtEl>
                                      </p:cBhvr>
                                    </p:animEffect>
                                  </p:childTnLst>
                                </p:cTn>
                              </p:par>
                              <p:par>
                                <p:cTn id="199" presetID="5" presetClass="entr" presetSubtype="10" fill="hold" grpId="0" nodeType="withEffect">
                                  <p:stCondLst>
                                    <p:cond delay="0"/>
                                  </p:stCondLst>
                                  <p:childTnLst>
                                    <p:set>
                                      <p:cBhvr>
                                        <p:cTn id="200" dur="1" fill="hold">
                                          <p:stCondLst>
                                            <p:cond delay="0"/>
                                          </p:stCondLst>
                                        </p:cTn>
                                        <p:tgtEl>
                                          <p:spTgt spid="50254"/>
                                        </p:tgtEl>
                                        <p:attrNameLst>
                                          <p:attrName>style.visibility</p:attrName>
                                        </p:attrNameLst>
                                      </p:cBhvr>
                                      <p:to>
                                        <p:strVal val="visible"/>
                                      </p:to>
                                    </p:set>
                                    <p:animEffect transition="in" filter="checkerboard(across)">
                                      <p:cBhvr>
                                        <p:cTn id="201" dur="500"/>
                                        <p:tgtEl>
                                          <p:spTgt spid="50254"/>
                                        </p:tgtEl>
                                      </p:cBhvr>
                                    </p:animEffect>
                                  </p:childTnLst>
                                </p:cTn>
                              </p:par>
                              <p:par>
                                <p:cTn id="202" presetID="1" presetClass="exit" presetSubtype="0" fill="hold" grpId="1" nodeType="withEffect">
                                  <p:stCondLst>
                                    <p:cond delay="0"/>
                                  </p:stCondLst>
                                  <p:childTnLst>
                                    <p:set>
                                      <p:cBhvr>
                                        <p:cTn id="203" dur="1" fill="hold">
                                          <p:stCondLst>
                                            <p:cond delay="0"/>
                                          </p:stCondLst>
                                        </p:cTn>
                                        <p:tgtEl>
                                          <p:spTgt spid="50234"/>
                                        </p:tgtEl>
                                        <p:attrNameLst>
                                          <p:attrName>style.visibility</p:attrName>
                                        </p:attrNameLst>
                                      </p:cBhvr>
                                      <p:to>
                                        <p:strVal val="hidden"/>
                                      </p:to>
                                    </p:set>
                                  </p:childTnLst>
                                </p:cTn>
                              </p:par>
                              <p:par>
                                <p:cTn id="204" presetID="1" presetClass="exit" presetSubtype="0" fill="hold" grpId="1" nodeType="withEffect">
                                  <p:stCondLst>
                                    <p:cond delay="0"/>
                                  </p:stCondLst>
                                  <p:childTnLst>
                                    <p:set>
                                      <p:cBhvr>
                                        <p:cTn id="205" dur="1" fill="hold">
                                          <p:stCondLst>
                                            <p:cond delay="0"/>
                                          </p:stCondLst>
                                        </p:cTn>
                                        <p:tgtEl>
                                          <p:spTgt spid="50228"/>
                                        </p:tgtEl>
                                        <p:attrNameLst>
                                          <p:attrName>style.visibility</p:attrName>
                                        </p:attrNameLst>
                                      </p:cBhvr>
                                      <p:to>
                                        <p:strVal val="hidden"/>
                                      </p:to>
                                    </p:set>
                                  </p:childTnLst>
                                </p:cTn>
                              </p:par>
                              <p:par>
                                <p:cTn id="206" presetID="1" presetClass="exit" presetSubtype="0" fill="hold" grpId="1" nodeType="withEffect">
                                  <p:stCondLst>
                                    <p:cond delay="0"/>
                                  </p:stCondLst>
                                  <p:childTnLst>
                                    <p:set>
                                      <p:cBhvr>
                                        <p:cTn id="207" dur="1" fill="hold">
                                          <p:stCondLst>
                                            <p:cond delay="0"/>
                                          </p:stCondLst>
                                        </p:cTn>
                                        <p:tgtEl>
                                          <p:spTgt spid="50221"/>
                                        </p:tgtEl>
                                        <p:attrNameLst>
                                          <p:attrName>style.visibility</p:attrName>
                                        </p:attrNameLst>
                                      </p:cBhvr>
                                      <p:to>
                                        <p:strVal val="hidden"/>
                                      </p:to>
                                    </p:set>
                                  </p:childTnLst>
                                </p:cTn>
                              </p:par>
                              <p:par>
                                <p:cTn id="208" presetID="1" presetClass="exit" presetSubtype="0" fill="hold" grpId="1" nodeType="withEffect">
                                  <p:stCondLst>
                                    <p:cond delay="0"/>
                                  </p:stCondLst>
                                  <p:childTnLst>
                                    <p:set>
                                      <p:cBhvr>
                                        <p:cTn id="209" dur="1" fill="hold">
                                          <p:stCondLst>
                                            <p:cond delay="0"/>
                                          </p:stCondLst>
                                        </p:cTn>
                                        <p:tgtEl>
                                          <p:spTgt spid="50222"/>
                                        </p:tgtEl>
                                        <p:attrNameLst>
                                          <p:attrName>style.visibility</p:attrName>
                                        </p:attrNameLst>
                                      </p:cBhvr>
                                      <p:to>
                                        <p:strVal val="hidden"/>
                                      </p:to>
                                    </p:set>
                                  </p:childTnLst>
                                </p:cTn>
                              </p:par>
                              <p:par>
                                <p:cTn id="210" presetID="1" presetClass="exit" presetSubtype="0" fill="hold" grpId="1" nodeType="withEffect">
                                  <p:stCondLst>
                                    <p:cond delay="0"/>
                                  </p:stCondLst>
                                  <p:childTnLst>
                                    <p:set>
                                      <p:cBhvr>
                                        <p:cTn id="211" dur="1" fill="hold">
                                          <p:stCondLst>
                                            <p:cond delay="0"/>
                                          </p:stCondLst>
                                        </p:cTn>
                                        <p:tgtEl>
                                          <p:spTgt spid="50229"/>
                                        </p:tgtEl>
                                        <p:attrNameLst>
                                          <p:attrName>style.visibility</p:attrName>
                                        </p:attrNameLst>
                                      </p:cBhvr>
                                      <p:to>
                                        <p:strVal val="hidden"/>
                                      </p:to>
                                    </p:set>
                                  </p:childTnLst>
                                </p:cTn>
                              </p:par>
                              <p:par>
                                <p:cTn id="212" presetID="1" presetClass="exit" presetSubtype="0" fill="hold" grpId="2" nodeType="withEffect">
                                  <p:stCondLst>
                                    <p:cond delay="0"/>
                                  </p:stCondLst>
                                  <p:childTnLst>
                                    <p:set>
                                      <p:cBhvr>
                                        <p:cTn id="213" dur="1" fill="hold">
                                          <p:stCondLst>
                                            <p:cond delay="0"/>
                                          </p:stCondLst>
                                        </p:cTn>
                                        <p:tgtEl>
                                          <p:spTgt spid="50202"/>
                                        </p:tgtEl>
                                        <p:attrNameLst>
                                          <p:attrName>style.visibility</p:attrName>
                                        </p:attrNameLst>
                                      </p:cBhvr>
                                      <p:to>
                                        <p:strVal val="hidden"/>
                                      </p:to>
                                    </p:set>
                                  </p:childTnLst>
                                </p:cTn>
                              </p:par>
                              <p:par>
                                <p:cTn id="214" presetID="1" presetClass="exit" presetSubtype="0" fill="hold" grpId="1" nodeType="withEffect">
                                  <p:stCondLst>
                                    <p:cond delay="0"/>
                                  </p:stCondLst>
                                  <p:childTnLst>
                                    <p:set>
                                      <p:cBhvr>
                                        <p:cTn id="215" dur="1" fill="hold">
                                          <p:stCondLst>
                                            <p:cond delay="0"/>
                                          </p:stCondLst>
                                        </p:cTn>
                                        <p:tgtEl>
                                          <p:spTgt spid="50226"/>
                                        </p:tgtEl>
                                        <p:attrNameLst>
                                          <p:attrName>style.visibility</p:attrName>
                                        </p:attrNameLst>
                                      </p:cBhvr>
                                      <p:to>
                                        <p:strVal val="hidden"/>
                                      </p:to>
                                    </p:set>
                                  </p:childTnLst>
                                </p:cTn>
                              </p:par>
                              <p:par>
                                <p:cTn id="216" presetID="1" presetClass="exit" presetSubtype="0" fill="hold" grpId="2" nodeType="withEffect">
                                  <p:stCondLst>
                                    <p:cond delay="0"/>
                                  </p:stCondLst>
                                  <p:childTnLst>
                                    <p:set>
                                      <p:cBhvr>
                                        <p:cTn id="217" dur="1" fill="hold">
                                          <p:stCondLst>
                                            <p:cond delay="0"/>
                                          </p:stCondLst>
                                        </p:cTn>
                                        <p:tgtEl>
                                          <p:spTgt spid="50214"/>
                                        </p:tgtEl>
                                        <p:attrNameLst>
                                          <p:attrName>style.visibility</p:attrName>
                                        </p:attrNameLst>
                                      </p:cBhvr>
                                      <p:to>
                                        <p:strVal val="hidden"/>
                                      </p:to>
                                    </p:set>
                                  </p:childTnLst>
                                </p:cTn>
                              </p:par>
                              <p:par>
                                <p:cTn id="218" presetID="1" presetClass="exit" presetSubtype="0" fill="hold" grpId="1" nodeType="withEffect">
                                  <p:stCondLst>
                                    <p:cond delay="0"/>
                                  </p:stCondLst>
                                  <p:childTnLst>
                                    <p:set>
                                      <p:cBhvr>
                                        <p:cTn id="219" dur="1" fill="hold">
                                          <p:stCondLst>
                                            <p:cond delay="0"/>
                                          </p:stCondLst>
                                        </p:cTn>
                                        <p:tgtEl>
                                          <p:spTgt spid="50232"/>
                                        </p:tgtEl>
                                        <p:attrNameLst>
                                          <p:attrName>style.visibility</p:attrName>
                                        </p:attrNameLst>
                                      </p:cBhvr>
                                      <p:to>
                                        <p:strVal val="hidden"/>
                                      </p:to>
                                    </p:set>
                                  </p:childTnLst>
                                </p:cTn>
                              </p:par>
                              <p:par>
                                <p:cTn id="220" presetID="1" presetClass="exit" presetSubtype="0" fill="hold" grpId="1" nodeType="withEffect">
                                  <p:stCondLst>
                                    <p:cond delay="0"/>
                                  </p:stCondLst>
                                  <p:childTnLst>
                                    <p:set>
                                      <p:cBhvr>
                                        <p:cTn id="221" dur="1" fill="hold">
                                          <p:stCondLst>
                                            <p:cond delay="0"/>
                                          </p:stCondLst>
                                        </p:cTn>
                                        <p:tgtEl>
                                          <p:spTgt spid="50233"/>
                                        </p:tgtEl>
                                        <p:attrNameLst>
                                          <p:attrName>style.visibility</p:attrName>
                                        </p:attrNameLst>
                                      </p:cBhvr>
                                      <p:to>
                                        <p:strVal val="hidden"/>
                                      </p:to>
                                    </p:set>
                                  </p:childTnLst>
                                </p:cTn>
                              </p:par>
                              <p:par>
                                <p:cTn id="222" presetID="1" presetClass="exit" presetSubtype="0" fill="hold" grpId="1" nodeType="withEffect">
                                  <p:stCondLst>
                                    <p:cond delay="0"/>
                                  </p:stCondLst>
                                  <p:childTnLst>
                                    <p:set>
                                      <p:cBhvr>
                                        <p:cTn id="223" dur="1" fill="hold">
                                          <p:stCondLst>
                                            <p:cond delay="0"/>
                                          </p:stCondLst>
                                        </p:cTn>
                                        <p:tgtEl>
                                          <p:spTgt spid="50230"/>
                                        </p:tgtEl>
                                        <p:attrNameLst>
                                          <p:attrName>style.visibility</p:attrName>
                                        </p:attrNameLst>
                                      </p:cBhvr>
                                      <p:to>
                                        <p:strVal val="hidden"/>
                                      </p:to>
                                    </p:set>
                                  </p:childTnLst>
                                </p:cTn>
                              </p:par>
                              <p:par>
                                <p:cTn id="224" presetID="1" presetClass="exit" presetSubtype="0" fill="hold" grpId="1" nodeType="withEffect">
                                  <p:stCondLst>
                                    <p:cond delay="0"/>
                                  </p:stCondLst>
                                  <p:childTnLst>
                                    <p:set>
                                      <p:cBhvr>
                                        <p:cTn id="225" dur="1" fill="hold">
                                          <p:stCondLst>
                                            <p:cond delay="0"/>
                                          </p:stCondLst>
                                        </p:cTn>
                                        <p:tgtEl>
                                          <p:spTgt spid="50235"/>
                                        </p:tgtEl>
                                        <p:attrNameLst>
                                          <p:attrName>style.visibility</p:attrName>
                                        </p:attrNameLst>
                                      </p:cBhvr>
                                      <p:to>
                                        <p:strVal val="hidden"/>
                                      </p:to>
                                    </p:set>
                                  </p:childTnLst>
                                </p:cTn>
                              </p:par>
                              <p:par>
                                <p:cTn id="226" presetID="1" presetClass="exit" presetSubtype="0" fill="hold" grpId="1" nodeType="withEffect">
                                  <p:stCondLst>
                                    <p:cond delay="0"/>
                                  </p:stCondLst>
                                  <p:childTnLst>
                                    <p:set>
                                      <p:cBhvr>
                                        <p:cTn id="227" dur="1" fill="hold">
                                          <p:stCondLst>
                                            <p:cond delay="0"/>
                                          </p:stCondLst>
                                        </p:cTn>
                                        <p:tgtEl>
                                          <p:spTgt spid="50231"/>
                                        </p:tgtEl>
                                        <p:attrNameLst>
                                          <p:attrName>style.visibility</p:attrName>
                                        </p:attrNameLst>
                                      </p:cBhvr>
                                      <p:to>
                                        <p:strVal val="hidden"/>
                                      </p:to>
                                    </p:set>
                                  </p:childTnLst>
                                </p:cTn>
                              </p:par>
                              <p:par>
                                <p:cTn id="228" presetID="1" presetClass="exit" presetSubtype="0" fill="hold" grpId="1" nodeType="withEffect">
                                  <p:stCondLst>
                                    <p:cond delay="0"/>
                                  </p:stCondLst>
                                  <p:childTnLst>
                                    <p:set>
                                      <p:cBhvr>
                                        <p:cTn id="229" dur="1" fill="hold">
                                          <p:stCondLst>
                                            <p:cond delay="0"/>
                                          </p:stCondLst>
                                        </p:cTn>
                                        <p:tgtEl>
                                          <p:spTgt spid="50223"/>
                                        </p:tgtEl>
                                        <p:attrNameLst>
                                          <p:attrName>style.visibility</p:attrName>
                                        </p:attrNameLst>
                                      </p:cBhvr>
                                      <p:to>
                                        <p:strVal val="hidden"/>
                                      </p:to>
                                    </p:set>
                                  </p:childTnLst>
                                </p:cTn>
                              </p:par>
                              <p:par>
                                <p:cTn id="230" presetID="1" presetClass="exit" presetSubtype="0" fill="hold" grpId="1" nodeType="withEffect">
                                  <p:stCondLst>
                                    <p:cond delay="0"/>
                                  </p:stCondLst>
                                  <p:childTnLst>
                                    <p:set>
                                      <p:cBhvr>
                                        <p:cTn id="231" dur="1" fill="hold">
                                          <p:stCondLst>
                                            <p:cond delay="0"/>
                                          </p:stCondLst>
                                        </p:cTn>
                                        <p:tgtEl>
                                          <p:spTgt spid="50224"/>
                                        </p:tgtEl>
                                        <p:attrNameLst>
                                          <p:attrName>style.visibility</p:attrName>
                                        </p:attrNameLst>
                                      </p:cBhvr>
                                      <p:to>
                                        <p:strVal val="hidden"/>
                                      </p:to>
                                    </p:set>
                                  </p:childTnLst>
                                </p:cTn>
                              </p:par>
                              <p:par>
                                <p:cTn id="232" presetID="1" presetClass="exit" presetSubtype="0" fill="hold" grpId="2" nodeType="withEffect">
                                  <p:stCondLst>
                                    <p:cond delay="0"/>
                                  </p:stCondLst>
                                  <p:childTnLst>
                                    <p:set>
                                      <p:cBhvr>
                                        <p:cTn id="233" dur="1" fill="hold">
                                          <p:stCondLst>
                                            <p:cond delay="0"/>
                                          </p:stCondLst>
                                        </p:cTn>
                                        <p:tgtEl>
                                          <p:spTgt spid="50204"/>
                                        </p:tgtEl>
                                        <p:attrNameLst>
                                          <p:attrName>style.visibility</p:attrName>
                                        </p:attrNameLst>
                                      </p:cBhvr>
                                      <p:to>
                                        <p:strVal val="hidden"/>
                                      </p:to>
                                    </p:set>
                                  </p:childTnLst>
                                </p:cTn>
                              </p:par>
                              <p:par>
                                <p:cTn id="234" presetID="1" presetClass="exit" presetSubtype="0" fill="hold" grpId="1" nodeType="withEffect">
                                  <p:stCondLst>
                                    <p:cond delay="0"/>
                                  </p:stCondLst>
                                  <p:childTnLst>
                                    <p:set>
                                      <p:cBhvr>
                                        <p:cTn id="235" dur="1" fill="hold">
                                          <p:stCondLst>
                                            <p:cond delay="0"/>
                                          </p:stCondLst>
                                        </p:cTn>
                                        <p:tgtEl>
                                          <p:spTgt spid="50216"/>
                                        </p:tgtEl>
                                        <p:attrNameLst>
                                          <p:attrName>style.visibility</p:attrName>
                                        </p:attrNameLst>
                                      </p:cBhvr>
                                      <p:to>
                                        <p:strVal val="hidden"/>
                                      </p:to>
                                    </p:set>
                                  </p:childTnLst>
                                </p:cTn>
                              </p:par>
                              <p:par>
                                <p:cTn id="236" presetID="1" presetClass="exit" presetSubtype="0" fill="hold" grpId="2" nodeType="withEffect">
                                  <p:stCondLst>
                                    <p:cond delay="0"/>
                                  </p:stCondLst>
                                  <p:childTnLst>
                                    <p:set>
                                      <p:cBhvr>
                                        <p:cTn id="237" dur="1" fill="hold">
                                          <p:stCondLst>
                                            <p:cond delay="0"/>
                                          </p:stCondLst>
                                        </p:cTn>
                                        <p:tgtEl>
                                          <p:spTgt spid="50235"/>
                                        </p:tgtEl>
                                        <p:attrNameLst>
                                          <p:attrName>style.visibility</p:attrName>
                                        </p:attrNameLst>
                                      </p:cBhvr>
                                      <p:to>
                                        <p:strVal val="hidden"/>
                                      </p:to>
                                    </p:set>
                                  </p:childTnLst>
                                </p:cTn>
                              </p:par>
                              <p:par>
                                <p:cTn id="238" presetID="1" presetClass="exit" presetSubtype="0" fill="hold" grpId="3" nodeType="withEffect">
                                  <p:stCondLst>
                                    <p:cond delay="0"/>
                                  </p:stCondLst>
                                  <p:childTnLst>
                                    <p:set>
                                      <p:cBhvr>
                                        <p:cTn id="239" dur="1" fill="hold">
                                          <p:stCondLst>
                                            <p:cond delay="0"/>
                                          </p:stCondLst>
                                        </p:cTn>
                                        <p:tgtEl>
                                          <p:spTgt spid="50214"/>
                                        </p:tgtEl>
                                        <p:attrNameLst>
                                          <p:attrName>style.visibility</p:attrName>
                                        </p:attrNameLst>
                                      </p:cBhvr>
                                      <p:to>
                                        <p:strVal val="hidden"/>
                                      </p:to>
                                    </p:set>
                                  </p:childTnLst>
                                </p:cTn>
                              </p:par>
                              <p:par>
                                <p:cTn id="240" presetID="1" presetClass="exit" presetSubtype="0" fill="hold" grpId="1" nodeType="withEffect">
                                  <p:stCondLst>
                                    <p:cond delay="0"/>
                                  </p:stCondLst>
                                  <p:childTnLst>
                                    <p:set>
                                      <p:cBhvr>
                                        <p:cTn id="241" dur="1" fill="hold">
                                          <p:stCondLst>
                                            <p:cond delay="0"/>
                                          </p:stCondLst>
                                        </p:cTn>
                                        <p:tgtEl>
                                          <p:spTgt spid="50227"/>
                                        </p:tgtEl>
                                        <p:attrNameLst>
                                          <p:attrName>style.visibility</p:attrName>
                                        </p:attrNameLst>
                                      </p:cBhvr>
                                      <p:to>
                                        <p:strVal val="hidden"/>
                                      </p:to>
                                    </p:set>
                                  </p:childTnLst>
                                </p:cTn>
                              </p:par>
                              <p:par>
                                <p:cTn id="242" presetID="1" presetClass="exit" presetSubtype="0" fill="hold" grpId="3" nodeType="withEffect">
                                  <p:stCondLst>
                                    <p:cond delay="0"/>
                                  </p:stCondLst>
                                  <p:childTnLst>
                                    <p:set>
                                      <p:cBhvr>
                                        <p:cTn id="243" dur="1" fill="hold">
                                          <p:stCondLst>
                                            <p:cond delay="0"/>
                                          </p:stCondLst>
                                        </p:cTn>
                                        <p:tgtEl>
                                          <p:spTgt spid="50202"/>
                                        </p:tgtEl>
                                        <p:attrNameLst>
                                          <p:attrName>style.visibility</p:attrName>
                                        </p:attrNameLst>
                                      </p:cBhvr>
                                      <p:to>
                                        <p:strVal val="hidden"/>
                                      </p:to>
                                    </p:set>
                                  </p:childTnLst>
                                </p:cTn>
                              </p:par>
                              <p:par>
                                <p:cTn id="244" presetID="1" presetClass="exit" presetSubtype="0" fill="hold" grpId="2" nodeType="withEffect">
                                  <p:stCondLst>
                                    <p:cond delay="0"/>
                                  </p:stCondLst>
                                  <p:childTnLst>
                                    <p:set>
                                      <p:cBhvr>
                                        <p:cTn id="245" dur="1" fill="hold">
                                          <p:stCondLst>
                                            <p:cond delay="0"/>
                                          </p:stCondLst>
                                        </p:cTn>
                                        <p:tgtEl>
                                          <p:spTgt spid="50215"/>
                                        </p:tgtEl>
                                        <p:attrNameLst>
                                          <p:attrName>style.visibility</p:attrName>
                                        </p:attrNameLst>
                                      </p:cBhvr>
                                      <p:to>
                                        <p:strVal val="hidden"/>
                                      </p:to>
                                    </p:set>
                                  </p:childTnLst>
                                </p:cTn>
                              </p:par>
                              <p:par>
                                <p:cTn id="246" presetID="1" presetClass="exit" presetSubtype="0" fill="hold" grpId="1" nodeType="withEffect">
                                  <p:stCondLst>
                                    <p:cond delay="0"/>
                                  </p:stCondLst>
                                  <p:childTnLst>
                                    <p:set>
                                      <p:cBhvr>
                                        <p:cTn id="247" dur="1" fill="hold">
                                          <p:stCondLst>
                                            <p:cond delay="0"/>
                                          </p:stCondLst>
                                        </p:cTn>
                                        <p:tgtEl>
                                          <p:spTgt spid="50225"/>
                                        </p:tgtEl>
                                        <p:attrNameLst>
                                          <p:attrName>style.visibility</p:attrName>
                                        </p:attrNameLst>
                                      </p:cBhvr>
                                      <p:to>
                                        <p:strVal val="hidden"/>
                                      </p:to>
                                    </p:set>
                                  </p:childTnLst>
                                </p:cTn>
                              </p:par>
                              <p:par>
                                <p:cTn id="248" presetID="1" presetClass="exit" presetSubtype="0" fill="hold" grpId="0" nodeType="withEffect">
                                  <p:stCondLst>
                                    <p:cond delay="0"/>
                                  </p:stCondLst>
                                  <p:childTnLst>
                                    <p:set>
                                      <p:cBhvr>
                                        <p:cTn id="249" dur="1" fill="hold">
                                          <p:stCondLst>
                                            <p:cond delay="0"/>
                                          </p:stCondLst>
                                        </p:cTn>
                                        <p:tgtEl>
                                          <p:spTgt spid="502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8" grpId="0" animBg="1"/>
      <p:bldP spid="50198" grpId="1" animBg="1"/>
      <p:bldP spid="50199" grpId="0" animBg="1"/>
      <p:bldP spid="50199" grpId="1" animBg="1"/>
      <p:bldP spid="50200" grpId="0" animBg="1"/>
      <p:bldP spid="50200" grpId="1" animBg="1"/>
      <p:bldP spid="50201" grpId="0" animBg="1"/>
      <p:bldP spid="50201" grpId="1" animBg="1"/>
      <p:bldP spid="50202" grpId="0" animBg="1"/>
      <p:bldP spid="50202" grpId="1" animBg="1"/>
      <p:bldP spid="50202" grpId="2" animBg="1"/>
      <p:bldP spid="50202" grpId="3" animBg="1"/>
      <p:bldP spid="50203" grpId="0" animBg="1"/>
      <p:bldP spid="50203" grpId="1" animBg="1"/>
      <p:bldP spid="50204" grpId="0" animBg="1"/>
      <p:bldP spid="50204" grpId="1" animBg="1"/>
      <p:bldP spid="50204" grpId="2" animBg="1"/>
      <p:bldP spid="50205" grpId="0" animBg="1"/>
      <p:bldP spid="50205" grpId="1" animBg="1"/>
      <p:bldP spid="50206" grpId="0"/>
      <p:bldP spid="50206" grpId="1"/>
      <p:bldP spid="50206" grpId="2"/>
      <p:bldP spid="50207" grpId="0"/>
      <p:bldP spid="50207" grpId="1"/>
      <p:bldP spid="50208" grpId="0"/>
      <p:bldP spid="50208" grpId="1"/>
      <p:bldP spid="50209" grpId="0"/>
      <p:bldP spid="50209" grpId="1"/>
      <p:bldP spid="50210" grpId="0"/>
      <p:bldP spid="50210" grpId="1"/>
      <p:bldP spid="50211" grpId="0"/>
      <p:bldP spid="50211" grpId="1"/>
      <p:bldP spid="50212" grpId="0"/>
      <p:bldP spid="50212" grpId="1"/>
      <p:bldP spid="50213" grpId="0" animBg="1"/>
      <p:bldP spid="50213" grpId="1" animBg="1"/>
      <p:bldP spid="50214" grpId="0" animBg="1"/>
      <p:bldP spid="50214" grpId="1" animBg="1"/>
      <p:bldP spid="50214" grpId="2" animBg="1"/>
      <p:bldP spid="50214" grpId="3" animBg="1"/>
      <p:bldP spid="50215" grpId="0" animBg="1"/>
      <p:bldP spid="50215" grpId="1" animBg="1"/>
      <p:bldP spid="50215" grpId="2" animBg="1"/>
      <p:bldP spid="50216" grpId="0" animBg="1"/>
      <p:bldP spid="50216" grpId="1" animBg="1"/>
      <p:bldP spid="50217" grpId="0" animBg="1"/>
      <p:bldP spid="50217" grpId="1" animBg="1"/>
      <p:bldP spid="50218" grpId="0" animBg="1"/>
      <p:bldP spid="50218" grpId="1" animBg="1"/>
      <p:bldP spid="50219" grpId="0" animBg="1"/>
      <p:bldP spid="50219" grpId="1" animBg="1"/>
      <p:bldP spid="50220" grpId="0" animBg="1"/>
      <p:bldP spid="50220" grpId="1" animBg="1"/>
      <p:bldP spid="50221" grpId="0" animBg="1"/>
      <p:bldP spid="50221" grpId="1" animBg="1"/>
      <p:bldP spid="50222" grpId="0"/>
      <p:bldP spid="50222" grpId="1"/>
      <p:bldP spid="50223" grpId="0"/>
      <p:bldP spid="50223" grpId="1"/>
      <p:bldP spid="50224" grpId="0"/>
      <p:bldP spid="50224" grpId="1"/>
      <p:bldP spid="50225" grpId="0" animBg="1"/>
      <p:bldP spid="50225" grpId="1" animBg="1"/>
      <p:bldP spid="50227" grpId="0" animBg="1"/>
      <p:bldP spid="50227" grpId="1" animBg="1"/>
      <p:bldP spid="50228" grpId="0" animBg="1"/>
      <p:bldP spid="50228" grpId="1" animBg="1"/>
      <p:bldP spid="50229" grpId="0"/>
      <p:bldP spid="50229" grpId="1"/>
      <p:bldP spid="50230" grpId="0" animBg="1"/>
      <p:bldP spid="50230" grpId="1" animBg="1"/>
      <p:bldP spid="50231" grpId="0"/>
      <p:bldP spid="50231" grpId="1"/>
      <p:bldP spid="50232" grpId="0" animBg="1"/>
      <p:bldP spid="50232" grpId="1" animBg="1"/>
      <p:bldP spid="50233" grpId="0"/>
      <p:bldP spid="50233" grpId="1"/>
      <p:bldP spid="50234" grpId="0" animBg="1"/>
      <p:bldP spid="50234" grpId="1" animBg="1"/>
      <p:bldP spid="50235" grpId="0" animBg="1"/>
      <p:bldP spid="50235" grpId="1" animBg="1"/>
      <p:bldP spid="50235" grpId="2" animBg="1"/>
      <p:bldP spid="50238" grpId="0"/>
      <p:bldP spid="50226" grpId="0"/>
      <p:bldP spid="50226" grpId="1"/>
      <p:bldP spid="50243" grpId="0"/>
      <p:bldP spid="50248" grpId="0"/>
      <p:bldP spid="50249" grpId="0"/>
      <p:bldP spid="50250" grpId="0"/>
      <p:bldP spid="50251" grpId="0"/>
      <p:bldP spid="50252" grpId="0"/>
      <p:bldP spid="50253" grpId="0"/>
      <p:bldP spid="50254"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19100" y="20638"/>
            <a:ext cx="8229600" cy="1143000"/>
          </a:xfrm>
        </p:spPr>
        <p:txBody>
          <a:bodyPr/>
          <a:lstStyle/>
          <a:p>
            <a:r>
              <a:rPr lang="en-US" altLang="sv-SE" sz="3600" u="sng" dirty="0">
                <a:solidFill>
                  <a:schemeClr val="hlink"/>
                </a:solidFill>
                <a:latin typeface="Calibri Light" panose="020F0302020204030204" pitchFamily="34" charset="0"/>
              </a:rPr>
              <a:t>Counting Algorithm </a:t>
            </a:r>
            <a:br>
              <a:rPr lang="en-US" altLang="sv-SE" sz="3600" u="sng" dirty="0">
                <a:solidFill>
                  <a:schemeClr val="hlink"/>
                </a:solidFill>
                <a:latin typeface="Calibri Light" panose="020F0302020204030204" pitchFamily="34" charset="0"/>
              </a:rPr>
            </a:br>
            <a:r>
              <a:rPr lang="en-US" altLang="sv-SE" sz="3600" u="sng" dirty="0">
                <a:solidFill>
                  <a:schemeClr val="hlink"/>
                </a:solidFill>
                <a:latin typeface="Calibri Light" panose="020F0302020204030204" pitchFamily="34" charset="0"/>
              </a:rPr>
              <a:t>for non-rooted tree</a:t>
            </a:r>
          </a:p>
        </p:txBody>
      </p:sp>
      <p:sp>
        <p:nvSpPr>
          <p:cNvPr id="51203" name="Text Box 3"/>
          <p:cNvSpPr txBox="1">
            <a:spLocks noChangeArrowheads="1"/>
          </p:cNvSpPr>
          <p:nvPr/>
        </p:nvSpPr>
        <p:spPr bwMode="auto">
          <a:xfrm>
            <a:off x="638175" y="1466850"/>
            <a:ext cx="61722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cs typeface="Arial" pitchFamily="34" charset="0"/>
              </a:defRPr>
            </a:lvl1pPr>
            <a:lvl2pPr marL="800100" indent="-342900">
              <a:defRPr>
                <a:solidFill>
                  <a:schemeClr val="tx1"/>
                </a:solidFill>
                <a:latin typeface="Arial" pitchFamily="34" charset="0"/>
                <a:cs typeface="Arial" pitchFamily="34" charset="0"/>
              </a:defRPr>
            </a:lvl2pPr>
            <a:lvl3pPr marL="1257300" indent="-342900">
              <a:defRPr>
                <a:solidFill>
                  <a:schemeClr val="tx1"/>
                </a:solidFill>
                <a:latin typeface="Arial" pitchFamily="34" charset="0"/>
                <a:cs typeface="Arial" pitchFamily="34" charset="0"/>
              </a:defRPr>
            </a:lvl3pPr>
            <a:lvl4pPr marL="1714500" indent="-342900">
              <a:defRPr>
                <a:solidFill>
                  <a:schemeClr val="tx1"/>
                </a:solidFill>
                <a:latin typeface="Arial" pitchFamily="34" charset="0"/>
                <a:cs typeface="Arial" pitchFamily="34" charset="0"/>
              </a:defRPr>
            </a:lvl4pPr>
            <a:lvl5pPr marL="2171700" indent="-342900">
              <a:defRPr>
                <a:solidFill>
                  <a:schemeClr val="tx1"/>
                </a:solidFill>
                <a:latin typeface="Arial" pitchFamily="34" charset="0"/>
                <a:cs typeface="Arial" pitchFamily="34" charset="0"/>
              </a:defRPr>
            </a:lvl5pPr>
            <a:lvl6pPr marL="2628900" indent="-342900" fontAlgn="base">
              <a:spcBef>
                <a:spcPct val="0"/>
              </a:spcBef>
              <a:spcAft>
                <a:spcPct val="0"/>
              </a:spcAft>
              <a:defRPr>
                <a:solidFill>
                  <a:schemeClr val="tx1"/>
                </a:solidFill>
                <a:latin typeface="Arial" pitchFamily="34" charset="0"/>
                <a:cs typeface="Arial" pitchFamily="34" charset="0"/>
              </a:defRPr>
            </a:lvl6pPr>
            <a:lvl7pPr marL="3086100" indent="-342900" fontAlgn="base">
              <a:spcBef>
                <a:spcPct val="0"/>
              </a:spcBef>
              <a:spcAft>
                <a:spcPct val="0"/>
              </a:spcAft>
              <a:defRPr>
                <a:solidFill>
                  <a:schemeClr val="tx1"/>
                </a:solidFill>
                <a:latin typeface="Arial" pitchFamily="34" charset="0"/>
                <a:cs typeface="Arial" pitchFamily="34" charset="0"/>
              </a:defRPr>
            </a:lvl7pPr>
            <a:lvl8pPr marL="3543300" indent="-342900" fontAlgn="base">
              <a:spcBef>
                <a:spcPct val="0"/>
              </a:spcBef>
              <a:spcAft>
                <a:spcPct val="0"/>
              </a:spcAft>
              <a:defRPr>
                <a:solidFill>
                  <a:schemeClr val="tx1"/>
                </a:solidFill>
                <a:latin typeface="Arial" pitchFamily="34" charset="0"/>
                <a:cs typeface="Arial" pitchFamily="34" charset="0"/>
              </a:defRPr>
            </a:lvl8pPr>
            <a:lvl9pPr marL="4000500" indent="-342900" fontAlgn="base">
              <a:spcBef>
                <a:spcPct val="0"/>
              </a:spcBef>
              <a:spcAft>
                <a:spcPct val="0"/>
              </a:spcAft>
              <a:defRPr>
                <a:solidFill>
                  <a:schemeClr val="tx1"/>
                </a:solidFill>
                <a:latin typeface="Arial" pitchFamily="34" charset="0"/>
                <a:cs typeface="Arial" pitchFamily="34" charset="0"/>
              </a:defRPr>
            </a:lvl9pPr>
          </a:lstStyle>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01 do </a:t>
            </a:r>
            <a:r>
              <a:rPr lang="en-US" altLang="sv-SE" dirty="0">
                <a:solidFill>
                  <a:srgbClr val="3333CC"/>
                </a:solidFill>
                <a:latin typeface="Calibri Light" panose="020F0302020204030204" pitchFamily="34" charset="0"/>
                <a:cs typeface="Times New Roman" pitchFamily="18" charset="0"/>
              </a:rPr>
              <a:t>forever</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02		</a:t>
            </a:r>
            <a:r>
              <a:rPr lang="en-US" altLang="sv-SE" b="1" dirty="0" err="1">
                <a:solidFill>
                  <a:srgbClr val="3333CC"/>
                </a:solidFill>
                <a:latin typeface="Calibri Light" panose="020F0302020204030204" pitchFamily="34" charset="0"/>
                <a:cs typeface="Times New Roman" pitchFamily="18" charset="0"/>
              </a:rPr>
              <a:t>forall</a:t>
            </a:r>
            <a:r>
              <a:rPr lang="en-US" altLang="sv-SE" b="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P</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a:t>
            </a:r>
            <a:r>
              <a:rPr lang="en-US" altLang="he-IL" dirty="0">
                <a:solidFill>
                  <a:srgbClr val="3333CC"/>
                </a:solidFill>
                <a:latin typeface="Calibri Light" panose="020F0302020204030204" pitchFamily="34" charset="0"/>
                <a:sym typeface="Symbol" pitchFamily="18" charset="2"/>
              </a:rPr>
              <a:t></a:t>
            </a:r>
            <a:r>
              <a:rPr lang="en-US" altLang="sv-SE" i="1" dirty="0">
                <a:solidFill>
                  <a:srgbClr val="3333CC"/>
                </a:solidFill>
                <a:latin typeface="Calibri Light" panose="020F0302020204030204" pitchFamily="34" charset="0"/>
                <a:cs typeface="Times New Roman" pitchFamily="18" charset="0"/>
              </a:rPr>
              <a:t> N</a:t>
            </a:r>
            <a:r>
              <a:rPr lang="en-US" altLang="sv-SE" dirty="0">
                <a:solidFill>
                  <a:srgbClr val="3333CC"/>
                </a:solidFill>
                <a:latin typeface="Calibri Light" panose="020F0302020204030204" pitchFamily="34" charset="0"/>
                <a:cs typeface="Times New Roman" pitchFamily="18" charset="0"/>
              </a:rPr>
              <a:t>(</a:t>
            </a:r>
            <a:r>
              <a:rPr lang="en-US" altLang="sv-SE" i="1"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a:t>
            </a:r>
            <a:r>
              <a:rPr lang="en-US" altLang="sv-SE" b="1" dirty="0">
                <a:solidFill>
                  <a:srgbClr val="3333CC"/>
                </a:solidFill>
                <a:latin typeface="Calibri Light" panose="020F0302020204030204" pitchFamily="34" charset="0"/>
                <a:cs typeface="Times New Roman" pitchFamily="18" charset="0"/>
              </a:rPr>
              <a:t> do </a:t>
            </a:r>
            <a:r>
              <a:rPr lang="en-US" altLang="sv-SE" i="1" dirty="0" err="1">
                <a:solidFill>
                  <a:srgbClr val="3333CC"/>
                </a:solidFill>
                <a:latin typeface="Calibri Light" panose="020F0302020204030204" pitchFamily="34" charset="0"/>
                <a:cs typeface="Times New Roman" pitchFamily="18" charset="0"/>
              </a:rPr>
              <a:t>lr</a:t>
            </a:r>
            <a:r>
              <a:rPr lang="en-US" altLang="sv-SE" i="1" baseline="-25000" dirty="0" err="1">
                <a:solidFill>
                  <a:srgbClr val="3333CC"/>
                </a:solidFill>
                <a:latin typeface="Calibri Light" panose="020F0302020204030204" pitchFamily="34" charset="0"/>
                <a:cs typeface="Times New Roman" pitchFamily="18" charset="0"/>
              </a:rPr>
              <a:t>ji</a:t>
            </a:r>
            <a:r>
              <a:rPr lang="en-US" altLang="sv-SE" i="1" baseline="-25000"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baseline="-25000" dirty="0">
                <a:solidFill>
                  <a:srgbClr val="3333CC"/>
                </a:solidFill>
                <a:latin typeface="Calibri Light" panose="020F0302020204030204" pitchFamily="34" charset="0"/>
                <a:cs typeface="Times New Roman" pitchFamily="18" charset="0"/>
              </a:rPr>
              <a:t> </a:t>
            </a:r>
            <a:r>
              <a:rPr lang="en-US" altLang="sv-SE" b="1" dirty="0">
                <a:solidFill>
                  <a:srgbClr val="3333CC"/>
                </a:solidFill>
                <a:latin typeface="Calibri Light" panose="020F0302020204030204" pitchFamily="34" charset="0"/>
                <a:cs typeface="Times New Roman" pitchFamily="18" charset="0"/>
              </a:rPr>
              <a:t>read </a:t>
            </a:r>
            <a:r>
              <a:rPr lang="en-US" altLang="sv-SE" dirty="0">
                <a:solidFill>
                  <a:srgbClr val="3333CC"/>
                </a:solidFill>
                <a:latin typeface="Calibri Light" panose="020F0302020204030204" pitchFamily="34" charset="0"/>
                <a:cs typeface="Times New Roman" pitchFamily="18" charset="0"/>
              </a:rPr>
              <a:t>(</a:t>
            </a:r>
            <a:r>
              <a:rPr lang="en-US" altLang="sv-SE" dirty="0" err="1">
                <a:solidFill>
                  <a:srgbClr val="3333CC"/>
                </a:solidFill>
                <a:latin typeface="Calibri Light" panose="020F0302020204030204" pitchFamily="34" charset="0"/>
                <a:cs typeface="Times New Roman" pitchFamily="18" charset="0"/>
              </a:rPr>
              <a:t>r</a:t>
            </a:r>
            <a:r>
              <a:rPr lang="en-US" altLang="sv-SE" baseline="-25000" dirty="0" err="1">
                <a:solidFill>
                  <a:srgbClr val="3333CC"/>
                </a:solidFill>
                <a:latin typeface="Calibri Light" panose="020F0302020204030204" pitchFamily="34" charset="0"/>
                <a:cs typeface="Times New Roman" pitchFamily="18" charset="0"/>
              </a:rPr>
              <a:t>ji</a:t>
            </a:r>
            <a:r>
              <a:rPr lang="en-US" altLang="sv-SE" dirty="0">
                <a:solidFill>
                  <a:srgbClr val="3333CC"/>
                </a:solidFill>
                <a:latin typeface="Calibri Light" panose="020F0302020204030204" pitchFamily="34" charset="0"/>
                <a:cs typeface="Times New Roman" pitchFamily="18" charset="0"/>
              </a:rPr>
              <a:t>)</a:t>
            </a:r>
            <a:endParaRPr lang="en-US" altLang="sv-SE" b="1" i="1"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03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i</a:t>
            </a:r>
            <a:r>
              <a:rPr lang="en-US" altLang="sv-SE" i="1"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0 </a:t>
            </a:r>
            <a:r>
              <a:rPr lang="en-US" altLang="sv-SE" dirty="0">
                <a:solidFill>
                  <a:srgbClr val="3333CC"/>
                </a:solidFill>
                <a:latin typeface="Calibri Light" panose="020F0302020204030204" pitchFamily="34" charset="0"/>
                <a:cs typeface="Times New Roman" pitchFamily="18" charset="0"/>
              </a:rPr>
              <a:t>	</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04 		</a:t>
            </a:r>
            <a:r>
              <a:rPr lang="en-US" altLang="sv-SE" b="1" dirty="0" err="1">
                <a:solidFill>
                  <a:srgbClr val="3333CC"/>
                </a:solidFill>
                <a:latin typeface="Calibri Light" panose="020F0302020204030204" pitchFamily="34" charset="0"/>
                <a:cs typeface="Times New Roman" pitchFamily="18" charset="0"/>
              </a:rPr>
              <a:t>forall</a:t>
            </a:r>
            <a:r>
              <a:rPr lang="en-US" altLang="sv-SE" b="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P</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a:t>
            </a:r>
            <a:r>
              <a:rPr lang="en-US" altLang="he-IL" dirty="0">
                <a:solidFill>
                  <a:srgbClr val="3333CC"/>
                </a:solidFill>
                <a:latin typeface="Calibri Light" panose="020F0302020204030204" pitchFamily="34" charset="0"/>
                <a:sym typeface="Symbol" pitchFamily="18" charset="2"/>
              </a:rPr>
              <a:t></a:t>
            </a:r>
            <a:r>
              <a:rPr lang="en-US" altLang="sv-SE" i="1" dirty="0">
                <a:solidFill>
                  <a:srgbClr val="3333CC"/>
                </a:solidFill>
                <a:latin typeface="Calibri Light" panose="020F0302020204030204" pitchFamily="34" charset="0"/>
                <a:cs typeface="Times New Roman" pitchFamily="18" charset="0"/>
              </a:rPr>
              <a:t> N</a:t>
            </a:r>
            <a:r>
              <a:rPr lang="en-US" altLang="sv-SE" dirty="0">
                <a:solidFill>
                  <a:srgbClr val="3333CC"/>
                </a:solidFill>
                <a:latin typeface="Calibri Light" panose="020F0302020204030204" pitchFamily="34" charset="0"/>
                <a:cs typeface="Times New Roman" pitchFamily="18" charset="0"/>
              </a:rPr>
              <a:t>(</a:t>
            </a:r>
            <a:r>
              <a:rPr lang="en-US" altLang="sv-SE" i="1"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a:t>
            </a:r>
            <a:r>
              <a:rPr lang="en-US" altLang="sv-SE" b="1" i="1" dirty="0">
                <a:solidFill>
                  <a:srgbClr val="3333CC"/>
                </a:solidFill>
                <a:latin typeface="Calibri Light" panose="020F0302020204030204" pitchFamily="34" charset="0"/>
                <a:cs typeface="Times New Roman" pitchFamily="18" charset="0"/>
              </a:rPr>
              <a:t> </a:t>
            </a:r>
            <a:r>
              <a:rPr lang="en-US" altLang="sv-SE" b="1" dirty="0">
                <a:solidFill>
                  <a:srgbClr val="3333CC"/>
                </a:solidFill>
                <a:latin typeface="Calibri Light" panose="020F0302020204030204" pitchFamily="34" charset="0"/>
                <a:cs typeface="Times New Roman" pitchFamily="18" charset="0"/>
              </a:rPr>
              <a:t>do</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05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0 	</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06	 		</a:t>
            </a:r>
            <a:r>
              <a:rPr lang="en-US" altLang="sv-SE" b="1" dirty="0" err="1">
                <a:solidFill>
                  <a:srgbClr val="3333CC"/>
                </a:solidFill>
                <a:latin typeface="Calibri Light" panose="020F0302020204030204" pitchFamily="34" charset="0"/>
                <a:cs typeface="Times New Roman" pitchFamily="18" charset="0"/>
              </a:rPr>
              <a:t>forall</a:t>
            </a:r>
            <a:r>
              <a:rPr lang="en-US" altLang="sv-SE" b="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P</a:t>
            </a:r>
            <a:r>
              <a:rPr lang="en-US" altLang="sv-SE" i="1" baseline="-25000" dirty="0" err="1">
                <a:solidFill>
                  <a:srgbClr val="3333CC"/>
                </a:solidFill>
                <a:latin typeface="Calibri Light" panose="020F0302020204030204" pitchFamily="34" charset="0"/>
                <a:cs typeface="Times New Roman" pitchFamily="18" charset="0"/>
              </a:rPr>
              <a:t>k</a:t>
            </a:r>
            <a:r>
              <a:rPr lang="en-US" altLang="sv-SE" i="1" dirty="0">
                <a:solidFill>
                  <a:srgbClr val="3333CC"/>
                </a:solidFill>
                <a:latin typeface="Calibri Light" panose="020F0302020204030204" pitchFamily="34" charset="0"/>
                <a:cs typeface="Times New Roman" pitchFamily="18" charset="0"/>
              </a:rPr>
              <a:t> </a:t>
            </a:r>
            <a:r>
              <a:rPr lang="en-US" altLang="he-IL" dirty="0">
                <a:solidFill>
                  <a:srgbClr val="3333CC"/>
                </a:solidFill>
                <a:latin typeface="Calibri Light" panose="020F0302020204030204" pitchFamily="34" charset="0"/>
                <a:sym typeface="Symbol" pitchFamily="18" charset="2"/>
              </a:rPr>
              <a:t></a:t>
            </a:r>
            <a:r>
              <a:rPr lang="en-US" altLang="sv-SE" i="1" dirty="0">
                <a:solidFill>
                  <a:srgbClr val="3333CC"/>
                </a:solidFill>
                <a:latin typeface="Calibri Light" panose="020F0302020204030204" pitchFamily="34" charset="0"/>
                <a:cs typeface="Times New Roman" pitchFamily="18" charset="0"/>
              </a:rPr>
              <a:t> N</a:t>
            </a:r>
            <a:r>
              <a:rPr lang="en-US" altLang="sv-SE" dirty="0">
                <a:solidFill>
                  <a:srgbClr val="3333CC"/>
                </a:solidFill>
                <a:latin typeface="Calibri Light" panose="020F0302020204030204" pitchFamily="34" charset="0"/>
                <a:cs typeface="Times New Roman" pitchFamily="18" charset="0"/>
              </a:rPr>
              <a:t>(</a:t>
            </a:r>
            <a:r>
              <a:rPr lang="en-US" altLang="sv-SE" i="1"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 </a:t>
            </a:r>
            <a:r>
              <a:rPr lang="en-US" altLang="sv-SE" b="1" dirty="0">
                <a:solidFill>
                  <a:srgbClr val="3333CC"/>
                </a:solidFill>
                <a:latin typeface="Calibri Light" panose="020F0302020204030204" pitchFamily="34" charset="0"/>
                <a:cs typeface="Times New Roman" pitchFamily="18" charset="0"/>
              </a:rPr>
              <a:t>do</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07				if </a:t>
            </a:r>
            <a:r>
              <a:rPr lang="en-US" altLang="sv-SE" i="1" dirty="0" err="1">
                <a:solidFill>
                  <a:srgbClr val="3333CC"/>
                </a:solidFill>
                <a:latin typeface="Calibri Light" panose="020F0302020204030204" pitchFamily="34" charset="0"/>
                <a:cs typeface="Times New Roman" pitchFamily="18" charset="0"/>
              </a:rPr>
              <a:t>P</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baseline="-25000"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P</a:t>
            </a:r>
            <a:r>
              <a:rPr lang="en-US" altLang="sv-SE" i="1" baseline="-25000" dirty="0" err="1">
                <a:solidFill>
                  <a:srgbClr val="3333CC"/>
                </a:solidFill>
                <a:latin typeface="Calibri Light" panose="020F0302020204030204" pitchFamily="34" charset="0"/>
                <a:cs typeface="Times New Roman" pitchFamily="18" charset="0"/>
              </a:rPr>
              <a:t>k</a:t>
            </a:r>
            <a:r>
              <a:rPr lang="en-US" altLang="sv-SE" i="1" baseline="-25000" dirty="0">
                <a:solidFill>
                  <a:srgbClr val="3333CC"/>
                </a:solidFill>
                <a:latin typeface="Calibri Light" panose="020F0302020204030204" pitchFamily="34" charset="0"/>
                <a:cs typeface="Times New Roman" pitchFamily="18" charset="0"/>
              </a:rPr>
              <a:t> </a:t>
            </a:r>
            <a:r>
              <a:rPr lang="en-US" altLang="sv-SE" b="1" dirty="0">
                <a:solidFill>
                  <a:srgbClr val="3333CC"/>
                </a:solidFill>
                <a:latin typeface="Calibri Light" panose="020F0302020204030204" pitchFamily="34" charset="0"/>
                <a:cs typeface="Times New Roman" pitchFamily="18" charset="0"/>
              </a:rPr>
              <a:t>then</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08			</a:t>
            </a:r>
            <a:r>
              <a:rPr lang="en-US" altLang="sv-SE" b="1" i="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 </a:t>
            </a:r>
            <a:r>
              <a:rPr lang="en-US" altLang="sv-SE" i="1" dirty="0" err="1">
                <a:solidFill>
                  <a:srgbClr val="3333CC"/>
                </a:solidFill>
                <a:latin typeface="Calibri Light" panose="020F0302020204030204" pitchFamily="34" charset="0"/>
                <a:cs typeface="Times New Roman" pitchFamily="18" charset="0"/>
              </a:rPr>
              <a:t>lr</a:t>
            </a:r>
            <a:r>
              <a:rPr lang="en-US" altLang="sv-SE" i="1" baseline="-25000" dirty="0" err="1">
                <a:solidFill>
                  <a:srgbClr val="3333CC"/>
                </a:solidFill>
                <a:latin typeface="Calibri Light" panose="020F0302020204030204" pitchFamily="34" charset="0"/>
                <a:cs typeface="Times New Roman" pitchFamily="18" charset="0"/>
              </a:rPr>
              <a:t>ki</a:t>
            </a:r>
            <a:r>
              <a:rPr lang="en-US" altLang="sv-SE" i="1" dirty="0" err="1">
                <a:solidFill>
                  <a:srgbClr val="3333CC"/>
                </a:solidFill>
                <a:latin typeface="Calibri Light" panose="020F0302020204030204" pitchFamily="34" charset="0"/>
                <a:cs typeface="Times New Roman" pitchFamily="18" charset="0"/>
              </a:rPr>
              <a:t>.count</a:t>
            </a:r>
            <a:endParaRPr lang="en-US" altLang="sv-SE" i="1"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09			od</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10			</a:t>
            </a:r>
            <a:r>
              <a:rPr lang="en-US" altLang="sv-SE" i="1" dirty="0" err="1">
                <a:solidFill>
                  <a:srgbClr val="3333CC"/>
                </a:solidFill>
                <a:latin typeface="Calibri Light" panose="020F0302020204030204" pitchFamily="34" charset="0"/>
                <a:cs typeface="Times New Roman" pitchFamily="18" charset="0"/>
              </a:rPr>
              <a:t>count</a:t>
            </a:r>
            <a:r>
              <a:rPr lang="en-US" altLang="sv-SE" i="1" baseline="-25000"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j</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j</a:t>
            </a:r>
            <a:r>
              <a:rPr lang="en-US" altLang="sv-SE" i="1" dirty="0">
                <a:solidFill>
                  <a:srgbClr val="3333CC"/>
                </a:solidFill>
                <a:latin typeface="Calibri Light" panose="020F0302020204030204" pitchFamily="34" charset="0"/>
                <a:cs typeface="Times New Roman" pitchFamily="18" charset="0"/>
              </a:rPr>
              <a:t> + 1</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11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i</a:t>
            </a:r>
            <a:r>
              <a:rPr lang="en-US" altLang="sv-SE" i="1" baseline="-25000"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baseline="-25000"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i</a:t>
            </a:r>
            <a:r>
              <a:rPr lang="en-US" altLang="sv-SE" i="1" dirty="0">
                <a:solidFill>
                  <a:srgbClr val="3333CC"/>
                </a:solidFill>
                <a:latin typeface="Calibri Light" panose="020F0302020204030204" pitchFamily="34" charset="0"/>
                <a:cs typeface="Times New Roman" pitchFamily="18" charset="0"/>
              </a:rPr>
              <a:t> +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j</a:t>
            </a:r>
            <a:endParaRPr lang="en-US" altLang="sv-SE" i="1"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12			write </a:t>
            </a:r>
            <a:r>
              <a:rPr lang="en-US" altLang="sv-SE" i="1" dirty="0" err="1">
                <a:solidFill>
                  <a:srgbClr val="3333CC"/>
                </a:solidFill>
                <a:latin typeface="Calibri Light" panose="020F0302020204030204" pitchFamily="34" charset="0"/>
                <a:cs typeface="Times New Roman" pitchFamily="18" charset="0"/>
              </a:rPr>
              <a:t>r</a:t>
            </a:r>
            <a:r>
              <a:rPr lang="en-US" altLang="sv-SE" i="1" baseline="-25000" dirty="0" err="1">
                <a:solidFill>
                  <a:srgbClr val="3333CC"/>
                </a:solidFill>
                <a:latin typeface="Calibri Light" panose="020F0302020204030204" pitchFamily="34" charset="0"/>
                <a:cs typeface="Times New Roman" pitchFamily="18" charset="0"/>
              </a:rPr>
              <a:t>ij</a:t>
            </a:r>
            <a:r>
              <a:rPr lang="en-US" altLang="sv-SE" i="1" dirty="0" err="1">
                <a:solidFill>
                  <a:srgbClr val="3333CC"/>
                </a:solidFill>
                <a:latin typeface="Calibri Light" panose="020F0302020204030204" pitchFamily="34" charset="0"/>
                <a:cs typeface="Times New Roman" pitchFamily="18" charset="0"/>
              </a:rPr>
              <a:t>.count</a:t>
            </a:r>
            <a:r>
              <a:rPr lang="en-US" altLang="sv-SE" i="1" dirty="0">
                <a:solidFill>
                  <a:srgbClr val="3333CC"/>
                </a:solidFill>
                <a:latin typeface="Calibri Light" panose="020F0302020204030204" pitchFamily="34" charset="0"/>
                <a:cs typeface="Times New Roman" pitchFamily="18" charset="0"/>
              </a:rPr>
              <a:t> </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 </a:t>
            </a:r>
            <a:r>
              <a:rPr lang="en-US" altLang="sv-SE" i="1" dirty="0" err="1">
                <a:solidFill>
                  <a:srgbClr val="3333CC"/>
                </a:solidFill>
                <a:latin typeface="Calibri Light" panose="020F0302020204030204" pitchFamily="34" charset="0"/>
                <a:cs typeface="Times New Roman" pitchFamily="18" charset="0"/>
              </a:rPr>
              <a:t>count</a:t>
            </a:r>
            <a:r>
              <a:rPr lang="en-US" altLang="sv-SE" i="1" baseline="-25000"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a:t>
            </a:r>
            <a:r>
              <a:rPr lang="en-US" altLang="sv-SE" i="1" dirty="0">
                <a:solidFill>
                  <a:srgbClr val="3333CC"/>
                </a:solidFill>
                <a:latin typeface="Calibri Light" panose="020F0302020204030204" pitchFamily="34" charset="0"/>
                <a:cs typeface="Times New Roman" pitchFamily="18" charset="0"/>
              </a:rPr>
              <a:t>j</a:t>
            </a:r>
            <a:r>
              <a:rPr lang="en-US" altLang="sv-SE" dirty="0">
                <a:solidFill>
                  <a:srgbClr val="3333CC"/>
                </a:solidFill>
                <a:latin typeface="Calibri Light" panose="020F0302020204030204" pitchFamily="34" charset="0"/>
                <a:cs typeface="Times New Roman" pitchFamily="18" charset="0"/>
              </a:rPr>
              <a:t>]</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13		od</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14		</a:t>
            </a:r>
            <a:r>
              <a:rPr lang="en-US" altLang="sv-SE" i="1" dirty="0" err="1">
                <a:solidFill>
                  <a:srgbClr val="3333CC"/>
                </a:solidFill>
                <a:latin typeface="Calibri Light" panose="020F0302020204030204" pitchFamily="34" charset="0"/>
                <a:cs typeface="Times New Roman" pitchFamily="18" charset="0"/>
              </a:rPr>
              <a:t>count</a:t>
            </a:r>
            <a:r>
              <a:rPr lang="en-US" altLang="sv-SE" i="1" baseline="-25000" dirty="0" err="1">
                <a:solidFill>
                  <a:srgbClr val="3333CC"/>
                </a:solidFill>
                <a:latin typeface="Calibri Light" panose="020F0302020204030204" pitchFamily="34" charset="0"/>
                <a:cs typeface="Times New Roman" pitchFamily="18" charset="0"/>
              </a:rPr>
              <a:t>i</a:t>
            </a:r>
            <a:r>
              <a:rPr lang="en-US" altLang="sv-SE" i="1" dirty="0">
                <a:solidFill>
                  <a:srgbClr val="3333CC"/>
                </a:solidFill>
                <a:latin typeface="Calibri Light" panose="020F0302020204030204" pitchFamily="34" charset="0"/>
                <a:cs typeface="Times New Roman" pitchFamily="18" charset="0"/>
              </a:rPr>
              <a:t> = </a:t>
            </a:r>
            <a:r>
              <a:rPr lang="en-US" altLang="sv-SE" i="1" dirty="0" err="1">
                <a:solidFill>
                  <a:srgbClr val="3333CC"/>
                </a:solidFill>
                <a:latin typeface="Calibri Light" panose="020F0302020204030204" pitchFamily="34" charset="0"/>
                <a:cs typeface="Times New Roman" pitchFamily="18" charset="0"/>
              </a:rPr>
              <a:t>sum</a:t>
            </a:r>
            <a:r>
              <a:rPr lang="en-US" altLang="sv-SE" i="1" baseline="-25000" dirty="0" err="1">
                <a:solidFill>
                  <a:srgbClr val="3333CC"/>
                </a:solidFill>
                <a:latin typeface="Calibri Light" panose="020F0302020204030204" pitchFamily="34" charset="0"/>
                <a:cs typeface="Times New Roman" pitchFamily="18" charset="0"/>
              </a:rPr>
              <a:t>i</a:t>
            </a:r>
            <a:r>
              <a:rPr lang="en-US" altLang="sv-SE" i="1" dirty="0">
                <a:solidFill>
                  <a:srgbClr val="3333CC"/>
                </a:solidFill>
                <a:latin typeface="Calibri Light" panose="020F0302020204030204" pitchFamily="34" charset="0"/>
                <a:cs typeface="Times New Roman" pitchFamily="18" charset="0"/>
              </a:rPr>
              <a:t> + 1</a:t>
            </a:r>
          </a:p>
          <a:p>
            <a:pPr>
              <a:lnSpc>
                <a:spcPct val="70000"/>
              </a:lnSpc>
              <a:spcBef>
                <a:spcPct val="50000"/>
              </a:spcBef>
            </a:pPr>
            <a:r>
              <a:rPr lang="en-US" altLang="sv-SE" b="1" dirty="0">
                <a:solidFill>
                  <a:srgbClr val="3333CC"/>
                </a:solidFill>
                <a:latin typeface="Calibri Light" panose="020F0302020204030204" pitchFamily="34" charset="0"/>
                <a:cs typeface="Times New Roman" pitchFamily="18" charset="0"/>
              </a:rPr>
              <a:t>15 od</a:t>
            </a:r>
          </a:p>
        </p:txBody>
      </p:sp>
      <p:sp>
        <p:nvSpPr>
          <p:cNvPr id="51204" name="Text Box 4"/>
          <p:cNvSpPr txBox="1">
            <a:spLocks noChangeArrowheads="1"/>
          </p:cNvSpPr>
          <p:nvPr/>
        </p:nvSpPr>
        <p:spPr bwMode="auto">
          <a:xfrm>
            <a:off x="5699125" y="1890713"/>
            <a:ext cx="3090863" cy="646331"/>
          </a:xfrm>
          <a:prstGeom prst="rec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sv-SE" dirty="0">
                <a:solidFill>
                  <a:srgbClr val="CC0000"/>
                </a:solidFill>
                <a:latin typeface="Calibri Light" panose="020F0302020204030204" pitchFamily="34" charset="0"/>
              </a:rPr>
              <a:t>Each processor</a:t>
            </a:r>
            <a:r>
              <a:rPr lang="en-US" altLang="sv-SE" i="1" dirty="0">
                <a:solidFill>
                  <a:srgbClr val="CC0000"/>
                </a:solidFill>
                <a:latin typeface="Calibri Light" panose="020F0302020204030204" pitchFamily="34" charset="0"/>
              </a:rPr>
              <a:t> P</a:t>
            </a:r>
            <a:r>
              <a:rPr lang="en-US" altLang="sv-SE" i="1" baseline="-25000" dirty="0">
                <a:solidFill>
                  <a:srgbClr val="CC0000"/>
                </a:solidFill>
                <a:latin typeface="Calibri Light" panose="020F0302020204030204" pitchFamily="34" charset="0"/>
              </a:rPr>
              <a:t>i</a:t>
            </a:r>
            <a:r>
              <a:rPr lang="en-US" altLang="sv-SE" i="1" dirty="0">
                <a:solidFill>
                  <a:srgbClr val="CC0000"/>
                </a:solidFill>
                <a:latin typeface="Calibri Light" panose="020F0302020204030204" pitchFamily="34" charset="0"/>
              </a:rPr>
              <a:t> </a:t>
            </a:r>
            <a:r>
              <a:rPr lang="en-US" altLang="sv-SE" dirty="0">
                <a:solidFill>
                  <a:srgbClr val="CC0000"/>
                </a:solidFill>
                <a:latin typeface="Calibri Light" panose="020F0302020204030204" pitchFamily="34" charset="0"/>
              </a:rPr>
              <a:t>has</a:t>
            </a:r>
            <a:r>
              <a:rPr lang="en-US" altLang="sv-SE" i="1" dirty="0">
                <a:solidFill>
                  <a:srgbClr val="CC0000"/>
                </a:solidFill>
                <a:latin typeface="Calibri Light" panose="020F0302020204030204" pitchFamily="34" charset="0"/>
              </a:rPr>
              <a:t> </a:t>
            </a:r>
            <a:r>
              <a:rPr lang="en-US" altLang="sv-SE" dirty="0">
                <a:solidFill>
                  <a:srgbClr val="CC0000"/>
                </a:solidFill>
                <a:latin typeface="Calibri Light" panose="020F0302020204030204" pitchFamily="34" charset="0"/>
              </a:rPr>
              <a:t>a variable</a:t>
            </a:r>
            <a:r>
              <a:rPr lang="en-US" altLang="sv-SE" i="1" dirty="0">
                <a:solidFill>
                  <a:srgbClr val="CC0000"/>
                </a:solidFill>
                <a:latin typeface="Calibri Light" panose="020F0302020204030204" pitchFamily="34" charset="0"/>
              </a:rPr>
              <a:t> </a:t>
            </a:r>
            <a:r>
              <a:rPr lang="en-US" altLang="sv-SE" i="1" dirty="0" err="1">
                <a:solidFill>
                  <a:srgbClr val="CC0000"/>
                </a:solidFill>
                <a:latin typeface="Calibri Light" panose="020F0302020204030204" pitchFamily="34" charset="0"/>
              </a:rPr>
              <a:t>count</a:t>
            </a:r>
            <a:r>
              <a:rPr lang="en-US" altLang="sv-SE" i="1" baseline="-25000" dirty="0" err="1">
                <a:solidFill>
                  <a:srgbClr val="CC0000"/>
                </a:solidFill>
                <a:latin typeface="Calibri Light" panose="020F0302020204030204" pitchFamily="34" charset="0"/>
              </a:rPr>
              <a:t>i</a:t>
            </a:r>
            <a:r>
              <a:rPr lang="en-US" altLang="sv-SE" i="1" dirty="0">
                <a:solidFill>
                  <a:srgbClr val="CC0000"/>
                </a:solidFill>
                <a:latin typeface="Calibri Light" panose="020F0302020204030204" pitchFamily="34" charset="0"/>
              </a:rPr>
              <a:t>[j] </a:t>
            </a:r>
            <a:r>
              <a:rPr lang="en-US" altLang="sv-SE" dirty="0">
                <a:solidFill>
                  <a:srgbClr val="CC0000"/>
                </a:solidFill>
                <a:latin typeface="Calibri Light" panose="020F0302020204030204" pitchFamily="34" charset="0"/>
              </a:rPr>
              <a:t>for every neighbor </a:t>
            </a:r>
            <a:r>
              <a:rPr lang="en-US" altLang="sv-SE" i="1" dirty="0" err="1">
                <a:solidFill>
                  <a:srgbClr val="CC0000"/>
                </a:solidFill>
                <a:latin typeface="Calibri Light" panose="020F0302020204030204" pitchFamily="34" charset="0"/>
              </a:rPr>
              <a:t>P</a:t>
            </a:r>
            <a:r>
              <a:rPr lang="en-US" altLang="sv-SE" i="1" baseline="-25000" dirty="0" err="1">
                <a:solidFill>
                  <a:srgbClr val="CC0000"/>
                </a:solidFill>
                <a:latin typeface="Calibri Light" panose="020F0302020204030204" pitchFamily="34" charset="0"/>
              </a:rPr>
              <a:t>j</a:t>
            </a:r>
            <a:endParaRPr lang="en-US" altLang="sv-SE" i="1" dirty="0">
              <a:solidFill>
                <a:srgbClr val="CC0000"/>
              </a:solidFill>
              <a:latin typeface="Calibri Light" panose="020F0302020204030204" pitchFamily="34" charset="0"/>
            </a:endParaRPr>
          </a:p>
        </p:txBody>
      </p:sp>
      <p:sp>
        <p:nvSpPr>
          <p:cNvPr id="51205" name="Text Box 5"/>
          <p:cNvSpPr txBox="1">
            <a:spLocks noChangeArrowheads="1"/>
          </p:cNvSpPr>
          <p:nvPr/>
        </p:nvSpPr>
        <p:spPr bwMode="auto">
          <a:xfrm>
            <a:off x="5286375" y="4264025"/>
            <a:ext cx="3503613" cy="923330"/>
          </a:xfrm>
          <a:prstGeom prst="rec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sv-SE" dirty="0">
                <a:solidFill>
                  <a:srgbClr val="CC0000"/>
                </a:solidFill>
                <a:latin typeface="Calibri Light" panose="020F0302020204030204" pitchFamily="34" charset="0"/>
              </a:rPr>
              <a:t>The value of</a:t>
            </a:r>
            <a:r>
              <a:rPr lang="en-US" altLang="sv-SE" i="1" dirty="0">
                <a:solidFill>
                  <a:srgbClr val="CC0000"/>
                </a:solidFill>
                <a:latin typeface="Calibri Light" panose="020F0302020204030204" pitchFamily="34" charset="0"/>
              </a:rPr>
              <a:t> </a:t>
            </a:r>
            <a:r>
              <a:rPr lang="en-US" altLang="sv-SE" i="1" dirty="0" err="1">
                <a:solidFill>
                  <a:srgbClr val="CC0000"/>
                </a:solidFill>
                <a:latin typeface="Calibri Light" panose="020F0302020204030204" pitchFamily="34" charset="0"/>
              </a:rPr>
              <a:t>count</a:t>
            </a:r>
            <a:r>
              <a:rPr lang="en-US" altLang="sv-SE" i="1" baseline="-25000" dirty="0" err="1">
                <a:solidFill>
                  <a:srgbClr val="CC0000"/>
                </a:solidFill>
                <a:latin typeface="Calibri Light" panose="020F0302020204030204" pitchFamily="34" charset="0"/>
              </a:rPr>
              <a:t>i</a:t>
            </a:r>
            <a:r>
              <a:rPr lang="en-US" altLang="sv-SE" i="1" dirty="0">
                <a:solidFill>
                  <a:srgbClr val="CC0000"/>
                </a:solidFill>
                <a:latin typeface="Calibri Light" panose="020F0302020204030204" pitchFamily="34" charset="0"/>
              </a:rPr>
              <a:t>[j] </a:t>
            </a:r>
            <a:r>
              <a:rPr lang="en-US" altLang="sv-SE" dirty="0">
                <a:solidFill>
                  <a:srgbClr val="CC0000"/>
                </a:solidFill>
                <a:latin typeface="Calibri Light" panose="020F0302020204030204" pitchFamily="34" charset="0"/>
              </a:rPr>
              <a:t>is the</a:t>
            </a:r>
            <a:r>
              <a:rPr lang="en-US" altLang="sv-SE" i="1" dirty="0">
                <a:solidFill>
                  <a:srgbClr val="CC0000"/>
                </a:solidFill>
                <a:latin typeface="Calibri Light" panose="020F0302020204030204" pitchFamily="34" charset="0"/>
              </a:rPr>
              <a:t> </a:t>
            </a:r>
            <a:r>
              <a:rPr lang="en-US" altLang="sv-SE" dirty="0">
                <a:solidFill>
                  <a:srgbClr val="CC0000"/>
                </a:solidFill>
                <a:latin typeface="Calibri Light" panose="020F0302020204030204" pitchFamily="34" charset="0"/>
              </a:rPr>
              <a:t>number of processors in subtree of</a:t>
            </a:r>
            <a:r>
              <a:rPr lang="en-US" altLang="sv-SE" i="1" dirty="0">
                <a:solidFill>
                  <a:srgbClr val="CC0000"/>
                </a:solidFill>
                <a:latin typeface="Calibri Light" panose="020F0302020204030204" pitchFamily="34" charset="0"/>
              </a:rPr>
              <a:t> T </a:t>
            </a:r>
            <a:r>
              <a:rPr lang="en-US" altLang="sv-SE" dirty="0">
                <a:solidFill>
                  <a:srgbClr val="CC0000"/>
                </a:solidFill>
                <a:latin typeface="Calibri Light" panose="020F0302020204030204" pitchFamily="34" charset="0"/>
              </a:rPr>
              <a:t>to which </a:t>
            </a:r>
            <a:r>
              <a:rPr lang="en-US" altLang="sv-SE" i="1" dirty="0">
                <a:solidFill>
                  <a:srgbClr val="CC0000"/>
                </a:solidFill>
                <a:latin typeface="Calibri Light" panose="020F0302020204030204" pitchFamily="34" charset="0"/>
              </a:rPr>
              <a:t>P</a:t>
            </a:r>
            <a:r>
              <a:rPr lang="en-US" altLang="sv-SE" i="1" baseline="-25000" dirty="0">
                <a:solidFill>
                  <a:srgbClr val="CC0000"/>
                </a:solidFill>
                <a:latin typeface="Calibri Light" panose="020F0302020204030204" pitchFamily="34" charset="0"/>
              </a:rPr>
              <a:t>i</a:t>
            </a:r>
            <a:r>
              <a:rPr lang="en-US" altLang="sv-SE" i="1" dirty="0">
                <a:solidFill>
                  <a:srgbClr val="CC0000"/>
                </a:solidFill>
                <a:latin typeface="Calibri Light" panose="020F0302020204030204" pitchFamily="34" charset="0"/>
              </a:rPr>
              <a:t> </a:t>
            </a:r>
            <a:r>
              <a:rPr lang="en-US" altLang="sv-SE" dirty="0">
                <a:solidFill>
                  <a:srgbClr val="CC0000"/>
                </a:solidFill>
                <a:latin typeface="Calibri Light" panose="020F0302020204030204" pitchFamily="34" charset="0"/>
              </a:rPr>
              <a:t>belongs and </a:t>
            </a:r>
            <a:r>
              <a:rPr lang="en-US" altLang="sv-SE" i="1" dirty="0" err="1">
                <a:solidFill>
                  <a:srgbClr val="CC0000"/>
                </a:solidFill>
                <a:latin typeface="Calibri Light" panose="020F0302020204030204" pitchFamily="34" charset="0"/>
              </a:rPr>
              <a:t>P</a:t>
            </a:r>
            <a:r>
              <a:rPr lang="en-US" altLang="sv-SE" i="1" baseline="-25000" dirty="0" err="1">
                <a:solidFill>
                  <a:srgbClr val="CC0000"/>
                </a:solidFill>
                <a:latin typeface="Calibri Light" panose="020F0302020204030204" pitchFamily="34" charset="0"/>
              </a:rPr>
              <a:t>j</a:t>
            </a:r>
            <a:r>
              <a:rPr lang="en-US" altLang="sv-SE" i="1" dirty="0">
                <a:solidFill>
                  <a:srgbClr val="CC0000"/>
                </a:solidFill>
                <a:latin typeface="Calibri Light" panose="020F0302020204030204" pitchFamily="34" charset="0"/>
              </a:rPr>
              <a:t> </a:t>
            </a:r>
            <a:r>
              <a:rPr lang="en-US" altLang="sv-SE" dirty="0">
                <a:solidFill>
                  <a:srgbClr val="CC0000"/>
                </a:solidFill>
                <a:latin typeface="Calibri Light" panose="020F0302020204030204" pitchFamily="34" charset="0"/>
              </a:rPr>
              <a:t>doesn’t.</a:t>
            </a:r>
          </a:p>
        </p:txBody>
      </p:sp>
      <p:sp>
        <p:nvSpPr>
          <p:cNvPr id="51206" name="Text Box 6"/>
          <p:cNvSpPr txBox="1">
            <a:spLocks noChangeArrowheads="1"/>
          </p:cNvSpPr>
          <p:nvPr/>
        </p:nvSpPr>
        <p:spPr bwMode="auto">
          <a:xfrm>
            <a:off x="2225675" y="6116638"/>
            <a:ext cx="6564313" cy="369332"/>
          </a:xfrm>
          <a:prstGeom prst="rec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sv-SE" dirty="0">
                <a:solidFill>
                  <a:srgbClr val="CC0000"/>
                </a:solidFill>
                <a:latin typeface="Calibri Light" panose="020F0302020204030204" pitchFamily="34" charset="0"/>
              </a:rPr>
              <a:t>The correctness proof is by induction on the height of the registers </a:t>
            </a:r>
            <a:r>
              <a:rPr lang="en-US" altLang="sv-SE" dirty="0" err="1">
                <a:solidFill>
                  <a:srgbClr val="CC0000"/>
                </a:solidFill>
                <a:latin typeface="Calibri Light" panose="020F0302020204030204" pitchFamily="34" charset="0"/>
              </a:rPr>
              <a:t>r</a:t>
            </a:r>
            <a:r>
              <a:rPr lang="en-US" altLang="sv-SE" baseline="-25000" dirty="0" err="1">
                <a:solidFill>
                  <a:srgbClr val="CC0000"/>
                </a:solidFill>
                <a:latin typeface="Calibri Light" panose="020F0302020204030204" pitchFamily="34" charset="0"/>
              </a:rPr>
              <a:t>ij</a:t>
            </a:r>
            <a:endParaRPr lang="en-US" altLang="sv-SE" i="1" dirty="0">
              <a:solidFill>
                <a:srgbClr val="CC0000"/>
              </a:solidFill>
              <a:latin typeface="Calibri Light" panose="020F03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additive="base">
                                        <p:cTn id="7" dur="500" fill="hold"/>
                                        <p:tgtEl>
                                          <p:spTgt spid="51204"/>
                                        </p:tgtEl>
                                        <p:attrNameLst>
                                          <p:attrName>ppt_x</p:attrName>
                                        </p:attrNameLst>
                                      </p:cBhvr>
                                      <p:tavLst>
                                        <p:tav tm="0">
                                          <p:val>
                                            <p:strVal val="1+#ppt_w/2"/>
                                          </p:val>
                                        </p:tav>
                                        <p:tav tm="100000">
                                          <p:val>
                                            <p:strVal val="#ppt_x"/>
                                          </p:val>
                                        </p:tav>
                                      </p:tavLst>
                                    </p:anim>
                                    <p:anim calcmode="lin" valueType="num">
                                      <p:cBhvr additive="base">
                                        <p:cTn id="8" dur="500" fill="hold"/>
                                        <p:tgtEl>
                                          <p:spTgt spid="512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205"/>
                                        </p:tgtEl>
                                        <p:attrNameLst>
                                          <p:attrName>style.visibility</p:attrName>
                                        </p:attrNameLst>
                                      </p:cBhvr>
                                      <p:to>
                                        <p:strVal val="visible"/>
                                      </p:to>
                                    </p:set>
                                    <p:anim calcmode="lin" valueType="num">
                                      <p:cBhvr additive="base">
                                        <p:cTn id="13" dur="500" fill="hold"/>
                                        <p:tgtEl>
                                          <p:spTgt spid="51205"/>
                                        </p:tgtEl>
                                        <p:attrNameLst>
                                          <p:attrName>ppt_x</p:attrName>
                                        </p:attrNameLst>
                                      </p:cBhvr>
                                      <p:tavLst>
                                        <p:tav tm="0">
                                          <p:val>
                                            <p:strVal val="1+#ppt_w/2"/>
                                          </p:val>
                                        </p:tav>
                                        <p:tav tm="100000">
                                          <p:val>
                                            <p:strVal val="#ppt_x"/>
                                          </p:val>
                                        </p:tav>
                                      </p:tavLst>
                                    </p:anim>
                                    <p:anim calcmode="lin" valueType="num">
                                      <p:cBhvr additive="base">
                                        <p:cTn id="14" dur="500" fill="hold"/>
                                        <p:tgtEl>
                                          <p:spTgt spid="5120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1206"/>
                                        </p:tgtEl>
                                        <p:attrNameLst>
                                          <p:attrName>style.visibility</p:attrName>
                                        </p:attrNameLst>
                                      </p:cBhvr>
                                      <p:to>
                                        <p:strVal val="visible"/>
                                      </p:to>
                                    </p:set>
                                    <p:animEffect transition="in" filter="slide(fromBottom)">
                                      <p:cBhvr>
                                        <p:cTn id="19" dur="500"/>
                                        <p:tgtEl>
                                          <p:spTgt spid="5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autoUpdateAnimBg="0"/>
      <p:bldP spid="51205" grpId="0" animBg="1" autoUpdateAnimBg="0"/>
      <p:bldP spid="5120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34938"/>
            <a:ext cx="8229600" cy="1143000"/>
          </a:xfrm>
        </p:spPr>
        <p:txBody>
          <a:bodyPr/>
          <a:lstStyle/>
          <a:p>
            <a:r>
              <a:rPr lang="en-US" altLang="sv-SE" sz="3600" u="sng" dirty="0">
                <a:solidFill>
                  <a:schemeClr val="hlink"/>
                </a:solidFill>
                <a:latin typeface="Calibri Light" panose="020F0302020204030204" pitchFamily="34" charset="0"/>
              </a:rPr>
              <a:t>Counting Algorithm </a:t>
            </a:r>
            <a:br>
              <a:rPr lang="en-US" altLang="sv-SE" sz="3600" u="sng" dirty="0">
                <a:solidFill>
                  <a:schemeClr val="hlink"/>
                </a:solidFill>
                <a:latin typeface="Calibri Light" panose="020F0302020204030204" pitchFamily="34" charset="0"/>
              </a:rPr>
            </a:br>
            <a:r>
              <a:rPr lang="en-US" altLang="sv-SE" sz="3600" u="sng" dirty="0">
                <a:solidFill>
                  <a:schemeClr val="hlink"/>
                </a:solidFill>
                <a:latin typeface="Calibri Light" panose="020F0302020204030204" pitchFamily="34" charset="0"/>
              </a:rPr>
              <a:t>for non-rooted tree Run</a:t>
            </a:r>
          </a:p>
        </p:txBody>
      </p:sp>
      <p:sp>
        <p:nvSpPr>
          <p:cNvPr id="53253" name="Oval 5"/>
          <p:cNvSpPr>
            <a:spLocks noChangeArrowheads="1"/>
          </p:cNvSpPr>
          <p:nvPr/>
        </p:nvSpPr>
        <p:spPr bwMode="auto">
          <a:xfrm>
            <a:off x="6738938" y="2668588"/>
            <a:ext cx="598487" cy="49371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solidFill>
                <a:schemeClr val="accent2"/>
              </a:solidFill>
              <a:latin typeface="Times New Roman" pitchFamily="18" charset="0"/>
            </a:endParaRPr>
          </a:p>
        </p:txBody>
      </p:sp>
      <p:sp>
        <p:nvSpPr>
          <p:cNvPr id="53254" name="Oval 6"/>
          <p:cNvSpPr>
            <a:spLocks noChangeArrowheads="1"/>
          </p:cNvSpPr>
          <p:nvPr/>
        </p:nvSpPr>
        <p:spPr bwMode="auto">
          <a:xfrm>
            <a:off x="6503988" y="5922963"/>
            <a:ext cx="600075" cy="49371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solidFill>
                <a:schemeClr val="accent2"/>
              </a:solidFill>
              <a:latin typeface="Times New Roman" pitchFamily="18" charset="0"/>
            </a:endParaRPr>
          </a:p>
        </p:txBody>
      </p:sp>
      <p:sp>
        <p:nvSpPr>
          <p:cNvPr id="53255" name="Line 7"/>
          <p:cNvSpPr>
            <a:spLocks noChangeShapeType="1"/>
          </p:cNvSpPr>
          <p:nvPr/>
        </p:nvSpPr>
        <p:spPr bwMode="auto">
          <a:xfrm rot="-300662" flipH="1" flipV="1">
            <a:off x="4732338" y="2306638"/>
            <a:ext cx="762000" cy="1624012"/>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56" name="Line 8"/>
          <p:cNvSpPr>
            <a:spLocks noChangeShapeType="1"/>
          </p:cNvSpPr>
          <p:nvPr/>
        </p:nvSpPr>
        <p:spPr bwMode="auto">
          <a:xfrm flipH="1">
            <a:off x="3449638" y="2422525"/>
            <a:ext cx="868362" cy="849313"/>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57" name="Line 9"/>
          <p:cNvSpPr>
            <a:spLocks noChangeShapeType="1"/>
          </p:cNvSpPr>
          <p:nvPr/>
        </p:nvSpPr>
        <p:spPr bwMode="auto">
          <a:xfrm flipH="1">
            <a:off x="4457700" y="2446338"/>
            <a:ext cx="22225" cy="2562225"/>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58" name="Line 10"/>
          <p:cNvSpPr>
            <a:spLocks noChangeShapeType="1"/>
          </p:cNvSpPr>
          <p:nvPr/>
        </p:nvSpPr>
        <p:spPr bwMode="auto">
          <a:xfrm rot="647531" flipH="1">
            <a:off x="3049588" y="5251450"/>
            <a:ext cx="890587" cy="796925"/>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59" name="Line 11"/>
          <p:cNvSpPr>
            <a:spLocks noChangeShapeType="1"/>
          </p:cNvSpPr>
          <p:nvPr/>
        </p:nvSpPr>
        <p:spPr bwMode="auto">
          <a:xfrm flipV="1">
            <a:off x="3071813" y="6091238"/>
            <a:ext cx="3419475" cy="587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60" name="Oval 12"/>
          <p:cNvSpPr>
            <a:spLocks noChangeArrowheads="1"/>
          </p:cNvSpPr>
          <p:nvPr/>
        </p:nvSpPr>
        <p:spPr bwMode="auto">
          <a:xfrm>
            <a:off x="5391150" y="3903663"/>
            <a:ext cx="598488" cy="49371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Times New Roman" pitchFamily="18" charset="0"/>
            </a:endParaRPr>
          </a:p>
        </p:txBody>
      </p:sp>
      <p:sp>
        <p:nvSpPr>
          <p:cNvPr id="53261" name="Oval 13"/>
          <p:cNvSpPr>
            <a:spLocks noChangeArrowheads="1"/>
          </p:cNvSpPr>
          <p:nvPr/>
        </p:nvSpPr>
        <p:spPr bwMode="auto">
          <a:xfrm>
            <a:off x="2462213" y="5907088"/>
            <a:ext cx="598487" cy="49371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Times New Roman" pitchFamily="18" charset="0"/>
            </a:endParaRPr>
          </a:p>
        </p:txBody>
      </p:sp>
      <p:sp>
        <p:nvSpPr>
          <p:cNvPr id="53263" name="Oval 15"/>
          <p:cNvSpPr>
            <a:spLocks noChangeArrowheads="1"/>
          </p:cNvSpPr>
          <p:nvPr/>
        </p:nvSpPr>
        <p:spPr bwMode="auto">
          <a:xfrm>
            <a:off x="3948113" y="4935538"/>
            <a:ext cx="598487" cy="49371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Times New Roman" pitchFamily="18" charset="0"/>
            </a:endParaRPr>
          </a:p>
        </p:txBody>
      </p:sp>
      <p:sp>
        <p:nvSpPr>
          <p:cNvPr id="53264" name="Oval 16"/>
          <p:cNvSpPr>
            <a:spLocks noChangeArrowheads="1"/>
          </p:cNvSpPr>
          <p:nvPr/>
        </p:nvSpPr>
        <p:spPr bwMode="auto">
          <a:xfrm>
            <a:off x="2924175" y="3248025"/>
            <a:ext cx="598488" cy="493713"/>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Times New Roman" pitchFamily="18" charset="0"/>
            </a:endParaRPr>
          </a:p>
        </p:txBody>
      </p:sp>
      <p:sp>
        <p:nvSpPr>
          <p:cNvPr id="53265" name="Oval 17"/>
          <p:cNvSpPr>
            <a:spLocks noChangeArrowheads="1"/>
          </p:cNvSpPr>
          <p:nvPr/>
        </p:nvSpPr>
        <p:spPr bwMode="auto">
          <a:xfrm>
            <a:off x="1104900" y="4727575"/>
            <a:ext cx="598488" cy="493713"/>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Times New Roman" pitchFamily="18" charset="0"/>
            </a:endParaRPr>
          </a:p>
        </p:txBody>
      </p:sp>
      <p:sp>
        <p:nvSpPr>
          <p:cNvPr id="53266" name="Line 18"/>
          <p:cNvSpPr>
            <a:spLocks noChangeShapeType="1"/>
          </p:cNvSpPr>
          <p:nvPr/>
        </p:nvSpPr>
        <p:spPr bwMode="auto">
          <a:xfrm>
            <a:off x="1531938" y="5224463"/>
            <a:ext cx="99060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67" name="Line 19"/>
          <p:cNvSpPr>
            <a:spLocks noChangeShapeType="1"/>
          </p:cNvSpPr>
          <p:nvPr/>
        </p:nvSpPr>
        <p:spPr bwMode="auto">
          <a:xfrm rot="283336" flipH="1">
            <a:off x="1704975" y="3621088"/>
            <a:ext cx="1298575" cy="1250950"/>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68" name="Line 20"/>
          <p:cNvSpPr>
            <a:spLocks noChangeShapeType="1"/>
          </p:cNvSpPr>
          <p:nvPr/>
        </p:nvSpPr>
        <p:spPr bwMode="auto">
          <a:xfrm rot="21398922" flipH="1">
            <a:off x="6710363" y="3152775"/>
            <a:ext cx="344487" cy="2735263"/>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69" name="Line 21"/>
          <p:cNvSpPr>
            <a:spLocks noChangeShapeType="1"/>
          </p:cNvSpPr>
          <p:nvPr/>
        </p:nvSpPr>
        <p:spPr bwMode="auto">
          <a:xfrm>
            <a:off x="5840413" y="4397375"/>
            <a:ext cx="839787" cy="1535113"/>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70" name="Line 22"/>
          <p:cNvSpPr>
            <a:spLocks noChangeShapeType="1"/>
          </p:cNvSpPr>
          <p:nvPr/>
        </p:nvSpPr>
        <p:spPr bwMode="auto">
          <a:xfrm>
            <a:off x="3449638" y="3668713"/>
            <a:ext cx="684212" cy="1298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89" name="Oval 41"/>
          <p:cNvSpPr>
            <a:spLocks noChangeArrowheads="1"/>
          </p:cNvSpPr>
          <p:nvPr/>
        </p:nvSpPr>
        <p:spPr bwMode="auto">
          <a:xfrm>
            <a:off x="4140200" y="1952625"/>
            <a:ext cx="598488" cy="493713"/>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solidFill>
                <a:schemeClr val="accent2"/>
              </a:solidFill>
              <a:latin typeface="Times New Roman" pitchFamily="18" charset="0"/>
            </a:endParaRPr>
          </a:p>
        </p:txBody>
      </p:sp>
      <p:sp>
        <p:nvSpPr>
          <p:cNvPr id="53291" name="Text Box 43"/>
          <p:cNvSpPr txBox="1">
            <a:spLocks noChangeArrowheads="1"/>
          </p:cNvSpPr>
          <p:nvPr/>
        </p:nvSpPr>
        <p:spPr bwMode="auto">
          <a:xfrm>
            <a:off x="1127125" y="4479925"/>
            <a:ext cx="1293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latin typeface="Comic Sans MS" pitchFamily="66" charset="0"/>
              </a:rPr>
              <a:t>Count</a:t>
            </a:r>
            <a:r>
              <a:rPr lang="en-US" altLang="sv-SE" sz="1400" baseline="-25000">
                <a:latin typeface="Comic Sans MS" pitchFamily="66" charset="0"/>
              </a:rPr>
              <a:t>i</a:t>
            </a:r>
            <a:r>
              <a:rPr lang="en-US" altLang="sv-SE" sz="1400">
                <a:latin typeface="Comic Sans MS" pitchFamily="66" charset="0"/>
              </a:rPr>
              <a:t>[j]=3</a:t>
            </a:r>
          </a:p>
        </p:txBody>
      </p:sp>
      <p:sp>
        <p:nvSpPr>
          <p:cNvPr id="53292" name="Text Box 44"/>
          <p:cNvSpPr txBox="1">
            <a:spLocks noChangeArrowheads="1"/>
          </p:cNvSpPr>
          <p:nvPr/>
        </p:nvSpPr>
        <p:spPr bwMode="auto">
          <a:xfrm>
            <a:off x="3024188" y="5307013"/>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omic Sans MS" pitchFamily="66" charset="0"/>
              </a:rPr>
              <a:t>Count</a:t>
            </a:r>
            <a:r>
              <a:rPr lang="en-US" altLang="sv-SE" sz="1400" baseline="-25000">
                <a:solidFill>
                  <a:srgbClr val="CC0000"/>
                </a:solidFill>
                <a:latin typeface="Comic Sans MS" pitchFamily="66" charset="0"/>
              </a:rPr>
              <a:t>i</a:t>
            </a:r>
            <a:r>
              <a:rPr lang="en-US" altLang="sv-SE" sz="1400">
                <a:solidFill>
                  <a:srgbClr val="CC0000"/>
                </a:solidFill>
                <a:latin typeface="Comic Sans MS" pitchFamily="66" charset="0"/>
              </a:rPr>
              <a:t>[1]=2</a:t>
            </a:r>
          </a:p>
        </p:txBody>
      </p:sp>
      <p:sp>
        <p:nvSpPr>
          <p:cNvPr id="53293" name="Text Box 45"/>
          <p:cNvSpPr txBox="1">
            <a:spLocks noChangeArrowheads="1"/>
          </p:cNvSpPr>
          <p:nvPr/>
        </p:nvSpPr>
        <p:spPr bwMode="auto">
          <a:xfrm>
            <a:off x="3073400" y="2978150"/>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latin typeface="Comic Sans MS" pitchFamily="66" charset="0"/>
              </a:rPr>
              <a:t>Count</a:t>
            </a:r>
            <a:r>
              <a:rPr lang="en-US" altLang="sv-SE" sz="1400" baseline="-25000">
                <a:latin typeface="Comic Sans MS" pitchFamily="66" charset="0"/>
              </a:rPr>
              <a:t>i</a:t>
            </a:r>
            <a:r>
              <a:rPr lang="en-US" altLang="sv-SE" sz="1400">
                <a:latin typeface="Comic Sans MS" pitchFamily="66" charset="0"/>
              </a:rPr>
              <a:t>[j]=5</a:t>
            </a:r>
          </a:p>
        </p:txBody>
      </p:sp>
      <p:sp>
        <p:nvSpPr>
          <p:cNvPr id="53294" name="Text Box 46"/>
          <p:cNvSpPr txBox="1">
            <a:spLocks noChangeArrowheads="1"/>
          </p:cNvSpPr>
          <p:nvPr/>
        </p:nvSpPr>
        <p:spPr bwMode="auto">
          <a:xfrm>
            <a:off x="4084638" y="4708525"/>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omic Sans MS" pitchFamily="66" charset="0"/>
              </a:rPr>
              <a:t>Count</a:t>
            </a:r>
            <a:r>
              <a:rPr lang="en-US" altLang="sv-SE" sz="1400" baseline="-25000">
                <a:solidFill>
                  <a:srgbClr val="CC0000"/>
                </a:solidFill>
                <a:latin typeface="Comic Sans MS" pitchFamily="66" charset="0"/>
              </a:rPr>
              <a:t>i</a:t>
            </a:r>
            <a:r>
              <a:rPr lang="en-US" altLang="sv-SE" sz="1400">
                <a:solidFill>
                  <a:srgbClr val="CC0000"/>
                </a:solidFill>
                <a:latin typeface="Comic Sans MS" pitchFamily="66" charset="0"/>
              </a:rPr>
              <a:t>[j]=2</a:t>
            </a:r>
          </a:p>
        </p:txBody>
      </p:sp>
      <p:sp>
        <p:nvSpPr>
          <p:cNvPr id="53296" name="Text Box 48"/>
          <p:cNvSpPr txBox="1">
            <a:spLocks noChangeArrowheads="1"/>
          </p:cNvSpPr>
          <p:nvPr/>
        </p:nvSpPr>
        <p:spPr bwMode="auto">
          <a:xfrm>
            <a:off x="6829425" y="3317875"/>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omic Sans MS" pitchFamily="66" charset="0"/>
              </a:rPr>
              <a:t>Count</a:t>
            </a:r>
            <a:r>
              <a:rPr lang="en-US" altLang="sv-SE" sz="1400" baseline="-25000">
                <a:solidFill>
                  <a:srgbClr val="CC0000"/>
                </a:solidFill>
                <a:latin typeface="Comic Sans MS" pitchFamily="66" charset="0"/>
              </a:rPr>
              <a:t>i</a:t>
            </a:r>
            <a:r>
              <a:rPr lang="en-US" altLang="sv-SE" sz="1400">
                <a:solidFill>
                  <a:srgbClr val="CC0000"/>
                </a:solidFill>
                <a:latin typeface="Comic Sans MS" pitchFamily="66" charset="0"/>
              </a:rPr>
              <a:t>[j]=1</a:t>
            </a:r>
          </a:p>
        </p:txBody>
      </p:sp>
      <p:sp>
        <p:nvSpPr>
          <p:cNvPr id="53297" name="Text Box 49"/>
          <p:cNvSpPr txBox="1">
            <a:spLocks noChangeArrowheads="1"/>
          </p:cNvSpPr>
          <p:nvPr/>
        </p:nvSpPr>
        <p:spPr bwMode="auto">
          <a:xfrm>
            <a:off x="3427413" y="2417763"/>
            <a:ext cx="13414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latin typeface="Comic Sans MS" pitchFamily="66" charset="0"/>
              </a:rPr>
              <a:t>Count</a:t>
            </a:r>
            <a:r>
              <a:rPr lang="en-US" altLang="sv-SE" sz="1400" baseline="-25000">
                <a:latin typeface="Comic Sans MS" pitchFamily="66" charset="0"/>
              </a:rPr>
              <a:t>i</a:t>
            </a:r>
            <a:r>
              <a:rPr lang="en-US" altLang="sv-SE" sz="1400">
                <a:latin typeface="Comic Sans MS" pitchFamily="66" charset="0"/>
              </a:rPr>
              <a:t>[j]=3</a:t>
            </a:r>
          </a:p>
        </p:txBody>
      </p:sp>
      <p:sp>
        <p:nvSpPr>
          <p:cNvPr id="53298" name="Text Box 50"/>
          <p:cNvSpPr txBox="1">
            <a:spLocks noChangeArrowheads="1"/>
          </p:cNvSpPr>
          <p:nvPr/>
        </p:nvSpPr>
        <p:spPr bwMode="auto">
          <a:xfrm>
            <a:off x="4487863" y="2551113"/>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latin typeface="Comic Sans MS" pitchFamily="66" charset="0"/>
              </a:rPr>
              <a:t>Count</a:t>
            </a:r>
            <a:r>
              <a:rPr lang="en-US" altLang="sv-SE" sz="1400" baseline="-25000">
                <a:latin typeface="Comic Sans MS" pitchFamily="66" charset="0"/>
              </a:rPr>
              <a:t>i</a:t>
            </a:r>
            <a:r>
              <a:rPr lang="en-US" altLang="sv-SE" sz="1400">
                <a:latin typeface="Comic Sans MS" pitchFamily="66" charset="0"/>
              </a:rPr>
              <a:t>[j]=5</a:t>
            </a:r>
          </a:p>
        </p:txBody>
      </p:sp>
      <p:sp>
        <p:nvSpPr>
          <p:cNvPr id="53299" name="Text Box 51"/>
          <p:cNvSpPr txBox="1">
            <a:spLocks noChangeArrowheads="1"/>
          </p:cNvSpPr>
          <p:nvPr/>
        </p:nvSpPr>
        <p:spPr bwMode="auto">
          <a:xfrm>
            <a:off x="4989513" y="3590925"/>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omic Sans MS" pitchFamily="66" charset="0"/>
              </a:rPr>
              <a:t>Count</a:t>
            </a:r>
            <a:r>
              <a:rPr lang="en-US" altLang="sv-SE" sz="1400" baseline="-25000">
                <a:solidFill>
                  <a:srgbClr val="CC0000"/>
                </a:solidFill>
                <a:latin typeface="Comic Sans MS" pitchFamily="66" charset="0"/>
              </a:rPr>
              <a:t>i</a:t>
            </a:r>
            <a:r>
              <a:rPr lang="en-US" altLang="sv-SE" sz="1400">
                <a:solidFill>
                  <a:srgbClr val="CC0000"/>
                </a:solidFill>
                <a:latin typeface="Comic Sans MS" pitchFamily="66" charset="0"/>
              </a:rPr>
              <a:t>[j]=3</a:t>
            </a:r>
          </a:p>
        </p:txBody>
      </p:sp>
      <p:sp>
        <p:nvSpPr>
          <p:cNvPr id="53300" name="Text Box 52"/>
          <p:cNvSpPr txBox="1">
            <a:spLocks noChangeArrowheads="1"/>
          </p:cNvSpPr>
          <p:nvPr/>
        </p:nvSpPr>
        <p:spPr bwMode="auto">
          <a:xfrm>
            <a:off x="2273300" y="3698875"/>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latin typeface="Comic Sans MS" pitchFamily="66" charset="0"/>
              </a:rPr>
              <a:t>Count</a:t>
            </a:r>
            <a:r>
              <a:rPr lang="en-US" altLang="sv-SE" sz="1400" baseline="-25000">
                <a:latin typeface="Comic Sans MS" pitchFamily="66" charset="0"/>
              </a:rPr>
              <a:t>i</a:t>
            </a:r>
            <a:r>
              <a:rPr lang="en-US" altLang="sv-SE" sz="1400">
                <a:latin typeface="Comic Sans MS" pitchFamily="66" charset="0"/>
              </a:rPr>
              <a:t>[j] =3</a:t>
            </a:r>
          </a:p>
        </p:txBody>
      </p:sp>
      <p:sp>
        <p:nvSpPr>
          <p:cNvPr id="53301" name="Text Box 53"/>
          <p:cNvSpPr txBox="1">
            <a:spLocks noChangeArrowheads="1"/>
          </p:cNvSpPr>
          <p:nvPr/>
        </p:nvSpPr>
        <p:spPr bwMode="auto">
          <a:xfrm>
            <a:off x="2362200" y="5707063"/>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latin typeface="Comic Sans MS" pitchFamily="66" charset="0"/>
              </a:rPr>
              <a:t>Count</a:t>
            </a:r>
            <a:r>
              <a:rPr lang="en-US" altLang="sv-SE" sz="1400" baseline="-25000">
                <a:latin typeface="Comic Sans MS" pitchFamily="66" charset="0"/>
              </a:rPr>
              <a:t>i</a:t>
            </a:r>
            <a:r>
              <a:rPr lang="en-US" altLang="sv-SE" sz="1400">
                <a:latin typeface="Comic Sans MS" pitchFamily="66" charset="0"/>
              </a:rPr>
              <a:t>[1]=7</a:t>
            </a:r>
          </a:p>
        </p:txBody>
      </p:sp>
      <p:sp>
        <p:nvSpPr>
          <p:cNvPr id="53302" name="Text Box 54"/>
          <p:cNvSpPr txBox="1">
            <a:spLocks noChangeArrowheads="1"/>
          </p:cNvSpPr>
          <p:nvPr/>
        </p:nvSpPr>
        <p:spPr bwMode="auto">
          <a:xfrm>
            <a:off x="5616575" y="4413250"/>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omic Sans MS" pitchFamily="66" charset="0"/>
              </a:rPr>
              <a:t>Count</a:t>
            </a:r>
            <a:r>
              <a:rPr lang="en-US" altLang="sv-SE" sz="1400" baseline="-25000">
                <a:solidFill>
                  <a:srgbClr val="CC0000"/>
                </a:solidFill>
                <a:latin typeface="Comic Sans MS" pitchFamily="66" charset="0"/>
              </a:rPr>
              <a:t>i</a:t>
            </a:r>
            <a:r>
              <a:rPr lang="en-US" altLang="sv-SE" sz="1400">
                <a:solidFill>
                  <a:srgbClr val="CC0000"/>
                </a:solidFill>
                <a:latin typeface="Comic Sans MS" pitchFamily="66" charset="0"/>
              </a:rPr>
              <a:t>[1]=6</a:t>
            </a:r>
          </a:p>
        </p:txBody>
      </p:sp>
      <p:sp>
        <p:nvSpPr>
          <p:cNvPr id="53303" name="Text Box 55"/>
          <p:cNvSpPr txBox="1">
            <a:spLocks noChangeArrowheads="1"/>
          </p:cNvSpPr>
          <p:nvPr/>
        </p:nvSpPr>
        <p:spPr bwMode="auto">
          <a:xfrm>
            <a:off x="5495925" y="5473700"/>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omic Sans MS" pitchFamily="66" charset="0"/>
              </a:rPr>
              <a:t>Count</a:t>
            </a:r>
            <a:r>
              <a:rPr lang="en-US" altLang="sv-SE" sz="1400" baseline="-25000">
                <a:solidFill>
                  <a:srgbClr val="CC0000"/>
                </a:solidFill>
                <a:latin typeface="Comic Sans MS" pitchFamily="66" charset="0"/>
              </a:rPr>
              <a:t>i</a:t>
            </a:r>
            <a:r>
              <a:rPr lang="en-US" altLang="sv-SE" sz="1400">
                <a:solidFill>
                  <a:srgbClr val="CC0000"/>
                </a:solidFill>
                <a:latin typeface="Comic Sans MS" pitchFamily="66" charset="0"/>
              </a:rPr>
              <a:t>[1]=2</a:t>
            </a:r>
          </a:p>
        </p:txBody>
      </p:sp>
      <p:sp>
        <p:nvSpPr>
          <p:cNvPr id="53304" name="Text Box 56"/>
          <p:cNvSpPr txBox="1">
            <a:spLocks noChangeArrowheads="1"/>
          </p:cNvSpPr>
          <p:nvPr/>
        </p:nvSpPr>
        <p:spPr bwMode="auto">
          <a:xfrm>
            <a:off x="6751638" y="5364163"/>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omic Sans MS" pitchFamily="66" charset="0"/>
              </a:rPr>
              <a:t>Count</a:t>
            </a:r>
            <a:r>
              <a:rPr lang="en-US" altLang="sv-SE" sz="1400" baseline="-25000">
                <a:solidFill>
                  <a:srgbClr val="CC0000"/>
                </a:solidFill>
                <a:latin typeface="Comic Sans MS" pitchFamily="66" charset="0"/>
              </a:rPr>
              <a:t>i</a:t>
            </a:r>
            <a:r>
              <a:rPr lang="en-US" altLang="sv-SE" sz="1400">
                <a:solidFill>
                  <a:srgbClr val="CC0000"/>
                </a:solidFill>
                <a:latin typeface="Comic Sans MS" pitchFamily="66" charset="0"/>
              </a:rPr>
              <a:t>[1]=7</a:t>
            </a:r>
          </a:p>
        </p:txBody>
      </p:sp>
      <p:sp>
        <p:nvSpPr>
          <p:cNvPr id="53306" name="Text Box 58"/>
          <p:cNvSpPr txBox="1">
            <a:spLocks noChangeArrowheads="1"/>
          </p:cNvSpPr>
          <p:nvPr/>
        </p:nvSpPr>
        <p:spPr bwMode="auto">
          <a:xfrm>
            <a:off x="1112838" y="4487863"/>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omic Sans MS" pitchFamily="66" charset="0"/>
              </a:rPr>
              <a:t>Count</a:t>
            </a:r>
            <a:r>
              <a:rPr lang="en-US" altLang="sv-SE" sz="1400" baseline="-25000">
                <a:solidFill>
                  <a:srgbClr val="CC0000"/>
                </a:solidFill>
                <a:latin typeface="Comic Sans MS" pitchFamily="66" charset="0"/>
              </a:rPr>
              <a:t>i</a:t>
            </a:r>
            <a:r>
              <a:rPr lang="en-US" altLang="sv-SE" sz="1400">
                <a:solidFill>
                  <a:srgbClr val="CC0000"/>
                </a:solidFill>
                <a:latin typeface="Comic Sans MS" pitchFamily="66" charset="0"/>
              </a:rPr>
              <a:t>[j] =1</a:t>
            </a:r>
          </a:p>
        </p:txBody>
      </p:sp>
      <p:sp>
        <p:nvSpPr>
          <p:cNvPr id="53307" name="Text Box 59"/>
          <p:cNvSpPr txBox="1">
            <a:spLocks noChangeArrowheads="1"/>
          </p:cNvSpPr>
          <p:nvPr/>
        </p:nvSpPr>
        <p:spPr bwMode="auto">
          <a:xfrm>
            <a:off x="3070225" y="2974975"/>
            <a:ext cx="1341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omic Sans MS" pitchFamily="66" charset="0"/>
              </a:rPr>
              <a:t>Count</a:t>
            </a:r>
            <a:r>
              <a:rPr lang="en-US" altLang="sv-SE" sz="1400" baseline="-25000">
                <a:solidFill>
                  <a:srgbClr val="CC0000"/>
                </a:solidFill>
                <a:latin typeface="Comic Sans MS" pitchFamily="66" charset="0"/>
              </a:rPr>
              <a:t>i</a:t>
            </a:r>
            <a:r>
              <a:rPr lang="en-US" altLang="sv-SE" sz="1400">
                <a:solidFill>
                  <a:srgbClr val="CC0000"/>
                </a:solidFill>
                <a:latin typeface="Comic Sans MS" pitchFamily="66" charset="0"/>
              </a:rPr>
              <a:t>[j]=2</a:t>
            </a:r>
          </a:p>
        </p:txBody>
      </p:sp>
      <p:sp>
        <p:nvSpPr>
          <p:cNvPr id="53308" name="Text Box 60"/>
          <p:cNvSpPr txBox="1">
            <a:spLocks noChangeArrowheads="1"/>
          </p:cNvSpPr>
          <p:nvPr/>
        </p:nvSpPr>
        <p:spPr bwMode="auto">
          <a:xfrm>
            <a:off x="2268538" y="3705225"/>
            <a:ext cx="13414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omic Sans MS" pitchFamily="66" charset="0"/>
              </a:rPr>
              <a:t>Count</a:t>
            </a:r>
            <a:r>
              <a:rPr lang="en-US" altLang="sv-SE" sz="1400" baseline="-25000">
                <a:solidFill>
                  <a:srgbClr val="CC0000"/>
                </a:solidFill>
                <a:latin typeface="Comic Sans MS" pitchFamily="66" charset="0"/>
              </a:rPr>
              <a:t>i</a:t>
            </a:r>
            <a:r>
              <a:rPr lang="en-US" altLang="sv-SE" sz="1400">
                <a:solidFill>
                  <a:srgbClr val="CC0000"/>
                </a:solidFill>
                <a:latin typeface="Comic Sans MS" pitchFamily="66" charset="0"/>
              </a:rPr>
              <a:t>[j]=4</a:t>
            </a:r>
          </a:p>
        </p:txBody>
      </p:sp>
      <p:sp>
        <p:nvSpPr>
          <p:cNvPr id="53309" name="Text Box 61"/>
          <p:cNvSpPr txBox="1">
            <a:spLocks noChangeArrowheads="1"/>
          </p:cNvSpPr>
          <p:nvPr/>
        </p:nvSpPr>
        <p:spPr bwMode="auto">
          <a:xfrm>
            <a:off x="2360613" y="5705475"/>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omic Sans MS" pitchFamily="66" charset="0"/>
              </a:rPr>
              <a:t>Count</a:t>
            </a:r>
            <a:r>
              <a:rPr lang="en-US" altLang="sv-SE" sz="1400" baseline="-25000">
                <a:solidFill>
                  <a:srgbClr val="CC0000"/>
                </a:solidFill>
                <a:latin typeface="Comic Sans MS" pitchFamily="66" charset="0"/>
              </a:rPr>
              <a:t>i</a:t>
            </a:r>
            <a:r>
              <a:rPr lang="en-US" altLang="sv-SE" sz="1400">
                <a:solidFill>
                  <a:srgbClr val="CC0000"/>
                </a:solidFill>
                <a:latin typeface="Comic Sans MS" pitchFamily="66" charset="0"/>
              </a:rPr>
              <a:t>[1]=1</a:t>
            </a:r>
          </a:p>
        </p:txBody>
      </p:sp>
      <p:sp>
        <p:nvSpPr>
          <p:cNvPr id="53310" name="Text Box 62"/>
          <p:cNvSpPr txBox="1">
            <a:spLocks noChangeArrowheads="1"/>
          </p:cNvSpPr>
          <p:nvPr/>
        </p:nvSpPr>
        <p:spPr bwMode="auto">
          <a:xfrm>
            <a:off x="3435350" y="2424113"/>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omic Sans MS" pitchFamily="66" charset="0"/>
              </a:rPr>
              <a:t>Count</a:t>
            </a:r>
            <a:r>
              <a:rPr lang="en-US" altLang="sv-SE" sz="1400" baseline="-25000">
                <a:solidFill>
                  <a:srgbClr val="CC0000"/>
                </a:solidFill>
                <a:latin typeface="Comic Sans MS" pitchFamily="66" charset="0"/>
              </a:rPr>
              <a:t>i</a:t>
            </a:r>
            <a:r>
              <a:rPr lang="en-US" altLang="sv-SE" sz="1400">
                <a:solidFill>
                  <a:srgbClr val="CC0000"/>
                </a:solidFill>
                <a:latin typeface="Comic Sans MS" pitchFamily="66" charset="0"/>
              </a:rPr>
              <a:t>[j]=6</a:t>
            </a:r>
          </a:p>
        </p:txBody>
      </p:sp>
      <p:sp>
        <p:nvSpPr>
          <p:cNvPr id="53311" name="Text Box 63"/>
          <p:cNvSpPr txBox="1">
            <a:spLocks noChangeArrowheads="1"/>
          </p:cNvSpPr>
          <p:nvPr/>
        </p:nvSpPr>
        <p:spPr bwMode="auto">
          <a:xfrm>
            <a:off x="3924300" y="2778125"/>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latin typeface="Comic Sans MS" pitchFamily="66" charset="0"/>
              </a:rPr>
              <a:t>Count</a:t>
            </a:r>
            <a:r>
              <a:rPr lang="en-US" altLang="sv-SE" sz="1400" baseline="-25000">
                <a:latin typeface="Comic Sans MS" pitchFamily="66" charset="0"/>
              </a:rPr>
              <a:t>i</a:t>
            </a:r>
            <a:r>
              <a:rPr lang="en-US" altLang="sv-SE" sz="1400">
                <a:latin typeface="Comic Sans MS" pitchFamily="66" charset="0"/>
              </a:rPr>
              <a:t>[j]=5</a:t>
            </a:r>
          </a:p>
        </p:txBody>
      </p:sp>
      <p:sp>
        <p:nvSpPr>
          <p:cNvPr id="53312" name="Text Box 64"/>
          <p:cNvSpPr txBox="1">
            <a:spLocks noChangeArrowheads="1"/>
          </p:cNvSpPr>
          <p:nvPr/>
        </p:nvSpPr>
        <p:spPr bwMode="auto">
          <a:xfrm>
            <a:off x="3927475" y="2779713"/>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omic Sans MS" pitchFamily="66" charset="0"/>
              </a:rPr>
              <a:t>Count</a:t>
            </a:r>
            <a:r>
              <a:rPr lang="en-US" altLang="sv-SE" sz="1400" baseline="-25000">
                <a:solidFill>
                  <a:srgbClr val="CC0000"/>
                </a:solidFill>
                <a:latin typeface="Comic Sans MS" pitchFamily="66" charset="0"/>
              </a:rPr>
              <a:t>i</a:t>
            </a:r>
            <a:r>
              <a:rPr lang="en-US" altLang="sv-SE" sz="1400">
                <a:solidFill>
                  <a:srgbClr val="CC0000"/>
                </a:solidFill>
                <a:latin typeface="Comic Sans MS" pitchFamily="66" charset="0"/>
              </a:rPr>
              <a:t>[j]=6</a:t>
            </a:r>
          </a:p>
        </p:txBody>
      </p:sp>
      <p:sp>
        <p:nvSpPr>
          <p:cNvPr id="53313" name="Text Box 65"/>
          <p:cNvSpPr txBox="1">
            <a:spLocks noChangeArrowheads="1"/>
          </p:cNvSpPr>
          <p:nvPr/>
        </p:nvSpPr>
        <p:spPr bwMode="auto">
          <a:xfrm>
            <a:off x="4506913" y="2549525"/>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omic Sans MS" pitchFamily="66" charset="0"/>
              </a:rPr>
              <a:t>Count</a:t>
            </a:r>
            <a:r>
              <a:rPr lang="en-US" altLang="sv-SE" sz="1400" baseline="-25000">
                <a:solidFill>
                  <a:srgbClr val="CC0000"/>
                </a:solidFill>
                <a:latin typeface="Comic Sans MS" pitchFamily="66" charset="0"/>
              </a:rPr>
              <a:t>i</a:t>
            </a:r>
            <a:r>
              <a:rPr lang="en-US" altLang="sv-SE" sz="1400">
                <a:solidFill>
                  <a:srgbClr val="CC0000"/>
                </a:solidFill>
                <a:latin typeface="Comic Sans MS" pitchFamily="66" charset="0"/>
              </a:rPr>
              <a:t>[j] =4</a:t>
            </a:r>
          </a:p>
        </p:txBody>
      </p:sp>
      <p:sp>
        <p:nvSpPr>
          <p:cNvPr id="53314" name="Text Box 66"/>
          <p:cNvSpPr txBox="1">
            <a:spLocks noChangeArrowheads="1"/>
          </p:cNvSpPr>
          <p:nvPr/>
        </p:nvSpPr>
        <p:spPr bwMode="auto">
          <a:xfrm>
            <a:off x="2278063" y="3708400"/>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sz="1400">
                <a:solidFill>
                  <a:srgbClr val="CC0000"/>
                </a:solidFill>
                <a:latin typeface="Comic Sans MS" pitchFamily="66" charset="0"/>
              </a:rPr>
              <a:t>Count</a:t>
            </a:r>
            <a:r>
              <a:rPr lang="en-US" altLang="sv-SE" sz="1400" baseline="-25000">
                <a:solidFill>
                  <a:srgbClr val="CC0000"/>
                </a:solidFill>
                <a:latin typeface="Comic Sans MS" pitchFamily="66" charset="0"/>
              </a:rPr>
              <a:t>i</a:t>
            </a:r>
            <a:r>
              <a:rPr lang="en-US" altLang="sv-SE" sz="1400">
                <a:solidFill>
                  <a:srgbClr val="CC0000"/>
                </a:solidFill>
                <a:latin typeface="Comic Sans MS" pitchFamily="66" charset="0"/>
              </a:rPr>
              <a:t>[j]=7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3291"/>
                                        </p:tgtEl>
                                        <p:attrNameLst>
                                          <p:attrName>style.visibility</p:attrName>
                                        </p:attrNameLst>
                                      </p:cBhvr>
                                      <p:to>
                                        <p:strVal val="visible"/>
                                      </p:to>
                                    </p:set>
                                    <p:animEffect transition="in" filter="dissolve">
                                      <p:cBhvr>
                                        <p:cTn id="7" dur="500"/>
                                        <p:tgtEl>
                                          <p:spTgt spid="532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292"/>
                                        </p:tgtEl>
                                        <p:attrNameLst>
                                          <p:attrName>style.visibility</p:attrName>
                                        </p:attrNameLst>
                                      </p:cBhvr>
                                      <p:to>
                                        <p:strVal val="visible"/>
                                      </p:to>
                                    </p:set>
                                    <p:animEffect transition="in" filter="dissolve">
                                      <p:cBhvr>
                                        <p:cTn id="10" dur="500"/>
                                        <p:tgtEl>
                                          <p:spTgt spid="532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3293"/>
                                        </p:tgtEl>
                                        <p:attrNameLst>
                                          <p:attrName>style.visibility</p:attrName>
                                        </p:attrNameLst>
                                      </p:cBhvr>
                                      <p:to>
                                        <p:strVal val="visible"/>
                                      </p:to>
                                    </p:set>
                                    <p:animEffect transition="in" filter="dissolve">
                                      <p:cBhvr>
                                        <p:cTn id="13" dur="500"/>
                                        <p:tgtEl>
                                          <p:spTgt spid="5329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3294"/>
                                        </p:tgtEl>
                                        <p:attrNameLst>
                                          <p:attrName>style.visibility</p:attrName>
                                        </p:attrNameLst>
                                      </p:cBhvr>
                                      <p:to>
                                        <p:strVal val="visible"/>
                                      </p:to>
                                    </p:set>
                                    <p:animEffect transition="in" filter="dissolve">
                                      <p:cBhvr>
                                        <p:cTn id="16" dur="500"/>
                                        <p:tgtEl>
                                          <p:spTgt spid="5329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3296"/>
                                        </p:tgtEl>
                                        <p:attrNameLst>
                                          <p:attrName>style.visibility</p:attrName>
                                        </p:attrNameLst>
                                      </p:cBhvr>
                                      <p:to>
                                        <p:strVal val="visible"/>
                                      </p:to>
                                    </p:set>
                                    <p:animEffect transition="in" filter="dissolve">
                                      <p:cBhvr>
                                        <p:cTn id="19" dur="500"/>
                                        <p:tgtEl>
                                          <p:spTgt spid="5329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3297"/>
                                        </p:tgtEl>
                                        <p:attrNameLst>
                                          <p:attrName>style.visibility</p:attrName>
                                        </p:attrNameLst>
                                      </p:cBhvr>
                                      <p:to>
                                        <p:strVal val="visible"/>
                                      </p:to>
                                    </p:set>
                                    <p:animEffect transition="in" filter="dissolve">
                                      <p:cBhvr>
                                        <p:cTn id="22" dur="500"/>
                                        <p:tgtEl>
                                          <p:spTgt spid="5329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3298"/>
                                        </p:tgtEl>
                                        <p:attrNameLst>
                                          <p:attrName>style.visibility</p:attrName>
                                        </p:attrNameLst>
                                      </p:cBhvr>
                                      <p:to>
                                        <p:strVal val="visible"/>
                                      </p:to>
                                    </p:set>
                                    <p:animEffect transition="in" filter="dissolve">
                                      <p:cBhvr>
                                        <p:cTn id="25" dur="500"/>
                                        <p:tgtEl>
                                          <p:spTgt spid="5329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3299"/>
                                        </p:tgtEl>
                                        <p:attrNameLst>
                                          <p:attrName>style.visibility</p:attrName>
                                        </p:attrNameLst>
                                      </p:cBhvr>
                                      <p:to>
                                        <p:strVal val="visible"/>
                                      </p:to>
                                    </p:set>
                                    <p:animEffect transition="in" filter="dissolve">
                                      <p:cBhvr>
                                        <p:cTn id="28" dur="500"/>
                                        <p:tgtEl>
                                          <p:spTgt spid="5329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3300"/>
                                        </p:tgtEl>
                                        <p:attrNameLst>
                                          <p:attrName>style.visibility</p:attrName>
                                        </p:attrNameLst>
                                      </p:cBhvr>
                                      <p:to>
                                        <p:strVal val="visible"/>
                                      </p:to>
                                    </p:set>
                                    <p:animEffect transition="in" filter="dissolve">
                                      <p:cBhvr>
                                        <p:cTn id="31" dur="500"/>
                                        <p:tgtEl>
                                          <p:spTgt spid="5330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3301"/>
                                        </p:tgtEl>
                                        <p:attrNameLst>
                                          <p:attrName>style.visibility</p:attrName>
                                        </p:attrNameLst>
                                      </p:cBhvr>
                                      <p:to>
                                        <p:strVal val="visible"/>
                                      </p:to>
                                    </p:set>
                                    <p:animEffect transition="in" filter="dissolve">
                                      <p:cBhvr>
                                        <p:cTn id="34" dur="500"/>
                                        <p:tgtEl>
                                          <p:spTgt spid="5330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3302"/>
                                        </p:tgtEl>
                                        <p:attrNameLst>
                                          <p:attrName>style.visibility</p:attrName>
                                        </p:attrNameLst>
                                      </p:cBhvr>
                                      <p:to>
                                        <p:strVal val="visible"/>
                                      </p:to>
                                    </p:set>
                                    <p:animEffect transition="in" filter="dissolve">
                                      <p:cBhvr>
                                        <p:cTn id="37" dur="500"/>
                                        <p:tgtEl>
                                          <p:spTgt spid="5330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3303"/>
                                        </p:tgtEl>
                                        <p:attrNameLst>
                                          <p:attrName>style.visibility</p:attrName>
                                        </p:attrNameLst>
                                      </p:cBhvr>
                                      <p:to>
                                        <p:strVal val="visible"/>
                                      </p:to>
                                    </p:set>
                                    <p:animEffect transition="in" filter="dissolve">
                                      <p:cBhvr>
                                        <p:cTn id="40" dur="500"/>
                                        <p:tgtEl>
                                          <p:spTgt spid="5330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3304"/>
                                        </p:tgtEl>
                                        <p:attrNameLst>
                                          <p:attrName>style.visibility</p:attrName>
                                        </p:attrNameLst>
                                      </p:cBhvr>
                                      <p:to>
                                        <p:strVal val="visible"/>
                                      </p:to>
                                    </p:set>
                                    <p:animEffect transition="in" filter="dissolve">
                                      <p:cBhvr>
                                        <p:cTn id="43" dur="500"/>
                                        <p:tgtEl>
                                          <p:spTgt spid="5330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53291"/>
                                        </p:tgtEl>
                                        <p:attrNameLst>
                                          <p:attrName>style.visibility</p:attrName>
                                        </p:attrNameLst>
                                      </p:cBhvr>
                                      <p:to>
                                        <p:strVal val="hidden"/>
                                      </p:to>
                                    </p:set>
                                  </p:childTnLst>
                                </p:cTn>
                              </p:par>
                              <p:par>
                                <p:cTn id="48" presetID="9" presetClass="entr" presetSubtype="0" fill="hold" grpId="0" nodeType="withEffect">
                                  <p:stCondLst>
                                    <p:cond delay="0"/>
                                  </p:stCondLst>
                                  <p:childTnLst>
                                    <p:set>
                                      <p:cBhvr>
                                        <p:cTn id="49" dur="1" fill="hold">
                                          <p:stCondLst>
                                            <p:cond delay="0"/>
                                          </p:stCondLst>
                                        </p:cTn>
                                        <p:tgtEl>
                                          <p:spTgt spid="53306"/>
                                        </p:tgtEl>
                                        <p:attrNameLst>
                                          <p:attrName>style.visibility</p:attrName>
                                        </p:attrNameLst>
                                      </p:cBhvr>
                                      <p:to>
                                        <p:strVal val="visible"/>
                                      </p:to>
                                    </p:set>
                                    <p:animEffect transition="in" filter="dissolve">
                                      <p:cBhvr>
                                        <p:cTn id="50" dur="500"/>
                                        <p:tgtEl>
                                          <p:spTgt spid="5330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53293"/>
                                        </p:tgtEl>
                                        <p:attrNameLst>
                                          <p:attrName>style.visibility</p:attrName>
                                        </p:attrNameLst>
                                      </p:cBhvr>
                                      <p:to>
                                        <p:strVal val="hidden"/>
                                      </p:to>
                                    </p:set>
                                  </p:childTnLst>
                                </p:cTn>
                              </p:par>
                              <p:par>
                                <p:cTn id="55" presetID="9" presetClass="entr" presetSubtype="0" fill="hold" grpId="0" nodeType="withEffect">
                                  <p:stCondLst>
                                    <p:cond delay="0"/>
                                  </p:stCondLst>
                                  <p:childTnLst>
                                    <p:set>
                                      <p:cBhvr>
                                        <p:cTn id="56" dur="1" fill="hold">
                                          <p:stCondLst>
                                            <p:cond delay="0"/>
                                          </p:stCondLst>
                                        </p:cTn>
                                        <p:tgtEl>
                                          <p:spTgt spid="53307"/>
                                        </p:tgtEl>
                                        <p:attrNameLst>
                                          <p:attrName>style.visibility</p:attrName>
                                        </p:attrNameLst>
                                      </p:cBhvr>
                                      <p:to>
                                        <p:strVal val="visible"/>
                                      </p:to>
                                    </p:set>
                                    <p:animEffect transition="in" filter="dissolve">
                                      <p:cBhvr>
                                        <p:cTn id="57" dur="500"/>
                                        <p:tgtEl>
                                          <p:spTgt spid="533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53300"/>
                                        </p:tgtEl>
                                        <p:attrNameLst>
                                          <p:attrName>style.visibility</p:attrName>
                                        </p:attrNameLst>
                                      </p:cBhvr>
                                      <p:to>
                                        <p:strVal val="hidden"/>
                                      </p:to>
                                    </p:set>
                                  </p:childTnLst>
                                </p:cTn>
                              </p:par>
                              <p:par>
                                <p:cTn id="62" presetID="9" presetClass="entr" presetSubtype="0" fill="hold" grpId="0" nodeType="withEffect">
                                  <p:stCondLst>
                                    <p:cond delay="0"/>
                                  </p:stCondLst>
                                  <p:childTnLst>
                                    <p:set>
                                      <p:cBhvr>
                                        <p:cTn id="63" dur="1" fill="hold">
                                          <p:stCondLst>
                                            <p:cond delay="0"/>
                                          </p:stCondLst>
                                        </p:cTn>
                                        <p:tgtEl>
                                          <p:spTgt spid="53308"/>
                                        </p:tgtEl>
                                        <p:attrNameLst>
                                          <p:attrName>style.visibility</p:attrName>
                                        </p:attrNameLst>
                                      </p:cBhvr>
                                      <p:to>
                                        <p:strVal val="visible"/>
                                      </p:to>
                                    </p:set>
                                    <p:animEffect transition="in" filter="dissolve">
                                      <p:cBhvr>
                                        <p:cTn id="64" dur="500"/>
                                        <p:tgtEl>
                                          <p:spTgt spid="5330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53301"/>
                                        </p:tgtEl>
                                        <p:attrNameLst>
                                          <p:attrName>style.visibility</p:attrName>
                                        </p:attrNameLst>
                                      </p:cBhvr>
                                      <p:to>
                                        <p:strVal val="hidden"/>
                                      </p:to>
                                    </p:set>
                                  </p:childTnLst>
                                </p:cTn>
                              </p:par>
                              <p:par>
                                <p:cTn id="69" presetID="9" presetClass="entr" presetSubtype="0" fill="hold" grpId="0" nodeType="withEffect">
                                  <p:stCondLst>
                                    <p:cond delay="0"/>
                                  </p:stCondLst>
                                  <p:childTnLst>
                                    <p:set>
                                      <p:cBhvr>
                                        <p:cTn id="70" dur="1" fill="hold">
                                          <p:stCondLst>
                                            <p:cond delay="0"/>
                                          </p:stCondLst>
                                        </p:cTn>
                                        <p:tgtEl>
                                          <p:spTgt spid="53309"/>
                                        </p:tgtEl>
                                        <p:attrNameLst>
                                          <p:attrName>style.visibility</p:attrName>
                                        </p:attrNameLst>
                                      </p:cBhvr>
                                      <p:to>
                                        <p:strVal val="visible"/>
                                      </p:to>
                                    </p:set>
                                    <p:animEffect transition="in" filter="dissolve">
                                      <p:cBhvr>
                                        <p:cTn id="71" dur="500"/>
                                        <p:tgtEl>
                                          <p:spTgt spid="5330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53297"/>
                                        </p:tgtEl>
                                        <p:attrNameLst>
                                          <p:attrName>style.visibility</p:attrName>
                                        </p:attrNameLst>
                                      </p:cBhvr>
                                      <p:to>
                                        <p:strVal val="hidden"/>
                                      </p:to>
                                    </p:set>
                                  </p:childTnLst>
                                </p:cTn>
                              </p:par>
                              <p:par>
                                <p:cTn id="76" presetID="9" presetClass="entr" presetSubtype="0" fill="hold" grpId="0" nodeType="withEffect">
                                  <p:stCondLst>
                                    <p:cond delay="0"/>
                                  </p:stCondLst>
                                  <p:childTnLst>
                                    <p:set>
                                      <p:cBhvr>
                                        <p:cTn id="77" dur="1" fill="hold">
                                          <p:stCondLst>
                                            <p:cond delay="0"/>
                                          </p:stCondLst>
                                        </p:cTn>
                                        <p:tgtEl>
                                          <p:spTgt spid="53310"/>
                                        </p:tgtEl>
                                        <p:attrNameLst>
                                          <p:attrName>style.visibility</p:attrName>
                                        </p:attrNameLst>
                                      </p:cBhvr>
                                      <p:to>
                                        <p:strVal val="visible"/>
                                      </p:to>
                                    </p:set>
                                    <p:animEffect transition="in" filter="dissolve">
                                      <p:cBhvr>
                                        <p:cTn id="78" dur="500"/>
                                        <p:tgtEl>
                                          <p:spTgt spid="5331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53311"/>
                                        </p:tgtEl>
                                        <p:attrNameLst>
                                          <p:attrName>style.visibility</p:attrName>
                                        </p:attrNameLst>
                                      </p:cBhvr>
                                      <p:to>
                                        <p:strVal val="hidden"/>
                                      </p:to>
                                    </p:set>
                                  </p:childTnLst>
                                </p:cTn>
                              </p:par>
                              <p:par>
                                <p:cTn id="83" presetID="9" presetClass="entr" presetSubtype="0" fill="hold" grpId="0" nodeType="withEffect">
                                  <p:stCondLst>
                                    <p:cond delay="0"/>
                                  </p:stCondLst>
                                  <p:childTnLst>
                                    <p:set>
                                      <p:cBhvr>
                                        <p:cTn id="84" dur="1" fill="hold">
                                          <p:stCondLst>
                                            <p:cond delay="0"/>
                                          </p:stCondLst>
                                        </p:cTn>
                                        <p:tgtEl>
                                          <p:spTgt spid="53312"/>
                                        </p:tgtEl>
                                        <p:attrNameLst>
                                          <p:attrName>style.visibility</p:attrName>
                                        </p:attrNameLst>
                                      </p:cBhvr>
                                      <p:to>
                                        <p:strVal val="visible"/>
                                      </p:to>
                                    </p:set>
                                    <p:animEffect transition="in" filter="dissolve">
                                      <p:cBhvr>
                                        <p:cTn id="85" dur="500"/>
                                        <p:tgtEl>
                                          <p:spTgt spid="5331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53298"/>
                                        </p:tgtEl>
                                        <p:attrNameLst>
                                          <p:attrName>style.visibility</p:attrName>
                                        </p:attrNameLst>
                                      </p:cBhvr>
                                      <p:to>
                                        <p:strVal val="hidden"/>
                                      </p:to>
                                    </p:set>
                                  </p:childTnLst>
                                </p:cTn>
                              </p:par>
                              <p:par>
                                <p:cTn id="90" presetID="9" presetClass="entr" presetSubtype="0" fill="hold" grpId="0" nodeType="withEffect">
                                  <p:stCondLst>
                                    <p:cond delay="0"/>
                                  </p:stCondLst>
                                  <p:childTnLst>
                                    <p:set>
                                      <p:cBhvr>
                                        <p:cTn id="91" dur="1" fill="hold">
                                          <p:stCondLst>
                                            <p:cond delay="0"/>
                                          </p:stCondLst>
                                        </p:cTn>
                                        <p:tgtEl>
                                          <p:spTgt spid="53313"/>
                                        </p:tgtEl>
                                        <p:attrNameLst>
                                          <p:attrName>style.visibility</p:attrName>
                                        </p:attrNameLst>
                                      </p:cBhvr>
                                      <p:to>
                                        <p:strVal val="visible"/>
                                      </p:to>
                                    </p:set>
                                    <p:animEffect transition="in" filter="dissolve">
                                      <p:cBhvr>
                                        <p:cTn id="92" dur="500"/>
                                        <p:tgtEl>
                                          <p:spTgt spid="5331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53308"/>
                                        </p:tgtEl>
                                        <p:attrNameLst>
                                          <p:attrName>style.visibility</p:attrName>
                                        </p:attrNameLst>
                                      </p:cBhvr>
                                      <p:to>
                                        <p:strVal val="hidden"/>
                                      </p:to>
                                    </p:set>
                                  </p:childTnLst>
                                </p:cTn>
                              </p:par>
                              <p:par>
                                <p:cTn id="97" presetID="9" presetClass="entr" presetSubtype="0" fill="hold" grpId="0" nodeType="withEffect">
                                  <p:stCondLst>
                                    <p:cond delay="0"/>
                                  </p:stCondLst>
                                  <p:childTnLst>
                                    <p:set>
                                      <p:cBhvr>
                                        <p:cTn id="98" dur="1" fill="hold">
                                          <p:stCondLst>
                                            <p:cond delay="0"/>
                                          </p:stCondLst>
                                        </p:cTn>
                                        <p:tgtEl>
                                          <p:spTgt spid="53314"/>
                                        </p:tgtEl>
                                        <p:attrNameLst>
                                          <p:attrName>style.visibility</p:attrName>
                                        </p:attrNameLst>
                                      </p:cBhvr>
                                      <p:to>
                                        <p:strVal val="visible"/>
                                      </p:to>
                                    </p:set>
                                    <p:animEffect transition="in" filter="dissolve">
                                      <p:cBhvr>
                                        <p:cTn id="99" dur="500"/>
                                        <p:tgtEl>
                                          <p:spTgt spid="5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1" grpId="0"/>
      <p:bldP spid="53291" grpId="1"/>
      <p:bldP spid="53292" grpId="0"/>
      <p:bldP spid="53293" grpId="0"/>
      <p:bldP spid="53293" grpId="1"/>
      <p:bldP spid="53294" grpId="0"/>
      <p:bldP spid="53296" grpId="0"/>
      <p:bldP spid="53297" grpId="0"/>
      <p:bldP spid="53297" grpId="1"/>
      <p:bldP spid="53298" grpId="0"/>
      <p:bldP spid="53298" grpId="1"/>
      <p:bldP spid="53299" grpId="0"/>
      <p:bldP spid="53300" grpId="0"/>
      <p:bldP spid="53300" grpId="1"/>
      <p:bldP spid="53301" grpId="0"/>
      <p:bldP spid="53301" grpId="1"/>
      <p:bldP spid="53302" grpId="0"/>
      <p:bldP spid="53303" grpId="0"/>
      <p:bldP spid="53304" grpId="0"/>
      <p:bldP spid="53306" grpId="0"/>
      <p:bldP spid="53307" grpId="0"/>
      <p:bldP spid="53308" grpId="0"/>
      <p:bldP spid="53308" grpId="1"/>
      <p:bldP spid="53309" grpId="0"/>
      <p:bldP spid="53310" grpId="0"/>
      <p:bldP spid="53311" grpId="0"/>
      <p:bldP spid="53312" grpId="0"/>
      <p:bldP spid="53313" grpId="0"/>
      <p:bldP spid="533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76213"/>
            <a:ext cx="8229600" cy="944562"/>
          </a:xfrm>
        </p:spPr>
        <p:txBody>
          <a:bodyPr/>
          <a:lstStyle/>
          <a:p>
            <a:r>
              <a:rPr lang="en-US" altLang="he-IL" u="sng" dirty="0">
                <a:solidFill>
                  <a:schemeClr val="hlink"/>
                </a:solidFill>
                <a:latin typeface="Calibri Light" panose="020F0302020204030204" pitchFamily="34" charset="0"/>
              </a:rPr>
              <a:t>Chapter 4: roadmap</a:t>
            </a:r>
            <a:endParaRPr lang="en-US" altLang="sv-SE" u="sng" dirty="0">
              <a:solidFill>
                <a:schemeClr val="hlink"/>
              </a:solidFill>
              <a:latin typeface="Calibri Light" panose="020F0302020204030204" pitchFamily="34" charset="0"/>
            </a:endParaRPr>
          </a:p>
        </p:txBody>
      </p:sp>
      <p:sp>
        <p:nvSpPr>
          <p:cNvPr id="15363" name="Rectangle 3"/>
          <p:cNvSpPr>
            <a:spLocks noGrp="1" noChangeArrowheads="1"/>
          </p:cNvSpPr>
          <p:nvPr>
            <p:ph type="body" idx="1"/>
          </p:nvPr>
        </p:nvSpPr>
        <p:spPr>
          <a:xfrm>
            <a:off x="0" y="1130300"/>
            <a:ext cx="8778875" cy="5180013"/>
          </a:xfrm>
        </p:spPr>
        <p:txBody>
          <a:bodyPr/>
          <a:lstStyle/>
          <a:p>
            <a:pPr lvl="1">
              <a:buFontTx/>
              <a:buNone/>
            </a:pPr>
            <a:r>
              <a:rPr lang="en-US" altLang="he-IL" dirty="0">
                <a:solidFill>
                  <a:srgbClr val="000099"/>
                </a:solidFill>
                <a:latin typeface="Calibri Light" panose="020F0302020204030204" pitchFamily="34" charset="0"/>
              </a:rPr>
              <a:t>4.3 Self-Stabilizing Ranking: </a:t>
            </a:r>
            <a:r>
              <a:rPr lang="en-US" altLang="he-IL" sz="2400" dirty="0">
                <a:solidFill>
                  <a:srgbClr val="000099"/>
                </a:solidFill>
                <a:latin typeface="Calibri Light" panose="020F0302020204030204" pitchFamily="34" charset="0"/>
              </a:rPr>
              <a:t>Converting an Id-based System to a Special-processor System</a:t>
            </a:r>
          </a:p>
          <a:p>
            <a:pPr lvl="1">
              <a:buFontTx/>
              <a:buNone/>
            </a:pPr>
            <a:r>
              <a:rPr lang="en-US" altLang="he-IL" dirty="0">
                <a:solidFill>
                  <a:srgbClr val="CC3300"/>
                </a:solidFill>
                <a:latin typeface="Calibri Light" panose="020F0302020204030204" pitchFamily="34" charset="0"/>
              </a:rPr>
              <a:t>4.4 Update: </a:t>
            </a:r>
            <a:r>
              <a:rPr lang="en-US" altLang="he-IL" sz="2400" dirty="0">
                <a:solidFill>
                  <a:srgbClr val="CC3300"/>
                </a:solidFill>
                <a:latin typeface="Calibri Light" panose="020F0302020204030204" pitchFamily="34" charset="0"/>
              </a:rPr>
              <a:t>Converting a Special Processor to an Id-based Dynamic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3338" y="84138"/>
            <a:ext cx="9155113" cy="1143000"/>
          </a:xfrm>
          <a:noFill/>
        </p:spPr>
        <p:txBody>
          <a:bodyPr lIns="0" rIns="0"/>
          <a:lstStyle/>
          <a:p>
            <a:r>
              <a:rPr lang="en-US" altLang="he-IL" sz="3800" u="sng" dirty="0">
                <a:solidFill>
                  <a:schemeClr val="hlink"/>
                </a:solidFill>
                <a:latin typeface="Calibri Light" panose="020F0302020204030204" pitchFamily="34" charset="0"/>
              </a:rPr>
              <a:t>Update - Converting a Special Processor to an Id-based Dynamic System</a:t>
            </a:r>
          </a:p>
        </p:txBody>
      </p:sp>
      <p:sp>
        <p:nvSpPr>
          <p:cNvPr id="16387" name="Rectangle 3"/>
          <p:cNvSpPr>
            <a:spLocks noGrp="1" noChangeArrowheads="1"/>
          </p:cNvSpPr>
          <p:nvPr>
            <p:ph type="body" idx="1"/>
          </p:nvPr>
        </p:nvSpPr>
        <p:spPr>
          <a:xfrm>
            <a:off x="211138" y="1317625"/>
            <a:ext cx="8766175" cy="3470275"/>
          </a:xfrm>
        </p:spPr>
        <p:txBody>
          <a:bodyPr/>
          <a:lstStyle/>
          <a:p>
            <a:r>
              <a:rPr lang="en-US" altLang="sv-SE" sz="2800" dirty="0">
                <a:solidFill>
                  <a:schemeClr val="accent2"/>
                </a:solidFill>
                <a:latin typeface="Calibri Light" panose="020F0302020204030204" pitchFamily="34" charset="0"/>
              </a:rPr>
              <a:t>The task of the </a:t>
            </a:r>
            <a:r>
              <a:rPr lang="en-US" altLang="sv-SE" sz="2800" dirty="0">
                <a:solidFill>
                  <a:srgbClr val="CC0000"/>
                </a:solidFill>
                <a:latin typeface="Calibri Light" panose="020F0302020204030204" pitchFamily="34" charset="0"/>
              </a:rPr>
              <a:t>update algorithm</a:t>
            </a:r>
            <a:r>
              <a:rPr lang="en-US" altLang="sv-SE" sz="2800" dirty="0">
                <a:solidFill>
                  <a:schemeClr val="accent2"/>
                </a:solidFill>
                <a:latin typeface="Calibri Light" panose="020F0302020204030204" pitchFamily="34" charset="0"/>
              </a:rPr>
              <a:t> in id-based system is to inform each processor of the other processors that are in its connected component.</a:t>
            </a:r>
          </a:p>
          <a:p>
            <a:r>
              <a:rPr lang="en-US" altLang="sv-SE" sz="2400" dirty="0">
                <a:solidFill>
                  <a:schemeClr val="accent2"/>
                </a:solidFill>
                <a:latin typeface="Calibri Light" panose="020F0302020204030204" pitchFamily="34" charset="0"/>
              </a:rPr>
              <a:t>As a result every processor in the connected component knows the maximal identifier in the system, and a single leader is elected.</a:t>
            </a:r>
          </a:p>
          <a:p>
            <a:pPr eaLnBrk="0" hangingPunct="0">
              <a:buClr>
                <a:schemeClr val="accent2"/>
              </a:buClr>
              <a:buSzPct val="85000"/>
            </a:pPr>
            <a:r>
              <a:rPr lang="en-US" altLang="sv-SE" sz="2800" dirty="0">
                <a:solidFill>
                  <a:schemeClr val="accent2"/>
                </a:solidFill>
                <a:latin typeface="Calibri Light" panose="020F0302020204030204" pitchFamily="34" charset="0"/>
              </a:rPr>
              <a:t>The </a:t>
            </a:r>
            <a:r>
              <a:rPr lang="en-US" altLang="sv-SE" sz="2800" dirty="0">
                <a:solidFill>
                  <a:srgbClr val="CC0000"/>
                </a:solidFill>
                <a:latin typeface="Calibri Light" panose="020F0302020204030204" pitchFamily="34" charset="0"/>
              </a:rPr>
              <a:t>update algorithm</a:t>
            </a:r>
            <a:r>
              <a:rPr lang="en-US" altLang="sv-SE" sz="2800" dirty="0">
                <a:solidFill>
                  <a:schemeClr val="accent2"/>
                </a:solidFill>
                <a:latin typeface="Calibri Light" panose="020F0302020204030204" pitchFamily="34" charset="0"/>
              </a:rPr>
              <a:t> is a self-stabilizing leader election algorithm within O(d) cycles (pulses).</a:t>
            </a:r>
          </a:p>
        </p:txBody>
      </p:sp>
      <p:sp>
        <p:nvSpPr>
          <p:cNvPr id="16388" name="Text Box 4"/>
          <p:cNvSpPr txBox="1">
            <a:spLocks noChangeArrowheads="1"/>
          </p:cNvSpPr>
          <p:nvPr/>
        </p:nvSpPr>
        <p:spPr bwMode="auto">
          <a:xfrm>
            <a:off x="215900" y="4821238"/>
            <a:ext cx="8743950" cy="1800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eaLnBrk="0" hangingPunct="0">
              <a:spcBef>
                <a:spcPct val="20000"/>
              </a:spcBef>
              <a:buClr>
                <a:schemeClr val="accent2"/>
              </a:buClr>
              <a:buSzPct val="85000"/>
            </a:pPr>
            <a:r>
              <a:rPr lang="en-US" altLang="sv-SE" sz="2800" dirty="0">
                <a:solidFill>
                  <a:srgbClr val="0066FF"/>
                </a:solidFill>
                <a:latin typeface="Calibri Light" panose="020F0302020204030204" pitchFamily="34" charset="0"/>
              </a:rPr>
              <a:t>   The motivation for the restriction that the update must work in id-based system can be viewed by examining Dijkstra self stabilizing ME algorithm for a ring of processors…</a:t>
            </a:r>
            <a:endParaRPr lang="en-US" altLang="sv-SE" sz="2800" b="1" dirty="0">
              <a:solidFill>
                <a:srgbClr val="0066FF"/>
              </a:solidFill>
              <a:latin typeface="Calibri Light" panose="020F03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238125" y="917575"/>
            <a:ext cx="8235950" cy="2752725"/>
          </a:xfrm>
        </p:spPr>
        <p:txBody>
          <a:bodyPr/>
          <a:lstStyle/>
          <a:p>
            <a:pPr>
              <a:lnSpc>
                <a:spcPct val="90000"/>
              </a:lnSpc>
            </a:pPr>
            <a:r>
              <a:rPr lang="en-US" altLang="sv-SE" sz="2800" dirty="0">
                <a:solidFill>
                  <a:schemeClr val="accent2"/>
                </a:solidFill>
                <a:latin typeface="Calibri Light" panose="020F0302020204030204" pitchFamily="34" charset="0"/>
              </a:rPr>
              <a:t>Dijkstra proved that without a special processor, it is impossible to achieve ME in a self-stabilizing manner</a:t>
            </a:r>
          </a:p>
          <a:p>
            <a:pPr>
              <a:lnSpc>
                <a:spcPct val="90000"/>
              </a:lnSpc>
            </a:pPr>
            <a:r>
              <a:rPr lang="en-US" altLang="sv-SE" sz="2800" dirty="0">
                <a:solidFill>
                  <a:schemeClr val="accent2"/>
                </a:solidFill>
                <a:latin typeface="Calibri Light" panose="020F0302020204030204" pitchFamily="34" charset="0"/>
              </a:rPr>
              <a:t>The impossibility proof is for composite number of identical processors connected in a ring activated by a central daemon</a:t>
            </a:r>
            <a:endParaRPr lang="en-US" altLang="sv-SE" sz="2400" dirty="0">
              <a:solidFill>
                <a:schemeClr val="hlink"/>
              </a:solidFill>
              <a:latin typeface="Calibri Light" panose="020F0302020204030204" pitchFamily="34" charset="0"/>
            </a:endParaRPr>
          </a:p>
        </p:txBody>
      </p:sp>
      <p:sp>
        <p:nvSpPr>
          <p:cNvPr id="18435" name="Rectangle 3"/>
          <p:cNvSpPr>
            <a:spLocks noGrp="1" noChangeArrowheads="1"/>
          </p:cNvSpPr>
          <p:nvPr>
            <p:ph type="title"/>
          </p:nvPr>
        </p:nvSpPr>
        <p:spPr>
          <a:xfrm>
            <a:off x="431800" y="58738"/>
            <a:ext cx="8229600" cy="622300"/>
          </a:xfrm>
          <a:noFill/>
        </p:spPr>
        <p:txBody>
          <a:bodyPr tIns="0" bIns="0"/>
          <a:lstStyle/>
          <a:p>
            <a:r>
              <a:rPr lang="en-US" altLang="sv-SE" u="sng" dirty="0">
                <a:solidFill>
                  <a:schemeClr val="hlink"/>
                </a:solidFill>
                <a:latin typeface="Calibri Light" panose="020F0302020204030204" pitchFamily="34" charset="0"/>
              </a:rPr>
              <a:t>Dijkstra proof</a:t>
            </a:r>
          </a:p>
        </p:txBody>
      </p:sp>
      <p:sp>
        <p:nvSpPr>
          <p:cNvPr id="18459" name="Text Box 27"/>
          <p:cNvSpPr txBox="1">
            <a:spLocks noChangeArrowheads="1"/>
          </p:cNvSpPr>
          <p:nvPr/>
        </p:nvSpPr>
        <p:spPr bwMode="auto">
          <a:xfrm>
            <a:off x="571500" y="4030663"/>
            <a:ext cx="770255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pPr>
            <a:r>
              <a:rPr lang="en-US" altLang="sv-SE" sz="2800" dirty="0">
                <a:solidFill>
                  <a:srgbClr val="0066FF"/>
                </a:solidFill>
                <a:latin typeface="Calibri Light" panose="020F0302020204030204" pitchFamily="34" charset="0"/>
              </a:rPr>
              <a:t>ME requires that processor P</a:t>
            </a:r>
            <a:r>
              <a:rPr lang="en-US" altLang="sv-SE" sz="2800" baseline="-25000" dirty="0">
                <a:solidFill>
                  <a:srgbClr val="0066FF"/>
                </a:solidFill>
                <a:latin typeface="Calibri Light" panose="020F0302020204030204" pitchFamily="34" charset="0"/>
              </a:rPr>
              <a:t>i</a:t>
            </a:r>
            <a:r>
              <a:rPr lang="en-US" altLang="sv-SE" sz="2800" dirty="0">
                <a:solidFill>
                  <a:srgbClr val="0066FF"/>
                </a:solidFill>
                <a:latin typeface="Calibri Light" panose="020F0302020204030204" pitchFamily="34" charset="0"/>
              </a:rPr>
              <a:t> should execute the critical section </a:t>
            </a:r>
            <a:r>
              <a:rPr lang="en-US" altLang="sv-SE" sz="2800" dirty="0">
                <a:solidFill>
                  <a:srgbClr val="CC0000"/>
                </a:solidFill>
                <a:latin typeface="Calibri Light" panose="020F0302020204030204" pitchFamily="34" charset="0"/>
              </a:rPr>
              <a:t>if and only if</a:t>
            </a:r>
            <a:r>
              <a:rPr lang="en-US" altLang="sv-SE" sz="2800" dirty="0">
                <a:solidFill>
                  <a:srgbClr val="0066FF"/>
                </a:solidFill>
                <a:latin typeface="Calibri Light" panose="020F0302020204030204" pitchFamily="34" charset="0"/>
              </a:rPr>
              <a:t> it is the only processor that can change its state (by reading its neighbors’ states) at that execution point</a:t>
            </a:r>
            <a:endParaRPr lang="en-US" altLang="sv-SE" sz="2800" dirty="0">
              <a:latin typeface="Calibri Light" panose="020F03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3" name="Text Box 15"/>
          <p:cNvSpPr txBox="1">
            <a:spLocks noChangeArrowheads="1"/>
          </p:cNvSpPr>
          <p:nvPr/>
        </p:nvSpPr>
        <p:spPr bwMode="auto">
          <a:xfrm>
            <a:off x="7113588" y="2651125"/>
            <a:ext cx="481012"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buClr>
                <a:schemeClr val="accent2"/>
              </a:buClr>
              <a:buSzPct val="85000"/>
              <a:buFont typeface="Wingdings" pitchFamily="2" charset="2"/>
              <a:buNone/>
            </a:pPr>
            <a:r>
              <a:rPr lang="en-US" altLang="sv-SE" sz="2000" b="1">
                <a:latin typeface="Comic Sans MS" pitchFamily="66" charset="0"/>
              </a:rPr>
              <a:t>S</a:t>
            </a:r>
            <a:r>
              <a:rPr lang="en-US" altLang="sv-SE" sz="2000" b="1" baseline="-25000">
                <a:latin typeface="Comic Sans MS" pitchFamily="66" charset="0"/>
              </a:rPr>
              <a:t>0</a:t>
            </a:r>
            <a:endParaRPr lang="en-US" altLang="sv-SE" sz="2000" b="1">
              <a:latin typeface="Comic Sans MS" pitchFamily="66" charset="0"/>
            </a:endParaRPr>
          </a:p>
        </p:txBody>
      </p:sp>
      <p:sp>
        <p:nvSpPr>
          <p:cNvPr id="43036" name="Text Box 28"/>
          <p:cNvSpPr txBox="1">
            <a:spLocks noChangeArrowheads="1"/>
          </p:cNvSpPr>
          <p:nvPr/>
        </p:nvSpPr>
        <p:spPr bwMode="auto">
          <a:xfrm>
            <a:off x="215900" y="3979863"/>
            <a:ext cx="445452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sv-SE" sz="2800" dirty="0">
                <a:solidFill>
                  <a:schemeClr val="accent2"/>
                </a:solidFill>
                <a:latin typeface="Calibri Light" panose="020F0302020204030204" pitchFamily="34" charset="0"/>
              </a:rPr>
              <a:t>Then, p</a:t>
            </a:r>
            <a:r>
              <a:rPr lang="en-US" altLang="sv-SE" sz="2800" baseline="-25000" dirty="0">
                <a:solidFill>
                  <a:schemeClr val="accent2"/>
                </a:solidFill>
                <a:latin typeface="Calibri Light" panose="020F0302020204030204" pitchFamily="34" charset="0"/>
              </a:rPr>
              <a:t>1</a:t>
            </a:r>
            <a:r>
              <a:rPr lang="en-US" altLang="sv-SE" sz="2800" dirty="0">
                <a:solidFill>
                  <a:schemeClr val="accent2"/>
                </a:solidFill>
                <a:latin typeface="Calibri Light" panose="020F0302020204030204" pitchFamily="34" charset="0"/>
              </a:rPr>
              <a:t> and p</a:t>
            </a:r>
            <a:r>
              <a:rPr lang="en-US" altLang="sv-SE" sz="2800" baseline="-25000" dirty="0">
                <a:solidFill>
                  <a:schemeClr val="accent2"/>
                </a:solidFill>
                <a:latin typeface="Calibri Light" panose="020F0302020204030204" pitchFamily="34" charset="0"/>
              </a:rPr>
              <a:t>3</a:t>
            </a:r>
            <a:r>
              <a:rPr lang="en-US" altLang="sv-SE" sz="2800" dirty="0">
                <a:solidFill>
                  <a:schemeClr val="accent2"/>
                </a:solidFill>
                <a:latin typeface="Calibri Light" panose="020F0302020204030204" pitchFamily="34" charset="0"/>
              </a:rPr>
              <a:t> will be at S</a:t>
            </a:r>
            <a:r>
              <a:rPr lang="en-US" altLang="sv-SE" sz="2800" baseline="-25000" dirty="0">
                <a:solidFill>
                  <a:schemeClr val="accent2"/>
                </a:solidFill>
                <a:latin typeface="Calibri Light" panose="020F0302020204030204" pitchFamily="34" charset="0"/>
              </a:rPr>
              <a:t>1</a:t>
            </a:r>
            <a:r>
              <a:rPr lang="en-US" altLang="sv-SE" sz="2800" dirty="0">
                <a:solidFill>
                  <a:schemeClr val="accent2"/>
                </a:solidFill>
                <a:latin typeface="Calibri Light" panose="020F0302020204030204" pitchFamily="34" charset="0"/>
              </a:rPr>
              <a:t>, p</a:t>
            </a:r>
            <a:r>
              <a:rPr lang="en-US" altLang="sv-SE" sz="2800" baseline="-25000" dirty="0">
                <a:solidFill>
                  <a:schemeClr val="accent2"/>
                </a:solidFill>
                <a:latin typeface="Calibri Light" panose="020F0302020204030204" pitchFamily="34" charset="0"/>
              </a:rPr>
              <a:t>2</a:t>
            </a:r>
            <a:r>
              <a:rPr lang="en-US" altLang="sv-SE" sz="2800" dirty="0">
                <a:solidFill>
                  <a:schemeClr val="accent2"/>
                </a:solidFill>
                <a:latin typeface="Calibri Light" panose="020F0302020204030204" pitchFamily="34" charset="0"/>
              </a:rPr>
              <a:t> and p</a:t>
            </a:r>
            <a:r>
              <a:rPr lang="en-US" altLang="sv-SE" sz="2800" baseline="-25000" dirty="0">
                <a:solidFill>
                  <a:schemeClr val="accent2"/>
                </a:solidFill>
                <a:latin typeface="Calibri Light" panose="020F0302020204030204" pitchFamily="34" charset="0"/>
              </a:rPr>
              <a:t>4</a:t>
            </a:r>
            <a:r>
              <a:rPr lang="en-US" altLang="sv-SE" sz="2800" dirty="0">
                <a:solidFill>
                  <a:schemeClr val="accent2"/>
                </a:solidFill>
                <a:latin typeface="Calibri Light" panose="020F0302020204030204" pitchFamily="34" charset="0"/>
              </a:rPr>
              <a:t> will be at S</a:t>
            </a:r>
            <a:r>
              <a:rPr lang="en-US" altLang="sv-SE" sz="2800" baseline="-25000" dirty="0">
                <a:solidFill>
                  <a:schemeClr val="accent2"/>
                </a:solidFill>
                <a:latin typeface="Calibri Light" panose="020F0302020204030204" pitchFamily="34" charset="0"/>
              </a:rPr>
              <a:t>1</a:t>
            </a:r>
            <a:r>
              <a:rPr lang="en-US" altLang="sv-SE" sz="2800" dirty="0">
                <a:solidFill>
                  <a:schemeClr val="accent2"/>
                </a:solidFill>
                <a:latin typeface="Calibri Light" panose="020F0302020204030204" pitchFamily="34" charset="0"/>
              </a:rPr>
              <a:t>’. </a:t>
            </a:r>
          </a:p>
          <a:p>
            <a:pPr>
              <a:buFontTx/>
              <a:buChar char="•"/>
            </a:pPr>
            <a:r>
              <a:rPr lang="en-US" altLang="sv-SE" sz="2800" dirty="0">
                <a:solidFill>
                  <a:srgbClr val="CC0000"/>
                </a:solidFill>
                <a:latin typeface="Calibri Light" panose="020F0302020204030204" pitchFamily="34" charset="0"/>
              </a:rPr>
              <a:t>We can see that symmetry in state is preserved</a:t>
            </a:r>
          </a:p>
        </p:txBody>
      </p:sp>
      <p:sp>
        <p:nvSpPr>
          <p:cNvPr id="43012" name="Rectangle 4"/>
          <p:cNvSpPr>
            <a:spLocks noChangeArrowheads="1"/>
          </p:cNvSpPr>
          <p:nvPr/>
        </p:nvSpPr>
        <p:spPr bwMode="auto">
          <a:xfrm>
            <a:off x="431800" y="58738"/>
            <a:ext cx="82296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lvl1pPr algn="ctr">
              <a:defRPr sz="4400">
                <a:solidFill>
                  <a:schemeClr val="tx2"/>
                </a:solidFill>
                <a:latin typeface="Arial" pitchFamily="34" charset="0"/>
                <a:cs typeface="Arial" pitchFamily="34" charset="0"/>
              </a:defRPr>
            </a:lvl1pPr>
            <a:lvl2pPr algn="ctr">
              <a:defRPr sz="4400">
                <a:solidFill>
                  <a:schemeClr val="tx2"/>
                </a:solidFill>
                <a:latin typeface="Arial" pitchFamily="34" charset="0"/>
                <a:cs typeface="Arial" pitchFamily="34" charset="0"/>
              </a:defRPr>
            </a:lvl2pPr>
            <a:lvl3pPr algn="ctr">
              <a:defRPr sz="4400">
                <a:solidFill>
                  <a:schemeClr val="tx2"/>
                </a:solidFill>
                <a:latin typeface="Arial" pitchFamily="34" charset="0"/>
                <a:cs typeface="Arial" pitchFamily="34" charset="0"/>
              </a:defRPr>
            </a:lvl3pPr>
            <a:lvl4pPr algn="ctr">
              <a:defRPr sz="4400">
                <a:solidFill>
                  <a:schemeClr val="tx2"/>
                </a:solidFill>
                <a:latin typeface="Arial" pitchFamily="34" charset="0"/>
                <a:cs typeface="Arial" pitchFamily="34" charset="0"/>
              </a:defRPr>
            </a:lvl4pPr>
            <a:lvl5pPr algn="ctr">
              <a:defRPr sz="4400">
                <a:solidFill>
                  <a:schemeClr val="tx2"/>
                </a:solidFill>
                <a:latin typeface="Arial" pitchFamily="34" charset="0"/>
                <a:cs typeface="Arial" pitchFamily="34" charset="0"/>
              </a:defRPr>
            </a:lvl5pPr>
            <a:lvl6pPr marL="457200" algn="ctr" fontAlgn="base">
              <a:spcBef>
                <a:spcPct val="0"/>
              </a:spcBef>
              <a:spcAft>
                <a:spcPct val="0"/>
              </a:spcAft>
              <a:defRPr sz="4400">
                <a:solidFill>
                  <a:schemeClr val="tx2"/>
                </a:solidFill>
                <a:latin typeface="Arial" pitchFamily="34" charset="0"/>
                <a:cs typeface="Arial" pitchFamily="34" charset="0"/>
              </a:defRPr>
            </a:lvl6pPr>
            <a:lvl7pPr marL="914400" algn="ctr" fontAlgn="base">
              <a:spcBef>
                <a:spcPct val="0"/>
              </a:spcBef>
              <a:spcAft>
                <a:spcPct val="0"/>
              </a:spcAft>
              <a:defRPr sz="4400">
                <a:solidFill>
                  <a:schemeClr val="tx2"/>
                </a:solidFill>
                <a:latin typeface="Arial" pitchFamily="34" charset="0"/>
                <a:cs typeface="Arial" pitchFamily="34" charset="0"/>
              </a:defRPr>
            </a:lvl7pPr>
            <a:lvl8pPr marL="1371600" algn="ctr" fontAlgn="base">
              <a:spcBef>
                <a:spcPct val="0"/>
              </a:spcBef>
              <a:spcAft>
                <a:spcPct val="0"/>
              </a:spcAft>
              <a:defRPr sz="4400">
                <a:solidFill>
                  <a:schemeClr val="tx2"/>
                </a:solidFill>
                <a:latin typeface="Arial" pitchFamily="34" charset="0"/>
                <a:cs typeface="Arial" pitchFamily="34" charset="0"/>
              </a:defRPr>
            </a:lvl8pPr>
            <a:lvl9pPr marL="1828800" algn="ctr" fontAlgn="base">
              <a:spcBef>
                <a:spcPct val="0"/>
              </a:spcBef>
              <a:spcAft>
                <a:spcPct val="0"/>
              </a:spcAft>
              <a:defRPr sz="4400">
                <a:solidFill>
                  <a:schemeClr val="tx2"/>
                </a:solidFill>
                <a:latin typeface="Arial" pitchFamily="34" charset="0"/>
                <a:cs typeface="Arial" pitchFamily="34" charset="0"/>
              </a:defRPr>
            </a:lvl9pPr>
          </a:lstStyle>
          <a:p>
            <a:r>
              <a:rPr lang="en-US" altLang="sv-SE" u="sng" dirty="0">
                <a:solidFill>
                  <a:schemeClr val="hlink"/>
                </a:solidFill>
                <a:latin typeface="Calibri Light" panose="020F0302020204030204" pitchFamily="34" charset="0"/>
              </a:rPr>
              <a:t>Dijkstra proof</a:t>
            </a:r>
          </a:p>
        </p:txBody>
      </p:sp>
      <p:sp>
        <p:nvSpPr>
          <p:cNvPr id="43014" name="Rectangle 6"/>
          <p:cNvSpPr>
            <a:spLocks noChangeArrowheads="1"/>
          </p:cNvSpPr>
          <p:nvPr/>
        </p:nvSpPr>
        <p:spPr bwMode="auto">
          <a:xfrm>
            <a:off x="6892925" y="1601788"/>
            <a:ext cx="48101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3024" name="Text Box 16"/>
          <p:cNvSpPr txBox="1">
            <a:spLocks noChangeArrowheads="1"/>
          </p:cNvSpPr>
          <p:nvPr/>
        </p:nvSpPr>
        <p:spPr bwMode="auto">
          <a:xfrm>
            <a:off x="7132638" y="2663825"/>
            <a:ext cx="4445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buClr>
                <a:schemeClr val="accent2"/>
              </a:buClr>
              <a:buSzPct val="85000"/>
              <a:buFont typeface="Wingdings" pitchFamily="2" charset="2"/>
              <a:buNone/>
            </a:pPr>
            <a:r>
              <a:rPr lang="en-US" altLang="sv-SE" sz="2000" b="1">
                <a:solidFill>
                  <a:srgbClr val="9900CC"/>
                </a:solidFill>
                <a:latin typeface="Comic Sans MS" pitchFamily="66" charset="0"/>
              </a:rPr>
              <a:t>S</a:t>
            </a:r>
            <a:r>
              <a:rPr lang="en-US" altLang="sv-SE" sz="2000" b="1" baseline="-25000">
                <a:solidFill>
                  <a:srgbClr val="9900CC"/>
                </a:solidFill>
                <a:latin typeface="Comic Sans MS" pitchFamily="66" charset="0"/>
              </a:rPr>
              <a:t>1</a:t>
            </a:r>
            <a:endParaRPr lang="en-US" altLang="sv-SE" sz="2000" b="1">
              <a:solidFill>
                <a:srgbClr val="9900CC"/>
              </a:solidFill>
              <a:latin typeface="Comic Sans MS" pitchFamily="66" charset="0"/>
            </a:endParaRPr>
          </a:p>
        </p:txBody>
      </p:sp>
      <p:sp>
        <p:nvSpPr>
          <p:cNvPr id="43015" name="Oval 7"/>
          <p:cNvSpPr>
            <a:spLocks noChangeArrowheads="1"/>
          </p:cNvSpPr>
          <p:nvPr/>
        </p:nvSpPr>
        <p:spPr bwMode="auto">
          <a:xfrm>
            <a:off x="5707063" y="4029075"/>
            <a:ext cx="695325" cy="725488"/>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buClr>
                <a:schemeClr val="accent2"/>
              </a:buClr>
              <a:buSzPct val="85000"/>
              <a:buFont typeface="Wingdings" pitchFamily="2" charset="2"/>
              <a:buNone/>
            </a:pPr>
            <a:r>
              <a:rPr lang="en-US" altLang="sv-SE" sz="2000" b="1">
                <a:solidFill>
                  <a:srgbClr val="0000B0"/>
                </a:solidFill>
                <a:latin typeface="Comic Sans MS" pitchFamily="66" charset="0"/>
              </a:rPr>
              <a:t>p</a:t>
            </a:r>
            <a:r>
              <a:rPr lang="en-US" altLang="sv-SE" sz="2000" b="1" baseline="-25000">
                <a:solidFill>
                  <a:srgbClr val="0000B0"/>
                </a:solidFill>
                <a:latin typeface="Comic Sans MS" pitchFamily="66" charset="0"/>
              </a:rPr>
              <a:t>4</a:t>
            </a:r>
            <a:endParaRPr lang="en-US" altLang="sv-SE" sz="2000" b="1">
              <a:solidFill>
                <a:srgbClr val="0000B0"/>
              </a:solidFill>
              <a:latin typeface="Comic Sans MS" pitchFamily="66" charset="0"/>
            </a:endParaRPr>
          </a:p>
        </p:txBody>
      </p:sp>
      <p:sp>
        <p:nvSpPr>
          <p:cNvPr id="43016" name="Oval 8"/>
          <p:cNvSpPr>
            <a:spLocks noChangeArrowheads="1"/>
          </p:cNvSpPr>
          <p:nvPr/>
        </p:nvSpPr>
        <p:spPr bwMode="auto">
          <a:xfrm>
            <a:off x="6713538" y="4903788"/>
            <a:ext cx="695325" cy="7239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buClr>
                <a:schemeClr val="accent2"/>
              </a:buClr>
              <a:buSzPct val="85000"/>
              <a:buFont typeface="Wingdings" pitchFamily="2" charset="2"/>
              <a:buNone/>
            </a:pPr>
            <a:r>
              <a:rPr lang="en-US" altLang="sv-SE" sz="2000" b="1">
                <a:solidFill>
                  <a:srgbClr val="0000B0"/>
                </a:solidFill>
                <a:latin typeface="Comic Sans MS" pitchFamily="66" charset="0"/>
              </a:rPr>
              <a:t>p</a:t>
            </a:r>
            <a:r>
              <a:rPr lang="en-US" altLang="sv-SE" sz="2000" b="1" baseline="-25000">
                <a:solidFill>
                  <a:srgbClr val="0000B0"/>
                </a:solidFill>
                <a:latin typeface="Comic Sans MS" pitchFamily="66" charset="0"/>
              </a:rPr>
              <a:t>3</a:t>
            </a:r>
            <a:endParaRPr lang="en-US" altLang="sv-SE" sz="2000" b="1">
              <a:solidFill>
                <a:srgbClr val="0000B0"/>
              </a:solidFill>
              <a:latin typeface="Comic Sans MS" pitchFamily="66" charset="0"/>
            </a:endParaRPr>
          </a:p>
        </p:txBody>
      </p:sp>
      <p:sp>
        <p:nvSpPr>
          <p:cNvPr id="43017" name="Oval 9"/>
          <p:cNvSpPr>
            <a:spLocks noChangeArrowheads="1"/>
          </p:cNvSpPr>
          <p:nvPr/>
        </p:nvSpPr>
        <p:spPr bwMode="auto">
          <a:xfrm>
            <a:off x="7645400" y="4029075"/>
            <a:ext cx="695325" cy="725488"/>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buClr>
                <a:schemeClr val="accent2"/>
              </a:buClr>
              <a:buSzPct val="85000"/>
              <a:buFont typeface="Wingdings" pitchFamily="2" charset="2"/>
              <a:buNone/>
            </a:pPr>
            <a:r>
              <a:rPr lang="en-US" altLang="sv-SE" sz="2000" b="1">
                <a:solidFill>
                  <a:srgbClr val="0000B0"/>
                </a:solidFill>
                <a:latin typeface="Comic Sans MS" pitchFamily="66" charset="0"/>
              </a:rPr>
              <a:t>p</a:t>
            </a:r>
            <a:r>
              <a:rPr lang="en-US" altLang="sv-SE" sz="2000" b="1" baseline="-25000">
                <a:solidFill>
                  <a:srgbClr val="0000B0"/>
                </a:solidFill>
                <a:latin typeface="Comic Sans MS" pitchFamily="66" charset="0"/>
              </a:rPr>
              <a:t>2</a:t>
            </a:r>
            <a:endParaRPr lang="en-US" altLang="sv-SE" sz="2000" b="1">
              <a:solidFill>
                <a:srgbClr val="0000B0"/>
              </a:solidFill>
              <a:latin typeface="Comic Sans MS" pitchFamily="66" charset="0"/>
            </a:endParaRPr>
          </a:p>
        </p:txBody>
      </p:sp>
      <p:sp>
        <p:nvSpPr>
          <p:cNvPr id="43018" name="Oval 10"/>
          <p:cNvSpPr>
            <a:spLocks noChangeArrowheads="1"/>
          </p:cNvSpPr>
          <p:nvPr/>
        </p:nvSpPr>
        <p:spPr bwMode="auto">
          <a:xfrm>
            <a:off x="6640513" y="3057525"/>
            <a:ext cx="695325" cy="725488"/>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buClr>
                <a:schemeClr val="accent2"/>
              </a:buClr>
              <a:buSzPct val="85000"/>
              <a:buFont typeface="Wingdings" pitchFamily="2" charset="2"/>
              <a:buNone/>
            </a:pPr>
            <a:r>
              <a:rPr lang="en-US" altLang="sv-SE" sz="2000" b="1">
                <a:solidFill>
                  <a:srgbClr val="0000B0"/>
                </a:solidFill>
                <a:latin typeface="Comic Sans MS" pitchFamily="66" charset="0"/>
              </a:rPr>
              <a:t>p</a:t>
            </a:r>
            <a:r>
              <a:rPr lang="en-US" altLang="sv-SE" sz="2000" b="1" baseline="-25000">
                <a:solidFill>
                  <a:srgbClr val="0000B0"/>
                </a:solidFill>
                <a:latin typeface="Comic Sans MS" pitchFamily="66" charset="0"/>
              </a:rPr>
              <a:t>1</a:t>
            </a:r>
            <a:endParaRPr lang="en-US" altLang="sv-SE" sz="2000" b="1">
              <a:solidFill>
                <a:srgbClr val="0000B0"/>
              </a:solidFill>
              <a:latin typeface="Comic Sans MS" pitchFamily="66" charset="0"/>
            </a:endParaRPr>
          </a:p>
        </p:txBody>
      </p:sp>
      <p:sp>
        <p:nvSpPr>
          <p:cNvPr id="43019" name="Line 11"/>
          <p:cNvSpPr>
            <a:spLocks noChangeShapeType="1"/>
          </p:cNvSpPr>
          <p:nvPr/>
        </p:nvSpPr>
        <p:spPr bwMode="auto">
          <a:xfrm>
            <a:off x="7359650" y="3683000"/>
            <a:ext cx="401638" cy="39528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3020" name="Line 12"/>
          <p:cNvSpPr>
            <a:spLocks noChangeShapeType="1"/>
          </p:cNvSpPr>
          <p:nvPr/>
        </p:nvSpPr>
        <p:spPr bwMode="auto">
          <a:xfrm flipH="1">
            <a:off x="7319963" y="4651375"/>
            <a:ext cx="336550" cy="37465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3021" name="Line 13"/>
          <p:cNvSpPr>
            <a:spLocks noChangeShapeType="1"/>
          </p:cNvSpPr>
          <p:nvPr/>
        </p:nvSpPr>
        <p:spPr bwMode="auto">
          <a:xfrm flipH="1" flipV="1">
            <a:off x="6270625" y="4721225"/>
            <a:ext cx="406400" cy="354013"/>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3022" name="Line 14"/>
          <p:cNvSpPr>
            <a:spLocks noChangeShapeType="1"/>
          </p:cNvSpPr>
          <p:nvPr/>
        </p:nvSpPr>
        <p:spPr bwMode="auto">
          <a:xfrm flipV="1">
            <a:off x="6270625" y="3621088"/>
            <a:ext cx="334963" cy="40005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3025" name="Text Box 17"/>
          <p:cNvSpPr txBox="1">
            <a:spLocks noChangeArrowheads="1"/>
          </p:cNvSpPr>
          <p:nvPr/>
        </p:nvSpPr>
        <p:spPr bwMode="auto">
          <a:xfrm>
            <a:off x="6665913" y="5718175"/>
            <a:ext cx="481012"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buClr>
                <a:schemeClr val="accent2"/>
              </a:buClr>
              <a:buSzPct val="85000"/>
              <a:buFont typeface="Wingdings" pitchFamily="2" charset="2"/>
              <a:buNone/>
            </a:pPr>
            <a:r>
              <a:rPr lang="en-US" altLang="sv-SE" sz="2000" b="1">
                <a:latin typeface="Comic Sans MS" pitchFamily="66" charset="0"/>
              </a:rPr>
              <a:t>S</a:t>
            </a:r>
            <a:r>
              <a:rPr lang="en-US" altLang="sv-SE" sz="2000" b="1" baseline="-25000">
                <a:latin typeface="Comic Sans MS" pitchFamily="66" charset="0"/>
              </a:rPr>
              <a:t>0</a:t>
            </a:r>
            <a:endParaRPr lang="en-US" altLang="sv-SE" sz="2000" b="1">
              <a:latin typeface="Comic Sans MS" pitchFamily="66" charset="0"/>
            </a:endParaRPr>
          </a:p>
        </p:txBody>
      </p:sp>
      <p:sp>
        <p:nvSpPr>
          <p:cNvPr id="43026" name="Text Box 18"/>
          <p:cNvSpPr txBox="1">
            <a:spLocks noChangeArrowheads="1"/>
          </p:cNvSpPr>
          <p:nvPr/>
        </p:nvSpPr>
        <p:spPr bwMode="auto">
          <a:xfrm>
            <a:off x="8243888" y="4691063"/>
            <a:ext cx="4794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buClr>
                <a:schemeClr val="accent2"/>
              </a:buClr>
              <a:buSzPct val="85000"/>
              <a:buFont typeface="Wingdings" pitchFamily="2" charset="2"/>
              <a:buNone/>
            </a:pPr>
            <a:r>
              <a:rPr lang="en-US" altLang="sv-SE" sz="2000" b="1">
                <a:latin typeface="Comic Sans MS" pitchFamily="66" charset="0"/>
              </a:rPr>
              <a:t>S</a:t>
            </a:r>
            <a:r>
              <a:rPr lang="en-US" altLang="sv-SE" sz="2000" b="1" baseline="-25000">
                <a:latin typeface="Comic Sans MS" pitchFamily="66" charset="0"/>
              </a:rPr>
              <a:t>0</a:t>
            </a:r>
            <a:r>
              <a:rPr lang="en-US" altLang="sv-SE" sz="2000" b="1">
                <a:latin typeface="Comic Sans MS" pitchFamily="66" charset="0"/>
              </a:rPr>
              <a:t>’</a:t>
            </a:r>
          </a:p>
        </p:txBody>
      </p:sp>
      <p:sp>
        <p:nvSpPr>
          <p:cNvPr id="43027" name="Text Box 19"/>
          <p:cNvSpPr txBox="1">
            <a:spLocks noChangeArrowheads="1"/>
          </p:cNvSpPr>
          <p:nvPr/>
        </p:nvSpPr>
        <p:spPr bwMode="auto">
          <a:xfrm>
            <a:off x="5160963" y="4341813"/>
            <a:ext cx="4794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buClr>
                <a:schemeClr val="accent2"/>
              </a:buClr>
              <a:buSzPct val="85000"/>
              <a:buFont typeface="Wingdings" pitchFamily="2" charset="2"/>
              <a:buNone/>
            </a:pPr>
            <a:r>
              <a:rPr lang="en-US" altLang="sv-SE" sz="2000" b="1">
                <a:latin typeface="Comic Sans MS" pitchFamily="66" charset="0"/>
              </a:rPr>
              <a:t>S</a:t>
            </a:r>
            <a:r>
              <a:rPr lang="en-US" altLang="sv-SE" sz="2000" b="1" baseline="-25000">
                <a:latin typeface="Comic Sans MS" pitchFamily="66" charset="0"/>
              </a:rPr>
              <a:t>0</a:t>
            </a:r>
            <a:r>
              <a:rPr lang="en-US" altLang="sv-SE" sz="2000" b="1">
                <a:latin typeface="Comic Sans MS" pitchFamily="66" charset="0"/>
              </a:rPr>
              <a:t>’</a:t>
            </a:r>
          </a:p>
        </p:txBody>
      </p:sp>
      <p:sp>
        <p:nvSpPr>
          <p:cNvPr id="43028" name="Text Box 20"/>
          <p:cNvSpPr txBox="1">
            <a:spLocks noChangeArrowheads="1"/>
          </p:cNvSpPr>
          <p:nvPr/>
        </p:nvSpPr>
        <p:spPr bwMode="auto">
          <a:xfrm>
            <a:off x="6715125" y="5729288"/>
            <a:ext cx="398463"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buClr>
                <a:schemeClr val="accent2"/>
              </a:buClr>
              <a:buSzPct val="85000"/>
              <a:buFont typeface="Wingdings" pitchFamily="2" charset="2"/>
              <a:buNone/>
            </a:pPr>
            <a:r>
              <a:rPr lang="en-US" altLang="sv-SE" sz="2000" b="1">
                <a:solidFill>
                  <a:srgbClr val="CC3300"/>
                </a:solidFill>
                <a:latin typeface="Comic Sans MS" pitchFamily="66" charset="0"/>
              </a:rPr>
              <a:t>S</a:t>
            </a:r>
            <a:r>
              <a:rPr lang="en-US" altLang="sv-SE" sz="2000" b="1" baseline="-25000">
                <a:solidFill>
                  <a:srgbClr val="CC3300"/>
                </a:solidFill>
                <a:latin typeface="Comic Sans MS" pitchFamily="66" charset="0"/>
              </a:rPr>
              <a:t>1</a:t>
            </a:r>
            <a:endParaRPr lang="en-US" altLang="sv-SE" sz="2000" b="1">
              <a:solidFill>
                <a:srgbClr val="CC3300"/>
              </a:solidFill>
              <a:latin typeface="Comic Sans MS" pitchFamily="66" charset="0"/>
            </a:endParaRPr>
          </a:p>
        </p:txBody>
      </p:sp>
      <p:sp>
        <p:nvSpPr>
          <p:cNvPr id="43029" name="Text Box 21"/>
          <p:cNvSpPr txBox="1">
            <a:spLocks noChangeArrowheads="1"/>
          </p:cNvSpPr>
          <p:nvPr/>
        </p:nvSpPr>
        <p:spPr bwMode="auto">
          <a:xfrm>
            <a:off x="8272463" y="4695825"/>
            <a:ext cx="4445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buClr>
                <a:schemeClr val="accent2"/>
              </a:buClr>
              <a:buSzPct val="85000"/>
              <a:buFont typeface="Wingdings" pitchFamily="2" charset="2"/>
              <a:buNone/>
            </a:pPr>
            <a:r>
              <a:rPr lang="en-US" altLang="sv-SE" sz="2000" b="1">
                <a:solidFill>
                  <a:srgbClr val="FF0066"/>
                </a:solidFill>
                <a:latin typeface="Comic Sans MS" pitchFamily="66" charset="0"/>
              </a:rPr>
              <a:t>S</a:t>
            </a:r>
            <a:r>
              <a:rPr lang="en-US" altLang="sv-SE" sz="2000" b="1" baseline="-25000">
                <a:solidFill>
                  <a:srgbClr val="FF0066"/>
                </a:solidFill>
                <a:latin typeface="Comic Sans MS" pitchFamily="66" charset="0"/>
              </a:rPr>
              <a:t>1</a:t>
            </a:r>
            <a:r>
              <a:rPr lang="en-US" altLang="sv-SE" sz="2000" b="1">
                <a:solidFill>
                  <a:srgbClr val="FF0066"/>
                </a:solidFill>
                <a:latin typeface="Comic Sans MS" pitchFamily="66" charset="0"/>
              </a:rPr>
              <a:t>’</a:t>
            </a:r>
          </a:p>
        </p:txBody>
      </p:sp>
      <p:sp>
        <p:nvSpPr>
          <p:cNvPr id="43030" name="Text Box 22"/>
          <p:cNvSpPr txBox="1">
            <a:spLocks noChangeArrowheads="1"/>
          </p:cNvSpPr>
          <p:nvPr/>
        </p:nvSpPr>
        <p:spPr bwMode="auto">
          <a:xfrm>
            <a:off x="5186363" y="4351338"/>
            <a:ext cx="4445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buClr>
                <a:schemeClr val="accent2"/>
              </a:buClr>
              <a:buSzPct val="85000"/>
              <a:buFont typeface="Wingdings" pitchFamily="2" charset="2"/>
              <a:buNone/>
            </a:pPr>
            <a:r>
              <a:rPr lang="en-US" altLang="sv-SE" sz="2000" b="1">
                <a:solidFill>
                  <a:srgbClr val="FF3399"/>
                </a:solidFill>
                <a:latin typeface="Comic Sans MS" pitchFamily="66" charset="0"/>
              </a:rPr>
              <a:t>S</a:t>
            </a:r>
            <a:r>
              <a:rPr lang="en-US" altLang="sv-SE" sz="2000" b="1" baseline="-25000">
                <a:solidFill>
                  <a:srgbClr val="FF3399"/>
                </a:solidFill>
                <a:latin typeface="Comic Sans MS" pitchFamily="66" charset="0"/>
              </a:rPr>
              <a:t>1</a:t>
            </a:r>
            <a:r>
              <a:rPr lang="en-US" altLang="sv-SE" sz="2000" b="1">
                <a:solidFill>
                  <a:srgbClr val="FF3399"/>
                </a:solidFill>
                <a:latin typeface="Comic Sans MS" pitchFamily="66" charset="0"/>
              </a:rPr>
              <a:t>’</a:t>
            </a:r>
          </a:p>
        </p:txBody>
      </p:sp>
      <p:sp>
        <p:nvSpPr>
          <p:cNvPr id="43031" name="Text Box 23"/>
          <p:cNvSpPr txBox="1">
            <a:spLocks noChangeArrowheads="1"/>
          </p:cNvSpPr>
          <p:nvPr/>
        </p:nvSpPr>
        <p:spPr bwMode="auto">
          <a:xfrm>
            <a:off x="377825" y="3036888"/>
            <a:ext cx="250825" cy="3651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spcBef>
                <a:spcPct val="20000"/>
              </a:spcBef>
              <a:buClr>
                <a:schemeClr val="accent2"/>
              </a:buClr>
              <a:buSzPct val="85000"/>
              <a:buFont typeface="Wingdings" pitchFamily="2" charset="2"/>
              <a:buNone/>
            </a:pPr>
            <a:r>
              <a:rPr lang="en-US" altLang="sv-SE" sz="2400">
                <a:solidFill>
                  <a:srgbClr val="9900CC"/>
                </a:solidFill>
                <a:latin typeface="Comic Sans MS" pitchFamily="66" charset="0"/>
              </a:rPr>
              <a:t>P</a:t>
            </a:r>
            <a:r>
              <a:rPr lang="en-US" altLang="sv-SE" sz="2400" baseline="-25000">
                <a:solidFill>
                  <a:srgbClr val="9900CC"/>
                </a:solidFill>
                <a:latin typeface="Comic Sans MS" pitchFamily="66" charset="0"/>
              </a:rPr>
              <a:t>1</a:t>
            </a:r>
          </a:p>
        </p:txBody>
      </p:sp>
      <p:sp>
        <p:nvSpPr>
          <p:cNvPr id="43032" name="Text Box 24"/>
          <p:cNvSpPr txBox="1">
            <a:spLocks noChangeArrowheads="1"/>
          </p:cNvSpPr>
          <p:nvPr/>
        </p:nvSpPr>
        <p:spPr bwMode="auto">
          <a:xfrm>
            <a:off x="747713" y="3028950"/>
            <a:ext cx="366712" cy="3651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spcBef>
                <a:spcPct val="20000"/>
              </a:spcBef>
              <a:buClr>
                <a:schemeClr val="accent2"/>
              </a:buClr>
              <a:buSzPct val="85000"/>
              <a:buFont typeface="Wingdings" pitchFamily="2" charset="2"/>
              <a:buNone/>
            </a:pPr>
            <a:r>
              <a:rPr lang="en-US" altLang="sv-SE" sz="2400">
                <a:solidFill>
                  <a:srgbClr val="CC3300"/>
                </a:solidFill>
                <a:latin typeface="Comic Sans MS" pitchFamily="66" charset="0"/>
              </a:rPr>
              <a:t>,P</a:t>
            </a:r>
            <a:r>
              <a:rPr lang="en-US" altLang="sv-SE" sz="2400" baseline="-25000">
                <a:solidFill>
                  <a:srgbClr val="CC3300"/>
                </a:solidFill>
                <a:latin typeface="Comic Sans MS" pitchFamily="66" charset="0"/>
              </a:rPr>
              <a:t>3</a:t>
            </a:r>
          </a:p>
        </p:txBody>
      </p:sp>
      <p:sp>
        <p:nvSpPr>
          <p:cNvPr id="43033" name="Text Box 25"/>
          <p:cNvSpPr txBox="1">
            <a:spLocks noChangeArrowheads="1"/>
          </p:cNvSpPr>
          <p:nvPr/>
        </p:nvSpPr>
        <p:spPr bwMode="auto">
          <a:xfrm>
            <a:off x="1235075" y="3035300"/>
            <a:ext cx="366713" cy="3651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spcBef>
                <a:spcPct val="20000"/>
              </a:spcBef>
              <a:buClr>
                <a:schemeClr val="accent2"/>
              </a:buClr>
              <a:buSzPct val="85000"/>
              <a:buFont typeface="Wingdings" pitchFamily="2" charset="2"/>
              <a:buNone/>
            </a:pPr>
            <a:r>
              <a:rPr lang="en-US" altLang="sv-SE" sz="2400">
                <a:solidFill>
                  <a:srgbClr val="FF0066"/>
                </a:solidFill>
                <a:latin typeface="Comic Sans MS" pitchFamily="66" charset="0"/>
              </a:rPr>
              <a:t>,P</a:t>
            </a:r>
            <a:r>
              <a:rPr lang="en-US" altLang="sv-SE" sz="2400" baseline="-25000">
                <a:solidFill>
                  <a:srgbClr val="FF0066"/>
                </a:solidFill>
                <a:latin typeface="Comic Sans MS" pitchFamily="66" charset="0"/>
              </a:rPr>
              <a:t>2</a:t>
            </a:r>
          </a:p>
        </p:txBody>
      </p:sp>
      <p:sp>
        <p:nvSpPr>
          <p:cNvPr id="43034" name="Text Box 26"/>
          <p:cNvSpPr txBox="1">
            <a:spLocks noChangeArrowheads="1"/>
          </p:cNvSpPr>
          <p:nvPr/>
        </p:nvSpPr>
        <p:spPr bwMode="auto">
          <a:xfrm>
            <a:off x="1720850" y="3038475"/>
            <a:ext cx="366713" cy="3651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spcBef>
                <a:spcPct val="20000"/>
              </a:spcBef>
              <a:buClr>
                <a:schemeClr val="accent2"/>
              </a:buClr>
              <a:buSzPct val="85000"/>
              <a:buFont typeface="Wingdings" pitchFamily="2" charset="2"/>
              <a:buNone/>
            </a:pPr>
            <a:r>
              <a:rPr lang="en-US" altLang="sv-SE" sz="2400" dirty="0">
                <a:solidFill>
                  <a:srgbClr val="FF3399"/>
                </a:solidFill>
                <a:latin typeface="Comic Sans MS" pitchFamily="66" charset="0"/>
              </a:rPr>
              <a:t>,P</a:t>
            </a:r>
            <a:r>
              <a:rPr lang="en-US" altLang="sv-SE" sz="2400" baseline="-25000" dirty="0">
                <a:solidFill>
                  <a:srgbClr val="FF3399"/>
                </a:solidFill>
                <a:latin typeface="Comic Sans MS" pitchFamily="66" charset="0"/>
              </a:rPr>
              <a:t>4</a:t>
            </a:r>
          </a:p>
        </p:txBody>
      </p:sp>
      <p:sp>
        <p:nvSpPr>
          <p:cNvPr id="43035" name="Text Box 27"/>
          <p:cNvSpPr txBox="1">
            <a:spLocks noChangeArrowheads="1"/>
          </p:cNvSpPr>
          <p:nvPr/>
        </p:nvSpPr>
        <p:spPr bwMode="auto">
          <a:xfrm>
            <a:off x="2208213" y="3051175"/>
            <a:ext cx="206375" cy="3651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spcBef>
                <a:spcPct val="20000"/>
              </a:spcBef>
              <a:buClr>
                <a:schemeClr val="accent2"/>
              </a:buClr>
              <a:buSzPct val="85000"/>
              <a:buFont typeface="Wingdings" pitchFamily="2" charset="2"/>
              <a:buNone/>
            </a:pPr>
            <a:r>
              <a:rPr lang="en-US" altLang="sv-SE" sz="2400">
                <a:solidFill>
                  <a:srgbClr val="008080"/>
                </a:solidFill>
                <a:latin typeface="Comic Sans MS" pitchFamily="66" charset="0"/>
              </a:rPr>
              <a:t>…</a:t>
            </a:r>
            <a:endParaRPr lang="en-US" altLang="sv-SE" sz="2400" baseline="-25000">
              <a:solidFill>
                <a:srgbClr val="008080"/>
              </a:solidFill>
              <a:latin typeface="Comic Sans MS" pitchFamily="66" charset="0"/>
            </a:endParaRPr>
          </a:p>
        </p:txBody>
      </p:sp>
      <p:sp>
        <p:nvSpPr>
          <p:cNvPr id="43039" name="Text Box 31"/>
          <p:cNvSpPr txBox="1">
            <a:spLocks noChangeArrowheads="1"/>
          </p:cNvSpPr>
          <p:nvPr/>
        </p:nvSpPr>
        <p:spPr bwMode="auto">
          <a:xfrm>
            <a:off x="266700" y="896938"/>
            <a:ext cx="84502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sv-SE" sz="2800" dirty="0">
                <a:solidFill>
                  <a:schemeClr val="accent2"/>
                </a:solidFill>
                <a:latin typeface="Calibri Light" panose="020F0302020204030204" pitchFamily="34" charset="0"/>
              </a:rPr>
              <a:t>Consider P</a:t>
            </a:r>
            <a:r>
              <a:rPr lang="en-US" altLang="sv-SE" sz="2800" baseline="-25000" dirty="0">
                <a:solidFill>
                  <a:schemeClr val="accent2"/>
                </a:solidFill>
                <a:latin typeface="Calibri Light" panose="020F0302020204030204" pitchFamily="34" charset="0"/>
              </a:rPr>
              <a:t>1</a:t>
            </a:r>
            <a:r>
              <a:rPr lang="en-US" altLang="sv-SE" sz="2800" dirty="0">
                <a:solidFill>
                  <a:schemeClr val="accent2"/>
                </a:solidFill>
                <a:latin typeface="Calibri Light" panose="020F0302020204030204" pitchFamily="34" charset="0"/>
              </a:rPr>
              <a:t>,P</a:t>
            </a:r>
            <a:r>
              <a:rPr lang="en-US" altLang="sv-SE" sz="2800" baseline="-25000" dirty="0">
                <a:solidFill>
                  <a:schemeClr val="accent2"/>
                </a:solidFill>
                <a:latin typeface="Calibri Light" panose="020F0302020204030204" pitchFamily="34" charset="0"/>
              </a:rPr>
              <a:t>3</a:t>
            </a:r>
            <a:r>
              <a:rPr lang="en-US" altLang="sv-SE" sz="2800" dirty="0">
                <a:solidFill>
                  <a:schemeClr val="accent2"/>
                </a:solidFill>
                <a:latin typeface="Calibri Light" panose="020F0302020204030204" pitchFamily="34" charset="0"/>
              </a:rPr>
              <a:t> starting in the same state S</a:t>
            </a:r>
            <a:r>
              <a:rPr lang="en-US" altLang="sv-SE" sz="2800" baseline="-25000" dirty="0">
                <a:solidFill>
                  <a:schemeClr val="accent2"/>
                </a:solidFill>
                <a:latin typeface="Calibri Light" panose="020F0302020204030204" pitchFamily="34" charset="0"/>
              </a:rPr>
              <a:t>0</a:t>
            </a:r>
            <a:r>
              <a:rPr lang="en-US" altLang="sv-SE" sz="2800" dirty="0">
                <a:solidFill>
                  <a:schemeClr val="accent2"/>
                </a:solidFill>
                <a:latin typeface="Calibri Light" panose="020F0302020204030204" pitchFamily="34" charset="0"/>
              </a:rPr>
              <a:t>, P</a:t>
            </a:r>
            <a:r>
              <a:rPr lang="en-US" altLang="sv-SE" sz="2800" baseline="-25000" dirty="0">
                <a:solidFill>
                  <a:schemeClr val="accent2"/>
                </a:solidFill>
                <a:latin typeface="Calibri Light" panose="020F0302020204030204" pitchFamily="34" charset="0"/>
              </a:rPr>
              <a:t>2</a:t>
            </a:r>
            <a:r>
              <a:rPr lang="en-US" altLang="sv-SE" sz="2800" dirty="0">
                <a:solidFill>
                  <a:schemeClr val="accent2"/>
                </a:solidFill>
                <a:latin typeface="Calibri Light" panose="020F0302020204030204" pitchFamily="34" charset="0"/>
              </a:rPr>
              <a:t>, P</a:t>
            </a:r>
            <a:r>
              <a:rPr lang="en-US" altLang="sv-SE" sz="2800" baseline="-25000" dirty="0">
                <a:solidFill>
                  <a:schemeClr val="accent2"/>
                </a:solidFill>
                <a:latin typeface="Calibri Light" panose="020F0302020204030204" pitchFamily="34" charset="0"/>
              </a:rPr>
              <a:t>4</a:t>
            </a:r>
            <a:r>
              <a:rPr lang="en-US" altLang="sv-SE" sz="2800" dirty="0">
                <a:solidFill>
                  <a:schemeClr val="accent2"/>
                </a:solidFill>
                <a:latin typeface="Calibri Light" panose="020F0302020204030204" pitchFamily="34" charset="0"/>
              </a:rPr>
              <a:t> starting in the same state S</a:t>
            </a:r>
            <a:r>
              <a:rPr lang="en-US" altLang="sv-SE" sz="2800" baseline="-25000" dirty="0">
                <a:solidFill>
                  <a:schemeClr val="accent2"/>
                </a:solidFill>
                <a:latin typeface="Calibri Light" panose="020F0302020204030204" pitchFamily="34" charset="0"/>
              </a:rPr>
              <a:t>0</a:t>
            </a:r>
            <a:r>
              <a:rPr lang="en-US" altLang="sv-SE" sz="2800" dirty="0">
                <a:solidFill>
                  <a:schemeClr val="accent2"/>
                </a:solidFill>
                <a:latin typeface="Calibri Light" panose="020F0302020204030204" pitchFamily="34" charset="0"/>
              </a:rPr>
              <a:t>’</a:t>
            </a:r>
          </a:p>
        </p:txBody>
      </p:sp>
      <p:sp>
        <p:nvSpPr>
          <p:cNvPr id="43040" name="Text Box 32"/>
          <p:cNvSpPr txBox="1">
            <a:spLocks noChangeArrowheads="1"/>
          </p:cNvSpPr>
          <p:nvPr/>
        </p:nvSpPr>
        <p:spPr bwMode="auto">
          <a:xfrm>
            <a:off x="254000" y="2292350"/>
            <a:ext cx="4659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sz="2800" dirty="0">
                <a:solidFill>
                  <a:schemeClr val="accent2"/>
                </a:solidFill>
                <a:latin typeface="Comic Sans MS" pitchFamily="66" charset="0"/>
              </a:rPr>
              <a:t>And execution order 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3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3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02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03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03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0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6" grpId="0"/>
      <p:bldP spid="43024" grpId="0" animBg="1"/>
      <p:bldP spid="43028" grpId="0" animBg="1"/>
      <p:bldP spid="43029" grpId="0" animBg="1"/>
      <p:bldP spid="43030" grpId="0" animBg="1"/>
      <p:bldP spid="43031" grpId="0"/>
      <p:bldP spid="43032" grpId="0"/>
      <p:bldP spid="43033" grpId="0"/>
      <p:bldP spid="43034" grpId="0"/>
      <p:bldP spid="43035" grpId="0"/>
      <p:bldP spid="4304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2588" y="0"/>
            <a:ext cx="8229600" cy="936625"/>
          </a:xfrm>
        </p:spPr>
        <p:txBody>
          <a:bodyPr/>
          <a:lstStyle/>
          <a:p>
            <a:r>
              <a:rPr lang="en-US" altLang="sv-SE" sz="3600" u="sng" dirty="0">
                <a:solidFill>
                  <a:schemeClr val="hlink"/>
                </a:solidFill>
                <a:latin typeface="Calibri Light" panose="020F0302020204030204" pitchFamily="34" charset="0"/>
              </a:rPr>
              <a:t>Conclusions from Dijkstra’s proof</a:t>
            </a:r>
          </a:p>
        </p:txBody>
      </p:sp>
      <p:sp>
        <p:nvSpPr>
          <p:cNvPr id="19459" name="Rectangle 3"/>
          <p:cNvSpPr>
            <a:spLocks noGrp="1" noChangeArrowheads="1"/>
          </p:cNvSpPr>
          <p:nvPr>
            <p:ph type="body" idx="1"/>
          </p:nvPr>
        </p:nvSpPr>
        <p:spPr>
          <a:xfrm>
            <a:off x="204788" y="879475"/>
            <a:ext cx="8701087" cy="4067175"/>
          </a:xfrm>
        </p:spPr>
        <p:txBody>
          <a:bodyPr/>
          <a:lstStyle/>
          <a:p>
            <a:pPr marL="457200" indent="-457200">
              <a:lnSpc>
                <a:spcPct val="90000"/>
              </a:lnSpc>
            </a:pPr>
            <a:r>
              <a:rPr lang="en-US" altLang="sv-SE" sz="2800" dirty="0">
                <a:solidFill>
                  <a:schemeClr val="accent2"/>
                </a:solidFill>
                <a:latin typeface="Calibri Light" panose="020F0302020204030204" pitchFamily="34" charset="0"/>
              </a:rPr>
              <a:t>Whenever P</a:t>
            </a:r>
            <a:r>
              <a:rPr lang="en-US" altLang="sv-SE" sz="2800" baseline="-25000" dirty="0">
                <a:solidFill>
                  <a:schemeClr val="accent2"/>
                </a:solidFill>
                <a:latin typeface="Calibri Light" panose="020F0302020204030204" pitchFamily="34" charset="0"/>
              </a:rPr>
              <a:t>1</a:t>
            </a:r>
            <a:r>
              <a:rPr lang="en-US" altLang="sv-SE" sz="2800" dirty="0">
                <a:solidFill>
                  <a:schemeClr val="accent2"/>
                </a:solidFill>
                <a:latin typeface="Calibri Light" panose="020F0302020204030204" pitchFamily="34" charset="0"/>
              </a:rPr>
              <a:t> has permission to execute critical so does P</a:t>
            </a:r>
            <a:r>
              <a:rPr lang="en-US" altLang="sv-SE" sz="2800" baseline="-25000" dirty="0">
                <a:solidFill>
                  <a:schemeClr val="accent2"/>
                </a:solidFill>
                <a:latin typeface="Calibri Light" panose="020F0302020204030204" pitchFamily="34" charset="0"/>
              </a:rPr>
              <a:t>3</a:t>
            </a:r>
            <a:r>
              <a:rPr lang="en-US" altLang="sv-SE" sz="2800" dirty="0">
                <a:solidFill>
                  <a:schemeClr val="accent2"/>
                </a:solidFill>
                <a:latin typeface="Calibri Light" panose="020F0302020204030204" pitchFamily="34" charset="0"/>
              </a:rPr>
              <a:t>. (Like that for P</a:t>
            </a:r>
            <a:r>
              <a:rPr lang="en-US" altLang="sv-SE" sz="2800" baseline="-25000" dirty="0">
                <a:solidFill>
                  <a:schemeClr val="accent2"/>
                </a:solidFill>
                <a:latin typeface="Calibri Light" panose="020F0302020204030204" pitchFamily="34" charset="0"/>
              </a:rPr>
              <a:t>2 </a:t>
            </a:r>
            <a:r>
              <a:rPr lang="en-US" altLang="sv-SE" sz="2800" dirty="0">
                <a:solidFill>
                  <a:schemeClr val="accent2"/>
                </a:solidFill>
                <a:latin typeface="Calibri Light" panose="020F0302020204030204" pitchFamily="34" charset="0"/>
              </a:rPr>
              <a:t>and P</a:t>
            </a:r>
            <a:r>
              <a:rPr lang="en-US" altLang="sv-SE" sz="2800" baseline="-25000" dirty="0">
                <a:solidFill>
                  <a:schemeClr val="accent2"/>
                </a:solidFill>
                <a:latin typeface="Calibri Light" panose="020F0302020204030204" pitchFamily="34" charset="0"/>
              </a:rPr>
              <a:t>4</a:t>
            </a:r>
            <a:r>
              <a:rPr lang="en-US" altLang="sv-SE" sz="2800" dirty="0">
                <a:solidFill>
                  <a:schemeClr val="accent2"/>
                </a:solidFill>
                <a:latin typeface="Calibri Light" panose="020F0302020204030204" pitchFamily="34" charset="0"/>
              </a:rPr>
              <a:t>).</a:t>
            </a:r>
          </a:p>
          <a:p>
            <a:pPr marL="457200" indent="-457200">
              <a:lnSpc>
                <a:spcPct val="90000"/>
              </a:lnSpc>
            </a:pPr>
            <a:r>
              <a:rPr lang="en-US" altLang="sv-SE" sz="2800" dirty="0">
                <a:solidFill>
                  <a:schemeClr val="accent2"/>
                </a:solidFill>
                <a:latin typeface="Calibri Light" panose="020F0302020204030204" pitchFamily="34" charset="0"/>
              </a:rPr>
              <a:t>With no central daemon the impossibility result of self-stabilizing ME algorithm holds also for a ring of </a:t>
            </a:r>
            <a:r>
              <a:rPr lang="en-US" altLang="sv-SE" sz="2800" dirty="0">
                <a:solidFill>
                  <a:srgbClr val="CC0000"/>
                </a:solidFill>
                <a:latin typeface="Calibri Light" panose="020F0302020204030204" pitchFamily="34" charset="0"/>
              </a:rPr>
              <a:t>prime</a:t>
            </a:r>
            <a:r>
              <a:rPr lang="en-US" altLang="sv-SE" sz="2800" dirty="0">
                <a:solidFill>
                  <a:schemeClr val="accent2"/>
                </a:solidFill>
                <a:latin typeface="Calibri Light" panose="020F0302020204030204" pitchFamily="34" charset="0"/>
              </a:rPr>
              <a:t> number of identical processors.</a:t>
            </a:r>
          </a:p>
          <a:p>
            <a:pPr marL="457200" indent="-457200">
              <a:lnSpc>
                <a:spcPct val="90000"/>
              </a:lnSpc>
              <a:buFontTx/>
              <a:buNone/>
            </a:pPr>
            <a:r>
              <a:rPr lang="en-US" altLang="sv-SE" dirty="0">
                <a:latin typeface="Calibri Light" panose="020F0302020204030204" pitchFamily="34" charset="0"/>
              </a:rPr>
              <a:t>	</a:t>
            </a:r>
            <a:r>
              <a:rPr lang="en-US" altLang="sv-SE" sz="2400" dirty="0">
                <a:solidFill>
                  <a:schemeClr val="accent2"/>
                </a:solidFill>
                <a:latin typeface="Calibri Light" panose="020F0302020204030204" pitchFamily="34" charset="0"/>
              </a:rPr>
              <a:t>We start in a configuration that all the processors are  in the same state, and the contents of all the registers are identical. An Execution that preserve that symmetry forever is one that every processor reads all neighbors registers </a:t>
            </a:r>
            <a:r>
              <a:rPr lang="en-US" altLang="sv-SE" sz="2400" dirty="0">
                <a:solidFill>
                  <a:srgbClr val="CC0000"/>
                </a:solidFill>
                <a:latin typeface="Calibri Light" panose="020F0302020204030204" pitchFamily="34" charset="0"/>
              </a:rPr>
              <a:t>before</a:t>
            </a:r>
            <a:r>
              <a:rPr lang="en-US" altLang="sv-SE" sz="2400" dirty="0">
                <a:solidFill>
                  <a:schemeClr val="accent2"/>
                </a:solidFill>
                <a:latin typeface="Calibri Light" panose="020F0302020204030204" pitchFamily="34" charset="0"/>
              </a:rPr>
              <a:t> any writing is done. </a:t>
            </a:r>
          </a:p>
        </p:txBody>
      </p:sp>
      <p:sp>
        <p:nvSpPr>
          <p:cNvPr id="19460" name="Text Box 4"/>
          <p:cNvSpPr txBox="1">
            <a:spLocks noChangeArrowheads="1"/>
          </p:cNvSpPr>
          <p:nvPr/>
        </p:nvSpPr>
        <p:spPr bwMode="auto">
          <a:xfrm>
            <a:off x="617538" y="5086350"/>
            <a:ext cx="800735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pPr>
            <a:r>
              <a:rPr lang="en-US" altLang="sv-SE" sz="2800" dirty="0">
                <a:solidFill>
                  <a:srgbClr val="0066FF"/>
                </a:solidFill>
                <a:latin typeface="Calibri Light" panose="020F0302020204030204" pitchFamily="34" charset="0"/>
              </a:rPr>
              <a:t>The restriction for designing the update algorithm in an </a:t>
            </a:r>
            <a:r>
              <a:rPr lang="en-US" altLang="sv-SE" sz="2800" b="1" dirty="0">
                <a:solidFill>
                  <a:srgbClr val="0066FF"/>
                </a:solidFill>
                <a:latin typeface="Calibri Light" panose="020F0302020204030204" pitchFamily="34" charset="0"/>
              </a:rPr>
              <a:t>id-based</a:t>
            </a:r>
            <a:r>
              <a:rPr lang="en-US" altLang="sv-SE" sz="2800" dirty="0">
                <a:solidFill>
                  <a:srgbClr val="0066FF"/>
                </a:solidFill>
                <a:latin typeface="Calibri Light" panose="020F0302020204030204" pitchFamily="34" charset="0"/>
              </a:rPr>
              <a:t> (not identical) system is thus clear.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85775" y="-28575"/>
            <a:ext cx="7772400" cy="792163"/>
          </a:xfrm>
        </p:spPr>
        <p:txBody>
          <a:bodyPr/>
          <a:lstStyle/>
          <a:p>
            <a:r>
              <a:rPr lang="en-US" altLang="sv-SE" sz="3600" u="sng" dirty="0">
                <a:solidFill>
                  <a:schemeClr val="hlink"/>
                </a:solidFill>
                <a:latin typeface="Calibri Light" panose="020F0302020204030204" pitchFamily="34" charset="0"/>
              </a:rPr>
              <a:t>The Update algorithm outlines</a:t>
            </a:r>
          </a:p>
        </p:txBody>
      </p:sp>
      <p:sp>
        <p:nvSpPr>
          <p:cNvPr id="20483" name="Rectangle 3"/>
          <p:cNvSpPr>
            <a:spLocks noGrp="1" noChangeArrowheads="1"/>
          </p:cNvSpPr>
          <p:nvPr>
            <p:ph type="body" idx="1"/>
          </p:nvPr>
        </p:nvSpPr>
        <p:spPr>
          <a:xfrm>
            <a:off x="352425" y="722313"/>
            <a:ext cx="7772400" cy="1003300"/>
          </a:xfrm>
        </p:spPr>
        <p:txBody>
          <a:bodyPr/>
          <a:lstStyle/>
          <a:p>
            <a:r>
              <a:rPr lang="en-US" altLang="sv-SE" sz="2800" b="1" dirty="0">
                <a:solidFill>
                  <a:schemeClr val="accent2"/>
                </a:solidFill>
                <a:latin typeface="Calibri Light" panose="020F0302020204030204" pitchFamily="34" charset="0"/>
              </a:rPr>
              <a:t>The algorithm constructs n directed BFS trees. One for every processor. </a:t>
            </a:r>
          </a:p>
        </p:txBody>
      </p:sp>
      <p:sp>
        <p:nvSpPr>
          <p:cNvPr id="20485" name="Text Box 5"/>
          <p:cNvSpPr txBox="1">
            <a:spLocks noChangeArrowheads="1"/>
          </p:cNvSpPr>
          <p:nvPr/>
        </p:nvSpPr>
        <p:spPr bwMode="auto">
          <a:xfrm>
            <a:off x="200025" y="1712913"/>
            <a:ext cx="8801100" cy="470898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cs typeface="Arial" pitchFamily="34" charset="0"/>
              </a:defRPr>
            </a:lvl1pPr>
            <a:lvl2pPr marL="914400" indent="-457200">
              <a:defRPr>
                <a:solidFill>
                  <a:schemeClr val="tx1"/>
                </a:solidFill>
                <a:latin typeface="Arial" pitchFamily="34" charset="0"/>
                <a:cs typeface="Arial" pitchFamily="34" charset="0"/>
              </a:defRPr>
            </a:lvl2pPr>
            <a:lvl3pPr marL="1371600" indent="-457200">
              <a:defRPr>
                <a:solidFill>
                  <a:schemeClr val="tx1"/>
                </a:solidFill>
                <a:latin typeface="Arial" pitchFamily="34" charset="0"/>
                <a:cs typeface="Arial" pitchFamily="34" charset="0"/>
              </a:defRPr>
            </a:lvl3pPr>
            <a:lvl4pPr marL="1828800" indent="-457200">
              <a:defRPr>
                <a:solidFill>
                  <a:schemeClr val="tx1"/>
                </a:solidFill>
                <a:latin typeface="Arial" pitchFamily="34" charset="0"/>
                <a:cs typeface="Arial" pitchFamily="34" charset="0"/>
              </a:defRPr>
            </a:lvl4pPr>
            <a:lvl5pPr marL="2286000" indent="-457200">
              <a:defRPr>
                <a:solidFill>
                  <a:schemeClr val="tx1"/>
                </a:solidFill>
                <a:latin typeface="Arial" pitchFamily="34" charset="0"/>
                <a:cs typeface="Arial" pitchFamily="34" charset="0"/>
              </a:defRPr>
            </a:lvl5pPr>
            <a:lvl6pPr marL="2743200" indent="-457200" fontAlgn="base">
              <a:spcBef>
                <a:spcPct val="0"/>
              </a:spcBef>
              <a:spcAft>
                <a:spcPct val="0"/>
              </a:spcAft>
              <a:defRPr>
                <a:solidFill>
                  <a:schemeClr val="tx1"/>
                </a:solidFill>
                <a:latin typeface="Arial" pitchFamily="34" charset="0"/>
                <a:cs typeface="Arial" pitchFamily="34" charset="0"/>
              </a:defRPr>
            </a:lvl6pPr>
            <a:lvl7pPr marL="3200400" indent="-457200" fontAlgn="base">
              <a:spcBef>
                <a:spcPct val="0"/>
              </a:spcBef>
              <a:spcAft>
                <a:spcPct val="0"/>
              </a:spcAft>
              <a:defRPr>
                <a:solidFill>
                  <a:schemeClr val="tx1"/>
                </a:solidFill>
                <a:latin typeface="Arial" pitchFamily="34" charset="0"/>
                <a:cs typeface="Arial" pitchFamily="34" charset="0"/>
              </a:defRPr>
            </a:lvl7pPr>
            <a:lvl8pPr marL="3657600" indent="-457200" fontAlgn="base">
              <a:spcBef>
                <a:spcPct val="0"/>
              </a:spcBef>
              <a:spcAft>
                <a:spcPct val="0"/>
              </a:spcAft>
              <a:defRPr>
                <a:solidFill>
                  <a:schemeClr val="tx1"/>
                </a:solidFill>
                <a:latin typeface="Arial" pitchFamily="34" charset="0"/>
                <a:cs typeface="Arial" pitchFamily="34" charset="0"/>
              </a:defRPr>
            </a:lvl8pPr>
            <a:lvl9pPr marL="4114800" indent="-457200" fontAlgn="base">
              <a:spcBef>
                <a:spcPct val="0"/>
              </a:spcBef>
              <a:spcAft>
                <a:spcPct val="0"/>
              </a:spcAft>
              <a:defRPr>
                <a:solidFill>
                  <a:schemeClr val="tx1"/>
                </a:solidFill>
                <a:latin typeface="Arial" pitchFamily="34" charset="0"/>
                <a:cs typeface="Arial" pitchFamily="34" charset="0"/>
              </a:defRPr>
            </a:lvl9pPr>
          </a:lstStyle>
          <a:p>
            <a:pPr eaLnBrk="0" hangingPunct="0">
              <a:spcBef>
                <a:spcPct val="50000"/>
              </a:spcBef>
              <a:buClr>
                <a:schemeClr val="accent2"/>
              </a:buClr>
              <a:buSzPct val="85000"/>
              <a:buFont typeface="Wingdings" pitchFamily="2" charset="2"/>
              <a:buAutoNum type="arabicPeriod"/>
            </a:pPr>
            <a:r>
              <a:rPr lang="en-US" altLang="sv-SE" sz="2400" dirty="0">
                <a:solidFill>
                  <a:schemeClr val="accent2"/>
                </a:solidFill>
                <a:latin typeface="Calibri Light" panose="020F0302020204030204" pitchFamily="34" charset="0"/>
              </a:rPr>
              <a:t>Each processor P</a:t>
            </a:r>
            <a:r>
              <a:rPr lang="en-US" altLang="sv-SE" sz="2400" baseline="-25000" dirty="0">
                <a:solidFill>
                  <a:schemeClr val="accent2"/>
                </a:solidFill>
                <a:latin typeface="Calibri Light" panose="020F0302020204030204" pitchFamily="34" charset="0"/>
              </a:rPr>
              <a:t>i</a:t>
            </a:r>
            <a:r>
              <a:rPr lang="en-US" altLang="sv-SE" sz="2400" dirty="0">
                <a:solidFill>
                  <a:schemeClr val="accent2"/>
                </a:solidFill>
                <a:latin typeface="Calibri Light" panose="020F0302020204030204" pitchFamily="34" charset="0"/>
              </a:rPr>
              <a:t> holds a BFS tree rooted at P</a:t>
            </a:r>
            <a:r>
              <a:rPr lang="en-US" altLang="sv-SE" sz="2400" baseline="-25000" dirty="0">
                <a:solidFill>
                  <a:schemeClr val="accent2"/>
                </a:solidFill>
                <a:latin typeface="Calibri Light" panose="020F0302020204030204" pitchFamily="34" charset="0"/>
              </a:rPr>
              <a:t>i</a:t>
            </a:r>
            <a:r>
              <a:rPr lang="en-US" altLang="sv-SE" sz="2400" dirty="0">
                <a:solidFill>
                  <a:schemeClr val="accent2"/>
                </a:solidFill>
                <a:latin typeface="Calibri Light" panose="020F0302020204030204" pitchFamily="34" charset="0"/>
              </a:rPr>
              <a:t>. </a:t>
            </a:r>
          </a:p>
          <a:p>
            <a:pPr eaLnBrk="0" hangingPunct="0">
              <a:spcBef>
                <a:spcPct val="50000"/>
              </a:spcBef>
              <a:buClr>
                <a:schemeClr val="accent2"/>
              </a:buClr>
              <a:buSzPct val="85000"/>
              <a:buFont typeface="Wingdings" pitchFamily="2" charset="2"/>
              <a:buAutoNum type="arabicPeriod"/>
            </a:pPr>
            <a:r>
              <a:rPr lang="en-US" altLang="sv-SE" sz="2400" dirty="0">
                <a:solidFill>
                  <a:schemeClr val="accent2"/>
                </a:solidFill>
                <a:latin typeface="Calibri Light" panose="020F0302020204030204" pitchFamily="34" charset="0"/>
              </a:rPr>
              <a:t>When a node </a:t>
            </a:r>
            <a:r>
              <a:rPr lang="en-US" altLang="sv-SE" sz="2400" dirty="0" err="1">
                <a:solidFill>
                  <a:schemeClr val="accent2"/>
                </a:solidFill>
                <a:latin typeface="Calibri Light" panose="020F0302020204030204" pitchFamily="34" charset="0"/>
              </a:rPr>
              <a:t>P</a:t>
            </a:r>
            <a:r>
              <a:rPr lang="en-US" altLang="sv-SE" sz="2400" baseline="-25000" dirty="0" err="1">
                <a:solidFill>
                  <a:schemeClr val="accent2"/>
                </a:solidFill>
                <a:latin typeface="Calibri Light" panose="020F0302020204030204" pitchFamily="34" charset="0"/>
              </a:rPr>
              <a:t>j</a:t>
            </a:r>
            <a:r>
              <a:rPr lang="en-US" altLang="sv-SE" sz="2400" dirty="0">
                <a:solidFill>
                  <a:schemeClr val="accent2"/>
                </a:solidFill>
                <a:latin typeface="Calibri Light" panose="020F0302020204030204" pitchFamily="34" charset="0"/>
              </a:rPr>
              <a:t> with distance k+1 from P</a:t>
            </a:r>
            <a:r>
              <a:rPr lang="en-US" altLang="sv-SE" sz="2400" baseline="-25000" dirty="0">
                <a:solidFill>
                  <a:schemeClr val="accent2"/>
                </a:solidFill>
                <a:latin typeface="Calibri Light" panose="020F0302020204030204" pitchFamily="34" charset="0"/>
              </a:rPr>
              <a:t>i</a:t>
            </a:r>
            <a:r>
              <a:rPr lang="en-US" altLang="sv-SE" sz="2400" dirty="0">
                <a:solidFill>
                  <a:schemeClr val="accent2"/>
                </a:solidFill>
                <a:latin typeface="Calibri Light" panose="020F0302020204030204" pitchFamily="34" charset="0"/>
              </a:rPr>
              <a:t> has more than one neighbor at distance k from P</a:t>
            </a:r>
            <a:r>
              <a:rPr lang="en-US" altLang="sv-SE" sz="2400" baseline="-25000" dirty="0">
                <a:solidFill>
                  <a:schemeClr val="accent2"/>
                </a:solidFill>
                <a:latin typeface="Calibri Light" panose="020F0302020204030204" pitchFamily="34" charset="0"/>
              </a:rPr>
              <a:t>i</a:t>
            </a:r>
            <a:r>
              <a:rPr lang="en-US" altLang="sv-SE" sz="2400" dirty="0">
                <a:solidFill>
                  <a:schemeClr val="accent2"/>
                </a:solidFill>
                <a:latin typeface="Calibri Light" panose="020F0302020204030204" pitchFamily="34" charset="0"/>
              </a:rPr>
              <a:t>, </a:t>
            </a:r>
            <a:r>
              <a:rPr lang="en-US" altLang="sv-SE" sz="2400" dirty="0" err="1">
                <a:solidFill>
                  <a:schemeClr val="accent2"/>
                </a:solidFill>
                <a:latin typeface="Calibri Light" panose="020F0302020204030204" pitchFamily="34" charset="0"/>
              </a:rPr>
              <a:t>P</a:t>
            </a:r>
            <a:r>
              <a:rPr lang="en-US" altLang="sv-SE" sz="2400" baseline="-25000" dirty="0" err="1">
                <a:solidFill>
                  <a:schemeClr val="accent2"/>
                </a:solidFill>
                <a:latin typeface="Calibri Light" panose="020F0302020204030204" pitchFamily="34" charset="0"/>
              </a:rPr>
              <a:t>j</a:t>
            </a:r>
            <a:r>
              <a:rPr lang="en-US" altLang="sv-SE" sz="2400" dirty="0">
                <a:solidFill>
                  <a:schemeClr val="accent2"/>
                </a:solidFill>
                <a:latin typeface="Calibri Light" panose="020F0302020204030204" pitchFamily="34" charset="0"/>
              </a:rPr>
              <a:t> is connected to the neighbor (parent) with the maximal ID.</a:t>
            </a:r>
          </a:p>
          <a:p>
            <a:pPr eaLnBrk="0" hangingPunct="0">
              <a:spcBef>
                <a:spcPct val="50000"/>
              </a:spcBef>
              <a:buClr>
                <a:schemeClr val="accent2"/>
              </a:buClr>
              <a:buSzPct val="85000"/>
              <a:buFont typeface="Wingdings" pitchFamily="2" charset="2"/>
              <a:buAutoNum type="arabicPeriod"/>
            </a:pPr>
            <a:r>
              <a:rPr lang="en-US" altLang="sv-SE" sz="2400" dirty="0">
                <a:solidFill>
                  <a:schemeClr val="accent2"/>
                </a:solidFill>
                <a:latin typeface="Calibri Light" panose="020F0302020204030204" pitchFamily="34" charset="0"/>
              </a:rPr>
              <a:t>Each P</a:t>
            </a:r>
            <a:r>
              <a:rPr lang="en-US" altLang="sv-SE" sz="2400" baseline="-25000" dirty="0">
                <a:solidFill>
                  <a:schemeClr val="accent2"/>
                </a:solidFill>
                <a:latin typeface="Calibri Light" panose="020F0302020204030204" pitchFamily="34" charset="0"/>
              </a:rPr>
              <a:t>i</a:t>
            </a:r>
            <a:r>
              <a:rPr lang="en-US" altLang="sv-SE" sz="2400" dirty="0">
                <a:solidFill>
                  <a:schemeClr val="accent2"/>
                </a:solidFill>
                <a:latin typeface="Calibri Light" panose="020F0302020204030204" pitchFamily="34" charset="0"/>
              </a:rPr>
              <a:t> reads from his δ neighbors their set of tuples &lt;</a:t>
            </a:r>
            <a:r>
              <a:rPr lang="en-US" altLang="sv-SE" sz="2400" dirty="0" err="1">
                <a:solidFill>
                  <a:schemeClr val="accent2"/>
                </a:solidFill>
                <a:latin typeface="Calibri Light" panose="020F0302020204030204" pitchFamily="34" charset="0"/>
              </a:rPr>
              <a:t>j,x</a:t>
            </a:r>
            <a:r>
              <a:rPr lang="en-US" altLang="sv-SE" sz="2400" dirty="0">
                <a:solidFill>
                  <a:schemeClr val="accent2"/>
                </a:solidFill>
                <a:latin typeface="Calibri Light" panose="020F0302020204030204" pitchFamily="34" charset="0"/>
              </a:rPr>
              <a:t>&gt; where j represents a processor id, and x is the distance of j from the processor that holds this tuple.</a:t>
            </a:r>
          </a:p>
          <a:p>
            <a:pPr eaLnBrk="0" hangingPunct="0">
              <a:spcBef>
                <a:spcPct val="50000"/>
              </a:spcBef>
              <a:buClr>
                <a:schemeClr val="accent2"/>
              </a:buClr>
              <a:buSzPct val="85000"/>
              <a:buFont typeface="Wingdings" pitchFamily="2" charset="2"/>
              <a:buAutoNum type="arabicPeriod"/>
            </a:pPr>
            <a:r>
              <a:rPr lang="en-US" altLang="sv-SE" sz="2400" dirty="0">
                <a:solidFill>
                  <a:schemeClr val="accent2"/>
                </a:solidFill>
                <a:latin typeface="Calibri Light" panose="020F0302020204030204" pitchFamily="34" charset="0"/>
              </a:rPr>
              <a:t>P</a:t>
            </a:r>
            <a:r>
              <a:rPr lang="en-US" altLang="sv-SE" sz="2400" baseline="-25000" dirty="0">
                <a:solidFill>
                  <a:schemeClr val="accent2"/>
                </a:solidFill>
                <a:latin typeface="Calibri Light" panose="020F0302020204030204" pitchFamily="34" charset="0"/>
              </a:rPr>
              <a:t>i</a:t>
            </a:r>
            <a:r>
              <a:rPr lang="en-US" altLang="sv-SE" sz="2400" dirty="0">
                <a:solidFill>
                  <a:schemeClr val="accent2"/>
                </a:solidFill>
                <a:latin typeface="Calibri Light" panose="020F0302020204030204" pitchFamily="34" charset="0"/>
              </a:rPr>
              <a:t> tuples are computed from these neighbors’ sets, adapting for each </a:t>
            </a:r>
            <a:r>
              <a:rPr lang="en-US" altLang="sv-SE" sz="2400" dirty="0" err="1">
                <a:solidFill>
                  <a:schemeClr val="accent2"/>
                </a:solidFill>
                <a:latin typeface="Calibri Light" panose="020F0302020204030204" pitchFamily="34" charset="0"/>
              </a:rPr>
              <a:t>j</a:t>
            </a:r>
            <a:r>
              <a:rPr lang="en-US" altLang="sv-SE" sz="2400" dirty="0" err="1">
                <a:solidFill>
                  <a:schemeClr val="accent2"/>
                </a:solidFill>
                <a:latin typeface="Calibri Light" panose="020F0302020204030204" pitchFamily="34" charset="0"/>
                <a:sym typeface="Symbol" pitchFamily="18" charset="2"/>
              </a:rPr>
              <a:t></a:t>
            </a:r>
            <a:r>
              <a:rPr lang="en-US" altLang="sv-SE" sz="2400" dirty="0" err="1">
                <a:solidFill>
                  <a:schemeClr val="accent2"/>
                </a:solidFill>
                <a:latin typeface="Calibri Light" panose="020F0302020204030204" pitchFamily="34" charset="0"/>
              </a:rPr>
              <a:t>i</a:t>
            </a:r>
            <a:r>
              <a:rPr lang="en-US" altLang="sv-SE" sz="2400" dirty="0">
                <a:solidFill>
                  <a:schemeClr val="accent2"/>
                </a:solidFill>
                <a:latin typeface="Calibri Light" panose="020F0302020204030204" pitchFamily="34" charset="0"/>
              </a:rPr>
              <a:t> the tuple &lt;</a:t>
            </a:r>
            <a:r>
              <a:rPr lang="en-US" altLang="sv-SE" sz="2400" dirty="0" err="1">
                <a:solidFill>
                  <a:schemeClr val="accent2"/>
                </a:solidFill>
                <a:latin typeface="Calibri Light" panose="020F0302020204030204" pitchFamily="34" charset="0"/>
              </a:rPr>
              <a:t>j,x</a:t>
            </a:r>
            <a:r>
              <a:rPr lang="en-US" altLang="sv-SE" sz="2400" dirty="0">
                <a:solidFill>
                  <a:schemeClr val="accent2"/>
                </a:solidFill>
                <a:latin typeface="Calibri Light" panose="020F0302020204030204" pitchFamily="34" charset="0"/>
              </a:rPr>
              <a:t>&gt;</a:t>
            </a:r>
            <a:r>
              <a:rPr lang="en-US" altLang="sv-SE" sz="2400" dirty="0">
                <a:solidFill>
                  <a:schemeClr val="accent2"/>
                </a:solidFill>
                <a:latin typeface="Calibri Light" panose="020F0302020204030204" pitchFamily="34" charset="0"/>
                <a:sym typeface="MT Symbol" pitchFamily="82" charset="2"/>
              </a:rPr>
              <a:t> with the smallest x and adding 1 to x. P</a:t>
            </a:r>
            <a:r>
              <a:rPr lang="en-US" altLang="sv-SE" sz="2400" baseline="-25000" dirty="0">
                <a:solidFill>
                  <a:schemeClr val="accent2"/>
                </a:solidFill>
                <a:latin typeface="Calibri Light" panose="020F0302020204030204" pitchFamily="34" charset="0"/>
                <a:sym typeface="MT Symbol" pitchFamily="82" charset="2"/>
              </a:rPr>
              <a:t>i</a:t>
            </a:r>
            <a:r>
              <a:rPr lang="en-US" altLang="sv-SE" sz="2400" dirty="0">
                <a:solidFill>
                  <a:schemeClr val="accent2"/>
                </a:solidFill>
                <a:latin typeface="Calibri Light" panose="020F0302020204030204" pitchFamily="34" charset="0"/>
                <a:sym typeface="MT Symbol" pitchFamily="82" charset="2"/>
              </a:rPr>
              <a:t> also adds the tuple &lt;i,0&gt; indicating the distance from itself. At the end of the iteration, P</a:t>
            </a:r>
            <a:r>
              <a:rPr lang="en-US" altLang="sv-SE" sz="2400" baseline="-25000" dirty="0">
                <a:solidFill>
                  <a:schemeClr val="accent2"/>
                </a:solidFill>
                <a:latin typeface="Calibri Light" panose="020F0302020204030204" pitchFamily="34" charset="0"/>
                <a:sym typeface="MT Symbol" pitchFamily="82" charset="2"/>
              </a:rPr>
              <a:t>i</a:t>
            </a:r>
            <a:r>
              <a:rPr lang="en-US" altLang="sv-SE" sz="2400" dirty="0">
                <a:solidFill>
                  <a:schemeClr val="accent2"/>
                </a:solidFill>
                <a:latin typeface="Calibri Light" panose="020F0302020204030204" pitchFamily="34" charset="0"/>
                <a:sym typeface="MT Symbol" pitchFamily="82" charset="2"/>
              </a:rPr>
              <a:t> removes the floating (false) tuples.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58738"/>
            <a:ext cx="7772400" cy="728662"/>
          </a:xfrm>
        </p:spPr>
        <p:txBody>
          <a:bodyPr/>
          <a:lstStyle/>
          <a:p>
            <a:r>
              <a:rPr lang="en-US" altLang="sv-SE" sz="3600" u="sng" dirty="0">
                <a:solidFill>
                  <a:schemeClr val="hlink"/>
                </a:solidFill>
                <a:latin typeface="Calibri Light" panose="020F0302020204030204" pitchFamily="34" charset="0"/>
              </a:rPr>
              <a:t>Compiler</a:t>
            </a:r>
            <a:endParaRPr lang="en-US" altLang="sv-SE" sz="3600" dirty="0">
              <a:solidFill>
                <a:schemeClr val="hlink"/>
              </a:solidFill>
              <a:latin typeface="Calibri Light" panose="020F0302020204030204" pitchFamily="34" charset="0"/>
            </a:endParaRPr>
          </a:p>
        </p:txBody>
      </p:sp>
      <p:sp>
        <p:nvSpPr>
          <p:cNvPr id="10262" name="Rectangle 22"/>
          <p:cNvSpPr>
            <a:spLocks noChangeArrowheads="1"/>
          </p:cNvSpPr>
          <p:nvPr/>
        </p:nvSpPr>
        <p:spPr bwMode="auto">
          <a:xfrm>
            <a:off x="361950" y="3930650"/>
            <a:ext cx="83200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0" hangingPunct="0">
              <a:spcBef>
                <a:spcPct val="20000"/>
              </a:spcBef>
              <a:buClr>
                <a:schemeClr val="accent2"/>
              </a:buClr>
              <a:buSzPct val="85000"/>
              <a:buFontTx/>
              <a:buChar char="•"/>
            </a:pPr>
            <a:r>
              <a:rPr lang="en-US" altLang="sv-SE" sz="2800" dirty="0">
                <a:solidFill>
                  <a:srgbClr val="000099"/>
                </a:solidFill>
                <a:latin typeface="Calibri Light" panose="020F0302020204030204" pitchFamily="34" charset="0"/>
              </a:rPr>
              <a:t>An algorithm designed to stabilize in the presence of distributed daemon must stabilize in a system with central daemon</a:t>
            </a:r>
          </a:p>
        </p:txBody>
      </p:sp>
      <p:grpSp>
        <p:nvGrpSpPr>
          <p:cNvPr id="10263" name="Group 23"/>
          <p:cNvGrpSpPr>
            <a:grpSpLocks/>
          </p:cNvGrpSpPr>
          <p:nvPr/>
        </p:nvGrpSpPr>
        <p:grpSpPr bwMode="auto">
          <a:xfrm>
            <a:off x="958850" y="2416175"/>
            <a:ext cx="6932613" cy="987425"/>
            <a:chOff x="741" y="1865"/>
            <a:chExt cx="4187" cy="860"/>
          </a:xfrm>
        </p:grpSpPr>
        <p:sp>
          <p:nvSpPr>
            <p:cNvPr id="10264" name="AutoShape 24"/>
            <p:cNvSpPr>
              <a:spLocks noChangeArrowheads="1"/>
            </p:cNvSpPr>
            <p:nvPr/>
          </p:nvSpPr>
          <p:spPr bwMode="auto">
            <a:xfrm>
              <a:off x="1857" y="1865"/>
              <a:ext cx="1755" cy="860"/>
            </a:xfrm>
            <a:prstGeom prst="flowChartPredefinedProcess">
              <a:avLst/>
            </a:prstGeom>
            <a:noFill/>
            <a:ln w="9525">
              <a:solidFill>
                <a:srgbClr val="0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eaLnBrk="0" hangingPunct="0">
                <a:spcBef>
                  <a:spcPct val="20000"/>
                </a:spcBef>
                <a:buClr>
                  <a:schemeClr val="accent2"/>
                </a:buClr>
                <a:buSzPct val="85000"/>
                <a:buFont typeface="Wingdings" pitchFamily="2" charset="2"/>
                <a:buNone/>
              </a:pPr>
              <a:r>
                <a:rPr lang="en-US" altLang="sv-SE" sz="2400" b="1" dirty="0">
                  <a:solidFill>
                    <a:srgbClr val="CC3300"/>
                  </a:solidFill>
                  <a:latin typeface="Calibri Light" panose="020F0302020204030204" pitchFamily="34" charset="0"/>
                </a:rPr>
                <a:t>Compiler</a:t>
              </a:r>
            </a:p>
          </p:txBody>
        </p:sp>
        <p:sp>
          <p:nvSpPr>
            <p:cNvPr id="10265" name="AutoShape 25"/>
            <p:cNvSpPr>
              <a:spLocks noChangeArrowheads="1"/>
            </p:cNvSpPr>
            <p:nvPr/>
          </p:nvSpPr>
          <p:spPr bwMode="auto">
            <a:xfrm>
              <a:off x="741" y="1865"/>
              <a:ext cx="1116" cy="860"/>
            </a:xfrm>
            <a:prstGeom prst="rightArrow">
              <a:avLst>
                <a:gd name="adj1" fmla="val 50000"/>
                <a:gd name="adj2" fmla="val 32442"/>
              </a:avLst>
            </a:prstGeom>
            <a:noFill/>
            <a:ln w="9525">
              <a:solidFill>
                <a:srgbClr val="0099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eaLnBrk="0" hangingPunct="0">
                <a:lnSpc>
                  <a:spcPct val="50000"/>
                </a:lnSpc>
                <a:spcBef>
                  <a:spcPct val="20000"/>
                </a:spcBef>
                <a:buClr>
                  <a:schemeClr val="accent2"/>
                </a:buClr>
                <a:buSzPct val="85000"/>
                <a:buFont typeface="Wingdings" pitchFamily="2" charset="2"/>
                <a:buNone/>
              </a:pPr>
              <a:r>
                <a:rPr lang="en-US" altLang="sv-SE" sz="2000" b="1" dirty="0">
                  <a:solidFill>
                    <a:srgbClr val="009999"/>
                  </a:solidFill>
                  <a:latin typeface="Calibri Light" panose="020F0302020204030204" pitchFamily="34" charset="0"/>
                </a:rPr>
                <a:t>AL for T</a:t>
              </a:r>
            </a:p>
            <a:p>
              <a:pPr algn="ctr" eaLnBrk="0" hangingPunct="0">
                <a:lnSpc>
                  <a:spcPct val="50000"/>
                </a:lnSpc>
                <a:spcBef>
                  <a:spcPct val="20000"/>
                </a:spcBef>
                <a:buClr>
                  <a:schemeClr val="accent2"/>
                </a:buClr>
                <a:buSzPct val="85000"/>
                <a:buFont typeface="Wingdings" pitchFamily="2" charset="2"/>
                <a:buNone/>
              </a:pPr>
              <a:r>
                <a:rPr lang="en-US" altLang="sv-SE" sz="2000" b="1" dirty="0">
                  <a:solidFill>
                    <a:srgbClr val="009999"/>
                  </a:solidFill>
                  <a:latin typeface="Calibri Light" panose="020F0302020204030204" pitchFamily="34" charset="0"/>
                </a:rPr>
                <a:t>(daemon)</a:t>
              </a:r>
            </a:p>
          </p:txBody>
        </p:sp>
        <p:sp>
          <p:nvSpPr>
            <p:cNvPr id="10266" name="AutoShape 26"/>
            <p:cNvSpPr>
              <a:spLocks noChangeArrowheads="1"/>
            </p:cNvSpPr>
            <p:nvPr/>
          </p:nvSpPr>
          <p:spPr bwMode="auto">
            <a:xfrm>
              <a:off x="3612" y="1865"/>
              <a:ext cx="1316" cy="860"/>
            </a:xfrm>
            <a:prstGeom prst="rightArrow">
              <a:avLst>
                <a:gd name="adj1" fmla="val 50000"/>
                <a:gd name="adj2" fmla="val 38256"/>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eaLnBrk="0" hangingPunct="0">
                <a:lnSpc>
                  <a:spcPct val="50000"/>
                </a:lnSpc>
                <a:spcBef>
                  <a:spcPct val="20000"/>
                </a:spcBef>
                <a:buClr>
                  <a:schemeClr val="accent2"/>
                </a:buClr>
                <a:buSzPct val="85000"/>
                <a:buFont typeface="Wingdings" pitchFamily="2" charset="2"/>
                <a:buNone/>
              </a:pPr>
              <a:r>
                <a:rPr lang="en-US" altLang="sv-SE" sz="2000" b="1" dirty="0">
                  <a:solidFill>
                    <a:srgbClr val="CC3300"/>
                  </a:solidFill>
                  <a:latin typeface="Calibri Light" panose="020F0302020204030204" pitchFamily="34" charset="0"/>
                </a:rPr>
                <a:t>AL for T</a:t>
              </a:r>
            </a:p>
            <a:p>
              <a:pPr algn="ctr" eaLnBrk="0" hangingPunct="0">
                <a:lnSpc>
                  <a:spcPct val="50000"/>
                </a:lnSpc>
                <a:spcBef>
                  <a:spcPct val="20000"/>
                </a:spcBef>
                <a:buClr>
                  <a:schemeClr val="accent2"/>
                </a:buClr>
                <a:buSzPct val="85000"/>
                <a:buFont typeface="Wingdings" pitchFamily="2" charset="2"/>
                <a:buNone/>
              </a:pPr>
              <a:r>
                <a:rPr lang="en-US" altLang="sv-SE" sz="2000" b="1" dirty="0">
                  <a:solidFill>
                    <a:srgbClr val="CC3300"/>
                  </a:solidFill>
                  <a:latin typeface="Calibri Light" panose="020F0302020204030204" pitchFamily="34" charset="0"/>
                </a:rPr>
                <a:t>(read/write)</a:t>
              </a:r>
            </a:p>
          </p:txBody>
        </p:sp>
      </p:grpSp>
      <p:sp>
        <p:nvSpPr>
          <p:cNvPr id="10267" name="Rectangle 27"/>
          <p:cNvSpPr>
            <a:spLocks noChangeArrowheads="1"/>
          </p:cNvSpPr>
          <p:nvPr/>
        </p:nvSpPr>
        <p:spPr bwMode="auto">
          <a:xfrm>
            <a:off x="342900" y="1068388"/>
            <a:ext cx="8375650" cy="1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itchFamily="34" charset="0"/>
                <a:cs typeface="Arial" pitchFamily="34" charset="0"/>
              </a:defRPr>
            </a:lvl1pPr>
            <a:lvl2pPr marL="742950" indent="-285750">
              <a:spcBef>
                <a:spcPct val="20000"/>
              </a:spcBef>
              <a:buChar char="–"/>
              <a:defRPr sz="2800">
                <a:solidFill>
                  <a:schemeClr val="tx1"/>
                </a:solidFill>
                <a:latin typeface="Arial" pitchFamily="34" charset="0"/>
                <a:cs typeface="Arial" pitchFamily="34" charset="0"/>
              </a:defRPr>
            </a:lvl2pPr>
            <a:lvl3pPr marL="1143000" indent="-228600">
              <a:spcBef>
                <a:spcPct val="20000"/>
              </a:spcBef>
              <a:buChar char="•"/>
              <a:defRPr sz="2400">
                <a:solidFill>
                  <a:schemeClr val="tx1"/>
                </a:solidFill>
                <a:latin typeface="Arial" pitchFamily="34" charset="0"/>
                <a:cs typeface="Arial" pitchFamily="34" charset="0"/>
              </a:defRPr>
            </a:lvl3pPr>
            <a:lvl4pPr marL="1600200" indent="-228600">
              <a:spcBef>
                <a:spcPct val="20000"/>
              </a:spcBef>
              <a:buChar char="–"/>
              <a:defRPr sz="2000">
                <a:solidFill>
                  <a:schemeClr val="tx1"/>
                </a:solidFill>
                <a:latin typeface="Arial" pitchFamily="34" charset="0"/>
                <a:cs typeface="Arial" pitchFamily="34" charset="0"/>
              </a:defRPr>
            </a:lvl4pPr>
            <a:lvl5pPr marL="2057400" indent="-228600">
              <a:spcBef>
                <a:spcPct val="20000"/>
              </a:spcBef>
              <a:buChar char="»"/>
              <a:defRPr sz="2000">
                <a:solidFill>
                  <a:schemeClr val="tx1"/>
                </a:solidFill>
                <a:latin typeface="Arial" pitchFamily="34" charset="0"/>
                <a:cs typeface="Arial" pitchFamily="34" charset="0"/>
              </a:defRPr>
            </a:lvl5pPr>
            <a:lvl6pPr marL="2514600" indent="-228600" fontAlgn="base">
              <a:spcBef>
                <a:spcPct val="20000"/>
              </a:spcBef>
              <a:spcAft>
                <a:spcPct val="0"/>
              </a:spcAft>
              <a:buChar char="»"/>
              <a:defRPr sz="2000">
                <a:solidFill>
                  <a:schemeClr val="tx1"/>
                </a:solidFill>
                <a:latin typeface="Arial" pitchFamily="34" charset="0"/>
                <a:cs typeface="Arial" pitchFamily="34" charset="0"/>
              </a:defRPr>
            </a:lvl6pPr>
            <a:lvl7pPr marL="2971800" indent="-228600" fontAlgn="base">
              <a:spcBef>
                <a:spcPct val="20000"/>
              </a:spcBef>
              <a:spcAft>
                <a:spcPct val="0"/>
              </a:spcAft>
              <a:buChar char="»"/>
              <a:defRPr sz="2000">
                <a:solidFill>
                  <a:schemeClr val="tx1"/>
                </a:solidFill>
                <a:latin typeface="Arial" pitchFamily="34" charset="0"/>
                <a:cs typeface="Arial" pitchFamily="34" charset="0"/>
              </a:defRPr>
            </a:lvl7pPr>
            <a:lvl8pPr marL="3429000" indent="-228600" fontAlgn="base">
              <a:spcBef>
                <a:spcPct val="20000"/>
              </a:spcBef>
              <a:spcAft>
                <a:spcPct val="0"/>
              </a:spcAft>
              <a:buChar char="»"/>
              <a:defRPr sz="2000">
                <a:solidFill>
                  <a:schemeClr val="tx1"/>
                </a:solidFill>
                <a:latin typeface="Arial" pitchFamily="34" charset="0"/>
                <a:cs typeface="Arial" pitchFamily="34" charset="0"/>
              </a:defRPr>
            </a:lvl8pPr>
            <a:lvl9pPr marL="3886200" indent="-228600" fontAlgn="base">
              <a:spcBef>
                <a:spcPct val="20000"/>
              </a:spcBef>
              <a:spcAft>
                <a:spcPct val="0"/>
              </a:spcAft>
              <a:buChar char="»"/>
              <a:defRPr sz="2000">
                <a:solidFill>
                  <a:schemeClr val="tx1"/>
                </a:solidFill>
                <a:latin typeface="Arial" pitchFamily="34" charset="0"/>
                <a:cs typeface="Arial" pitchFamily="34" charset="0"/>
              </a:defRPr>
            </a:lvl9pPr>
          </a:lstStyle>
          <a:p>
            <a:r>
              <a:rPr lang="en-US" altLang="sv-SE" sz="2800" dirty="0">
                <a:solidFill>
                  <a:schemeClr val="accent2"/>
                </a:solidFill>
                <a:latin typeface="Calibri Light" panose="020F0302020204030204" pitchFamily="34" charset="0"/>
              </a:rPr>
              <a:t> All the above facts are our motivation for designing a compiler: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35000" y="476250"/>
            <a:ext cx="7772400" cy="1143000"/>
          </a:xfrm>
        </p:spPr>
        <p:txBody>
          <a:bodyPr/>
          <a:lstStyle/>
          <a:p>
            <a:r>
              <a:rPr lang="en-US" altLang="he-IL" sz="3600" u="sng" dirty="0">
                <a:solidFill>
                  <a:schemeClr val="hlink"/>
                </a:solidFill>
                <a:latin typeface="Calibri Light" panose="020F0302020204030204" pitchFamily="34" charset="0"/>
              </a:rPr>
              <a:t>Update algorithm</a:t>
            </a:r>
            <a:endParaRPr lang="en-US" altLang="sv-SE" sz="3600" u="sng" dirty="0">
              <a:solidFill>
                <a:schemeClr val="hlink"/>
              </a:solidFill>
              <a:latin typeface="Calibri Light" panose="020F0302020204030204" pitchFamily="34" charset="0"/>
            </a:endParaRPr>
          </a:p>
        </p:txBody>
      </p:sp>
      <p:sp>
        <p:nvSpPr>
          <p:cNvPr id="21507" name="Text Box 3"/>
          <p:cNvSpPr txBox="1">
            <a:spLocks noChangeArrowheads="1"/>
          </p:cNvSpPr>
          <p:nvPr/>
        </p:nvSpPr>
        <p:spPr bwMode="auto">
          <a:xfrm>
            <a:off x="1162050" y="1833563"/>
            <a:ext cx="7508875" cy="401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81013" indent="-457200">
              <a:tabLst>
                <a:tab pos="673100" algn="l"/>
              </a:tabLst>
              <a:defRPr>
                <a:solidFill>
                  <a:schemeClr val="tx1"/>
                </a:solidFill>
                <a:latin typeface="Arial" pitchFamily="34" charset="0"/>
                <a:cs typeface="Arial" pitchFamily="34" charset="0"/>
              </a:defRPr>
            </a:lvl1pPr>
            <a:lvl2pPr marL="1128713" indent="-457200">
              <a:tabLst>
                <a:tab pos="673100" algn="l"/>
              </a:tabLst>
              <a:defRPr>
                <a:solidFill>
                  <a:schemeClr val="tx1"/>
                </a:solidFill>
                <a:latin typeface="Arial" pitchFamily="34" charset="0"/>
                <a:cs typeface="Arial" pitchFamily="34" charset="0"/>
              </a:defRPr>
            </a:lvl2pPr>
            <a:lvl3pPr marL="1776413" indent="-457200">
              <a:tabLst>
                <a:tab pos="673100" algn="l"/>
              </a:tabLst>
              <a:defRPr>
                <a:solidFill>
                  <a:schemeClr val="tx1"/>
                </a:solidFill>
                <a:latin typeface="Arial" pitchFamily="34" charset="0"/>
                <a:cs typeface="Arial" pitchFamily="34" charset="0"/>
              </a:defRPr>
            </a:lvl3pPr>
            <a:lvl4pPr marL="2424113" indent="-457200">
              <a:tabLst>
                <a:tab pos="673100" algn="l"/>
              </a:tabLst>
              <a:defRPr>
                <a:solidFill>
                  <a:schemeClr val="tx1"/>
                </a:solidFill>
                <a:latin typeface="Arial" pitchFamily="34" charset="0"/>
                <a:cs typeface="Arial" pitchFamily="34" charset="0"/>
              </a:defRPr>
            </a:lvl4pPr>
            <a:lvl5pPr marL="3071813" indent="-457200">
              <a:tabLst>
                <a:tab pos="673100" algn="l"/>
              </a:tabLst>
              <a:defRPr>
                <a:solidFill>
                  <a:schemeClr val="tx1"/>
                </a:solidFill>
                <a:latin typeface="Arial" pitchFamily="34" charset="0"/>
                <a:cs typeface="Arial" pitchFamily="34" charset="0"/>
              </a:defRPr>
            </a:lvl5pPr>
            <a:lvl6pPr marL="3529013" indent="-457200" fontAlgn="base">
              <a:spcBef>
                <a:spcPct val="0"/>
              </a:spcBef>
              <a:spcAft>
                <a:spcPct val="0"/>
              </a:spcAft>
              <a:tabLst>
                <a:tab pos="673100" algn="l"/>
              </a:tabLst>
              <a:defRPr>
                <a:solidFill>
                  <a:schemeClr val="tx1"/>
                </a:solidFill>
                <a:latin typeface="Arial" pitchFamily="34" charset="0"/>
                <a:cs typeface="Arial" pitchFamily="34" charset="0"/>
              </a:defRPr>
            </a:lvl6pPr>
            <a:lvl7pPr marL="3986213" indent="-457200" fontAlgn="base">
              <a:spcBef>
                <a:spcPct val="0"/>
              </a:spcBef>
              <a:spcAft>
                <a:spcPct val="0"/>
              </a:spcAft>
              <a:tabLst>
                <a:tab pos="673100" algn="l"/>
              </a:tabLst>
              <a:defRPr>
                <a:solidFill>
                  <a:schemeClr val="tx1"/>
                </a:solidFill>
                <a:latin typeface="Arial" pitchFamily="34" charset="0"/>
                <a:cs typeface="Arial" pitchFamily="34" charset="0"/>
              </a:defRPr>
            </a:lvl7pPr>
            <a:lvl8pPr marL="4443413" indent="-457200" fontAlgn="base">
              <a:spcBef>
                <a:spcPct val="0"/>
              </a:spcBef>
              <a:spcAft>
                <a:spcPct val="0"/>
              </a:spcAft>
              <a:tabLst>
                <a:tab pos="673100" algn="l"/>
              </a:tabLst>
              <a:defRPr>
                <a:solidFill>
                  <a:schemeClr val="tx1"/>
                </a:solidFill>
                <a:latin typeface="Arial" pitchFamily="34" charset="0"/>
                <a:cs typeface="Arial" pitchFamily="34" charset="0"/>
              </a:defRPr>
            </a:lvl8pPr>
            <a:lvl9pPr marL="4900613" indent="-457200" fontAlgn="base">
              <a:spcBef>
                <a:spcPct val="0"/>
              </a:spcBef>
              <a:spcAft>
                <a:spcPct val="0"/>
              </a:spcAft>
              <a:tabLst>
                <a:tab pos="673100" algn="l"/>
              </a:tabLst>
              <a:defRPr>
                <a:solidFill>
                  <a:schemeClr val="tx1"/>
                </a:solidFill>
                <a:latin typeface="Arial" pitchFamily="34" charset="0"/>
                <a:cs typeface="Arial" pitchFamily="34" charset="0"/>
              </a:defRPr>
            </a:lvl9pPr>
          </a:lstStyle>
          <a:p>
            <a:pPr eaLnBrk="0" hangingPunct="0">
              <a:lnSpc>
                <a:spcPct val="50000"/>
              </a:lnSpc>
              <a:spcBef>
                <a:spcPct val="50000"/>
              </a:spcBef>
            </a:pPr>
            <a:endParaRPr lang="en-US" altLang="he-IL" sz="2200" dirty="0">
              <a:solidFill>
                <a:srgbClr val="3333CC"/>
              </a:solidFill>
              <a:latin typeface="Calibri Light" panose="020F0302020204030204" pitchFamily="34" charset="0"/>
            </a:endParaRP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01 </a:t>
            </a:r>
            <a:r>
              <a:rPr lang="en-US" altLang="he-IL" sz="2200" b="1" dirty="0">
                <a:solidFill>
                  <a:srgbClr val="3333CC"/>
                </a:solidFill>
                <a:latin typeface="Calibri Light" panose="020F0302020204030204" pitchFamily="34" charset="0"/>
                <a:cs typeface="Times New Roman" pitchFamily="18" charset="0"/>
              </a:rPr>
              <a:t>do forever</a:t>
            </a: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02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i="1" baseline="-25000" dirty="0">
                <a:solidFill>
                  <a:srgbClr val="3333CC"/>
                </a:solidFill>
                <a:latin typeface="Calibri Light" panose="020F0302020204030204" pitchFamily="34" charset="0"/>
                <a:cs typeface="Times New Roman" pitchFamily="18" charset="0"/>
              </a:rPr>
              <a:t> </a:t>
            </a:r>
            <a:r>
              <a:rPr lang="en-US" altLang="he-IL" sz="2200" dirty="0">
                <a:solidFill>
                  <a:srgbClr val="3333CC"/>
                </a:solidFill>
                <a:latin typeface="Calibri Light" panose="020F0302020204030204" pitchFamily="34" charset="0"/>
                <a:cs typeface="Times New Roman" pitchFamily="18" charset="0"/>
              </a:rPr>
              <a:t>:=Ø</a:t>
            </a: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03	</a:t>
            </a:r>
            <a:r>
              <a:rPr lang="en-US" altLang="he-IL" sz="2200" b="1" dirty="0" err="1">
                <a:solidFill>
                  <a:srgbClr val="3333CC"/>
                </a:solidFill>
                <a:latin typeface="Calibri Light" panose="020F0302020204030204" pitchFamily="34" charset="0"/>
                <a:cs typeface="Times New Roman" pitchFamily="18" charset="0"/>
              </a:rPr>
              <a:t>forall</a:t>
            </a:r>
            <a:r>
              <a:rPr lang="en-US" altLang="he-IL" sz="2200" b="1" dirty="0">
                <a:solidFill>
                  <a:srgbClr val="3333CC"/>
                </a:solidFill>
                <a:latin typeface="Calibri Light" panose="020F0302020204030204" pitchFamily="34" charset="0"/>
                <a:cs typeface="Times New Roman" pitchFamily="18" charset="0"/>
              </a:rPr>
              <a:t> </a:t>
            </a:r>
            <a:r>
              <a:rPr lang="en-US" altLang="he-IL" sz="2200" dirty="0" err="1">
                <a:solidFill>
                  <a:srgbClr val="3333CC"/>
                </a:solidFill>
                <a:latin typeface="Calibri Light" panose="020F0302020204030204" pitchFamily="34" charset="0"/>
                <a:cs typeface="Times New Roman" pitchFamily="18" charset="0"/>
              </a:rPr>
              <a:t>p</a:t>
            </a:r>
            <a:r>
              <a:rPr lang="en-US" altLang="he-IL" sz="2200" i="1" baseline="-25000" dirty="0" err="1">
                <a:solidFill>
                  <a:srgbClr val="3333CC"/>
                </a:solidFill>
                <a:latin typeface="Calibri Light" panose="020F0302020204030204" pitchFamily="34" charset="0"/>
                <a:cs typeface="Times New Roman" pitchFamily="18" charset="0"/>
              </a:rPr>
              <a:t>j</a:t>
            </a:r>
            <a:r>
              <a:rPr lang="en-US" altLang="he-IL" sz="2200" dirty="0" err="1">
                <a:solidFill>
                  <a:srgbClr val="3333CC"/>
                </a:solidFill>
                <a:latin typeface="Calibri Light" panose="020F0302020204030204" pitchFamily="34" charset="0"/>
                <a:cs typeface="Times New Roman" pitchFamily="18" charset="0"/>
                <a:sym typeface="Symbol" pitchFamily="18" charset="2"/>
              </a:rPr>
              <a:t></a:t>
            </a:r>
            <a:r>
              <a:rPr lang="en-US" altLang="he-IL" sz="2200" i="1" dirty="0" err="1">
                <a:solidFill>
                  <a:srgbClr val="3333CC"/>
                </a:solidFill>
                <a:latin typeface="Calibri Light" panose="020F0302020204030204" pitchFamily="34" charset="0"/>
                <a:cs typeface="Times New Roman" pitchFamily="18" charset="0"/>
                <a:sym typeface="MT Symbol" pitchFamily="82" charset="2"/>
              </a:rPr>
              <a:t>N</a:t>
            </a:r>
            <a:r>
              <a:rPr lang="en-US" altLang="he-IL" sz="2200" dirty="0">
                <a:solidFill>
                  <a:srgbClr val="3333CC"/>
                </a:solidFill>
                <a:latin typeface="Calibri Light" panose="020F0302020204030204" pitchFamily="34" charset="0"/>
                <a:cs typeface="Times New Roman" pitchFamily="18" charset="0"/>
                <a:sym typeface="MT Symbol" pitchFamily="82" charset="2"/>
              </a:rPr>
              <a:t>(</a:t>
            </a:r>
            <a:r>
              <a:rPr lang="en-US" altLang="he-IL" sz="2200" i="1" dirty="0">
                <a:solidFill>
                  <a:srgbClr val="3333CC"/>
                </a:solidFill>
                <a:latin typeface="Calibri Light" panose="020F0302020204030204" pitchFamily="34" charset="0"/>
                <a:cs typeface="Times New Roman" pitchFamily="18" charset="0"/>
                <a:sym typeface="MT Symbol" pitchFamily="82" charset="2"/>
              </a:rPr>
              <a:t>i</a:t>
            </a:r>
            <a:r>
              <a:rPr lang="en-US" altLang="he-IL" sz="2200" dirty="0">
                <a:solidFill>
                  <a:srgbClr val="3333CC"/>
                </a:solidFill>
                <a:latin typeface="Calibri Light" panose="020F0302020204030204" pitchFamily="34" charset="0"/>
                <a:cs typeface="Times New Roman" pitchFamily="18" charset="0"/>
                <a:sym typeface="MT Symbol" pitchFamily="82" charset="2"/>
              </a:rPr>
              <a:t>)</a:t>
            </a:r>
            <a:r>
              <a:rPr lang="en-US" altLang="he-IL" sz="2200" i="1" dirty="0">
                <a:solidFill>
                  <a:srgbClr val="3333CC"/>
                </a:solidFill>
                <a:latin typeface="Calibri Light" panose="020F0302020204030204" pitchFamily="34" charset="0"/>
                <a:cs typeface="Times New Roman" pitchFamily="18" charset="0"/>
                <a:sym typeface="MT Symbol" pitchFamily="82" charset="2"/>
              </a:rPr>
              <a:t> </a:t>
            </a:r>
            <a:r>
              <a:rPr lang="en-US" altLang="he-IL" sz="2200" b="1" dirty="0">
                <a:solidFill>
                  <a:srgbClr val="3333CC"/>
                </a:solidFill>
                <a:latin typeface="Calibri Light" panose="020F0302020204030204" pitchFamily="34" charset="0"/>
                <a:cs typeface="Times New Roman" pitchFamily="18" charset="0"/>
                <a:sym typeface="MT Symbol" pitchFamily="82" charset="2"/>
              </a:rPr>
              <a:t>do</a:t>
            </a:r>
            <a:endParaRPr lang="en-US" altLang="he-IL" sz="2200" b="1" dirty="0">
              <a:solidFill>
                <a:srgbClr val="3333CC"/>
              </a:solidFill>
              <a:latin typeface="Calibri Light" panose="020F0302020204030204" pitchFamily="34" charset="0"/>
              <a:cs typeface="Times New Roman" pitchFamily="18" charset="0"/>
            </a:endParaRP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04</a:t>
            </a:r>
            <a:r>
              <a:rPr lang="en-US" altLang="he-IL" sz="2200" i="1"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i="1" baseline="-25000" dirty="0">
                <a:solidFill>
                  <a:srgbClr val="3333CC"/>
                </a:solidFill>
                <a:latin typeface="Calibri Light" panose="020F0302020204030204" pitchFamily="34" charset="0"/>
                <a:cs typeface="Times New Roman" pitchFamily="18" charset="0"/>
              </a:rPr>
              <a:t> </a:t>
            </a:r>
            <a:r>
              <a:rPr lang="en-US" altLang="he-IL" sz="2200"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i="1" baseline="-25000" dirty="0">
                <a:solidFill>
                  <a:srgbClr val="3333CC"/>
                </a:solidFill>
                <a:latin typeface="Calibri Light" panose="020F0302020204030204" pitchFamily="34" charset="0"/>
                <a:cs typeface="Times New Roman" pitchFamily="18" charset="0"/>
              </a:rPr>
              <a:t> </a:t>
            </a:r>
            <a:r>
              <a:rPr lang="en-US" altLang="he-IL" sz="2200" dirty="0">
                <a:solidFill>
                  <a:srgbClr val="3333CC"/>
                </a:solidFill>
                <a:latin typeface="Calibri Light" panose="020F0302020204030204" pitchFamily="34" charset="0"/>
                <a:cs typeface="Times New Roman" pitchFamily="18" charset="0"/>
                <a:sym typeface="Symbol" pitchFamily="18" charset="2"/>
              </a:rPr>
              <a:t></a:t>
            </a:r>
            <a:r>
              <a:rPr lang="en-US" altLang="he-IL" sz="2200" b="1" dirty="0">
                <a:latin typeface="Calibri Light" panose="020F0302020204030204" pitchFamily="34" charset="0"/>
                <a:cs typeface="Times New Roman" pitchFamily="18" charset="0"/>
                <a:sym typeface="MT Symbol" pitchFamily="82" charset="2"/>
              </a:rPr>
              <a:t> </a:t>
            </a:r>
            <a:r>
              <a:rPr lang="en-US" altLang="he-IL" sz="2200" b="1" dirty="0">
                <a:solidFill>
                  <a:srgbClr val="3333CC"/>
                </a:solidFill>
                <a:latin typeface="Calibri Light" panose="020F0302020204030204" pitchFamily="34" charset="0"/>
                <a:cs typeface="Times New Roman" pitchFamily="18" charset="0"/>
                <a:sym typeface="MT Symbol" pitchFamily="82" charset="2"/>
              </a:rPr>
              <a:t>read</a:t>
            </a:r>
            <a:r>
              <a:rPr lang="en-US" altLang="he-IL" sz="2200" dirty="0">
                <a:solidFill>
                  <a:srgbClr val="3333CC"/>
                </a:solidFill>
                <a:latin typeface="Calibri Light" panose="020F0302020204030204" pitchFamily="34" charset="0"/>
                <a:cs typeface="Times New Roman" pitchFamily="18" charset="0"/>
                <a:sym typeface="MT Symbol" pitchFamily="82" charset="2"/>
              </a:rPr>
              <a:t>(</a:t>
            </a:r>
            <a:r>
              <a:rPr lang="en-US" altLang="he-IL" sz="2200" i="1" dirty="0" err="1">
                <a:solidFill>
                  <a:srgbClr val="3333CC"/>
                </a:solidFill>
                <a:latin typeface="Calibri Light" panose="020F0302020204030204" pitchFamily="34" charset="0"/>
                <a:cs typeface="Times New Roman" pitchFamily="18" charset="0"/>
                <a:sym typeface="MT Symbol" pitchFamily="82" charset="2"/>
              </a:rPr>
              <a:t>Processors</a:t>
            </a:r>
            <a:r>
              <a:rPr lang="en-US" altLang="he-IL" sz="2200" i="1" baseline="-25000" dirty="0" err="1">
                <a:solidFill>
                  <a:srgbClr val="3333CC"/>
                </a:solidFill>
                <a:latin typeface="Calibri Light" panose="020F0302020204030204" pitchFamily="34" charset="0"/>
                <a:cs typeface="Times New Roman" pitchFamily="18" charset="0"/>
                <a:sym typeface="MT Symbol" pitchFamily="82" charset="2"/>
              </a:rPr>
              <a:t>j</a:t>
            </a:r>
            <a:r>
              <a:rPr lang="en-US" altLang="he-IL" sz="2200" dirty="0">
                <a:solidFill>
                  <a:srgbClr val="3333CC"/>
                </a:solidFill>
                <a:latin typeface="Calibri Light" panose="020F0302020204030204" pitchFamily="34" charset="0"/>
                <a:cs typeface="Times New Roman" pitchFamily="18" charset="0"/>
                <a:sym typeface="MT Symbol" pitchFamily="82" charset="2"/>
              </a:rPr>
              <a:t>)</a:t>
            </a:r>
            <a:endParaRPr lang="en-US" altLang="he-IL" sz="2200" i="1" dirty="0">
              <a:solidFill>
                <a:srgbClr val="3333CC"/>
              </a:solidFill>
              <a:latin typeface="Calibri Light" panose="020F0302020204030204" pitchFamily="34" charset="0"/>
              <a:cs typeface="Times New Roman" pitchFamily="18" charset="0"/>
              <a:sym typeface="Symbol" pitchFamily="18" charset="2"/>
            </a:endParaRP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05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i="1" baseline="-25000" dirty="0">
                <a:solidFill>
                  <a:srgbClr val="3333CC"/>
                </a:solidFill>
                <a:latin typeface="Calibri Light" panose="020F0302020204030204" pitchFamily="34" charset="0"/>
                <a:cs typeface="Times New Roman" pitchFamily="18" charset="0"/>
              </a:rPr>
              <a:t> </a:t>
            </a:r>
            <a:r>
              <a:rPr lang="en-US" altLang="he-IL" sz="2200"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dirty="0">
                <a:solidFill>
                  <a:srgbClr val="3333CC"/>
                </a:solidFill>
                <a:latin typeface="Calibri Light" panose="020F0302020204030204" pitchFamily="34" charset="0"/>
                <a:cs typeface="Times New Roman" pitchFamily="18" charset="0"/>
              </a:rPr>
              <a:t> \\ &lt;i,*&gt;</a:t>
            </a: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06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i="1" baseline="-25000" dirty="0">
                <a:solidFill>
                  <a:srgbClr val="3333CC"/>
                </a:solidFill>
                <a:latin typeface="Calibri Light" panose="020F0302020204030204" pitchFamily="34" charset="0"/>
                <a:cs typeface="Times New Roman" pitchFamily="18" charset="0"/>
              </a:rPr>
              <a:t> </a:t>
            </a:r>
            <a:r>
              <a:rPr lang="en-US" altLang="he-IL" sz="2200"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dirty="0">
                <a:solidFill>
                  <a:srgbClr val="3333CC"/>
                </a:solidFill>
                <a:latin typeface="Calibri Light" panose="020F0302020204030204" pitchFamily="34" charset="0"/>
                <a:cs typeface="Times New Roman" pitchFamily="18" charset="0"/>
              </a:rPr>
              <a:t> ++ \\&lt;*,1&gt;</a:t>
            </a: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07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i="1" baseline="-25000" dirty="0">
                <a:solidFill>
                  <a:srgbClr val="3333CC"/>
                </a:solidFill>
                <a:latin typeface="Calibri Light" panose="020F0302020204030204" pitchFamily="34" charset="0"/>
                <a:cs typeface="Times New Roman" pitchFamily="18" charset="0"/>
              </a:rPr>
              <a:t> </a:t>
            </a:r>
            <a:r>
              <a:rPr lang="en-US" altLang="he-IL" sz="2200"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baseline="-25000" dirty="0">
                <a:solidFill>
                  <a:srgbClr val="3333CC"/>
                </a:solidFill>
                <a:latin typeface="Calibri Light" panose="020F0302020204030204" pitchFamily="34" charset="0"/>
                <a:cs typeface="Times New Roman" pitchFamily="18" charset="0"/>
                <a:sym typeface="MT Symbol" pitchFamily="82" charset="2"/>
              </a:rPr>
              <a:t> </a:t>
            </a:r>
            <a:r>
              <a:rPr lang="en-US" altLang="he-IL" sz="2200" dirty="0">
                <a:solidFill>
                  <a:srgbClr val="3333CC"/>
                </a:solidFill>
                <a:latin typeface="Calibri Light" panose="020F0302020204030204" pitchFamily="34" charset="0"/>
                <a:cs typeface="Times New Roman" pitchFamily="18" charset="0"/>
                <a:sym typeface="Symbol" pitchFamily="18" charset="2"/>
              </a:rPr>
              <a:t></a:t>
            </a:r>
            <a:r>
              <a:rPr lang="en-US" altLang="he-IL" sz="2200" dirty="0">
                <a:solidFill>
                  <a:srgbClr val="3333CC"/>
                </a:solidFill>
                <a:latin typeface="Calibri Light" panose="020F0302020204030204" pitchFamily="34" charset="0"/>
                <a:cs typeface="Times New Roman" pitchFamily="18" charset="0"/>
                <a:sym typeface="MT Symbol" pitchFamily="82" charset="2"/>
              </a:rPr>
              <a:t> {&lt;i,0&gt;}</a:t>
            </a:r>
            <a:endParaRPr lang="en-US" altLang="he-IL" sz="2200" b="1" dirty="0">
              <a:solidFill>
                <a:srgbClr val="3333CC"/>
              </a:solidFill>
              <a:latin typeface="Calibri Light" panose="020F0302020204030204" pitchFamily="34" charset="0"/>
              <a:cs typeface="Times New Roman" pitchFamily="18" charset="0"/>
            </a:endParaRP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08	</a:t>
            </a:r>
            <a:r>
              <a:rPr lang="en-US" altLang="he-IL" sz="2200" b="1" dirty="0" err="1">
                <a:solidFill>
                  <a:srgbClr val="3333CC"/>
                </a:solidFill>
                <a:latin typeface="Calibri Light" panose="020F0302020204030204" pitchFamily="34" charset="0"/>
                <a:cs typeface="Times New Roman" pitchFamily="18" charset="0"/>
              </a:rPr>
              <a:t>forall</a:t>
            </a:r>
            <a:r>
              <a:rPr lang="en-US" altLang="he-IL" sz="2200" b="1"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p</a:t>
            </a:r>
            <a:r>
              <a:rPr lang="en-US" altLang="he-IL" sz="2200" i="1" baseline="-25000" dirty="0" err="1">
                <a:solidFill>
                  <a:srgbClr val="3333CC"/>
                </a:solidFill>
                <a:latin typeface="Calibri Light" panose="020F0302020204030204" pitchFamily="34" charset="0"/>
                <a:cs typeface="Times New Roman" pitchFamily="18" charset="0"/>
              </a:rPr>
              <a:t>j</a:t>
            </a:r>
            <a:r>
              <a:rPr lang="en-US" altLang="he-IL" sz="2200" i="1" baseline="-25000" dirty="0">
                <a:solidFill>
                  <a:srgbClr val="3333CC"/>
                </a:solidFill>
                <a:latin typeface="Calibri Light" panose="020F0302020204030204" pitchFamily="34" charset="0"/>
                <a:cs typeface="Times New Roman" pitchFamily="18" charset="0"/>
              </a:rPr>
              <a:t> </a:t>
            </a:r>
            <a:r>
              <a:rPr lang="en-US" altLang="he-IL" sz="2200" dirty="0">
                <a:solidFill>
                  <a:srgbClr val="3333CC"/>
                </a:solidFill>
                <a:latin typeface="Calibri Light" panose="020F0302020204030204" pitchFamily="34" charset="0"/>
                <a:cs typeface="Times New Roman" pitchFamily="18" charset="0"/>
                <a:sym typeface="Symbol" pitchFamily="18" charset="2"/>
              </a:rPr>
              <a:t></a:t>
            </a:r>
            <a:r>
              <a:rPr lang="en-US" altLang="he-IL" sz="2200" b="1" dirty="0">
                <a:latin typeface="Calibri Light" panose="020F0302020204030204" pitchFamily="34" charset="0"/>
                <a:cs typeface="Times New Roman" pitchFamily="18" charset="0"/>
                <a:sym typeface="MT Symbol" pitchFamily="82" charset="2"/>
              </a:rPr>
              <a:t> </a:t>
            </a:r>
            <a:r>
              <a:rPr lang="en-US" altLang="he-IL" sz="2200" i="1" dirty="0">
                <a:solidFill>
                  <a:srgbClr val="3333CC"/>
                </a:solidFill>
                <a:latin typeface="Calibri Light" panose="020F0302020204030204" pitchFamily="34" charset="0"/>
                <a:cs typeface="Times New Roman" pitchFamily="18" charset="0"/>
                <a:sym typeface="MT Symbol" pitchFamily="82" charset="2"/>
              </a:rPr>
              <a:t>processors</a:t>
            </a:r>
            <a:r>
              <a:rPr lang="en-US" altLang="he-IL" sz="2200" dirty="0">
                <a:solidFill>
                  <a:srgbClr val="3333CC"/>
                </a:solidFill>
                <a:latin typeface="Calibri Light" panose="020F0302020204030204" pitchFamily="34" charset="0"/>
                <a:cs typeface="Times New Roman" pitchFamily="18" charset="0"/>
                <a:sym typeface="MT Symbol" pitchFamily="82" charset="2"/>
              </a:rPr>
              <a:t>(</a:t>
            </a:r>
            <a:r>
              <a:rPr lang="en-US" altLang="he-IL" sz="2200" i="1" dirty="0" err="1">
                <a:solidFill>
                  <a:srgbClr val="3333CC"/>
                </a:solidFill>
                <a:latin typeface="Calibri Light" panose="020F0302020204030204" pitchFamily="34" charset="0"/>
                <a:cs typeface="Times New Roman" pitchFamily="18" charset="0"/>
                <a:sym typeface="MT Symbol" pitchFamily="82" charset="2"/>
              </a:rPr>
              <a:t>Readset</a:t>
            </a:r>
            <a:r>
              <a:rPr lang="en-US" altLang="he-IL" sz="2200" i="1" baseline="-25000" dirty="0" err="1">
                <a:solidFill>
                  <a:srgbClr val="3333CC"/>
                </a:solidFill>
                <a:latin typeface="Calibri Light" panose="020F0302020204030204" pitchFamily="34" charset="0"/>
                <a:cs typeface="Times New Roman" pitchFamily="18" charset="0"/>
                <a:sym typeface="MT Symbol" pitchFamily="82" charset="2"/>
              </a:rPr>
              <a:t>i</a:t>
            </a:r>
            <a:r>
              <a:rPr lang="en-US" altLang="he-IL" sz="2200" dirty="0">
                <a:solidFill>
                  <a:srgbClr val="3333CC"/>
                </a:solidFill>
                <a:latin typeface="Calibri Light" panose="020F0302020204030204" pitchFamily="34" charset="0"/>
                <a:cs typeface="Times New Roman" pitchFamily="18" charset="0"/>
                <a:sym typeface="MT Symbol" pitchFamily="82" charset="2"/>
              </a:rPr>
              <a:t>)</a:t>
            </a:r>
            <a:r>
              <a:rPr lang="en-US" altLang="he-IL" sz="2200" i="1" dirty="0">
                <a:solidFill>
                  <a:srgbClr val="3333CC"/>
                </a:solidFill>
                <a:latin typeface="Calibri Light" panose="020F0302020204030204" pitchFamily="34" charset="0"/>
                <a:cs typeface="Times New Roman" pitchFamily="18" charset="0"/>
                <a:sym typeface="MT Symbol" pitchFamily="82" charset="2"/>
              </a:rPr>
              <a:t> </a:t>
            </a:r>
            <a:r>
              <a:rPr lang="en-US" altLang="he-IL" sz="2200" b="1" dirty="0">
                <a:solidFill>
                  <a:srgbClr val="3333CC"/>
                </a:solidFill>
                <a:latin typeface="Calibri Light" panose="020F0302020204030204" pitchFamily="34" charset="0"/>
                <a:cs typeface="Times New Roman" pitchFamily="18" charset="0"/>
                <a:sym typeface="MT Symbol" pitchFamily="82" charset="2"/>
              </a:rPr>
              <a:t>do</a:t>
            </a:r>
            <a:endParaRPr lang="en-US" altLang="he-IL" sz="2200" b="1" dirty="0">
              <a:solidFill>
                <a:srgbClr val="3333CC"/>
              </a:solidFill>
              <a:latin typeface="Calibri Light" panose="020F0302020204030204" pitchFamily="34" charset="0"/>
              <a:cs typeface="Times New Roman" pitchFamily="18" charset="0"/>
            </a:endParaRP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09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i="1" baseline="-25000" dirty="0">
                <a:solidFill>
                  <a:srgbClr val="3333CC"/>
                </a:solidFill>
                <a:latin typeface="Calibri Light" panose="020F0302020204030204" pitchFamily="34" charset="0"/>
                <a:cs typeface="Times New Roman" pitchFamily="18" charset="0"/>
              </a:rPr>
              <a:t> </a:t>
            </a:r>
            <a:r>
              <a:rPr lang="en-US" altLang="he-IL" sz="2200"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dirty="0">
                <a:solidFill>
                  <a:srgbClr val="3333CC"/>
                </a:solidFill>
                <a:latin typeface="Calibri Light" panose="020F0302020204030204" pitchFamily="34" charset="0"/>
                <a:cs typeface="Times New Roman" pitchFamily="18" charset="0"/>
              </a:rPr>
              <a:t>\\</a:t>
            </a:r>
            <a:r>
              <a:rPr lang="en-US" altLang="he-IL" sz="2200" i="1"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NotMin</a:t>
            </a:r>
            <a:r>
              <a:rPr lang="en-US" altLang="he-IL" sz="2200" dirty="0" err="1">
                <a:solidFill>
                  <a:srgbClr val="3333CC"/>
                </a:solidFill>
                <a:latin typeface="Calibri Light" panose="020F0302020204030204" pitchFamily="34" charset="0"/>
                <a:cs typeface="Times New Roman" pitchFamily="18" charset="0"/>
              </a:rPr>
              <a:t>Dist</a:t>
            </a:r>
            <a:r>
              <a:rPr lang="en-US" altLang="he-IL" sz="2200" dirty="0">
                <a:solidFill>
                  <a:srgbClr val="3333CC"/>
                </a:solidFill>
                <a:latin typeface="Calibri Light" panose="020F0302020204030204" pitchFamily="34" charset="0"/>
                <a:cs typeface="Times New Roman" pitchFamily="18" charset="0"/>
              </a:rPr>
              <a:t>(</a:t>
            </a:r>
            <a:r>
              <a:rPr lang="en-US" altLang="he-IL" sz="2200" dirty="0" err="1">
                <a:solidFill>
                  <a:srgbClr val="3333CC"/>
                </a:solidFill>
                <a:latin typeface="Calibri Light" panose="020F0302020204030204" pitchFamily="34" charset="0"/>
                <a:cs typeface="Times New Roman" pitchFamily="18" charset="0"/>
              </a:rPr>
              <a:t>P</a:t>
            </a:r>
            <a:r>
              <a:rPr lang="en-US" altLang="he-IL" sz="2200" baseline="-25000" dirty="0" err="1">
                <a:solidFill>
                  <a:srgbClr val="3333CC"/>
                </a:solidFill>
                <a:latin typeface="Calibri Light" panose="020F0302020204030204" pitchFamily="34" charset="0"/>
                <a:cs typeface="Times New Roman" pitchFamily="18" charset="0"/>
              </a:rPr>
              <a:t>j</a:t>
            </a:r>
            <a:r>
              <a:rPr lang="en-US" altLang="he-IL" sz="2200"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dirty="0">
                <a:solidFill>
                  <a:srgbClr val="3333CC"/>
                </a:solidFill>
                <a:latin typeface="Calibri Light" panose="020F0302020204030204" pitchFamily="34" charset="0"/>
                <a:cs typeface="Times New Roman" pitchFamily="18" charset="0"/>
              </a:rPr>
              <a:t>) </a:t>
            </a:r>
            <a:endParaRPr lang="en-US" altLang="he-IL" sz="2200" b="1" dirty="0">
              <a:solidFill>
                <a:srgbClr val="3333CC"/>
              </a:solidFill>
              <a:latin typeface="Calibri Light" panose="020F0302020204030204" pitchFamily="34" charset="0"/>
              <a:cs typeface="Times New Roman" pitchFamily="18" charset="0"/>
            </a:endParaRP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10 </a:t>
            </a:r>
            <a:r>
              <a:rPr lang="en-US" altLang="he-IL" sz="2200" b="1" dirty="0">
                <a:solidFill>
                  <a:srgbClr val="3333CC"/>
                </a:solidFill>
                <a:latin typeface="Calibri Light" panose="020F0302020204030204" pitchFamily="34" charset="0"/>
                <a:cs typeface="Times New Roman" pitchFamily="18" charset="0"/>
              </a:rPr>
              <a:t>	write</a:t>
            </a:r>
            <a:r>
              <a:rPr lang="en-US" altLang="he-IL" sz="2200" dirty="0">
                <a:solidFill>
                  <a:srgbClr val="3333CC"/>
                </a:solidFill>
                <a:latin typeface="Calibri Light" panose="020F0302020204030204" pitchFamily="34" charset="0"/>
                <a:cs typeface="Times New Roman" pitchFamily="18" charset="0"/>
              </a:rPr>
              <a:t> </a:t>
            </a:r>
            <a:r>
              <a:rPr lang="en-US" altLang="he-IL" sz="2200" i="1" dirty="0" err="1">
                <a:solidFill>
                  <a:srgbClr val="3333CC"/>
                </a:solidFill>
                <a:latin typeface="Calibri Light" panose="020F0302020204030204" pitchFamily="34" charset="0"/>
                <a:cs typeface="Times New Roman" pitchFamily="18" charset="0"/>
              </a:rPr>
              <a:t>Processors</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dirty="0">
                <a:solidFill>
                  <a:srgbClr val="3333CC"/>
                </a:solidFill>
                <a:latin typeface="Calibri Light" panose="020F0302020204030204" pitchFamily="34" charset="0"/>
                <a:cs typeface="Times New Roman" pitchFamily="18" charset="0"/>
              </a:rPr>
              <a:t> := </a:t>
            </a:r>
            <a:r>
              <a:rPr lang="en-US" altLang="he-IL" sz="2200" i="1" dirty="0" err="1">
                <a:solidFill>
                  <a:srgbClr val="3333CC"/>
                </a:solidFill>
                <a:latin typeface="Calibri Light" panose="020F0302020204030204" pitchFamily="34" charset="0"/>
                <a:cs typeface="Times New Roman" pitchFamily="18" charset="0"/>
              </a:rPr>
              <a:t>ConPrefix</a:t>
            </a:r>
            <a:r>
              <a:rPr lang="en-US" altLang="he-IL" sz="2200" dirty="0">
                <a:solidFill>
                  <a:srgbClr val="3333CC"/>
                </a:solidFill>
                <a:latin typeface="Calibri Light" panose="020F0302020204030204" pitchFamily="34" charset="0"/>
                <a:cs typeface="Times New Roman" pitchFamily="18" charset="0"/>
              </a:rPr>
              <a:t>(</a:t>
            </a:r>
            <a:r>
              <a:rPr lang="en-US" altLang="he-IL" sz="2200" i="1" dirty="0" err="1">
                <a:solidFill>
                  <a:srgbClr val="3333CC"/>
                </a:solidFill>
                <a:latin typeface="Calibri Light" panose="020F0302020204030204" pitchFamily="34" charset="0"/>
                <a:cs typeface="Times New Roman" pitchFamily="18" charset="0"/>
              </a:rPr>
              <a:t>Readset</a:t>
            </a:r>
            <a:r>
              <a:rPr lang="en-US" altLang="he-IL" sz="2200" i="1" baseline="-25000" dirty="0" err="1">
                <a:solidFill>
                  <a:srgbClr val="3333CC"/>
                </a:solidFill>
                <a:latin typeface="Calibri Light" panose="020F0302020204030204" pitchFamily="34" charset="0"/>
                <a:cs typeface="Times New Roman" pitchFamily="18" charset="0"/>
              </a:rPr>
              <a:t>i</a:t>
            </a:r>
            <a:r>
              <a:rPr lang="en-US" altLang="he-IL" sz="2200" dirty="0">
                <a:solidFill>
                  <a:srgbClr val="3333CC"/>
                </a:solidFill>
                <a:latin typeface="Calibri Light" panose="020F0302020204030204" pitchFamily="34" charset="0"/>
                <a:cs typeface="Times New Roman" pitchFamily="18" charset="0"/>
              </a:rPr>
              <a:t>)</a:t>
            </a:r>
            <a:endParaRPr lang="en-US" altLang="he-IL" sz="2200" b="1" dirty="0">
              <a:solidFill>
                <a:srgbClr val="3333CC"/>
              </a:solidFill>
              <a:latin typeface="Calibri Light" panose="020F0302020204030204" pitchFamily="34" charset="0"/>
              <a:cs typeface="Times New Roman" pitchFamily="18" charset="0"/>
            </a:endParaRPr>
          </a:p>
          <a:p>
            <a:pPr eaLnBrk="0" hangingPunct="0">
              <a:lnSpc>
                <a:spcPct val="50000"/>
              </a:lnSpc>
              <a:spcBef>
                <a:spcPct val="50000"/>
              </a:spcBef>
            </a:pPr>
            <a:r>
              <a:rPr lang="en-US" altLang="he-IL" sz="2200" dirty="0">
                <a:solidFill>
                  <a:srgbClr val="3333CC"/>
                </a:solidFill>
                <a:latin typeface="Calibri Light" panose="020F0302020204030204" pitchFamily="34" charset="0"/>
                <a:cs typeface="Times New Roman" pitchFamily="18" charset="0"/>
              </a:rPr>
              <a:t>11</a:t>
            </a:r>
            <a:r>
              <a:rPr lang="en-US" altLang="he-IL" sz="2200" b="1" dirty="0">
                <a:solidFill>
                  <a:srgbClr val="3333CC"/>
                </a:solidFill>
                <a:latin typeface="Calibri Light" panose="020F0302020204030204" pitchFamily="34" charset="0"/>
                <a:cs typeface="Times New Roman" pitchFamily="18" charset="0"/>
              </a:rPr>
              <a:t>od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50" name="Slide Number Placeholder 6"/>
          <p:cNvSpPr>
            <a:spLocks noGrp="1"/>
          </p:cNvSpPr>
          <p:nvPr>
            <p:ph type="sldNum" sz="quarter" idx="12"/>
          </p:nvPr>
        </p:nvSpPr>
        <p:spPr/>
        <p:txBody>
          <a:bodyPr/>
          <a:lstStyle/>
          <a:p>
            <a:r>
              <a:rPr lang="en-US" altLang="en-US"/>
              <a:t>4-</a:t>
            </a:r>
            <a:fld id="{A0B9359E-F221-4BCA-A8F4-D2C603B7F205}" type="slidenum">
              <a:rPr lang="en-US" altLang="en-US"/>
              <a:pPr/>
              <a:t>21</a:t>
            </a:fld>
            <a:endParaRPr lang="en-US" altLang="en-US"/>
          </a:p>
        </p:txBody>
      </p:sp>
      <p:sp>
        <p:nvSpPr>
          <p:cNvPr id="532482" name="Oval 2"/>
          <p:cNvSpPr>
            <a:spLocks noChangeArrowheads="1"/>
          </p:cNvSpPr>
          <p:nvPr/>
        </p:nvSpPr>
        <p:spPr bwMode="auto">
          <a:xfrm>
            <a:off x="3797300" y="2749550"/>
            <a:ext cx="387350" cy="387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r>
              <a:rPr lang="en-US" altLang="sv-SE" sz="2000" b="0">
                <a:solidFill>
                  <a:srgbClr val="0000B0"/>
                </a:solidFill>
              </a:rPr>
              <a:t>5</a:t>
            </a:r>
          </a:p>
        </p:txBody>
      </p:sp>
      <p:sp>
        <p:nvSpPr>
          <p:cNvPr id="532483" name="Oval 3"/>
          <p:cNvSpPr>
            <a:spLocks noChangeArrowheads="1"/>
          </p:cNvSpPr>
          <p:nvPr/>
        </p:nvSpPr>
        <p:spPr bwMode="auto">
          <a:xfrm>
            <a:off x="2722563" y="3565525"/>
            <a:ext cx="387350" cy="387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r>
              <a:rPr lang="en-US" altLang="sv-SE" sz="2000" b="0">
                <a:solidFill>
                  <a:srgbClr val="0000B0"/>
                </a:solidFill>
              </a:rPr>
              <a:t>2</a:t>
            </a:r>
          </a:p>
        </p:txBody>
      </p:sp>
      <p:sp>
        <p:nvSpPr>
          <p:cNvPr id="532484" name="Oval 4"/>
          <p:cNvSpPr>
            <a:spLocks noChangeArrowheads="1"/>
          </p:cNvSpPr>
          <p:nvPr/>
        </p:nvSpPr>
        <p:spPr bwMode="auto">
          <a:xfrm>
            <a:off x="6346825" y="1920875"/>
            <a:ext cx="387350" cy="387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r>
              <a:rPr lang="en-US" altLang="sv-SE" sz="2000" b="0">
                <a:solidFill>
                  <a:srgbClr val="0000B0"/>
                </a:solidFill>
              </a:rPr>
              <a:t>6</a:t>
            </a:r>
          </a:p>
        </p:txBody>
      </p:sp>
      <p:sp>
        <p:nvSpPr>
          <p:cNvPr id="532485" name="Oval 5"/>
          <p:cNvSpPr>
            <a:spLocks noChangeArrowheads="1"/>
          </p:cNvSpPr>
          <p:nvPr/>
        </p:nvSpPr>
        <p:spPr bwMode="auto">
          <a:xfrm>
            <a:off x="2019300" y="2043113"/>
            <a:ext cx="387350" cy="387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r>
              <a:rPr lang="en-US" altLang="sv-SE" sz="2000" b="0">
                <a:solidFill>
                  <a:srgbClr val="0000B0"/>
                </a:solidFill>
              </a:rPr>
              <a:t>1</a:t>
            </a:r>
          </a:p>
        </p:txBody>
      </p:sp>
      <p:sp>
        <p:nvSpPr>
          <p:cNvPr id="532486" name="Oval 6"/>
          <p:cNvSpPr>
            <a:spLocks noChangeArrowheads="1"/>
          </p:cNvSpPr>
          <p:nvPr/>
        </p:nvSpPr>
        <p:spPr bwMode="auto">
          <a:xfrm>
            <a:off x="5110163" y="3332163"/>
            <a:ext cx="387350" cy="387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r>
              <a:rPr lang="en-US" altLang="sv-SE" sz="2000" b="0">
                <a:solidFill>
                  <a:srgbClr val="0000B0"/>
                </a:solidFill>
              </a:rPr>
              <a:t>4</a:t>
            </a:r>
          </a:p>
        </p:txBody>
      </p:sp>
      <p:sp>
        <p:nvSpPr>
          <p:cNvPr id="532487" name="Oval 7"/>
          <p:cNvSpPr>
            <a:spLocks noChangeArrowheads="1"/>
          </p:cNvSpPr>
          <p:nvPr/>
        </p:nvSpPr>
        <p:spPr bwMode="auto">
          <a:xfrm>
            <a:off x="3717925" y="4083050"/>
            <a:ext cx="387350" cy="387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r>
              <a:rPr lang="en-US" altLang="sv-SE" sz="2000" b="0">
                <a:solidFill>
                  <a:srgbClr val="0000B0"/>
                </a:solidFill>
              </a:rPr>
              <a:t>3</a:t>
            </a:r>
          </a:p>
        </p:txBody>
      </p:sp>
      <p:sp>
        <p:nvSpPr>
          <p:cNvPr id="532488" name="Line 8"/>
          <p:cNvSpPr>
            <a:spLocks noChangeShapeType="1"/>
          </p:cNvSpPr>
          <p:nvPr/>
        </p:nvSpPr>
        <p:spPr bwMode="auto">
          <a:xfrm flipH="1">
            <a:off x="3098800" y="3059113"/>
            <a:ext cx="696913" cy="590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489" name="Line 9"/>
          <p:cNvSpPr>
            <a:spLocks noChangeShapeType="1"/>
          </p:cNvSpPr>
          <p:nvPr/>
        </p:nvSpPr>
        <p:spPr bwMode="auto">
          <a:xfrm flipV="1">
            <a:off x="4100513" y="3602038"/>
            <a:ext cx="1012825"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490" name="Line 10"/>
          <p:cNvSpPr>
            <a:spLocks noChangeShapeType="1"/>
          </p:cNvSpPr>
          <p:nvPr/>
        </p:nvSpPr>
        <p:spPr bwMode="auto">
          <a:xfrm flipH="1">
            <a:off x="3914775" y="3114675"/>
            <a:ext cx="55563"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491" name="Line 11"/>
          <p:cNvSpPr>
            <a:spLocks noChangeShapeType="1"/>
          </p:cNvSpPr>
          <p:nvPr/>
        </p:nvSpPr>
        <p:spPr bwMode="auto">
          <a:xfrm>
            <a:off x="3022600" y="3927475"/>
            <a:ext cx="681038" cy="301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492" name="Line 12"/>
          <p:cNvSpPr>
            <a:spLocks noChangeShapeType="1"/>
          </p:cNvSpPr>
          <p:nvPr/>
        </p:nvSpPr>
        <p:spPr bwMode="auto">
          <a:xfrm flipH="1">
            <a:off x="4189413" y="2170113"/>
            <a:ext cx="2157412" cy="692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493" name="Line 13"/>
          <p:cNvSpPr>
            <a:spLocks noChangeShapeType="1"/>
          </p:cNvSpPr>
          <p:nvPr/>
        </p:nvSpPr>
        <p:spPr bwMode="auto">
          <a:xfrm>
            <a:off x="2290763" y="2392363"/>
            <a:ext cx="528637" cy="1193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aphicFrame>
        <p:nvGraphicFramePr>
          <p:cNvPr id="532494" name="Group 14"/>
          <p:cNvGraphicFramePr>
            <a:graphicFrameLocks noGrp="1"/>
          </p:cNvGraphicFramePr>
          <p:nvPr/>
        </p:nvGraphicFramePr>
        <p:xfrm>
          <a:off x="473075" y="1317625"/>
          <a:ext cx="1403350" cy="548640"/>
        </p:xfrm>
        <a:graphic>
          <a:graphicData uri="http://schemas.openxmlformats.org/drawingml/2006/table">
            <a:tbl>
              <a:tblPr/>
              <a:tblGrid>
                <a:gridCol w="377825">
                  <a:extLst>
                    <a:ext uri="{9D8B030D-6E8A-4147-A177-3AD203B41FA5}">
                      <a16:colId xmlns:a16="http://schemas.microsoft.com/office/drawing/2014/main" val="20000"/>
                    </a:ext>
                  </a:extLst>
                </a:gridCol>
                <a:gridCol w="1025525">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222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532505" name="Group 25"/>
          <p:cNvGraphicFramePr>
            <a:graphicFrameLocks noGrp="1"/>
          </p:cNvGraphicFramePr>
          <p:nvPr/>
        </p:nvGraphicFramePr>
        <p:xfrm>
          <a:off x="1152525" y="3663950"/>
          <a:ext cx="1479550" cy="1645920"/>
        </p:xfrm>
        <a:graphic>
          <a:graphicData uri="http://schemas.openxmlformats.org/drawingml/2006/table">
            <a:tbl>
              <a:tblPr/>
              <a:tblGrid>
                <a:gridCol w="506413">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32528" name="Group 48"/>
          <p:cNvGraphicFramePr>
            <a:graphicFrameLocks noGrp="1"/>
          </p:cNvGraphicFramePr>
          <p:nvPr/>
        </p:nvGraphicFramePr>
        <p:xfrm>
          <a:off x="3584575" y="4559300"/>
          <a:ext cx="1525588" cy="1371600"/>
        </p:xfrm>
        <a:graphic>
          <a:graphicData uri="http://schemas.openxmlformats.org/drawingml/2006/table">
            <a:tbl>
              <a:tblPr/>
              <a:tblGrid>
                <a:gridCol w="522288">
                  <a:extLst>
                    <a:ext uri="{9D8B030D-6E8A-4147-A177-3AD203B41FA5}">
                      <a16:colId xmlns:a16="http://schemas.microsoft.com/office/drawing/2014/main" val="20000"/>
                    </a:ext>
                  </a:extLst>
                </a:gridCol>
                <a:gridCol w="1003300">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33260" name="Group 780"/>
          <p:cNvGraphicFramePr>
            <a:graphicFrameLocks noGrp="1"/>
          </p:cNvGraphicFramePr>
          <p:nvPr/>
        </p:nvGraphicFramePr>
        <p:xfrm>
          <a:off x="5684838" y="3390900"/>
          <a:ext cx="2133600" cy="1119823"/>
        </p:xfrm>
        <a:graphic>
          <a:graphicData uri="http://schemas.openxmlformats.org/drawingml/2006/table">
            <a:tbl>
              <a:tblPr/>
              <a:tblGrid>
                <a:gridCol w="730250">
                  <a:extLst>
                    <a:ext uri="{9D8B030D-6E8A-4147-A177-3AD203B41FA5}">
                      <a16:colId xmlns:a16="http://schemas.microsoft.com/office/drawing/2014/main" val="20000"/>
                    </a:ext>
                  </a:extLst>
                </a:gridCol>
                <a:gridCol w="1403350">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686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8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32568" name="Group 88"/>
          <p:cNvGraphicFramePr>
            <a:graphicFrameLocks noGrp="1"/>
          </p:cNvGraphicFramePr>
          <p:nvPr/>
        </p:nvGraphicFramePr>
        <p:xfrm>
          <a:off x="6840538" y="1019175"/>
          <a:ext cx="1876425" cy="1645920"/>
        </p:xfrm>
        <a:graphic>
          <a:graphicData uri="http://schemas.openxmlformats.org/drawingml/2006/table">
            <a:tbl>
              <a:tblPr/>
              <a:tblGrid>
                <a:gridCol w="641350">
                  <a:extLst>
                    <a:ext uri="{9D8B030D-6E8A-4147-A177-3AD203B41FA5}">
                      <a16:colId xmlns:a16="http://schemas.microsoft.com/office/drawing/2014/main" val="20000"/>
                    </a:ext>
                  </a:extLst>
                </a:gridCol>
                <a:gridCol w="1235075">
                  <a:extLst>
                    <a:ext uri="{9D8B030D-6E8A-4147-A177-3AD203B41FA5}">
                      <a16:colId xmlns:a16="http://schemas.microsoft.com/office/drawing/2014/main" val="20001"/>
                    </a:ext>
                  </a:extLst>
                </a:gridCol>
              </a:tblGrid>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32591" name="Group 111"/>
          <p:cNvGraphicFramePr>
            <a:graphicFrameLocks noGrp="1"/>
          </p:cNvGraphicFramePr>
          <p:nvPr/>
        </p:nvGraphicFramePr>
        <p:xfrm>
          <a:off x="3206750" y="1158875"/>
          <a:ext cx="1362075" cy="1371600"/>
        </p:xfrm>
        <a:graphic>
          <a:graphicData uri="http://schemas.openxmlformats.org/drawingml/2006/table">
            <a:tbl>
              <a:tblPr/>
              <a:tblGrid>
                <a:gridCol w="465138">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9</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A50021"/>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32608" name="Line 128"/>
          <p:cNvSpPr>
            <a:spLocks noChangeShapeType="1"/>
          </p:cNvSpPr>
          <p:nvPr/>
        </p:nvSpPr>
        <p:spPr bwMode="auto">
          <a:xfrm flipH="1">
            <a:off x="5422900" y="2286000"/>
            <a:ext cx="977900" cy="1079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aphicFrame>
        <p:nvGraphicFramePr>
          <p:cNvPr id="532609" name="Group 129"/>
          <p:cNvGraphicFramePr>
            <a:graphicFrameLocks noGrp="1"/>
          </p:cNvGraphicFramePr>
          <p:nvPr/>
        </p:nvGraphicFramePr>
        <p:xfrm>
          <a:off x="434975" y="1282700"/>
          <a:ext cx="1444625" cy="1371600"/>
        </p:xfrm>
        <a:graphic>
          <a:graphicData uri="http://schemas.openxmlformats.org/drawingml/2006/table">
            <a:tbl>
              <a:tblPr/>
              <a:tblGrid>
                <a:gridCol w="495300">
                  <a:extLst>
                    <a:ext uri="{9D8B030D-6E8A-4147-A177-3AD203B41FA5}">
                      <a16:colId xmlns:a16="http://schemas.microsoft.com/office/drawing/2014/main" val="20000"/>
                    </a:ext>
                  </a:extLst>
                </a:gridCol>
                <a:gridCol w="949325">
                  <a:extLst>
                    <a:ext uri="{9D8B030D-6E8A-4147-A177-3AD203B41FA5}">
                      <a16:colId xmlns:a16="http://schemas.microsoft.com/office/drawing/2014/main" val="20001"/>
                    </a:ext>
                  </a:extLst>
                </a:gridCol>
              </a:tblGrid>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254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532629" name="Line 149"/>
          <p:cNvSpPr>
            <a:spLocks noChangeShapeType="1"/>
          </p:cNvSpPr>
          <p:nvPr/>
        </p:nvSpPr>
        <p:spPr bwMode="auto">
          <a:xfrm>
            <a:off x="2290763" y="2408238"/>
            <a:ext cx="528637" cy="119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630" name="Oval 150"/>
          <p:cNvSpPr>
            <a:spLocks noChangeArrowheads="1"/>
          </p:cNvSpPr>
          <p:nvPr/>
        </p:nvSpPr>
        <p:spPr bwMode="auto">
          <a:xfrm>
            <a:off x="2019300" y="205422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2631" name="Oval 151"/>
          <p:cNvSpPr>
            <a:spLocks noChangeArrowheads="1"/>
          </p:cNvSpPr>
          <p:nvPr/>
        </p:nvSpPr>
        <p:spPr bwMode="auto">
          <a:xfrm>
            <a:off x="3713163" y="4083050"/>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2632" name="Line 152"/>
          <p:cNvSpPr>
            <a:spLocks noChangeShapeType="1"/>
          </p:cNvSpPr>
          <p:nvPr/>
        </p:nvSpPr>
        <p:spPr bwMode="auto">
          <a:xfrm>
            <a:off x="3032125" y="3927475"/>
            <a:ext cx="681038" cy="30162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633" name="Line 153"/>
          <p:cNvSpPr>
            <a:spLocks noChangeShapeType="1"/>
          </p:cNvSpPr>
          <p:nvPr/>
        </p:nvSpPr>
        <p:spPr bwMode="auto">
          <a:xfrm flipH="1">
            <a:off x="3914775" y="3136900"/>
            <a:ext cx="55563" cy="990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634" name="Line 154"/>
          <p:cNvSpPr>
            <a:spLocks noChangeShapeType="1"/>
          </p:cNvSpPr>
          <p:nvPr/>
        </p:nvSpPr>
        <p:spPr bwMode="auto">
          <a:xfrm flipV="1">
            <a:off x="4108450" y="3602038"/>
            <a:ext cx="1012825" cy="609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aphicFrame>
        <p:nvGraphicFramePr>
          <p:cNvPr id="533254" name="Group 774"/>
          <p:cNvGraphicFramePr>
            <a:graphicFrameLocks noGrp="1"/>
          </p:cNvGraphicFramePr>
          <p:nvPr/>
        </p:nvGraphicFramePr>
        <p:xfrm>
          <a:off x="3587750" y="4529138"/>
          <a:ext cx="1525588" cy="1645920"/>
        </p:xfrm>
        <a:graphic>
          <a:graphicData uri="http://schemas.openxmlformats.org/drawingml/2006/table">
            <a:tbl>
              <a:tblPr/>
              <a:tblGrid>
                <a:gridCol w="522288">
                  <a:extLst>
                    <a:ext uri="{9D8B030D-6E8A-4147-A177-3AD203B41FA5}">
                      <a16:colId xmlns:a16="http://schemas.microsoft.com/office/drawing/2014/main" val="20000"/>
                    </a:ext>
                  </a:extLst>
                </a:gridCol>
                <a:gridCol w="1003300">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9</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532661" name="Group 181"/>
          <p:cNvGraphicFramePr>
            <a:graphicFrameLocks noGrp="1"/>
          </p:cNvGraphicFramePr>
          <p:nvPr/>
        </p:nvGraphicFramePr>
        <p:xfrm>
          <a:off x="3206750" y="1042988"/>
          <a:ext cx="1362075" cy="1645920"/>
        </p:xfrm>
        <a:graphic>
          <a:graphicData uri="http://schemas.openxmlformats.org/drawingml/2006/table">
            <a:tbl>
              <a:tblPr/>
              <a:tblGrid>
                <a:gridCol w="465138">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 </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532681" name="Oval 201"/>
          <p:cNvSpPr>
            <a:spLocks noChangeArrowheads="1"/>
          </p:cNvSpPr>
          <p:nvPr/>
        </p:nvSpPr>
        <p:spPr bwMode="auto">
          <a:xfrm>
            <a:off x="3797300" y="2749550"/>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2682" name="Line 202"/>
          <p:cNvSpPr>
            <a:spLocks noChangeShapeType="1"/>
          </p:cNvSpPr>
          <p:nvPr/>
        </p:nvSpPr>
        <p:spPr bwMode="auto">
          <a:xfrm flipH="1">
            <a:off x="3086100" y="3059113"/>
            <a:ext cx="696913" cy="5905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683" name="Line 203"/>
          <p:cNvSpPr>
            <a:spLocks noChangeShapeType="1"/>
          </p:cNvSpPr>
          <p:nvPr/>
        </p:nvSpPr>
        <p:spPr bwMode="auto">
          <a:xfrm flipH="1">
            <a:off x="3914775" y="3136900"/>
            <a:ext cx="55563" cy="990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684" name="Line 204"/>
          <p:cNvSpPr>
            <a:spLocks noChangeShapeType="1"/>
          </p:cNvSpPr>
          <p:nvPr/>
        </p:nvSpPr>
        <p:spPr bwMode="auto">
          <a:xfrm flipH="1">
            <a:off x="4184650" y="2170113"/>
            <a:ext cx="2157413" cy="6921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685" name="Oval 205"/>
          <p:cNvSpPr>
            <a:spLocks noChangeArrowheads="1"/>
          </p:cNvSpPr>
          <p:nvPr/>
        </p:nvSpPr>
        <p:spPr bwMode="auto">
          <a:xfrm>
            <a:off x="2722563" y="356552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2686" name="Line 206"/>
          <p:cNvSpPr>
            <a:spLocks noChangeShapeType="1"/>
          </p:cNvSpPr>
          <p:nvPr/>
        </p:nvSpPr>
        <p:spPr bwMode="auto">
          <a:xfrm>
            <a:off x="2290763" y="2395538"/>
            <a:ext cx="528637" cy="119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687" name="Line 207"/>
          <p:cNvSpPr>
            <a:spLocks noChangeShapeType="1"/>
          </p:cNvSpPr>
          <p:nvPr/>
        </p:nvSpPr>
        <p:spPr bwMode="auto">
          <a:xfrm flipH="1">
            <a:off x="3086100" y="3070225"/>
            <a:ext cx="696913" cy="5905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688" name="Line 208"/>
          <p:cNvSpPr>
            <a:spLocks noChangeShapeType="1"/>
          </p:cNvSpPr>
          <p:nvPr/>
        </p:nvSpPr>
        <p:spPr bwMode="auto">
          <a:xfrm>
            <a:off x="3036888" y="3927475"/>
            <a:ext cx="681037" cy="30162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aphicFrame>
        <p:nvGraphicFramePr>
          <p:cNvPr id="532689" name="Group 209"/>
          <p:cNvGraphicFramePr>
            <a:graphicFrameLocks noGrp="1"/>
          </p:cNvGraphicFramePr>
          <p:nvPr/>
        </p:nvGraphicFramePr>
        <p:xfrm>
          <a:off x="1152525" y="3663950"/>
          <a:ext cx="1479550" cy="1645920"/>
        </p:xfrm>
        <a:graphic>
          <a:graphicData uri="http://schemas.openxmlformats.org/drawingml/2006/table">
            <a:tbl>
              <a:tblPr/>
              <a:tblGrid>
                <a:gridCol w="506413">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532712" name="Oval 232"/>
          <p:cNvSpPr>
            <a:spLocks noChangeArrowheads="1"/>
          </p:cNvSpPr>
          <p:nvPr/>
        </p:nvSpPr>
        <p:spPr bwMode="auto">
          <a:xfrm>
            <a:off x="5113338" y="334327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2713" name="Line 233"/>
          <p:cNvSpPr>
            <a:spLocks noChangeShapeType="1"/>
          </p:cNvSpPr>
          <p:nvPr/>
        </p:nvSpPr>
        <p:spPr bwMode="auto">
          <a:xfrm flipV="1">
            <a:off x="4108450" y="3602038"/>
            <a:ext cx="1012825" cy="609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714" name="Line 234"/>
          <p:cNvSpPr>
            <a:spLocks noChangeShapeType="1"/>
          </p:cNvSpPr>
          <p:nvPr/>
        </p:nvSpPr>
        <p:spPr bwMode="auto">
          <a:xfrm flipH="1">
            <a:off x="5422900" y="2286000"/>
            <a:ext cx="977900" cy="10795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aphicFrame>
        <p:nvGraphicFramePr>
          <p:cNvPr id="532715" name="Group 235"/>
          <p:cNvGraphicFramePr>
            <a:graphicFrameLocks noGrp="1"/>
          </p:cNvGraphicFramePr>
          <p:nvPr/>
        </p:nvGraphicFramePr>
        <p:xfrm>
          <a:off x="5676900" y="3403600"/>
          <a:ext cx="2141538" cy="1097280"/>
        </p:xfrm>
        <a:graphic>
          <a:graphicData uri="http://schemas.openxmlformats.org/drawingml/2006/table">
            <a:tbl>
              <a:tblPr/>
              <a:tblGrid>
                <a:gridCol w="733425">
                  <a:extLst>
                    <a:ext uri="{9D8B030D-6E8A-4147-A177-3AD203B41FA5}">
                      <a16:colId xmlns:a16="http://schemas.microsoft.com/office/drawing/2014/main" val="20000"/>
                    </a:ext>
                  </a:extLst>
                </a:gridCol>
                <a:gridCol w="1408113">
                  <a:extLst>
                    <a:ext uri="{9D8B030D-6E8A-4147-A177-3AD203B41FA5}">
                      <a16:colId xmlns:a16="http://schemas.microsoft.com/office/drawing/2014/main" val="20001"/>
                    </a:ext>
                  </a:extLst>
                </a:gridCol>
              </a:tblGrid>
              <a:tr h="1889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905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873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89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32732" name="Oval 252"/>
          <p:cNvSpPr>
            <a:spLocks noChangeArrowheads="1"/>
          </p:cNvSpPr>
          <p:nvPr/>
        </p:nvSpPr>
        <p:spPr bwMode="auto">
          <a:xfrm>
            <a:off x="6346825" y="192087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2733" name="Line 253"/>
          <p:cNvSpPr>
            <a:spLocks noChangeShapeType="1"/>
          </p:cNvSpPr>
          <p:nvPr/>
        </p:nvSpPr>
        <p:spPr bwMode="auto">
          <a:xfrm flipH="1">
            <a:off x="4184650" y="2171700"/>
            <a:ext cx="2157413" cy="6921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734" name="Line 254"/>
          <p:cNvSpPr>
            <a:spLocks noChangeShapeType="1"/>
          </p:cNvSpPr>
          <p:nvPr/>
        </p:nvSpPr>
        <p:spPr bwMode="auto">
          <a:xfrm flipH="1">
            <a:off x="5422900" y="2290763"/>
            <a:ext cx="977900" cy="10795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aphicFrame>
        <p:nvGraphicFramePr>
          <p:cNvPr id="533171" name="Group 691"/>
          <p:cNvGraphicFramePr>
            <a:graphicFrameLocks noGrp="1"/>
          </p:cNvGraphicFramePr>
          <p:nvPr>
            <p:ph sz="half" idx="2"/>
          </p:nvPr>
        </p:nvGraphicFramePr>
        <p:xfrm>
          <a:off x="1152525" y="3536950"/>
          <a:ext cx="1479550" cy="1920240"/>
        </p:xfrm>
        <a:graphic>
          <a:graphicData uri="http://schemas.openxmlformats.org/drawingml/2006/table">
            <a:tbl>
              <a:tblPr/>
              <a:tblGrid>
                <a:gridCol w="446088">
                  <a:extLst>
                    <a:ext uri="{9D8B030D-6E8A-4147-A177-3AD203B41FA5}">
                      <a16:colId xmlns:a16="http://schemas.microsoft.com/office/drawing/2014/main" val="20000"/>
                    </a:ext>
                  </a:extLst>
                </a:gridCol>
                <a:gridCol w="1033462">
                  <a:extLst>
                    <a:ext uri="{9D8B030D-6E8A-4147-A177-3AD203B41FA5}">
                      <a16:colId xmlns:a16="http://schemas.microsoft.com/office/drawing/2014/main" val="20001"/>
                    </a:ext>
                  </a:extLst>
                </a:gridCol>
              </a:tblGrid>
              <a:tr h="1333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349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333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3176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333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4"/>
                  </a:ext>
                </a:extLst>
              </a:tr>
              <a:tr h="1333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333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532761" name="Oval 281"/>
          <p:cNvSpPr>
            <a:spLocks noChangeArrowheads="1"/>
          </p:cNvSpPr>
          <p:nvPr/>
        </p:nvSpPr>
        <p:spPr bwMode="auto">
          <a:xfrm>
            <a:off x="3703638" y="4083050"/>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2762" name="Line 282"/>
          <p:cNvSpPr>
            <a:spLocks noChangeShapeType="1"/>
          </p:cNvSpPr>
          <p:nvPr/>
        </p:nvSpPr>
        <p:spPr bwMode="auto">
          <a:xfrm flipV="1">
            <a:off x="4108450" y="3602038"/>
            <a:ext cx="1012825" cy="609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763" name="Line 283"/>
          <p:cNvSpPr>
            <a:spLocks noChangeShapeType="1"/>
          </p:cNvSpPr>
          <p:nvPr/>
        </p:nvSpPr>
        <p:spPr bwMode="auto">
          <a:xfrm flipH="1">
            <a:off x="3914775" y="3154363"/>
            <a:ext cx="55563" cy="990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764" name="Line 284"/>
          <p:cNvSpPr>
            <a:spLocks noChangeShapeType="1"/>
          </p:cNvSpPr>
          <p:nvPr/>
        </p:nvSpPr>
        <p:spPr bwMode="auto">
          <a:xfrm>
            <a:off x="3036888" y="3927475"/>
            <a:ext cx="681037" cy="30162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aphicFrame>
        <p:nvGraphicFramePr>
          <p:cNvPr id="533253" name="Group 773"/>
          <p:cNvGraphicFramePr>
            <a:graphicFrameLocks noGrp="1"/>
          </p:cNvGraphicFramePr>
          <p:nvPr/>
        </p:nvGraphicFramePr>
        <p:xfrm>
          <a:off x="3584575" y="4529138"/>
          <a:ext cx="1522413" cy="1645920"/>
        </p:xfrm>
        <a:graphic>
          <a:graphicData uri="http://schemas.openxmlformats.org/drawingml/2006/table">
            <a:tbl>
              <a:tblPr/>
              <a:tblGrid>
                <a:gridCol w="460375">
                  <a:extLst>
                    <a:ext uri="{9D8B030D-6E8A-4147-A177-3AD203B41FA5}">
                      <a16:colId xmlns:a16="http://schemas.microsoft.com/office/drawing/2014/main" val="20000"/>
                    </a:ext>
                  </a:extLst>
                </a:gridCol>
                <a:gridCol w="1062038">
                  <a:extLst>
                    <a:ext uri="{9D8B030D-6E8A-4147-A177-3AD203B41FA5}">
                      <a16:colId xmlns:a16="http://schemas.microsoft.com/office/drawing/2014/main" val="20001"/>
                    </a:ext>
                  </a:extLst>
                </a:gridCol>
              </a:tblGrid>
              <a:tr h="2619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4"/>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532791" name="Oval 311"/>
          <p:cNvSpPr>
            <a:spLocks noChangeArrowheads="1"/>
          </p:cNvSpPr>
          <p:nvPr/>
        </p:nvSpPr>
        <p:spPr bwMode="auto">
          <a:xfrm>
            <a:off x="3797300" y="2749550"/>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2792" name="Line 312"/>
          <p:cNvSpPr>
            <a:spLocks noChangeShapeType="1"/>
          </p:cNvSpPr>
          <p:nvPr/>
        </p:nvSpPr>
        <p:spPr bwMode="auto">
          <a:xfrm flipH="1">
            <a:off x="3109913" y="3048000"/>
            <a:ext cx="696912" cy="5905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793" name="Line 313"/>
          <p:cNvSpPr>
            <a:spLocks noChangeShapeType="1"/>
          </p:cNvSpPr>
          <p:nvPr/>
        </p:nvSpPr>
        <p:spPr bwMode="auto">
          <a:xfrm flipH="1">
            <a:off x="3914775" y="3154363"/>
            <a:ext cx="55563" cy="990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794" name="Line 314"/>
          <p:cNvSpPr>
            <a:spLocks noChangeShapeType="1"/>
          </p:cNvSpPr>
          <p:nvPr/>
        </p:nvSpPr>
        <p:spPr bwMode="auto">
          <a:xfrm flipH="1">
            <a:off x="4184650" y="2171700"/>
            <a:ext cx="2157413" cy="6921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aphicFrame>
        <p:nvGraphicFramePr>
          <p:cNvPr id="533210" name="Group 730"/>
          <p:cNvGraphicFramePr>
            <a:graphicFrameLocks noGrp="1"/>
          </p:cNvGraphicFramePr>
          <p:nvPr/>
        </p:nvGraphicFramePr>
        <p:xfrm>
          <a:off x="3206750" y="630238"/>
          <a:ext cx="1362075" cy="1920240"/>
        </p:xfrm>
        <a:graphic>
          <a:graphicData uri="http://schemas.openxmlformats.org/drawingml/2006/table">
            <a:tbl>
              <a:tblPr/>
              <a:tblGrid>
                <a:gridCol w="41751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tblGrid>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4"/>
                  </a:ext>
                </a:extLst>
              </a:tr>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492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532821" name="Oval 341"/>
          <p:cNvSpPr>
            <a:spLocks noChangeArrowheads="1"/>
          </p:cNvSpPr>
          <p:nvPr/>
        </p:nvSpPr>
        <p:spPr bwMode="auto">
          <a:xfrm>
            <a:off x="2711450" y="356552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2822" name="Line 342"/>
          <p:cNvSpPr>
            <a:spLocks noChangeShapeType="1"/>
          </p:cNvSpPr>
          <p:nvPr/>
        </p:nvSpPr>
        <p:spPr bwMode="auto">
          <a:xfrm>
            <a:off x="3036888" y="3932238"/>
            <a:ext cx="681037" cy="30162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823" name="Line 343"/>
          <p:cNvSpPr>
            <a:spLocks noChangeShapeType="1"/>
          </p:cNvSpPr>
          <p:nvPr/>
        </p:nvSpPr>
        <p:spPr bwMode="auto">
          <a:xfrm flipH="1">
            <a:off x="3098800" y="3059113"/>
            <a:ext cx="696913" cy="5905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824" name="Line 344"/>
          <p:cNvSpPr>
            <a:spLocks noChangeShapeType="1"/>
          </p:cNvSpPr>
          <p:nvPr/>
        </p:nvSpPr>
        <p:spPr bwMode="auto">
          <a:xfrm>
            <a:off x="2290763" y="2408238"/>
            <a:ext cx="528637" cy="119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825" name="Oval 345"/>
          <p:cNvSpPr>
            <a:spLocks noChangeArrowheads="1"/>
          </p:cNvSpPr>
          <p:nvPr/>
        </p:nvSpPr>
        <p:spPr bwMode="auto">
          <a:xfrm>
            <a:off x="2019300" y="204152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2826" name="Line 346"/>
          <p:cNvSpPr>
            <a:spLocks noChangeShapeType="1"/>
          </p:cNvSpPr>
          <p:nvPr/>
        </p:nvSpPr>
        <p:spPr bwMode="auto">
          <a:xfrm>
            <a:off x="2290763" y="2395538"/>
            <a:ext cx="528637" cy="119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aphicFrame>
        <p:nvGraphicFramePr>
          <p:cNvPr id="533241" name="Group 761"/>
          <p:cNvGraphicFramePr>
            <a:graphicFrameLocks noGrp="1"/>
          </p:cNvGraphicFramePr>
          <p:nvPr/>
        </p:nvGraphicFramePr>
        <p:xfrm>
          <a:off x="6840538" y="1019175"/>
          <a:ext cx="1876425" cy="1663385"/>
        </p:xfrm>
        <a:graphic>
          <a:graphicData uri="http://schemas.openxmlformats.org/drawingml/2006/table">
            <a:tbl>
              <a:tblPr/>
              <a:tblGrid>
                <a:gridCol w="685800">
                  <a:extLst>
                    <a:ext uri="{9D8B030D-6E8A-4147-A177-3AD203B41FA5}">
                      <a16:colId xmlns:a16="http://schemas.microsoft.com/office/drawing/2014/main" val="20000"/>
                    </a:ext>
                  </a:extLst>
                </a:gridCol>
                <a:gridCol w="1190625">
                  <a:extLst>
                    <a:ext uri="{9D8B030D-6E8A-4147-A177-3AD203B41FA5}">
                      <a16:colId xmlns:a16="http://schemas.microsoft.com/office/drawing/2014/main" val="20001"/>
                    </a:ext>
                  </a:extLst>
                </a:gridCol>
              </a:tblGrid>
              <a:tr h="277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7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277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he-IL" altLang="sv-SE" sz="1800" b="0" i="0" u="none" strike="noStrike" cap="none" normalizeH="0" baseline="0">
                          <a:ln>
                            <a:noFill/>
                          </a:ln>
                          <a:solidFill>
                            <a:srgbClr val="0000B0"/>
                          </a:solidFill>
                          <a:effectLst/>
                          <a:latin typeface="Comic Sans MS" pitchFamily="66" charset="0"/>
                        </a:rPr>
                        <a:t>4</a:t>
                      </a:r>
                      <a:endParaRPr kumimoji="0" lang="en-US" altLang="sv-SE" sz="1800" b="0" i="0" u="none" strike="noStrike" cap="none" normalizeH="0" baseline="0">
                        <a:ln>
                          <a:noFill/>
                        </a:ln>
                        <a:solidFill>
                          <a:srgbClr val="0000B0"/>
                        </a:solidFill>
                        <a:effectLst/>
                        <a:latin typeface="Comic Sans MS" pitchFamily="66"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254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he-IL" altLang="sv-SE" sz="1800" b="0" i="0" u="none" strike="noStrike" cap="none" normalizeH="0" baseline="0">
                          <a:ln>
                            <a:noFill/>
                          </a:ln>
                          <a:solidFill>
                            <a:srgbClr val="0000B0"/>
                          </a:solidFill>
                          <a:effectLst/>
                          <a:latin typeface="Comic Sans MS" pitchFamily="66" charset="0"/>
                        </a:rPr>
                        <a:t>5</a:t>
                      </a:r>
                      <a:endParaRPr kumimoji="0" lang="en-US" altLang="sv-SE" sz="1800" b="0" i="0" u="none" strike="noStrike" cap="none" normalizeH="0" baseline="0">
                        <a:ln>
                          <a:noFill/>
                        </a:ln>
                        <a:solidFill>
                          <a:srgbClr val="0000B0"/>
                        </a:solidFill>
                        <a:effectLst/>
                        <a:latin typeface="Comic Sans MS" pitchFamily="66"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7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77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532850" name="Oval 370"/>
          <p:cNvSpPr>
            <a:spLocks noChangeArrowheads="1"/>
          </p:cNvSpPr>
          <p:nvPr/>
        </p:nvSpPr>
        <p:spPr bwMode="auto">
          <a:xfrm>
            <a:off x="6346825" y="192087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2851" name="Line 371"/>
          <p:cNvSpPr>
            <a:spLocks noChangeShapeType="1"/>
          </p:cNvSpPr>
          <p:nvPr/>
        </p:nvSpPr>
        <p:spPr bwMode="auto">
          <a:xfrm flipH="1">
            <a:off x="5422900" y="2286000"/>
            <a:ext cx="977900" cy="10795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852" name="Line 372"/>
          <p:cNvSpPr>
            <a:spLocks noChangeShapeType="1"/>
          </p:cNvSpPr>
          <p:nvPr/>
        </p:nvSpPr>
        <p:spPr bwMode="auto">
          <a:xfrm flipH="1">
            <a:off x="4189413" y="2171700"/>
            <a:ext cx="2157412" cy="6921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aphicFrame>
        <p:nvGraphicFramePr>
          <p:cNvPr id="533242" name="Group 762"/>
          <p:cNvGraphicFramePr>
            <a:graphicFrameLocks noGrp="1"/>
          </p:cNvGraphicFramePr>
          <p:nvPr/>
        </p:nvGraphicFramePr>
        <p:xfrm>
          <a:off x="6840538" y="1019175"/>
          <a:ext cx="1876425" cy="1920240"/>
        </p:xfrm>
        <a:graphic>
          <a:graphicData uri="http://schemas.openxmlformats.org/drawingml/2006/table">
            <a:tbl>
              <a:tblPr/>
              <a:tblGrid>
                <a:gridCol w="628650">
                  <a:extLst>
                    <a:ext uri="{9D8B030D-6E8A-4147-A177-3AD203B41FA5}">
                      <a16:colId xmlns:a16="http://schemas.microsoft.com/office/drawing/2014/main" val="20000"/>
                    </a:ext>
                  </a:extLst>
                </a:gridCol>
                <a:gridCol w="1247775">
                  <a:extLst>
                    <a:ext uri="{9D8B030D-6E8A-4147-A177-3AD203B41FA5}">
                      <a16:colId xmlns:a16="http://schemas.microsoft.com/office/drawing/2014/main" val="20001"/>
                    </a:ext>
                  </a:extLst>
                </a:gridCol>
              </a:tblGrid>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532879" name="Oval 399"/>
          <p:cNvSpPr>
            <a:spLocks noChangeArrowheads="1"/>
          </p:cNvSpPr>
          <p:nvPr/>
        </p:nvSpPr>
        <p:spPr bwMode="auto">
          <a:xfrm>
            <a:off x="5121275" y="334327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2880" name="Line 400"/>
          <p:cNvSpPr>
            <a:spLocks noChangeShapeType="1"/>
          </p:cNvSpPr>
          <p:nvPr/>
        </p:nvSpPr>
        <p:spPr bwMode="auto">
          <a:xfrm flipH="1">
            <a:off x="5422900" y="2286000"/>
            <a:ext cx="977900" cy="10795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881" name="Line 401"/>
          <p:cNvSpPr>
            <a:spLocks noChangeShapeType="1"/>
          </p:cNvSpPr>
          <p:nvPr/>
        </p:nvSpPr>
        <p:spPr bwMode="auto">
          <a:xfrm flipV="1">
            <a:off x="4097338" y="3602038"/>
            <a:ext cx="1012825" cy="609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aphicFrame>
        <p:nvGraphicFramePr>
          <p:cNvPr id="533247" name="Group 767"/>
          <p:cNvGraphicFramePr>
            <a:graphicFrameLocks noGrp="1"/>
          </p:cNvGraphicFramePr>
          <p:nvPr/>
        </p:nvGraphicFramePr>
        <p:xfrm>
          <a:off x="5664200" y="3332163"/>
          <a:ext cx="2163763" cy="1920240"/>
        </p:xfrm>
        <a:graphic>
          <a:graphicData uri="http://schemas.openxmlformats.org/drawingml/2006/table">
            <a:tbl>
              <a:tblPr/>
              <a:tblGrid>
                <a:gridCol w="779463">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tblGrid>
              <a:tr h="15398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5398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532908" name="Text Box 428"/>
          <p:cNvSpPr txBox="1">
            <a:spLocks noChangeArrowheads="1"/>
          </p:cNvSpPr>
          <p:nvPr/>
        </p:nvSpPr>
        <p:spPr bwMode="auto">
          <a:xfrm>
            <a:off x="6111875" y="5902325"/>
            <a:ext cx="2520950"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 typeface="Wingdings" pitchFamily="2" charset="2"/>
              <a:buNone/>
            </a:pPr>
            <a:r>
              <a:rPr lang="en-US" altLang="sv-SE">
                <a:solidFill>
                  <a:srgbClr val="FF9900"/>
                </a:solidFill>
                <a:latin typeface="Comic Sans MS" pitchFamily="66" charset="0"/>
              </a:rPr>
              <a:t>First round</a:t>
            </a:r>
          </a:p>
        </p:txBody>
      </p:sp>
      <p:sp>
        <p:nvSpPr>
          <p:cNvPr id="532909" name="Text Box 429"/>
          <p:cNvSpPr txBox="1">
            <a:spLocks noChangeArrowheads="1"/>
          </p:cNvSpPr>
          <p:nvPr/>
        </p:nvSpPr>
        <p:spPr bwMode="auto">
          <a:xfrm>
            <a:off x="6111875" y="5884863"/>
            <a:ext cx="2297113"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 typeface="Wingdings" pitchFamily="2" charset="2"/>
              <a:buNone/>
            </a:pPr>
            <a:r>
              <a:rPr lang="en-US" altLang="sv-SE">
                <a:solidFill>
                  <a:srgbClr val="75EA50"/>
                </a:solidFill>
                <a:latin typeface="Comic Sans MS" pitchFamily="66" charset="0"/>
              </a:rPr>
              <a:t>Second round</a:t>
            </a:r>
          </a:p>
        </p:txBody>
      </p:sp>
      <p:sp>
        <p:nvSpPr>
          <p:cNvPr id="532910" name="Text Box 430"/>
          <p:cNvSpPr txBox="1">
            <a:spLocks noChangeArrowheads="1"/>
          </p:cNvSpPr>
          <p:nvPr/>
        </p:nvSpPr>
        <p:spPr bwMode="auto">
          <a:xfrm>
            <a:off x="6111875" y="5875338"/>
            <a:ext cx="2297113"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 typeface="Wingdings" pitchFamily="2" charset="2"/>
              <a:buNone/>
            </a:pPr>
            <a:r>
              <a:rPr lang="en-US" altLang="sv-SE">
                <a:solidFill>
                  <a:srgbClr val="00FFFF"/>
                </a:solidFill>
                <a:latin typeface="Comic Sans MS" pitchFamily="66" charset="0"/>
              </a:rPr>
              <a:t>Third round</a:t>
            </a:r>
          </a:p>
        </p:txBody>
      </p:sp>
      <p:sp>
        <p:nvSpPr>
          <p:cNvPr id="532911" name="Oval 431"/>
          <p:cNvSpPr>
            <a:spLocks noChangeArrowheads="1"/>
          </p:cNvSpPr>
          <p:nvPr/>
        </p:nvSpPr>
        <p:spPr bwMode="auto">
          <a:xfrm>
            <a:off x="2019300" y="204152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2912" name="Line 432"/>
          <p:cNvSpPr>
            <a:spLocks noChangeShapeType="1"/>
          </p:cNvSpPr>
          <p:nvPr/>
        </p:nvSpPr>
        <p:spPr bwMode="auto">
          <a:xfrm>
            <a:off x="2290763" y="2408238"/>
            <a:ext cx="528637" cy="119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913" name="Oval 433"/>
          <p:cNvSpPr>
            <a:spLocks noChangeArrowheads="1"/>
          </p:cNvSpPr>
          <p:nvPr/>
        </p:nvSpPr>
        <p:spPr bwMode="auto">
          <a:xfrm>
            <a:off x="2722563" y="356552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2914" name="Line 434"/>
          <p:cNvSpPr>
            <a:spLocks noChangeShapeType="1"/>
          </p:cNvSpPr>
          <p:nvPr/>
        </p:nvSpPr>
        <p:spPr bwMode="auto">
          <a:xfrm>
            <a:off x="2290763" y="2387600"/>
            <a:ext cx="528637" cy="119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915" name="Line 435"/>
          <p:cNvSpPr>
            <a:spLocks noChangeShapeType="1"/>
          </p:cNvSpPr>
          <p:nvPr/>
        </p:nvSpPr>
        <p:spPr bwMode="auto">
          <a:xfrm flipH="1">
            <a:off x="3086100" y="3059113"/>
            <a:ext cx="696913" cy="5905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916" name="Line 436"/>
          <p:cNvSpPr>
            <a:spLocks noChangeShapeType="1"/>
          </p:cNvSpPr>
          <p:nvPr/>
        </p:nvSpPr>
        <p:spPr bwMode="auto">
          <a:xfrm>
            <a:off x="3036888" y="3919538"/>
            <a:ext cx="681037" cy="30162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aphicFrame>
        <p:nvGraphicFramePr>
          <p:cNvPr id="533173" name="Group 693"/>
          <p:cNvGraphicFramePr>
            <a:graphicFrameLocks noGrp="1"/>
          </p:cNvGraphicFramePr>
          <p:nvPr/>
        </p:nvGraphicFramePr>
        <p:xfrm>
          <a:off x="812800" y="3536950"/>
          <a:ext cx="1836738" cy="1920240"/>
        </p:xfrm>
        <a:graphic>
          <a:graphicData uri="http://schemas.openxmlformats.org/drawingml/2006/table">
            <a:tbl>
              <a:tblPr/>
              <a:tblGrid>
                <a:gridCol w="787400">
                  <a:extLst>
                    <a:ext uri="{9D8B030D-6E8A-4147-A177-3AD203B41FA5}">
                      <a16:colId xmlns:a16="http://schemas.microsoft.com/office/drawing/2014/main" val="20000"/>
                    </a:ext>
                  </a:extLst>
                </a:gridCol>
                <a:gridCol w="1049338">
                  <a:extLst>
                    <a:ext uri="{9D8B030D-6E8A-4147-A177-3AD203B41FA5}">
                      <a16:colId xmlns:a16="http://schemas.microsoft.com/office/drawing/2014/main" val="20001"/>
                    </a:ext>
                  </a:extLst>
                </a:gridCol>
              </a:tblGrid>
              <a:tr h="160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60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2159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619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60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4"/>
                  </a:ext>
                </a:extLst>
              </a:tr>
              <a:tr h="160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5"/>
                  </a:ext>
                </a:extLst>
              </a:tr>
              <a:tr h="160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6"/>
                  </a:ext>
                </a:extLst>
              </a:tr>
            </a:tbl>
          </a:graphicData>
        </a:graphic>
      </p:graphicFrame>
      <p:sp>
        <p:nvSpPr>
          <p:cNvPr id="532943" name="Oval 463"/>
          <p:cNvSpPr>
            <a:spLocks noChangeArrowheads="1"/>
          </p:cNvSpPr>
          <p:nvPr/>
        </p:nvSpPr>
        <p:spPr bwMode="auto">
          <a:xfrm>
            <a:off x="3703638" y="4083050"/>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2944" name="Line 464"/>
          <p:cNvSpPr>
            <a:spLocks noChangeShapeType="1"/>
          </p:cNvSpPr>
          <p:nvPr/>
        </p:nvSpPr>
        <p:spPr bwMode="auto">
          <a:xfrm flipV="1">
            <a:off x="4108450" y="3602038"/>
            <a:ext cx="1012825" cy="609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945" name="Line 465"/>
          <p:cNvSpPr>
            <a:spLocks noChangeShapeType="1"/>
          </p:cNvSpPr>
          <p:nvPr/>
        </p:nvSpPr>
        <p:spPr bwMode="auto">
          <a:xfrm flipH="1">
            <a:off x="3914775" y="3128963"/>
            <a:ext cx="55563" cy="990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946" name="Line 466"/>
          <p:cNvSpPr>
            <a:spLocks noChangeShapeType="1"/>
          </p:cNvSpPr>
          <p:nvPr/>
        </p:nvSpPr>
        <p:spPr bwMode="auto">
          <a:xfrm>
            <a:off x="3036888" y="3927475"/>
            <a:ext cx="681037" cy="30162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aphicFrame>
        <p:nvGraphicFramePr>
          <p:cNvPr id="533256" name="Group 776"/>
          <p:cNvGraphicFramePr>
            <a:graphicFrameLocks noGrp="1"/>
          </p:cNvGraphicFramePr>
          <p:nvPr/>
        </p:nvGraphicFramePr>
        <p:xfrm>
          <a:off x="3581400" y="4529138"/>
          <a:ext cx="1525588" cy="1920240"/>
        </p:xfrm>
        <a:graphic>
          <a:graphicData uri="http://schemas.openxmlformats.org/drawingml/2006/table">
            <a:tbl>
              <a:tblPr/>
              <a:tblGrid>
                <a:gridCol w="557213">
                  <a:extLst>
                    <a:ext uri="{9D8B030D-6E8A-4147-A177-3AD203B41FA5}">
                      <a16:colId xmlns:a16="http://schemas.microsoft.com/office/drawing/2014/main" val="20000"/>
                    </a:ext>
                  </a:extLst>
                </a:gridCol>
                <a:gridCol w="968375">
                  <a:extLst>
                    <a:ext uri="{9D8B030D-6E8A-4147-A177-3AD203B41FA5}">
                      <a16:colId xmlns:a16="http://schemas.microsoft.com/office/drawing/2014/main" val="20001"/>
                    </a:ext>
                  </a:extLst>
                </a:gridCol>
              </a:tblGrid>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24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4"/>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5"/>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6"/>
                  </a:ext>
                </a:extLst>
              </a:tr>
            </a:tbl>
          </a:graphicData>
        </a:graphic>
      </p:graphicFrame>
      <p:sp>
        <p:nvSpPr>
          <p:cNvPr id="532973" name="Oval 493"/>
          <p:cNvSpPr>
            <a:spLocks noChangeArrowheads="1"/>
          </p:cNvSpPr>
          <p:nvPr/>
        </p:nvSpPr>
        <p:spPr bwMode="auto">
          <a:xfrm>
            <a:off x="5121275" y="3332163"/>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2974" name="Line 494"/>
          <p:cNvSpPr>
            <a:spLocks noChangeShapeType="1"/>
          </p:cNvSpPr>
          <p:nvPr/>
        </p:nvSpPr>
        <p:spPr bwMode="auto">
          <a:xfrm flipV="1">
            <a:off x="4108450" y="3602038"/>
            <a:ext cx="1012825" cy="609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2975" name="Line 495"/>
          <p:cNvSpPr>
            <a:spLocks noChangeShapeType="1"/>
          </p:cNvSpPr>
          <p:nvPr/>
        </p:nvSpPr>
        <p:spPr bwMode="auto">
          <a:xfrm flipH="1">
            <a:off x="5422900" y="2290763"/>
            <a:ext cx="977900" cy="10795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aphicFrame>
        <p:nvGraphicFramePr>
          <p:cNvPr id="533249" name="Group 769"/>
          <p:cNvGraphicFramePr>
            <a:graphicFrameLocks noGrp="1"/>
          </p:cNvGraphicFramePr>
          <p:nvPr/>
        </p:nvGraphicFramePr>
        <p:xfrm>
          <a:off x="5664200" y="3332163"/>
          <a:ext cx="2193925" cy="2003426"/>
        </p:xfrm>
        <a:graphic>
          <a:graphicData uri="http://schemas.openxmlformats.org/drawingml/2006/table">
            <a:tbl>
              <a:tblPr/>
              <a:tblGrid>
                <a:gridCol w="849313">
                  <a:extLst>
                    <a:ext uri="{9D8B030D-6E8A-4147-A177-3AD203B41FA5}">
                      <a16:colId xmlns:a16="http://schemas.microsoft.com/office/drawing/2014/main" val="20000"/>
                    </a:ext>
                  </a:extLst>
                </a:gridCol>
                <a:gridCol w="1344612">
                  <a:extLst>
                    <a:ext uri="{9D8B030D-6E8A-4147-A177-3AD203B41FA5}">
                      <a16:colId xmlns:a16="http://schemas.microsoft.com/office/drawing/2014/main" val="20001"/>
                    </a:ext>
                  </a:extLst>
                </a:gridCol>
              </a:tblGrid>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4"/>
                  </a:ext>
                </a:extLst>
              </a:tr>
              <a:tr h="287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5"/>
                  </a:ext>
                </a:extLst>
              </a:tr>
              <a:tr h="285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533002" name="Oval 522"/>
          <p:cNvSpPr>
            <a:spLocks noChangeArrowheads="1"/>
          </p:cNvSpPr>
          <p:nvPr/>
        </p:nvSpPr>
        <p:spPr bwMode="auto">
          <a:xfrm>
            <a:off x="6346825" y="1924050"/>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3003" name="Line 523"/>
          <p:cNvSpPr>
            <a:spLocks noChangeShapeType="1"/>
          </p:cNvSpPr>
          <p:nvPr/>
        </p:nvSpPr>
        <p:spPr bwMode="auto">
          <a:xfrm flipH="1">
            <a:off x="4189413" y="2171700"/>
            <a:ext cx="2157412" cy="6921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3004" name="Line 524"/>
          <p:cNvSpPr>
            <a:spLocks noChangeShapeType="1"/>
          </p:cNvSpPr>
          <p:nvPr/>
        </p:nvSpPr>
        <p:spPr bwMode="auto">
          <a:xfrm flipH="1">
            <a:off x="5422900" y="2290763"/>
            <a:ext cx="977900" cy="10795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aphicFrame>
        <p:nvGraphicFramePr>
          <p:cNvPr id="533246" name="Group 766"/>
          <p:cNvGraphicFramePr>
            <a:graphicFrameLocks noGrp="1"/>
          </p:cNvGraphicFramePr>
          <p:nvPr/>
        </p:nvGraphicFramePr>
        <p:xfrm>
          <a:off x="6840538" y="1019175"/>
          <a:ext cx="1908175" cy="1920240"/>
        </p:xfrm>
        <a:graphic>
          <a:graphicData uri="http://schemas.openxmlformats.org/drawingml/2006/table">
            <a:tbl>
              <a:tblPr/>
              <a:tblGrid>
                <a:gridCol w="655637">
                  <a:extLst>
                    <a:ext uri="{9D8B030D-6E8A-4147-A177-3AD203B41FA5}">
                      <a16:colId xmlns:a16="http://schemas.microsoft.com/office/drawing/2014/main" val="20000"/>
                    </a:ext>
                  </a:extLst>
                </a:gridCol>
                <a:gridCol w="1252538">
                  <a:extLst>
                    <a:ext uri="{9D8B030D-6E8A-4147-A177-3AD203B41FA5}">
                      <a16:colId xmlns:a16="http://schemas.microsoft.com/office/drawing/2014/main" val="20001"/>
                    </a:ext>
                  </a:extLst>
                </a:gridCol>
              </a:tblGrid>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1"/>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7938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4"/>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5"/>
                  </a:ext>
                </a:extLst>
              </a:tr>
              <a:tr h="1555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533031" name="Oval 551"/>
          <p:cNvSpPr>
            <a:spLocks noChangeArrowheads="1"/>
          </p:cNvSpPr>
          <p:nvPr/>
        </p:nvSpPr>
        <p:spPr bwMode="auto">
          <a:xfrm>
            <a:off x="3806825" y="2749550"/>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3032" name="Line 552"/>
          <p:cNvSpPr>
            <a:spLocks noChangeShapeType="1"/>
          </p:cNvSpPr>
          <p:nvPr/>
        </p:nvSpPr>
        <p:spPr bwMode="auto">
          <a:xfrm flipH="1">
            <a:off x="4189413" y="2170113"/>
            <a:ext cx="2157412" cy="6921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3033" name="Line 553"/>
          <p:cNvSpPr>
            <a:spLocks noChangeShapeType="1"/>
          </p:cNvSpPr>
          <p:nvPr/>
        </p:nvSpPr>
        <p:spPr bwMode="auto">
          <a:xfrm flipH="1">
            <a:off x="3914775" y="3136900"/>
            <a:ext cx="55563" cy="990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33034" name="Line 554"/>
          <p:cNvSpPr>
            <a:spLocks noChangeShapeType="1"/>
          </p:cNvSpPr>
          <p:nvPr/>
        </p:nvSpPr>
        <p:spPr bwMode="auto">
          <a:xfrm flipH="1">
            <a:off x="3109913" y="3048000"/>
            <a:ext cx="696912" cy="5905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aphicFrame>
        <p:nvGraphicFramePr>
          <p:cNvPr id="533240" name="Group 760"/>
          <p:cNvGraphicFramePr>
            <a:graphicFrameLocks noGrp="1"/>
          </p:cNvGraphicFramePr>
          <p:nvPr/>
        </p:nvGraphicFramePr>
        <p:xfrm>
          <a:off x="2976563" y="630238"/>
          <a:ext cx="1612900" cy="1938020"/>
        </p:xfrm>
        <a:graphic>
          <a:graphicData uri="http://schemas.openxmlformats.org/drawingml/2006/table">
            <a:tbl>
              <a:tblPr/>
              <a:tblGrid>
                <a:gridCol w="534987">
                  <a:extLst>
                    <a:ext uri="{9D8B030D-6E8A-4147-A177-3AD203B41FA5}">
                      <a16:colId xmlns:a16="http://schemas.microsoft.com/office/drawing/2014/main" val="20000"/>
                    </a:ext>
                  </a:extLst>
                </a:gridCol>
                <a:gridCol w="1077913">
                  <a:extLst>
                    <a:ext uri="{9D8B030D-6E8A-4147-A177-3AD203B41FA5}">
                      <a16:colId xmlns:a16="http://schemas.microsoft.com/office/drawing/2014/main" val="20001"/>
                    </a:ext>
                  </a:extLst>
                </a:gridCol>
              </a:tblGrid>
              <a:tr h="2921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22066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22066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3"/>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4"/>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5"/>
                  </a:ext>
                </a:extLst>
              </a:tr>
              <a:tr h="15081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6"/>
                  </a:ext>
                </a:extLst>
              </a:tr>
            </a:tbl>
          </a:graphicData>
        </a:graphic>
      </p:graphicFrame>
      <p:graphicFrame>
        <p:nvGraphicFramePr>
          <p:cNvPr id="533061" name="Group 581"/>
          <p:cNvGraphicFramePr>
            <a:graphicFrameLocks noGrp="1"/>
          </p:cNvGraphicFramePr>
          <p:nvPr/>
        </p:nvGraphicFramePr>
        <p:xfrm>
          <a:off x="376238" y="1225550"/>
          <a:ext cx="1511300" cy="1645920"/>
        </p:xfrm>
        <a:graphic>
          <a:graphicData uri="http://schemas.openxmlformats.org/drawingml/2006/table">
            <a:tbl>
              <a:tblPr/>
              <a:tblGrid>
                <a:gridCol w="4826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13970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60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60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603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587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619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533084" name="Oval 604"/>
          <p:cNvSpPr>
            <a:spLocks noChangeArrowheads="1"/>
          </p:cNvSpPr>
          <p:nvPr/>
        </p:nvSpPr>
        <p:spPr bwMode="auto">
          <a:xfrm>
            <a:off x="2019300" y="2041525"/>
            <a:ext cx="387350" cy="3873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buFont typeface="Wingdings" pitchFamily="2" charset="2"/>
              <a:buNone/>
            </a:pPr>
            <a:endParaRPr lang="sv-SE" altLang="sv-SE" sz="2000" b="0">
              <a:solidFill>
                <a:srgbClr val="0000B0"/>
              </a:solidFill>
            </a:endParaRPr>
          </a:p>
        </p:txBody>
      </p:sp>
      <p:sp>
        <p:nvSpPr>
          <p:cNvPr id="533085" name="Line 605"/>
          <p:cNvSpPr>
            <a:spLocks noChangeShapeType="1"/>
          </p:cNvSpPr>
          <p:nvPr/>
        </p:nvSpPr>
        <p:spPr bwMode="auto">
          <a:xfrm>
            <a:off x="2309813" y="2435225"/>
            <a:ext cx="528637" cy="119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aphicFrame>
        <p:nvGraphicFramePr>
          <p:cNvPr id="533151" name="Group 671"/>
          <p:cNvGraphicFramePr>
            <a:graphicFrameLocks noGrp="1"/>
          </p:cNvGraphicFramePr>
          <p:nvPr>
            <p:ph sz="half" idx="1"/>
          </p:nvPr>
        </p:nvGraphicFramePr>
        <p:xfrm>
          <a:off x="376238" y="1177925"/>
          <a:ext cx="1552575" cy="1920240"/>
        </p:xfrm>
        <a:graphic>
          <a:graphicData uri="http://schemas.openxmlformats.org/drawingml/2006/table">
            <a:tbl>
              <a:tblPr/>
              <a:tblGrid>
                <a:gridCol w="508000">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tblGrid>
              <a:tr h="16668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682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6668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682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682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682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6827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533153" name="Group 673"/>
          <p:cNvGraphicFramePr>
            <a:graphicFrameLocks noGrp="1"/>
          </p:cNvGraphicFramePr>
          <p:nvPr/>
        </p:nvGraphicFramePr>
        <p:xfrm>
          <a:off x="376238" y="1173163"/>
          <a:ext cx="1566862" cy="1920240"/>
        </p:xfrm>
        <a:graphic>
          <a:graphicData uri="http://schemas.openxmlformats.org/drawingml/2006/table">
            <a:tbl>
              <a:tblPr/>
              <a:tblGrid>
                <a:gridCol w="547687">
                  <a:extLst>
                    <a:ext uri="{9D8B030D-6E8A-4147-A177-3AD203B41FA5}">
                      <a16:colId xmlns:a16="http://schemas.microsoft.com/office/drawing/2014/main" val="20000"/>
                    </a:ext>
                  </a:extLst>
                </a:gridCol>
                <a:gridCol w="1019175">
                  <a:extLst>
                    <a:ext uri="{9D8B030D-6E8A-4147-A177-3AD203B41FA5}">
                      <a16:colId xmlns:a16="http://schemas.microsoft.com/office/drawing/2014/main" val="20001"/>
                    </a:ext>
                  </a:extLst>
                </a:gridCol>
              </a:tblGrid>
              <a:tr h="16986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id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distance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74625">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8A00"/>
                    </a:solidFill>
                  </a:tcPr>
                </a:tc>
                <a:extLst>
                  <a:ext uri="{0D108BD9-81ED-4DB2-BD59-A6C34878D82A}">
                    <a16:rowId xmlns:a16="http://schemas.microsoft.com/office/drawing/2014/main" val="10001"/>
                  </a:ext>
                </a:extLst>
              </a:tr>
              <a:tr h="1714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EA50"/>
                    </a:solidFill>
                  </a:tcPr>
                </a:tc>
                <a:extLst>
                  <a:ext uri="{0D108BD9-81ED-4DB2-BD59-A6C34878D82A}">
                    <a16:rowId xmlns:a16="http://schemas.microsoft.com/office/drawing/2014/main" val="10002"/>
                  </a:ext>
                </a:extLst>
              </a:tr>
              <a:tr h="173038">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3"/>
                  </a:ext>
                </a:extLst>
              </a:tr>
              <a:tr h="16986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4"/>
                  </a:ext>
                </a:extLst>
              </a:tr>
              <a:tr h="171450">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69863">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defRPr sz="2000">
                          <a:solidFill>
                            <a:srgbClr val="0000B0"/>
                          </a:solidFill>
                          <a:latin typeface="Comic Sans MS" pitchFamily="66" charset="0"/>
                        </a:defRPr>
                      </a:lvl1pPr>
                      <a:lvl2pPr>
                        <a:buClr>
                          <a:srgbClr val="3366FF"/>
                        </a:buClr>
                        <a:buSzPct val="75000"/>
                        <a:defRPr sz="2000">
                          <a:solidFill>
                            <a:srgbClr val="3366FF"/>
                          </a:solidFill>
                          <a:latin typeface="Comic Sans MS" pitchFamily="66" charset="0"/>
                        </a:defRPr>
                      </a:lvl2pPr>
                      <a:lvl3pPr>
                        <a:defRPr>
                          <a:solidFill>
                            <a:srgbClr val="0000B0"/>
                          </a:solidFill>
                          <a:latin typeface="Comic Sans MS" pitchFamily="66" charset="0"/>
                        </a:defRPr>
                      </a:lvl3pPr>
                      <a:lvl4pPr>
                        <a:defRPr>
                          <a:solidFill>
                            <a:srgbClr val="0000B0"/>
                          </a:solidFill>
                          <a:latin typeface="Times New Roman" pitchFamily="18" charset="0"/>
                        </a:defRPr>
                      </a:lvl4pPr>
                      <a:lvl5pPr>
                        <a:defRPr>
                          <a:solidFill>
                            <a:srgbClr val="0000B0"/>
                          </a:solidFill>
                          <a:latin typeface="Times New Roman" pitchFamily="18" charset="0"/>
                        </a:defRPr>
                      </a:lvl5pPr>
                      <a:lvl6pPr eaLnBrk="0" fontAlgn="base" hangingPunct="0">
                        <a:spcBef>
                          <a:spcPct val="20000"/>
                        </a:spcBef>
                        <a:spcAft>
                          <a:spcPct val="0"/>
                        </a:spcAft>
                        <a:defRPr>
                          <a:solidFill>
                            <a:srgbClr val="0000B0"/>
                          </a:solidFill>
                          <a:latin typeface="Times New Roman" pitchFamily="18" charset="0"/>
                        </a:defRPr>
                      </a:lvl6pPr>
                      <a:lvl7pPr eaLnBrk="0" fontAlgn="base" hangingPunct="0">
                        <a:spcBef>
                          <a:spcPct val="20000"/>
                        </a:spcBef>
                        <a:spcAft>
                          <a:spcPct val="0"/>
                        </a:spcAft>
                        <a:defRPr>
                          <a:solidFill>
                            <a:srgbClr val="0000B0"/>
                          </a:solidFill>
                          <a:latin typeface="Times New Roman" pitchFamily="18" charset="0"/>
                        </a:defRPr>
                      </a:lvl7pPr>
                      <a:lvl8pPr eaLnBrk="0" fontAlgn="base" hangingPunct="0">
                        <a:spcBef>
                          <a:spcPct val="20000"/>
                        </a:spcBef>
                        <a:spcAft>
                          <a:spcPct val="0"/>
                        </a:spcAft>
                        <a:defRPr>
                          <a:solidFill>
                            <a:srgbClr val="0000B0"/>
                          </a:solidFill>
                          <a:latin typeface="Times New Roman" pitchFamily="18" charset="0"/>
                        </a:defRPr>
                      </a:lvl8pPr>
                      <a:lvl9pPr eaLnBrk="0" fontAlgn="base" hangingPunct="0">
                        <a:spcBef>
                          <a:spcPct val="20000"/>
                        </a:spcBef>
                        <a:spcAft>
                          <a:spcPct val="0"/>
                        </a:spcAft>
                        <a:defRPr>
                          <a:solidFill>
                            <a:srgbClr val="0000B0"/>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altLang="sv-SE" sz="1800" b="0" i="0" u="none" strike="noStrike" cap="none" normalizeH="0" baseline="0">
                          <a:ln>
                            <a:noFill/>
                          </a:ln>
                          <a:solidFill>
                            <a:srgbClr val="0000B0"/>
                          </a:solidFill>
                          <a:effectLst/>
                          <a:latin typeface="Comic Sans MS" pitchFamily="66"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04259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908"/>
                                        </p:tgtEl>
                                        <p:attrNameLst>
                                          <p:attrName>style.visibility</p:attrName>
                                        </p:attrNameLst>
                                      </p:cBhvr>
                                      <p:to>
                                        <p:strVal val="visible"/>
                                      </p:to>
                                    </p:set>
                                    <p:animEffect transition="in" filter="blinds(horizontal)">
                                      <p:cBhvr>
                                        <p:cTn id="7" dur="500"/>
                                        <p:tgtEl>
                                          <p:spTgt spid="532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32630"/>
                                        </p:tgtEl>
                                        <p:attrNameLst>
                                          <p:attrName>style.visibility</p:attrName>
                                        </p:attrNameLst>
                                      </p:cBhvr>
                                      <p:to>
                                        <p:strVal val="visible"/>
                                      </p:to>
                                    </p:set>
                                  </p:childTnLst>
                                  <p:subTnLst>
                                    <p:set>
                                      <p:cBhvr override="childStyle">
                                        <p:cTn dur="1" fill="hold" display="0" masterRel="nextClick" afterEffect="1"/>
                                        <p:tgtEl>
                                          <p:spTgt spid="532630"/>
                                        </p:tgtEl>
                                        <p:attrNameLst>
                                          <p:attrName>style.visibility</p:attrName>
                                        </p:attrNameLst>
                                      </p:cBhvr>
                                      <p:to>
                                        <p:strVal val="hidden"/>
                                      </p:to>
                                    </p:set>
                                  </p:sub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532629"/>
                                        </p:tgtEl>
                                        <p:attrNameLst>
                                          <p:attrName>style.visibility</p:attrName>
                                        </p:attrNameLst>
                                      </p:cBhvr>
                                      <p:to>
                                        <p:strVal val="visible"/>
                                      </p:to>
                                    </p:set>
                                  </p:childTnLst>
                                  <p:subTnLst>
                                    <p:set>
                                      <p:cBhvr override="childStyle">
                                        <p:cTn dur="1" fill="hold" display="0" masterRel="nextClick" afterEffect="1"/>
                                        <p:tgtEl>
                                          <p:spTgt spid="532629"/>
                                        </p:tgtEl>
                                        <p:attrNameLst>
                                          <p:attrName>style.visibility</p:attrName>
                                        </p:attrNameLst>
                                      </p:cBhvr>
                                      <p:to>
                                        <p:strVal val="hidden"/>
                                      </p:to>
                                    </p:set>
                                  </p:subTnLst>
                                </p:cTn>
                              </p:par>
                            </p:childTnLst>
                          </p:cTn>
                        </p:par>
                        <p:par>
                          <p:cTn id="15" fill="hold" nodeType="afterGroup">
                            <p:stCondLst>
                              <p:cond delay="1000"/>
                            </p:stCondLst>
                            <p:childTnLst>
                              <p:par>
                                <p:cTn id="16" presetID="2" presetClass="entr" presetSubtype="8" fill="hold" nodeType="afterEffect">
                                  <p:stCondLst>
                                    <p:cond delay="1000"/>
                                  </p:stCondLst>
                                  <p:childTnLst>
                                    <p:set>
                                      <p:cBhvr>
                                        <p:cTn id="17" dur="1" fill="hold">
                                          <p:stCondLst>
                                            <p:cond delay="0"/>
                                          </p:stCondLst>
                                        </p:cTn>
                                        <p:tgtEl>
                                          <p:spTgt spid="532609"/>
                                        </p:tgtEl>
                                        <p:attrNameLst>
                                          <p:attrName>style.visibility</p:attrName>
                                        </p:attrNameLst>
                                      </p:cBhvr>
                                      <p:to>
                                        <p:strVal val="visible"/>
                                      </p:to>
                                    </p:set>
                                    <p:anim calcmode="lin" valueType="num">
                                      <p:cBhvr additive="base">
                                        <p:cTn id="18" dur="500" fill="hold"/>
                                        <p:tgtEl>
                                          <p:spTgt spid="532609"/>
                                        </p:tgtEl>
                                        <p:attrNameLst>
                                          <p:attrName>ppt_x</p:attrName>
                                        </p:attrNameLst>
                                      </p:cBhvr>
                                      <p:tavLst>
                                        <p:tav tm="0">
                                          <p:val>
                                            <p:strVal val="0-#ppt_w/2"/>
                                          </p:val>
                                        </p:tav>
                                        <p:tav tm="100000">
                                          <p:val>
                                            <p:strVal val="#ppt_x"/>
                                          </p:val>
                                        </p:tav>
                                      </p:tavLst>
                                    </p:anim>
                                    <p:anim calcmode="lin" valueType="num">
                                      <p:cBhvr additive="base">
                                        <p:cTn id="19" dur="500" fill="hold"/>
                                        <p:tgtEl>
                                          <p:spTgt spid="53260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32631"/>
                                        </p:tgtEl>
                                        <p:attrNameLst>
                                          <p:attrName>style.visibility</p:attrName>
                                        </p:attrNameLst>
                                      </p:cBhvr>
                                      <p:to>
                                        <p:strVal val="visible"/>
                                      </p:to>
                                    </p:set>
                                  </p:childTnLst>
                                  <p:subTnLst>
                                    <p:set>
                                      <p:cBhvr override="childStyle">
                                        <p:cTn dur="1" fill="hold" display="0" masterRel="nextClick" afterEffect="1"/>
                                        <p:tgtEl>
                                          <p:spTgt spid="532631"/>
                                        </p:tgtEl>
                                        <p:attrNameLst>
                                          <p:attrName>style.visibility</p:attrName>
                                        </p:attrNameLst>
                                      </p:cBhvr>
                                      <p:to>
                                        <p:strVal val="hidden"/>
                                      </p:to>
                                    </p:set>
                                  </p:sub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532632"/>
                                        </p:tgtEl>
                                        <p:attrNameLst>
                                          <p:attrName>style.visibility</p:attrName>
                                        </p:attrNameLst>
                                      </p:cBhvr>
                                      <p:to>
                                        <p:strVal val="visible"/>
                                      </p:to>
                                    </p:set>
                                  </p:childTnLst>
                                  <p:subTnLst>
                                    <p:set>
                                      <p:cBhvr override="childStyle">
                                        <p:cTn dur="1" fill="hold" display="0" masterRel="nextClick" afterEffect="1"/>
                                        <p:tgtEl>
                                          <p:spTgt spid="532632"/>
                                        </p:tgtEl>
                                        <p:attrNameLst>
                                          <p:attrName>style.visibility</p:attrName>
                                        </p:attrNameLst>
                                      </p:cBhvr>
                                      <p:to>
                                        <p:strVal val="hidden"/>
                                      </p:to>
                                    </p:set>
                                  </p:sub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532633"/>
                                        </p:tgtEl>
                                        <p:attrNameLst>
                                          <p:attrName>style.visibility</p:attrName>
                                        </p:attrNameLst>
                                      </p:cBhvr>
                                      <p:to>
                                        <p:strVal val="visible"/>
                                      </p:to>
                                    </p:set>
                                  </p:childTnLst>
                                  <p:subTnLst>
                                    <p:set>
                                      <p:cBhvr override="childStyle">
                                        <p:cTn dur="1" fill="hold" display="0" masterRel="nextClick" afterEffect="1"/>
                                        <p:tgtEl>
                                          <p:spTgt spid="532633"/>
                                        </p:tgtEl>
                                        <p:attrNameLst>
                                          <p:attrName>style.visibility</p:attrName>
                                        </p:attrNameLst>
                                      </p:cBhvr>
                                      <p:to>
                                        <p:strVal val="hidden"/>
                                      </p:to>
                                    </p:set>
                                  </p:subTnLst>
                                </p:cTn>
                              </p:par>
                            </p:childTnLst>
                          </p:cTn>
                        </p:par>
                        <p:par>
                          <p:cTn id="30" fill="hold" nodeType="afterGroup">
                            <p:stCondLst>
                              <p:cond delay="1500"/>
                            </p:stCondLst>
                            <p:childTnLst>
                              <p:par>
                                <p:cTn id="31" presetID="1" presetClass="entr" presetSubtype="0" fill="hold" grpId="0" nodeType="afterEffect">
                                  <p:stCondLst>
                                    <p:cond delay="0"/>
                                  </p:stCondLst>
                                  <p:childTnLst>
                                    <p:set>
                                      <p:cBhvr>
                                        <p:cTn id="32" dur="1" fill="hold">
                                          <p:stCondLst>
                                            <p:cond delay="499"/>
                                          </p:stCondLst>
                                        </p:cTn>
                                        <p:tgtEl>
                                          <p:spTgt spid="532634"/>
                                        </p:tgtEl>
                                        <p:attrNameLst>
                                          <p:attrName>style.visibility</p:attrName>
                                        </p:attrNameLst>
                                      </p:cBhvr>
                                      <p:to>
                                        <p:strVal val="visible"/>
                                      </p:to>
                                    </p:set>
                                  </p:childTnLst>
                                  <p:subTnLst>
                                    <p:set>
                                      <p:cBhvr override="childStyle">
                                        <p:cTn dur="1" fill="hold" display="0" masterRel="nextClick" afterEffect="1"/>
                                        <p:tgtEl>
                                          <p:spTgt spid="532634"/>
                                        </p:tgtEl>
                                        <p:attrNameLst>
                                          <p:attrName>style.visibility</p:attrName>
                                        </p:attrNameLst>
                                      </p:cBhvr>
                                      <p:to>
                                        <p:strVal val="hidden"/>
                                      </p:to>
                                    </p:set>
                                  </p:subTnLst>
                                </p:cTn>
                              </p:par>
                            </p:childTnLst>
                          </p:cTn>
                        </p:par>
                        <p:par>
                          <p:cTn id="33" fill="hold" nodeType="afterGroup">
                            <p:stCondLst>
                              <p:cond delay="2000"/>
                            </p:stCondLst>
                            <p:childTnLst>
                              <p:par>
                                <p:cTn id="34" presetID="2" presetClass="entr" presetSubtype="4" fill="hold" nodeType="afterEffect">
                                  <p:stCondLst>
                                    <p:cond delay="1000"/>
                                  </p:stCondLst>
                                  <p:childTnLst>
                                    <p:set>
                                      <p:cBhvr>
                                        <p:cTn id="35" dur="1" fill="hold">
                                          <p:stCondLst>
                                            <p:cond delay="0"/>
                                          </p:stCondLst>
                                        </p:cTn>
                                        <p:tgtEl>
                                          <p:spTgt spid="533254"/>
                                        </p:tgtEl>
                                        <p:attrNameLst>
                                          <p:attrName>style.visibility</p:attrName>
                                        </p:attrNameLst>
                                      </p:cBhvr>
                                      <p:to>
                                        <p:strVal val="visible"/>
                                      </p:to>
                                    </p:set>
                                    <p:anim calcmode="lin" valueType="num">
                                      <p:cBhvr additive="base">
                                        <p:cTn id="36" dur="500" fill="hold"/>
                                        <p:tgtEl>
                                          <p:spTgt spid="533254"/>
                                        </p:tgtEl>
                                        <p:attrNameLst>
                                          <p:attrName>ppt_x</p:attrName>
                                        </p:attrNameLst>
                                      </p:cBhvr>
                                      <p:tavLst>
                                        <p:tav tm="0">
                                          <p:val>
                                            <p:strVal val="#ppt_x"/>
                                          </p:val>
                                        </p:tav>
                                        <p:tav tm="100000">
                                          <p:val>
                                            <p:strVal val="#ppt_x"/>
                                          </p:val>
                                        </p:tav>
                                      </p:tavLst>
                                    </p:anim>
                                    <p:anim calcmode="lin" valueType="num">
                                      <p:cBhvr additive="base">
                                        <p:cTn id="37" dur="500" fill="hold"/>
                                        <p:tgtEl>
                                          <p:spTgt spid="533254"/>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532681"/>
                                        </p:tgtEl>
                                        <p:attrNameLst>
                                          <p:attrName>style.visibility</p:attrName>
                                        </p:attrNameLst>
                                      </p:cBhvr>
                                      <p:to>
                                        <p:strVal val="visible"/>
                                      </p:to>
                                    </p:set>
                                  </p:childTnLst>
                                  <p:subTnLst>
                                    <p:set>
                                      <p:cBhvr override="childStyle">
                                        <p:cTn dur="1" fill="hold" display="0" masterRel="nextClick" afterEffect="1"/>
                                        <p:tgtEl>
                                          <p:spTgt spid="532681"/>
                                        </p:tgtEl>
                                        <p:attrNameLst>
                                          <p:attrName>style.visibility</p:attrName>
                                        </p:attrNameLst>
                                      </p:cBhvr>
                                      <p:to>
                                        <p:strVal val="hidden"/>
                                      </p:to>
                                    </p:set>
                                  </p:subTnLst>
                                </p:cTn>
                              </p:par>
                            </p:childTnLst>
                          </p:cTn>
                        </p:par>
                        <p:par>
                          <p:cTn id="42" fill="hold" nodeType="afterGroup">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532682"/>
                                        </p:tgtEl>
                                        <p:attrNameLst>
                                          <p:attrName>style.visibility</p:attrName>
                                        </p:attrNameLst>
                                      </p:cBhvr>
                                      <p:to>
                                        <p:strVal val="visible"/>
                                      </p:to>
                                    </p:set>
                                  </p:childTnLst>
                                  <p:subTnLst>
                                    <p:set>
                                      <p:cBhvr override="childStyle">
                                        <p:cTn dur="1" fill="hold" display="0" masterRel="nextClick" afterEffect="1"/>
                                        <p:tgtEl>
                                          <p:spTgt spid="532682"/>
                                        </p:tgtEl>
                                        <p:attrNameLst>
                                          <p:attrName>style.visibility</p:attrName>
                                        </p:attrNameLst>
                                      </p:cBhvr>
                                      <p:to>
                                        <p:strVal val="hidden"/>
                                      </p:to>
                                    </p:set>
                                  </p:subTnLst>
                                </p:cTn>
                              </p:par>
                            </p:childTnLst>
                          </p:cTn>
                        </p:par>
                        <p:par>
                          <p:cTn id="45" fill="hold" nodeType="afterGroup">
                            <p:stCondLst>
                              <p:cond delay="1000"/>
                            </p:stCondLst>
                            <p:childTnLst>
                              <p:par>
                                <p:cTn id="46" presetID="1" presetClass="entr" presetSubtype="0" fill="hold" grpId="0" nodeType="afterEffect">
                                  <p:stCondLst>
                                    <p:cond delay="0"/>
                                  </p:stCondLst>
                                  <p:childTnLst>
                                    <p:set>
                                      <p:cBhvr>
                                        <p:cTn id="47" dur="1" fill="hold">
                                          <p:stCondLst>
                                            <p:cond delay="499"/>
                                          </p:stCondLst>
                                        </p:cTn>
                                        <p:tgtEl>
                                          <p:spTgt spid="532683"/>
                                        </p:tgtEl>
                                        <p:attrNameLst>
                                          <p:attrName>style.visibility</p:attrName>
                                        </p:attrNameLst>
                                      </p:cBhvr>
                                      <p:to>
                                        <p:strVal val="visible"/>
                                      </p:to>
                                    </p:set>
                                  </p:childTnLst>
                                  <p:subTnLst>
                                    <p:set>
                                      <p:cBhvr override="childStyle">
                                        <p:cTn dur="1" fill="hold" display="0" masterRel="nextClick" afterEffect="1"/>
                                        <p:tgtEl>
                                          <p:spTgt spid="532683"/>
                                        </p:tgtEl>
                                        <p:attrNameLst>
                                          <p:attrName>style.visibility</p:attrName>
                                        </p:attrNameLst>
                                      </p:cBhvr>
                                      <p:to>
                                        <p:strVal val="hidden"/>
                                      </p:to>
                                    </p:set>
                                  </p:subTnLst>
                                </p:cTn>
                              </p:par>
                            </p:childTnLst>
                          </p:cTn>
                        </p:par>
                        <p:par>
                          <p:cTn id="48" fill="hold" nodeType="afterGroup">
                            <p:stCondLst>
                              <p:cond delay="1500"/>
                            </p:stCondLst>
                            <p:childTnLst>
                              <p:par>
                                <p:cTn id="49" presetID="1" presetClass="entr" presetSubtype="0" fill="hold" grpId="0" nodeType="afterEffect">
                                  <p:stCondLst>
                                    <p:cond delay="0"/>
                                  </p:stCondLst>
                                  <p:childTnLst>
                                    <p:set>
                                      <p:cBhvr>
                                        <p:cTn id="50" dur="1" fill="hold">
                                          <p:stCondLst>
                                            <p:cond delay="499"/>
                                          </p:stCondLst>
                                        </p:cTn>
                                        <p:tgtEl>
                                          <p:spTgt spid="532684"/>
                                        </p:tgtEl>
                                        <p:attrNameLst>
                                          <p:attrName>style.visibility</p:attrName>
                                        </p:attrNameLst>
                                      </p:cBhvr>
                                      <p:to>
                                        <p:strVal val="visible"/>
                                      </p:to>
                                    </p:set>
                                  </p:childTnLst>
                                  <p:subTnLst>
                                    <p:set>
                                      <p:cBhvr override="childStyle">
                                        <p:cTn dur="1" fill="hold" display="0" masterRel="nextClick" afterEffect="1"/>
                                        <p:tgtEl>
                                          <p:spTgt spid="532684"/>
                                        </p:tgtEl>
                                        <p:attrNameLst>
                                          <p:attrName>style.visibility</p:attrName>
                                        </p:attrNameLst>
                                      </p:cBhvr>
                                      <p:to>
                                        <p:strVal val="hidden"/>
                                      </p:to>
                                    </p:set>
                                  </p:subTnLst>
                                </p:cTn>
                              </p:par>
                            </p:childTnLst>
                          </p:cTn>
                        </p:par>
                        <p:par>
                          <p:cTn id="51" fill="hold" nodeType="afterGroup">
                            <p:stCondLst>
                              <p:cond delay="2000"/>
                            </p:stCondLst>
                            <p:childTnLst>
                              <p:par>
                                <p:cTn id="52" presetID="2" presetClass="entr" presetSubtype="1" fill="hold" nodeType="afterEffect">
                                  <p:stCondLst>
                                    <p:cond delay="1000"/>
                                  </p:stCondLst>
                                  <p:childTnLst>
                                    <p:set>
                                      <p:cBhvr>
                                        <p:cTn id="53" dur="1" fill="hold">
                                          <p:stCondLst>
                                            <p:cond delay="0"/>
                                          </p:stCondLst>
                                        </p:cTn>
                                        <p:tgtEl>
                                          <p:spTgt spid="532661"/>
                                        </p:tgtEl>
                                        <p:attrNameLst>
                                          <p:attrName>style.visibility</p:attrName>
                                        </p:attrNameLst>
                                      </p:cBhvr>
                                      <p:to>
                                        <p:strVal val="visible"/>
                                      </p:to>
                                    </p:set>
                                    <p:anim calcmode="lin" valueType="num">
                                      <p:cBhvr additive="base">
                                        <p:cTn id="54" dur="500" fill="hold"/>
                                        <p:tgtEl>
                                          <p:spTgt spid="532661"/>
                                        </p:tgtEl>
                                        <p:attrNameLst>
                                          <p:attrName>ppt_x</p:attrName>
                                        </p:attrNameLst>
                                      </p:cBhvr>
                                      <p:tavLst>
                                        <p:tav tm="0">
                                          <p:val>
                                            <p:strVal val="#ppt_x"/>
                                          </p:val>
                                        </p:tav>
                                        <p:tav tm="100000">
                                          <p:val>
                                            <p:strVal val="#ppt_x"/>
                                          </p:val>
                                        </p:tav>
                                      </p:tavLst>
                                    </p:anim>
                                    <p:anim calcmode="lin" valueType="num">
                                      <p:cBhvr additive="base">
                                        <p:cTn id="55" dur="500" fill="hold"/>
                                        <p:tgtEl>
                                          <p:spTgt spid="532661"/>
                                        </p:tgtEl>
                                        <p:attrNameLst>
                                          <p:attrName>ppt_y</p:attrName>
                                        </p:attrNameLst>
                                      </p:cBhvr>
                                      <p:tavLst>
                                        <p:tav tm="0">
                                          <p:val>
                                            <p:strVal val="0-#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532685"/>
                                        </p:tgtEl>
                                        <p:attrNameLst>
                                          <p:attrName>style.visibility</p:attrName>
                                        </p:attrNameLst>
                                      </p:cBhvr>
                                      <p:to>
                                        <p:strVal val="visible"/>
                                      </p:to>
                                    </p:set>
                                  </p:childTnLst>
                                  <p:subTnLst>
                                    <p:set>
                                      <p:cBhvr override="childStyle">
                                        <p:cTn dur="1" fill="hold" display="0" masterRel="nextClick" afterEffect="1"/>
                                        <p:tgtEl>
                                          <p:spTgt spid="532685"/>
                                        </p:tgtEl>
                                        <p:attrNameLst>
                                          <p:attrName>style.visibility</p:attrName>
                                        </p:attrNameLst>
                                      </p:cBhvr>
                                      <p:to>
                                        <p:strVal val="hidden"/>
                                      </p:to>
                                    </p:set>
                                  </p:subTnLst>
                                </p:cTn>
                              </p:par>
                            </p:childTnLst>
                          </p:cTn>
                        </p:par>
                        <p:par>
                          <p:cTn id="60" fill="hold" nodeType="afterGroup">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532686"/>
                                        </p:tgtEl>
                                        <p:attrNameLst>
                                          <p:attrName>style.visibility</p:attrName>
                                        </p:attrNameLst>
                                      </p:cBhvr>
                                      <p:to>
                                        <p:strVal val="visible"/>
                                      </p:to>
                                    </p:set>
                                  </p:childTnLst>
                                  <p:subTnLst>
                                    <p:set>
                                      <p:cBhvr override="childStyle">
                                        <p:cTn dur="1" fill="hold" display="0" masterRel="nextClick" afterEffect="1"/>
                                        <p:tgtEl>
                                          <p:spTgt spid="532686"/>
                                        </p:tgtEl>
                                        <p:attrNameLst>
                                          <p:attrName>style.visibility</p:attrName>
                                        </p:attrNameLst>
                                      </p:cBhvr>
                                      <p:to>
                                        <p:strVal val="hidden"/>
                                      </p:to>
                                    </p:set>
                                  </p:subTnLst>
                                </p:cTn>
                              </p:par>
                            </p:childTnLst>
                          </p:cTn>
                        </p:par>
                        <p:par>
                          <p:cTn id="63" fill="hold" nodeType="afterGroup">
                            <p:stCondLst>
                              <p:cond delay="1000"/>
                            </p:stCondLst>
                            <p:childTnLst>
                              <p:par>
                                <p:cTn id="64" presetID="1" presetClass="entr" presetSubtype="0" fill="hold" grpId="0" nodeType="afterEffect">
                                  <p:stCondLst>
                                    <p:cond delay="0"/>
                                  </p:stCondLst>
                                  <p:childTnLst>
                                    <p:set>
                                      <p:cBhvr>
                                        <p:cTn id="65" dur="1" fill="hold">
                                          <p:stCondLst>
                                            <p:cond delay="499"/>
                                          </p:stCondLst>
                                        </p:cTn>
                                        <p:tgtEl>
                                          <p:spTgt spid="532687"/>
                                        </p:tgtEl>
                                        <p:attrNameLst>
                                          <p:attrName>style.visibility</p:attrName>
                                        </p:attrNameLst>
                                      </p:cBhvr>
                                      <p:to>
                                        <p:strVal val="visible"/>
                                      </p:to>
                                    </p:set>
                                  </p:childTnLst>
                                  <p:subTnLst>
                                    <p:set>
                                      <p:cBhvr override="childStyle">
                                        <p:cTn dur="1" fill="hold" display="0" masterRel="nextClick" afterEffect="1"/>
                                        <p:tgtEl>
                                          <p:spTgt spid="532687"/>
                                        </p:tgtEl>
                                        <p:attrNameLst>
                                          <p:attrName>style.visibility</p:attrName>
                                        </p:attrNameLst>
                                      </p:cBhvr>
                                      <p:to>
                                        <p:strVal val="hidden"/>
                                      </p:to>
                                    </p:set>
                                  </p:subTnLst>
                                </p:cTn>
                              </p:par>
                            </p:childTnLst>
                          </p:cTn>
                        </p:par>
                        <p:par>
                          <p:cTn id="66" fill="hold" nodeType="afterGroup">
                            <p:stCondLst>
                              <p:cond delay="1500"/>
                            </p:stCondLst>
                            <p:childTnLst>
                              <p:par>
                                <p:cTn id="67" presetID="1" presetClass="entr" presetSubtype="0" fill="hold" grpId="0" nodeType="afterEffect">
                                  <p:stCondLst>
                                    <p:cond delay="0"/>
                                  </p:stCondLst>
                                  <p:childTnLst>
                                    <p:set>
                                      <p:cBhvr>
                                        <p:cTn id="68" dur="1" fill="hold">
                                          <p:stCondLst>
                                            <p:cond delay="499"/>
                                          </p:stCondLst>
                                        </p:cTn>
                                        <p:tgtEl>
                                          <p:spTgt spid="532688"/>
                                        </p:tgtEl>
                                        <p:attrNameLst>
                                          <p:attrName>style.visibility</p:attrName>
                                        </p:attrNameLst>
                                      </p:cBhvr>
                                      <p:to>
                                        <p:strVal val="visible"/>
                                      </p:to>
                                    </p:set>
                                  </p:childTnLst>
                                  <p:subTnLst>
                                    <p:set>
                                      <p:cBhvr override="childStyle">
                                        <p:cTn dur="1" fill="hold" display="0" masterRel="nextClick" afterEffect="1"/>
                                        <p:tgtEl>
                                          <p:spTgt spid="532688"/>
                                        </p:tgtEl>
                                        <p:attrNameLst>
                                          <p:attrName>style.visibility</p:attrName>
                                        </p:attrNameLst>
                                      </p:cBhvr>
                                      <p:to>
                                        <p:strVal val="hidden"/>
                                      </p:to>
                                    </p:set>
                                  </p:subTnLst>
                                </p:cTn>
                              </p:par>
                            </p:childTnLst>
                          </p:cTn>
                        </p:par>
                        <p:par>
                          <p:cTn id="69" fill="hold" nodeType="afterGroup">
                            <p:stCondLst>
                              <p:cond delay="2000"/>
                            </p:stCondLst>
                            <p:childTnLst>
                              <p:par>
                                <p:cTn id="70" presetID="2" presetClass="entr" presetSubtype="4" fill="hold" nodeType="afterEffect">
                                  <p:stCondLst>
                                    <p:cond delay="1000"/>
                                  </p:stCondLst>
                                  <p:childTnLst>
                                    <p:set>
                                      <p:cBhvr>
                                        <p:cTn id="71" dur="1" fill="hold">
                                          <p:stCondLst>
                                            <p:cond delay="0"/>
                                          </p:stCondLst>
                                        </p:cTn>
                                        <p:tgtEl>
                                          <p:spTgt spid="532689"/>
                                        </p:tgtEl>
                                        <p:attrNameLst>
                                          <p:attrName>style.visibility</p:attrName>
                                        </p:attrNameLst>
                                      </p:cBhvr>
                                      <p:to>
                                        <p:strVal val="visible"/>
                                      </p:to>
                                    </p:set>
                                    <p:anim calcmode="lin" valueType="num">
                                      <p:cBhvr additive="base">
                                        <p:cTn id="72" dur="500" fill="hold"/>
                                        <p:tgtEl>
                                          <p:spTgt spid="532689"/>
                                        </p:tgtEl>
                                        <p:attrNameLst>
                                          <p:attrName>ppt_x</p:attrName>
                                        </p:attrNameLst>
                                      </p:cBhvr>
                                      <p:tavLst>
                                        <p:tav tm="0">
                                          <p:val>
                                            <p:strVal val="#ppt_x"/>
                                          </p:val>
                                        </p:tav>
                                        <p:tav tm="100000">
                                          <p:val>
                                            <p:strVal val="#ppt_x"/>
                                          </p:val>
                                        </p:tav>
                                      </p:tavLst>
                                    </p:anim>
                                    <p:anim calcmode="lin" valueType="num">
                                      <p:cBhvr additive="base">
                                        <p:cTn id="73" dur="500" fill="hold"/>
                                        <p:tgtEl>
                                          <p:spTgt spid="532689"/>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533084"/>
                                        </p:tgtEl>
                                        <p:attrNameLst>
                                          <p:attrName>style.visibility</p:attrName>
                                        </p:attrNameLst>
                                      </p:cBhvr>
                                      <p:to>
                                        <p:strVal val="visible"/>
                                      </p:to>
                                    </p:set>
                                  </p:childTnLst>
                                  <p:subTnLst>
                                    <p:set>
                                      <p:cBhvr override="childStyle">
                                        <p:cTn dur="1" fill="hold" display="0" masterRel="nextClick" afterEffect="1"/>
                                        <p:tgtEl>
                                          <p:spTgt spid="533084"/>
                                        </p:tgtEl>
                                        <p:attrNameLst>
                                          <p:attrName>style.visibility</p:attrName>
                                        </p:attrNameLst>
                                      </p:cBhvr>
                                      <p:to>
                                        <p:strVal val="hidden"/>
                                      </p:to>
                                    </p:set>
                                  </p:subTnLst>
                                </p:cTn>
                              </p:par>
                            </p:childTnLst>
                          </p:cTn>
                        </p:par>
                        <p:par>
                          <p:cTn id="78" fill="hold" nodeType="afterGroup">
                            <p:stCondLst>
                              <p:cond delay="500"/>
                            </p:stCondLst>
                            <p:childTnLst>
                              <p:par>
                                <p:cTn id="79" presetID="1" presetClass="entr" presetSubtype="0" fill="hold" grpId="0" nodeType="afterEffect">
                                  <p:stCondLst>
                                    <p:cond delay="0"/>
                                  </p:stCondLst>
                                  <p:childTnLst>
                                    <p:set>
                                      <p:cBhvr>
                                        <p:cTn id="80" dur="1" fill="hold">
                                          <p:stCondLst>
                                            <p:cond delay="499"/>
                                          </p:stCondLst>
                                        </p:cTn>
                                        <p:tgtEl>
                                          <p:spTgt spid="533085"/>
                                        </p:tgtEl>
                                        <p:attrNameLst>
                                          <p:attrName>style.visibility</p:attrName>
                                        </p:attrNameLst>
                                      </p:cBhvr>
                                      <p:to>
                                        <p:strVal val="visible"/>
                                      </p:to>
                                    </p:set>
                                  </p:childTnLst>
                                  <p:subTnLst>
                                    <p:set>
                                      <p:cBhvr override="childStyle">
                                        <p:cTn dur="1" fill="hold" display="0" masterRel="nextClick" afterEffect="1"/>
                                        <p:tgtEl>
                                          <p:spTgt spid="533085"/>
                                        </p:tgtEl>
                                        <p:attrNameLst>
                                          <p:attrName>style.visibility</p:attrName>
                                        </p:attrNameLst>
                                      </p:cBhvr>
                                      <p:to>
                                        <p:strVal val="hidden"/>
                                      </p:to>
                                    </p:set>
                                  </p:subTnLst>
                                </p:cTn>
                              </p:par>
                            </p:childTnLst>
                          </p:cTn>
                        </p:par>
                        <p:par>
                          <p:cTn id="81" fill="hold" nodeType="afterGroup">
                            <p:stCondLst>
                              <p:cond delay="1000"/>
                            </p:stCondLst>
                            <p:childTnLst>
                              <p:par>
                                <p:cTn id="82" presetID="2" presetClass="entr" presetSubtype="8" fill="hold" nodeType="afterEffect">
                                  <p:stCondLst>
                                    <p:cond delay="1000"/>
                                  </p:stCondLst>
                                  <p:childTnLst>
                                    <p:set>
                                      <p:cBhvr>
                                        <p:cTn id="83" dur="1" fill="hold">
                                          <p:stCondLst>
                                            <p:cond delay="0"/>
                                          </p:stCondLst>
                                        </p:cTn>
                                        <p:tgtEl>
                                          <p:spTgt spid="533061"/>
                                        </p:tgtEl>
                                        <p:attrNameLst>
                                          <p:attrName>style.visibility</p:attrName>
                                        </p:attrNameLst>
                                      </p:cBhvr>
                                      <p:to>
                                        <p:strVal val="visible"/>
                                      </p:to>
                                    </p:set>
                                    <p:anim calcmode="lin" valueType="num">
                                      <p:cBhvr additive="base">
                                        <p:cTn id="84" dur="500" fill="hold"/>
                                        <p:tgtEl>
                                          <p:spTgt spid="533061"/>
                                        </p:tgtEl>
                                        <p:attrNameLst>
                                          <p:attrName>ppt_x</p:attrName>
                                        </p:attrNameLst>
                                      </p:cBhvr>
                                      <p:tavLst>
                                        <p:tav tm="0">
                                          <p:val>
                                            <p:strVal val="0-#ppt_w/2"/>
                                          </p:val>
                                        </p:tav>
                                        <p:tav tm="100000">
                                          <p:val>
                                            <p:strVal val="#ppt_x"/>
                                          </p:val>
                                        </p:tav>
                                      </p:tavLst>
                                    </p:anim>
                                    <p:anim calcmode="lin" valueType="num">
                                      <p:cBhvr additive="base">
                                        <p:cTn id="85" dur="500" fill="hold"/>
                                        <p:tgtEl>
                                          <p:spTgt spid="533061"/>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532712"/>
                                        </p:tgtEl>
                                        <p:attrNameLst>
                                          <p:attrName>style.visibility</p:attrName>
                                        </p:attrNameLst>
                                      </p:cBhvr>
                                      <p:to>
                                        <p:strVal val="visible"/>
                                      </p:to>
                                    </p:set>
                                  </p:childTnLst>
                                  <p:subTnLst>
                                    <p:set>
                                      <p:cBhvr override="childStyle">
                                        <p:cTn dur="1" fill="hold" display="0" masterRel="nextClick" afterEffect="1"/>
                                        <p:tgtEl>
                                          <p:spTgt spid="532712"/>
                                        </p:tgtEl>
                                        <p:attrNameLst>
                                          <p:attrName>style.visibility</p:attrName>
                                        </p:attrNameLst>
                                      </p:cBhvr>
                                      <p:to>
                                        <p:strVal val="hidden"/>
                                      </p:to>
                                    </p:set>
                                  </p:subTnLst>
                                </p:cTn>
                              </p:par>
                            </p:childTnLst>
                          </p:cTn>
                        </p:par>
                        <p:par>
                          <p:cTn id="90" fill="hold" nodeType="afterGroup">
                            <p:stCondLst>
                              <p:cond delay="500"/>
                            </p:stCondLst>
                            <p:childTnLst>
                              <p:par>
                                <p:cTn id="91" presetID="1" presetClass="entr" presetSubtype="0" fill="hold" grpId="0" nodeType="afterEffect">
                                  <p:stCondLst>
                                    <p:cond delay="0"/>
                                  </p:stCondLst>
                                  <p:childTnLst>
                                    <p:set>
                                      <p:cBhvr>
                                        <p:cTn id="92" dur="1" fill="hold">
                                          <p:stCondLst>
                                            <p:cond delay="499"/>
                                          </p:stCondLst>
                                        </p:cTn>
                                        <p:tgtEl>
                                          <p:spTgt spid="532713"/>
                                        </p:tgtEl>
                                        <p:attrNameLst>
                                          <p:attrName>style.visibility</p:attrName>
                                        </p:attrNameLst>
                                      </p:cBhvr>
                                      <p:to>
                                        <p:strVal val="visible"/>
                                      </p:to>
                                    </p:set>
                                  </p:childTnLst>
                                  <p:subTnLst>
                                    <p:set>
                                      <p:cBhvr override="childStyle">
                                        <p:cTn dur="1" fill="hold" display="0" masterRel="nextClick" afterEffect="1"/>
                                        <p:tgtEl>
                                          <p:spTgt spid="532713"/>
                                        </p:tgtEl>
                                        <p:attrNameLst>
                                          <p:attrName>style.visibility</p:attrName>
                                        </p:attrNameLst>
                                      </p:cBhvr>
                                      <p:to>
                                        <p:strVal val="hidden"/>
                                      </p:to>
                                    </p:set>
                                  </p:subTnLst>
                                </p:cTn>
                              </p:par>
                            </p:childTnLst>
                          </p:cTn>
                        </p:par>
                        <p:par>
                          <p:cTn id="93" fill="hold" nodeType="afterGroup">
                            <p:stCondLst>
                              <p:cond delay="1000"/>
                            </p:stCondLst>
                            <p:childTnLst>
                              <p:par>
                                <p:cTn id="94" presetID="1" presetClass="entr" presetSubtype="0" fill="hold" grpId="0" nodeType="afterEffect">
                                  <p:stCondLst>
                                    <p:cond delay="0"/>
                                  </p:stCondLst>
                                  <p:childTnLst>
                                    <p:set>
                                      <p:cBhvr>
                                        <p:cTn id="95" dur="1" fill="hold">
                                          <p:stCondLst>
                                            <p:cond delay="499"/>
                                          </p:stCondLst>
                                        </p:cTn>
                                        <p:tgtEl>
                                          <p:spTgt spid="532714"/>
                                        </p:tgtEl>
                                        <p:attrNameLst>
                                          <p:attrName>style.visibility</p:attrName>
                                        </p:attrNameLst>
                                      </p:cBhvr>
                                      <p:to>
                                        <p:strVal val="visible"/>
                                      </p:to>
                                    </p:set>
                                  </p:childTnLst>
                                  <p:subTnLst>
                                    <p:set>
                                      <p:cBhvr override="childStyle">
                                        <p:cTn dur="1" fill="hold" display="0" masterRel="nextClick" afterEffect="1"/>
                                        <p:tgtEl>
                                          <p:spTgt spid="532714"/>
                                        </p:tgtEl>
                                        <p:attrNameLst>
                                          <p:attrName>style.visibility</p:attrName>
                                        </p:attrNameLst>
                                      </p:cBhvr>
                                      <p:to>
                                        <p:strVal val="hidden"/>
                                      </p:to>
                                    </p:set>
                                  </p:subTnLst>
                                </p:cTn>
                              </p:par>
                            </p:childTnLst>
                          </p:cTn>
                        </p:par>
                        <p:par>
                          <p:cTn id="96" fill="hold" nodeType="afterGroup">
                            <p:stCondLst>
                              <p:cond delay="1500"/>
                            </p:stCondLst>
                            <p:childTnLst>
                              <p:par>
                                <p:cTn id="97" presetID="2" presetClass="entr" presetSubtype="4" fill="hold" nodeType="afterEffect">
                                  <p:stCondLst>
                                    <p:cond delay="1000"/>
                                  </p:stCondLst>
                                  <p:childTnLst>
                                    <p:set>
                                      <p:cBhvr>
                                        <p:cTn id="98" dur="1" fill="hold">
                                          <p:stCondLst>
                                            <p:cond delay="0"/>
                                          </p:stCondLst>
                                        </p:cTn>
                                        <p:tgtEl>
                                          <p:spTgt spid="532715"/>
                                        </p:tgtEl>
                                        <p:attrNameLst>
                                          <p:attrName>style.visibility</p:attrName>
                                        </p:attrNameLst>
                                      </p:cBhvr>
                                      <p:to>
                                        <p:strVal val="visible"/>
                                      </p:to>
                                    </p:set>
                                    <p:anim calcmode="lin" valueType="num">
                                      <p:cBhvr additive="base">
                                        <p:cTn id="99" dur="500" fill="hold"/>
                                        <p:tgtEl>
                                          <p:spTgt spid="532715"/>
                                        </p:tgtEl>
                                        <p:attrNameLst>
                                          <p:attrName>ppt_x</p:attrName>
                                        </p:attrNameLst>
                                      </p:cBhvr>
                                      <p:tavLst>
                                        <p:tav tm="0">
                                          <p:val>
                                            <p:strVal val="#ppt_x"/>
                                          </p:val>
                                        </p:tav>
                                        <p:tav tm="100000">
                                          <p:val>
                                            <p:strVal val="#ppt_x"/>
                                          </p:val>
                                        </p:tav>
                                      </p:tavLst>
                                    </p:anim>
                                    <p:anim calcmode="lin" valueType="num">
                                      <p:cBhvr additive="base">
                                        <p:cTn id="100" dur="500" fill="hold"/>
                                        <p:tgtEl>
                                          <p:spTgt spid="532715"/>
                                        </p:tgtEl>
                                        <p:attrNameLst>
                                          <p:attrName>ppt_y</p:attrName>
                                        </p:attrNameLst>
                                      </p:cBhvr>
                                      <p:tavLst>
                                        <p:tav tm="0">
                                          <p:val>
                                            <p:strVal val="1+#ppt_h/2"/>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499"/>
                                          </p:stCondLst>
                                        </p:cTn>
                                        <p:tgtEl>
                                          <p:spTgt spid="532732"/>
                                        </p:tgtEl>
                                        <p:attrNameLst>
                                          <p:attrName>style.visibility</p:attrName>
                                        </p:attrNameLst>
                                      </p:cBhvr>
                                      <p:to>
                                        <p:strVal val="visible"/>
                                      </p:to>
                                    </p:set>
                                  </p:childTnLst>
                                  <p:subTnLst>
                                    <p:set>
                                      <p:cBhvr override="childStyle">
                                        <p:cTn dur="1" fill="hold" display="0" masterRel="nextClick" afterEffect="1"/>
                                        <p:tgtEl>
                                          <p:spTgt spid="532732"/>
                                        </p:tgtEl>
                                        <p:attrNameLst>
                                          <p:attrName>style.visibility</p:attrName>
                                        </p:attrNameLst>
                                      </p:cBhvr>
                                      <p:to>
                                        <p:strVal val="hidden"/>
                                      </p:to>
                                    </p:set>
                                  </p:subTnLst>
                                </p:cTn>
                              </p:par>
                            </p:childTnLst>
                          </p:cTn>
                        </p:par>
                        <p:par>
                          <p:cTn id="105" fill="hold" nodeType="afterGroup">
                            <p:stCondLst>
                              <p:cond delay="500"/>
                            </p:stCondLst>
                            <p:childTnLst>
                              <p:par>
                                <p:cTn id="106" presetID="1" presetClass="entr" presetSubtype="0" fill="hold" grpId="0" nodeType="afterEffect">
                                  <p:stCondLst>
                                    <p:cond delay="0"/>
                                  </p:stCondLst>
                                  <p:childTnLst>
                                    <p:set>
                                      <p:cBhvr>
                                        <p:cTn id="107" dur="1" fill="hold">
                                          <p:stCondLst>
                                            <p:cond delay="499"/>
                                          </p:stCondLst>
                                        </p:cTn>
                                        <p:tgtEl>
                                          <p:spTgt spid="532733"/>
                                        </p:tgtEl>
                                        <p:attrNameLst>
                                          <p:attrName>style.visibility</p:attrName>
                                        </p:attrNameLst>
                                      </p:cBhvr>
                                      <p:to>
                                        <p:strVal val="visible"/>
                                      </p:to>
                                    </p:set>
                                  </p:childTnLst>
                                  <p:subTnLst>
                                    <p:set>
                                      <p:cBhvr override="childStyle">
                                        <p:cTn dur="1" fill="hold" display="0" masterRel="nextClick" afterEffect="1"/>
                                        <p:tgtEl>
                                          <p:spTgt spid="532733"/>
                                        </p:tgtEl>
                                        <p:attrNameLst>
                                          <p:attrName>style.visibility</p:attrName>
                                        </p:attrNameLst>
                                      </p:cBhvr>
                                      <p:to>
                                        <p:strVal val="hidden"/>
                                      </p:to>
                                    </p:set>
                                  </p:subTnLst>
                                </p:cTn>
                              </p:par>
                            </p:childTnLst>
                          </p:cTn>
                        </p:par>
                        <p:par>
                          <p:cTn id="108" fill="hold" nodeType="afterGroup">
                            <p:stCondLst>
                              <p:cond delay="1000"/>
                            </p:stCondLst>
                            <p:childTnLst>
                              <p:par>
                                <p:cTn id="109" presetID="1" presetClass="entr" presetSubtype="0" fill="hold" grpId="0" nodeType="afterEffect">
                                  <p:stCondLst>
                                    <p:cond delay="0"/>
                                  </p:stCondLst>
                                  <p:childTnLst>
                                    <p:set>
                                      <p:cBhvr>
                                        <p:cTn id="110" dur="1" fill="hold">
                                          <p:stCondLst>
                                            <p:cond delay="499"/>
                                          </p:stCondLst>
                                        </p:cTn>
                                        <p:tgtEl>
                                          <p:spTgt spid="532734"/>
                                        </p:tgtEl>
                                        <p:attrNameLst>
                                          <p:attrName>style.visibility</p:attrName>
                                        </p:attrNameLst>
                                      </p:cBhvr>
                                      <p:to>
                                        <p:strVal val="visible"/>
                                      </p:to>
                                    </p:set>
                                  </p:childTnLst>
                                  <p:subTnLst>
                                    <p:set>
                                      <p:cBhvr override="childStyle">
                                        <p:cTn dur="1" fill="hold" display="0" masterRel="nextClick" afterEffect="1"/>
                                        <p:tgtEl>
                                          <p:spTgt spid="532734"/>
                                        </p:tgtEl>
                                        <p:attrNameLst>
                                          <p:attrName>style.visibility</p:attrName>
                                        </p:attrNameLst>
                                      </p:cBhvr>
                                      <p:to>
                                        <p:strVal val="hidden"/>
                                      </p:to>
                                    </p:set>
                                  </p:subTnLst>
                                </p:cTn>
                              </p:par>
                            </p:childTnLst>
                          </p:cTn>
                        </p:par>
                        <p:par>
                          <p:cTn id="111" fill="hold" nodeType="afterGroup">
                            <p:stCondLst>
                              <p:cond delay="1500"/>
                            </p:stCondLst>
                            <p:childTnLst>
                              <p:par>
                                <p:cTn id="112" presetID="2" presetClass="entr" presetSubtype="1" fill="hold" nodeType="afterEffect">
                                  <p:stCondLst>
                                    <p:cond delay="1000"/>
                                  </p:stCondLst>
                                  <p:childTnLst>
                                    <p:set>
                                      <p:cBhvr>
                                        <p:cTn id="113" dur="1" fill="hold">
                                          <p:stCondLst>
                                            <p:cond delay="0"/>
                                          </p:stCondLst>
                                        </p:cTn>
                                        <p:tgtEl>
                                          <p:spTgt spid="533241"/>
                                        </p:tgtEl>
                                        <p:attrNameLst>
                                          <p:attrName>style.visibility</p:attrName>
                                        </p:attrNameLst>
                                      </p:cBhvr>
                                      <p:to>
                                        <p:strVal val="visible"/>
                                      </p:to>
                                    </p:set>
                                    <p:anim calcmode="lin" valueType="num">
                                      <p:cBhvr additive="base">
                                        <p:cTn id="114" dur="500" fill="hold"/>
                                        <p:tgtEl>
                                          <p:spTgt spid="533241"/>
                                        </p:tgtEl>
                                        <p:attrNameLst>
                                          <p:attrName>ppt_x</p:attrName>
                                        </p:attrNameLst>
                                      </p:cBhvr>
                                      <p:tavLst>
                                        <p:tav tm="0">
                                          <p:val>
                                            <p:strVal val="#ppt_x"/>
                                          </p:val>
                                        </p:tav>
                                        <p:tav tm="100000">
                                          <p:val>
                                            <p:strVal val="#ppt_x"/>
                                          </p:val>
                                        </p:tav>
                                      </p:tavLst>
                                    </p:anim>
                                    <p:anim calcmode="lin" valueType="num">
                                      <p:cBhvr additive="base">
                                        <p:cTn id="115" dur="500" fill="hold"/>
                                        <p:tgtEl>
                                          <p:spTgt spid="533241"/>
                                        </p:tgtEl>
                                        <p:attrNameLst>
                                          <p:attrName>ppt_y</p:attrName>
                                        </p:attrNameLst>
                                      </p:cBhvr>
                                      <p:tavLst>
                                        <p:tav tm="0">
                                          <p:val>
                                            <p:strVal val="0-#ppt_h/2"/>
                                          </p:val>
                                        </p:tav>
                                        <p:tav tm="100000">
                                          <p:val>
                                            <p:strVal val="#ppt_y"/>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532909"/>
                                        </p:tgtEl>
                                        <p:attrNameLst>
                                          <p:attrName>style.visibility</p:attrName>
                                        </p:attrNameLst>
                                      </p:cBhvr>
                                      <p:to>
                                        <p:strVal val="visible"/>
                                      </p:to>
                                    </p:set>
                                    <p:animEffect transition="in" filter="blinds(horizontal)">
                                      <p:cBhvr>
                                        <p:cTn id="120" dur="500"/>
                                        <p:tgtEl>
                                          <p:spTgt spid="532909"/>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499"/>
                                          </p:stCondLst>
                                        </p:cTn>
                                        <p:tgtEl>
                                          <p:spTgt spid="532761"/>
                                        </p:tgtEl>
                                        <p:attrNameLst>
                                          <p:attrName>style.visibility</p:attrName>
                                        </p:attrNameLst>
                                      </p:cBhvr>
                                      <p:to>
                                        <p:strVal val="visible"/>
                                      </p:to>
                                    </p:set>
                                  </p:childTnLst>
                                  <p:subTnLst>
                                    <p:set>
                                      <p:cBhvr override="childStyle">
                                        <p:cTn dur="1" fill="hold" display="0" masterRel="nextClick" afterEffect="1"/>
                                        <p:tgtEl>
                                          <p:spTgt spid="532761"/>
                                        </p:tgtEl>
                                        <p:attrNameLst>
                                          <p:attrName>style.visibility</p:attrName>
                                        </p:attrNameLst>
                                      </p:cBhvr>
                                      <p:to>
                                        <p:strVal val="hidden"/>
                                      </p:to>
                                    </p:set>
                                  </p:subTnLst>
                                </p:cTn>
                              </p:par>
                            </p:childTnLst>
                          </p:cTn>
                        </p:par>
                        <p:par>
                          <p:cTn id="125" fill="hold" nodeType="afterGroup">
                            <p:stCondLst>
                              <p:cond delay="500"/>
                            </p:stCondLst>
                            <p:childTnLst>
                              <p:par>
                                <p:cTn id="126" presetID="1" presetClass="entr" presetSubtype="0" fill="hold" grpId="0" nodeType="afterEffect">
                                  <p:stCondLst>
                                    <p:cond delay="0"/>
                                  </p:stCondLst>
                                  <p:childTnLst>
                                    <p:set>
                                      <p:cBhvr>
                                        <p:cTn id="127" dur="1" fill="hold">
                                          <p:stCondLst>
                                            <p:cond delay="499"/>
                                          </p:stCondLst>
                                        </p:cTn>
                                        <p:tgtEl>
                                          <p:spTgt spid="532762"/>
                                        </p:tgtEl>
                                        <p:attrNameLst>
                                          <p:attrName>style.visibility</p:attrName>
                                        </p:attrNameLst>
                                      </p:cBhvr>
                                      <p:to>
                                        <p:strVal val="visible"/>
                                      </p:to>
                                    </p:set>
                                  </p:childTnLst>
                                  <p:subTnLst>
                                    <p:set>
                                      <p:cBhvr override="childStyle">
                                        <p:cTn dur="1" fill="hold" display="0" masterRel="nextClick" afterEffect="1"/>
                                        <p:tgtEl>
                                          <p:spTgt spid="532762"/>
                                        </p:tgtEl>
                                        <p:attrNameLst>
                                          <p:attrName>style.visibility</p:attrName>
                                        </p:attrNameLst>
                                      </p:cBhvr>
                                      <p:to>
                                        <p:strVal val="hidden"/>
                                      </p:to>
                                    </p:set>
                                  </p:subTnLst>
                                </p:cTn>
                              </p:par>
                            </p:childTnLst>
                          </p:cTn>
                        </p:par>
                        <p:par>
                          <p:cTn id="128" fill="hold" nodeType="afterGroup">
                            <p:stCondLst>
                              <p:cond delay="1000"/>
                            </p:stCondLst>
                            <p:childTnLst>
                              <p:par>
                                <p:cTn id="129" presetID="1" presetClass="entr" presetSubtype="0" fill="hold" grpId="0" nodeType="afterEffect">
                                  <p:stCondLst>
                                    <p:cond delay="0"/>
                                  </p:stCondLst>
                                  <p:childTnLst>
                                    <p:set>
                                      <p:cBhvr>
                                        <p:cTn id="130" dur="1" fill="hold">
                                          <p:stCondLst>
                                            <p:cond delay="499"/>
                                          </p:stCondLst>
                                        </p:cTn>
                                        <p:tgtEl>
                                          <p:spTgt spid="532763"/>
                                        </p:tgtEl>
                                        <p:attrNameLst>
                                          <p:attrName>style.visibility</p:attrName>
                                        </p:attrNameLst>
                                      </p:cBhvr>
                                      <p:to>
                                        <p:strVal val="visible"/>
                                      </p:to>
                                    </p:set>
                                  </p:childTnLst>
                                  <p:subTnLst>
                                    <p:set>
                                      <p:cBhvr override="childStyle">
                                        <p:cTn dur="1" fill="hold" display="0" masterRel="nextClick" afterEffect="1"/>
                                        <p:tgtEl>
                                          <p:spTgt spid="532763"/>
                                        </p:tgtEl>
                                        <p:attrNameLst>
                                          <p:attrName>style.visibility</p:attrName>
                                        </p:attrNameLst>
                                      </p:cBhvr>
                                      <p:to>
                                        <p:strVal val="hidden"/>
                                      </p:to>
                                    </p:set>
                                  </p:subTnLst>
                                </p:cTn>
                              </p:par>
                            </p:childTnLst>
                          </p:cTn>
                        </p:par>
                        <p:par>
                          <p:cTn id="131" fill="hold" nodeType="afterGroup">
                            <p:stCondLst>
                              <p:cond delay="1500"/>
                            </p:stCondLst>
                            <p:childTnLst>
                              <p:par>
                                <p:cTn id="132" presetID="1" presetClass="entr" presetSubtype="0" fill="hold" grpId="0" nodeType="afterEffect">
                                  <p:stCondLst>
                                    <p:cond delay="0"/>
                                  </p:stCondLst>
                                  <p:childTnLst>
                                    <p:set>
                                      <p:cBhvr>
                                        <p:cTn id="133" dur="1" fill="hold">
                                          <p:stCondLst>
                                            <p:cond delay="499"/>
                                          </p:stCondLst>
                                        </p:cTn>
                                        <p:tgtEl>
                                          <p:spTgt spid="532764"/>
                                        </p:tgtEl>
                                        <p:attrNameLst>
                                          <p:attrName>style.visibility</p:attrName>
                                        </p:attrNameLst>
                                      </p:cBhvr>
                                      <p:to>
                                        <p:strVal val="visible"/>
                                      </p:to>
                                    </p:set>
                                  </p:childTnLst>
                                  <p:subTnLst>
                                    <p:set>
                                      <p:cBhvr override="childStyle">
                                        <p:cTn dur="1" fill="hold" display="0" masterRel="nextClick" afterEffect="1"/>
                                        <p:tgtEl>
                                          <p:spTgt spid="532764"/>
                                        </p:tgtEl>
                                        <p:attrNameLst>
                                          <p:attrName>style.visibility</p:attrName>
                                        </p:attrNameLst>
                                      </p:cBhvr>
                                      <p:to>
                                        <p:strVal val="hidden"/>
                                      </p:to>
                                    </p:set>
                                  </p:subTnLst>
                                </p:cTn>
                              </p:par>
                            </p:childTnLst>
                          </p:cTn>
                        </p:par>
                        <p:par>
                          <p:cTn id="134" fill="hold" nodeType="afterGroup">
                            <p:stCondLst>
                              <p:cond delay="2000"/>
                            </p:stCondLst>
                            <p:childTnLst>
                              <p:par>
                                <p:cTn id="135" presetID="2" presetClass="entr" presetSubtype="4" fill="hold" nodeType="afterEffect">
                                  <p:stCondLst>
                                    <p:cond delay="1000"/>
                                  </p:stCondLst>
                                  <p:childTnLst>
                                    <p:set>
                                      <p:cBhvr>
                                        <p:cTn id="136" dur="1" fill="hold">
                                          <p:stCondLst>
                                            <p:cond delay="0"/>
                                          </p:stCondLst>
                                        </p:cTn>
                                        <p:tgtEl>
                                          <p:spTgt spid="533253"/>
                                        </p:tgtEl>
                                        <p:attrNameLst>
                                          <p:attrName>style.visibility</p:attrName>
                                        </p:attrNameLst>
                                      </p:cBhvr>
                                      <p:to>
                                        <p:strVal val="visible"/>
                                      </p:to>
                                    </p:set>
                                    <p:anim calcmode="lin" valueType="num">
                                      <p:cBhvr additive="base">
                                        <p:cTn id="137" dur="500" fill="hold"/>
                                        <p:tgtEl>
                                          <p:spTgt spid="533253"/>
                                        </p:tgtEl>
                                        <p:attrNameLst>
                                          <p:attrName>ppt_x</p:attrName>
                                        </p:attrNameLst>
                                      </p:cBhvr>
                                      <p:tavLst>
                                        <p:tav tm="0">
                                          <p:val>
                                            <p:strVal val="#ppt_x"/>
                                          </p:val>
                                        </p:tav>
                                        <p:tav tm="100000">
                                          <p:val>
                                            <p:strVal val="#ppt_x"/>
                                          </p:val>
                                        </p:tav>
                                      </p:tavLst>
                                    </p:anim>
                                    <p:anim calcmode="lin" valueType="num">
                                      <p:cBhvr additive="base">
                                        <p:cTn id="138" dur="500" fill="hold"/>
                                        <p:tgtEl>
                                          <p:spTgt spid="533253"/>
                                        </p:tgtEl>
                                        <p:attrNameLst>
                                          <p:attrName>ppt_y</p:attrName>
                                        </p:attrNameLst>
                                      </p:cBhvr>
                                      <p:tavLst>
                                        <p:tav tm="0">
                                          <p:val>
                                            <p:strVal val="1+#ppt_h/2"/>
                                          </p:val>
                                        </p:tav>
                                        <p:tav tm="100000">
                                          <p:val>
                                            <p:strVal val="#ppt_y"/>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532791"/>
                                        </p:tgtEl>
                                        <p:attrNameLst>
                                          <p:attrName>style.visibility</p:attrName>
                                        </p:attrNameLst>
                                      </p:cBhvr>
                                      <p:to>
                                        <p:strVal val="visible"/>
                                      </p:to>
                                    </p:set>
                                  </p:childTnLst>
                                  <p:subTnLst>
                                    <p:set>
                                      <p:cBhvr override="childStyle">
                                        <p:cTn dur="1" fill="hold" display="0" masterRel="nextClick" afterEffect="1"/>
                                        <p:tgtEl>
                                          <p:spTgt spid="532791"/>
                                        </p:tgtEl>
                                        <p:attrNameLst>
                                          <p:attrName>style.visibility</p:attrName>
                                        </p:attrNameLst>
                                      </p:cBhvr>
                                      <p:to>
                                        <p:strVal val="hidden"/>
                                      </p:to>
                                    </p:set>
                                  </p:subTnLst>
                                </p:cTn>
                              </p:par>
                            </p:childTnLst>
                          </p:cTn>
                        </p:par>
                        <p:par>
                          <p:cTn id="143" fill="hold" nodeType="afterGroup">
                            <p:stCondLst>
                              <p:cond delay="500"/>
                            </p:stCondLst>
                            <p:childTnLst>
                              <p:par>
                                <p:cTn id="144" presetID="1" presetClass="entr" presetSubtype="0" fill="hold" grpId="0" nodeType="afterEffect">
                                  <p:stCondLst>
                                    <p:cond delay="0"/>
                                  </p:stCondLst>
                                  <p:childTnLst>
                                    <p:set>
                                      <p:cBhvr>
                                        <p:cTn id="145" dur="1" fill="hold">
                                          <p:stCondLst>
                                            <p:cond delay="499"/>
                                          </p:stCondLst>
                                        </p:cTn>
                                        <p:tgtEl>
                                          <p:spTgt spid="532792"/>
                                        </p:tgtEl>
                                        <p:attrNameLst>
                                          <p:attrName>style.visibility</p:attrName>
                                        </p:attrNameLst>
                                      </p:cBhvr>
                                      <p:to>
                                        <p:strVal val="visible"/>
                                      </p:to>
                                    </p:set>
                                  </p:childTnLst>
                                  <p:subTnLst>
                                    <p:set>
                                      <p:cBhvr override="childStyle">
                                        <p:cTn dur="1" fill="hold" display="0" masterRel="nextClick" afterEffect="1"/>
                                        <p:tgtEl>
                                          <p:spTgt spid="532792"/>
                                        </p:tgtEl>
                                        <p:attrNameLst>
                                          <p:attrName>style.visibility</p:attrName>
                                        </p:attrNameLst>
                                      </p:cBhvr>
                                      <p:to>
                                        <p:strVal val="hidden"/>
                                      </p:to>
                                    </p:set>
                                  </p:subTnLst>
                                </p:cTn>
                              </p:par>
                            </p:childTnLst>
                          </p:cTn>
                        </p:par>
                        <p:par>
                          <p:cTn id="146" fill="hold" nodeType="afterGroup">
                            <p:stCondLst>
                              <p:cond delay="1000"/>
                            </p:stCondLst>
                            <p:childTnLst>
                              <p:par>
                                <p:cTn id="147" presetID="1" presetClass="entr" presetSubtype="0" fill="hold" grpId="0" nodeType="afterEffect">
                                  <p:stCondLst>
                                    <p:cond delay="0"/>
                                  </p:stCondLst>
                                  <p:childTnLst>
                                    <p:set>
                                      <p:cBhvr>
                                        <p:cTn id="148" dur="1" fill="hold">
                                          <p:stCondLst>
                                            <p:cond delay="499"/>
                                          </p:stCondLst>
                                        </p:cTn>
                                        <p:tgtEl>
                                          <p:spTgt spid="532793"/>
                                        </p:tgtEl>
                                        <p:attrNameLst>
                                          <p:attrName>style.visibility</p:attrName>
                                        </p:attrNameLst>
                                      </p:cBhvr>
                                      <p:to>
                                        <p:strVal val="visible"/>
                                      </p:to>
                                    </p:set>
                                  </p:childTnLst>
                                  <p:subTnLst>
                                    <p:set>
                                      <p:cBhvr override="childStyle">
                                        <p:cTn dur="1" fill="hold" display="0" masterRel="nextClick" afterEffect="1"/>
                                        <p:tgtEl>
                                          <p:spTgt spid="532793"/>
                                        </p:tgtEl>
                                        <p:attrNameLst>
                                          <p:attrName>style.visibility</p:attrName>
                                        </p:attrNameLst>
                                      </p:cBhvr>
                                      <p:to>
                                        <p:strVal val="hidden"/>
                                      </p:to>
                                    </p:set>
                                  </p:subTnLst>
                                </p:cTn>
                              </p:par>
                            </p:childTnLst>
                          </p:cTn>
                        </p:par>
                        <p:par>
                          <p:cTn id="149" fill="hold" nodeType="afterGroup">
                            <p:stCondLst>
                              <p:cond delay="1500"/>
                            </p:stCondLst>
                            <p:childTnLst>
                              <p:par>
                                <p:cTn id="150" presetID="1" presetClass="entr" presetSubtype="0" fill="hold" grpId="0" nodeType="afterEffect">
                                  <p:stCondLst>
                                    <p:cond delay="0"/>
                                  </p:stCondLst>
                                  <p:childTnLst>
                                    <p:set>
                                      <p:cBhvr>
                                        <p:cTn id="151" dur="1" fill="hold">
                                          <p:stCondLst>
                                            <p:cond delay="499"/>
                                          </p:stCondLst>
                                        </p:cTn>
                                        <p:tgtEl>
                                          <p:spTgt spid="532794"/>
                                        </p:tgtEl>
                                        <p:attrNameLst>
                                          <p:attrName>style.visibility</p:attrName>
                                        </p:attrNameLst>
                                      </p:cBhvr>
                                      <p:to>
                                        <p:strVal val="visible"/>
                                      </p:to>
                                    </p:set>
                                  </p:childTnLst>
                                  <p:subTnLst>
                                    <p:set>
                                      <p:cBhvr override="childStyle">
                                        <p:cTn dur="1" fill="hold" display="0" masterRel="nextClick" afterEffect="1"/>
                                        <p:tgtEl>
                                          <p:spTgt spid="532794"/>
                                        </p:tgtEl>
                                        <p:attrNameLst>
                                          <p:attrName>style.visibility</p:attrName>
                                        </p:attrNameLst>
                                      </p:cBhvr>
                                      <p:to>
                                        <p:strVal val="hidden"/>
                                      </p:to>
                                    </p:set>
                                  </p:subTnLst>
                                </p:cTn>
                              </p:par>
                            </p:childTnLst>
                          </p:cTn>
                        </p:par>
                        <p:par>
                          <p:cTn id="152" fill="hold" nodeType="afterGroup">
                            <p:stCondLst>
                              <p:cond delay="2000"/>
                            </p:stCondLst>
                            <p:childTnLst>
                              <p:par>
                                <p:cTn id="153" presetID="2" presetClass="entr" presetSubtype="1" fill="hold" nodeType="afterEffect">
                                  <p:stCondLst>
                                    <p:cond delay="1000"/>
                                  </p:stCondLst>
                                  <p:childTnLst>
                                    <p:set>
                                      <p:cBhvr>
                                        <p:cTn id="154" dur="1" fill="hold">
                                          <p:stCondLst>
                                            <p:cond delay="0"/>
                                          </p:stCondLst>
                                        </p:cTn>
                                        <p:tgtEl>
                                          <p:spTgt spid="533210"/>
                                        </p:tgtEl>
                                        <p:attrNameLst>
                                          <p:attrName>style.visibility</p:attrName>
                                        </p:attrNameLst>
                                      </p:cBhvr>
                                      <p:to>
                                        <p:strVal val="visible"/>
                                      </p:to>
                                    </p:set>
                                    <p:anim calcmode="lin" valueType="num">
                                      <p:cBhvr additive="base">
                                        <p:cTn id="155" dur="500" fill="hold"/>
                                        <p:tgtEl>
                                          <p:spTgt spid="533210"/>
                                        </p:tgtEl>
                                        <p:attrNameLst>
                                          <p:attrName>ppt_x</p:attrName>
                                        </p:attrNameLst>
                                      </p:cBhvr>
                                      <p:tavLst>
                                        <p:tav tm="0">
                                          <p:val>
                                            <p:strVal val="#ppt_x"/>
                                          </p:val>
                                        </p:tav>
                                        <p:tav tm="100000">
                                          <p:val>
                                            <p:strVal val="#ppt_x"/>
                                          </p:val>
                                        </p:tav>
                                      </p:tavLst>
                                    </p:anim>
                                    <p:anim calcmode="lin" valueType="num">
                                      <p:cBhvr additive="base">
                                        <p:cTn id="156" dur="500" fill="hold"/>
                                        <p:tgtEl>
                                          <p:spTgt spid="533210"/>
                                        </p:tgtEl>
                                        <p:attrNameLst>
                                          <p:attrName>ppt_y</p:attrName>
                                        </p:attrNameLst>
                                      </p:cBhvr>
                                      <p:tavLst>
                                        <p:tav tm="0">
                                          <p:val>
                                            <p:strVal val="0-#ppt_h/2"/>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grpId="0" nodeType="clickEffect">
                                  <p:stCondLst>
                                    <p:cond delay="0"/>
                                  </p:stCondLst>
                                  <p:childTnLst>
                                    <p:set>
                                      <p:cBhvr>
                                        <p:cTn id="160" dur="1" fill="hold">
                                          <p:stCondLst>
                                            <p:cond delay="499"/>
                                          </p:stCondLst>
                                        </p:cTn>
                                        <p:tgtEl>
                                          <p:spTgt spid="532821"/>
                                        </p:tgtEl>
                                        <p:attrNameLst>
                                          <p:attrName>style.visibility</p:attrName>
                                        </p:attrNameLst>
                                      </p:cBhvr>
                                      <p:to>
                                        <p:strVal val="visible"/>
                                      </p:to>
                                    </p:set>
                                  </p:childTnLst>
                                  <p:subTnLst>
                                    <p:set>
                                      <p:cBhvr override="childStyle">
                                        <p:cTn dur="1" fill="hold" display="0" masterRel="nextClick" afterEffect="1"/>
                                        <p:tgtEl>
                                          <p:spTgt spid="532821"/>
                                        </p:tgtEl>
                                        <p:attrNameLst>
                                          <p:attrName>style.visibility</p:attrName>
                                        </p:attrNameLst>
                                      </p:cBhvr>
                                      <p:to>
                                        <p:strVal val="hidden"/>
                                      </p:to>
                                    </p:set>
                                  </p:subTnLst>
                                </p:cTn>
                              </p:par>
                            </p:childTnLst>
                          </p:cTn>
                        </p:par>
                        <p:par>
                          <p:cTn id="161" fill="hold" nodeType="afterGroup">
                            <p:stCondLst>
                              <p:cond delay="500"/>
                            </p:stCondLst>
                            <p:childTnLst>
                              <p:par>
                                <p:cTn id="162" presetID="1" presetClass="entr" presetSubtype="0" fill="hold" grpId="0" nodeType="afterEffect">
                                  <p:stCondLst>
                                    <p:cond delay="0"/>
                                  </p:stCondLst>
                                  <p:childTnLst>
                                    <p:set>
                                      <p:cBhvr>
                                        <p:cTn id="163" dur="1" fill="hold">
                                          <p:stCondLst>
                                            <p:cond delay="499"/>
                                          </p:stCondLst>
                                        </p:cTn>
                                        <p:tgtEl>
                                          <p:spTgt spid="532822"/>
                                        </p:tgtEl>
                                        <p:attrNameLst>
                                          <p:attrName>style.visibility</p:attrName>
                                        </p:attrNameLst>
                                      </p:cBhvr>
                                      <p:to>
                                        <p:strVal val="visible"/>
                                      </p:to>
                                    </p:set>
                                  </p:childTnLst>
                                  <p:subTnLst>
                                    <p:set>
                                      <p:cBhvr override="childStyle">
                                        <p:cTn dur="1" fill="hold" display="0" masterRel="nextClick" afterEffect="1"/>
                                        <p:tgtEl>
                                          <p:spTgt spid="532822"/>
                                        </p:tgtEl>
                                        <p:attrNameLst>
                                          <p:attrName>style.visibility</p:attrName>
                                        </p:attrNameLst>
                                      </p:cBhvr>
                                      <p:to>
                                        <p:strVal val="hidden"/>
                                      </p:to>
                                    </p:set>
                                  </p:subTnLst>
                                </p:cTn>
                              </p:par>
                            </p:childTnLst>
                          </p:cTn>
                        </p:par>
                        <p:par>
                          <p:cTn id="164" fill="hold" nodeType="afterGroup">
                            <p:stCondLst>
                              <p:cond delay="1000"/>
                            </p:stCondLst>
                            <p:childTnLst>
                              <p:par>
                                <p:cTn id="165" presetID="1" presetClass="entr" presetSubtype="0" fill="hold" grpId="0" nodeType="afterEffect">
                                  <p:stCondLst>
                                    <p:cond delay="0"/>
                                  </p:stCondLst>
                                  <p:childTnLst>
                                    <p:set>
                                      <p:cBhvr>
                                        <p:cTn id="166" dur="1" fill="hold">
                                          <p:stCondLst>
                                            <p:cond delay="499"/>
                                          </p:stCondLst>
                                        </p:cTn>
                                        <p:tgtEl>
                                          <p:spTgt spid="532823"/>
                                        </p:tgtEl>
                                        <p:attrNameLst>
                                          <p:attrName>style.visibility</p:attrName>
                                        </p:attrNameLst>
                                      </p:cBhvr>
                                      <p:to>
                                        <p:strVal val="visible"/>
                                      </p:to>
                                    </p:set>
                                  </p:childTnLst>
                                  <p:subTnLst>
                                    <p:set>
                                      <p:cBhvr override="childStyle">
                                        <p:cTn dur="1" fill="hold" display="0" masterRel="nextClick" afterEffect="1"/>
                                        <p:tgtEl>
                                          <p:spTgt spid="532823"/>
                                        </p:tgtEl>
                                        <p:attrNameLst>
                                          <p:attrName>style.visibility</p:attrName>
                                        </p:attrNameLst>
                                      </p:cBhvr>
                                      <p:to>
                                        <p:strVal val="hidden"/>
                                      </p:to>
                                    </p:set>
                                  </p:subTnLst>
                                </p:cTn>
                              </p:par>
                            </p:childTnLst>
                          </p:cTn>
                        </p:par>
                        <p:par>
                          <p:cTn id="167" fill="hold" nodeType="afterGroup">
                            <p:stCondLst>
                              <p:cond delay="1500"/>
                            </p:stCondLst>
                            <p:childTnLst>
                              <p:par>
                                <p:cTn id="168" presetID="1" presetClass="entr" presetSubtype="0" fill="hold" grpId="0" nodeType="afterEffect">
                                  <p:stCondLst>
                                    <p:cond delay="0"/>
                                  </p:stCondLst>
                                  <p:childTnLst>
                                    <p:set>
                                      <p:cBhvr>
                                        <p:cTn id="169" dur="1" fill="hold">
                                          <p:stCondLst>
                                            <p:cond delay="499"/>
                                          </p:stCondLst>
                                        </p:cTn>
                                        <p:tgtEl>
                                          <p:spTgt spid="532824"/>
                                        </p:tgtEl>
                                        <p:attrNameLst>
                                          <p:attrName>style.visibility</p:attrName>
                                        </p:attrNameLst>
                                      </p:cBhvr>
                                      <p:to>
                                        <p:strVal val="visible"/>
                                      </p:to>
                                    </p:set>
                                  </p:childTnLst>
                                  <p:subTnLst>
                                    <p:set>
                                      <p:cBhvr override="childStyle">
                                        <p:cTn dur="1" fill="hold" display="0" masterRel="nextClick" afterEffect="1"/>
                                        <p:tgtEl>
                                          <p:spTgt spid="532824"/>
                                        </p:tgtEl>
                                        <p:attrNameLst>
                                          <p:attrName>style.visibility</p:attrName>
                                        </p:attrNameLst>
                                      </p:cBhvr>
                                      <p:to>
                                        <p:strVal val="hidden"/>
                                      </p:to>
                                    </p:set>
                                  </p:subTnLst>
                                </p:cTn>
                              </p:par>
                            </p:childTnLst>
                          </p:cTn>
                        </p:par>
                        <p:par>
                          <p:cTn id="170" fill="hold" nodeType="afterGroup">
                            <p:stCondLst>
                              <p:cond delay="2000"/>
                            </p:stCondLst>
                            <p:childTnLst>
                              <p:par>
                                <p:cTn id="171" presetID="2" presetClass="entr" presetSubtype="4" fill="hold" nodeType="afterEffect">
                                  <p:stCondLst>
                                    <p:cond delay="1000"/>
                                  </p:stCondLst>
                                  <p:childTnLst>
                                    <p:set>
                                      <p:cBhvr>
                                        <p:cTn id="172" dur="1" fill="hold">
                                          <p:stCondLst>
                                            <p:cond delay="0"/>
                                          </p:stCondLst>
                                        </p:cTn>
                                        <p:tgtEl>
                                          <p:spTgt spid="533171"/>
                                        </p:tgtEl>
                                        <p:attrNameLst>
                                          <p:attrName>style.visibility</p:attrName>
                                        </p:attrNameLst>
                                      </p:cBhvr>
                                      <p:to>
                                        <p:strVal val="visible"/>
                                      </p:to>
                                    </p:set>
                                    <p:anim calcmode="lin" valueType="num">
                                      <p:cBhvr additive="base">
                                        <p:cTn id="173" dur="500" fill="hold"/>
                                        <p:tgtEl>
                                          <p:spTgt spid="533171"/>
                                        </p:tgtEl>
                                        <p:attrNameLst>
                                          <p:attrName>ppt_x</p:attrName>
                                        </p:attrNameLst>
                                      </p:cBhvr>
                                      <p:tavLst>
                                        <p:tav tm="0">
                                          <p:val>
                                            <p:strVal val="#ppt_x"/>
                                          </p:val>
                                        </p:tav>
                                        <p:tav tm="100000">
                                          <p:val>
                                            <p:strVal val="#ppt_x"/>
                                          </p:val>
                                        </p:tav>
                                      </p:tavLst>
                                    </p:anim>
                                    <p:anim calcmode="lin" valueType="num">
                                      <p:cBhvr additive="base">
                                        <p:cTn id="174" dur="500" fill="hold"/>
                                        <p:tgtEl>
                                          <p:spTgt spid="533171"/>
                                        </p:tgtEl>
                                        <p:attrNameLst>
                                          <p:attrName>ppt_y</p:attrName>
                                        </p:attrNameLst>
                                      </p:cBhvr>
                                      <p:tavLst>
                                        <p:tav tm="0">
                                          <p:val>
                                            <p:strVal val="1+#ppt_h/2"/>
                                          </p:val>
                                        </p:tav>
                                        <p:tav tm="100000">
                                          <p:val>
                                            <p:strVal val="#ppt_y"/>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499"/>
                                          </p:stCondLst>
                                        </p:cTn>
                                        <p:tgtEl>
                                          <p:spTgt spid="532825"/>
                                        </p:tgtEl>
                                        <p:attrNameLst>
                                          <p:attrName>style.visibility</p:attrName>
                                        </p:attrNameLst>
                                      </p:cBhvr>
                                      <p:to>
                                        <p:strVal val="visible"/>
                                      </p:to>
                                    </p:set>
                                  </p:childTnLst>
                                  <p:subTnLst>
                                    <p:set>
                                      <p:cBhvr override="childStyle">
                                        <p:cTn dur="1" fill="hold" display="0" masterRel="nextClick" afterEffect="1"/>
                                        <p:tgtEl>
                                          <p:spTgt spid="532825"/>
                                        </p:tgtEl>
                                        <p:attrNameLst>
                                          <p:attrName>style.visibility</p:attrName>
                                        </p:attrNameLst>
                                      </p:cBhvr>
                                      <p:to>
                                        <p:strVal val="hidden"/>
                                      </p:to>
                                    </p:set>
                                  </p:subTnLst>
                                </p:cTn>
                              </p:par>
                            </p:childTnLst>
                          </p:cTn>
                        </p:par>
                        <p:par>
                          <p:cTn id="179" fill="hold" nodeType="afterGroup">
                            <p:stCondLst>
                              <p:cond delay="500"/>
                            </p:stCondLst>
                            <p:childTnLst>
                              <p:par>
                                <p:cTn id="180" presetID="1" presetClass="entr" presetSubtype="0" fill="hold" grpId="0" nodeType="afterEffect">
                                  <p:stCondLst>
                                    <p:cond delay="0"/>
                                  </p:stCondLst>
                                  <p:childTnLst>
                                    <p:set>
                                      <p:cBhvr>
                                        <p:cTn id="181" dur="1" fill="hold">
                                          <p:stCondLst>
                                            <p:cond delay="499"/>
                                          </p:stCondLst>
                                        </p:cTn>
                                        <p:tgtEl>
                                          <p:spTgt spid="532826"/>
                                        </p:tgtEl>
                                        <p:attrNameLst>
                                          <p:attrName>style.visibility</p:attrName>
                                        </p:attrNameLst>
                                      </p:cBhvr>
                                      <p:to>
                                        <p:strVal val="visible"/>
                                      </p:to>
                                    </p:set>
                                  </p:childTnLst>
                                  <p:subTnLst>
                                    <p:set>
                                      <p:cBhvr override="childStyle">
                                        <p:cTn dur="1" fill="hold" display="0" masterRel="nextClick" afterEffect="1"/>
                                        <p:tgtEl>
                                          <p:spTgt spid="532826"/>
                                        </p:tgtEl>
                                        <p:attrNameLst>
                                          <p:attrName>style.visibility</p:attrName>
                                        </p:attrNameLst>
                                      </p:cBhvr>
                                      <p:to>
                                        <p:strVal val="hidden"/>
                                      </p:to>
                                    </p:set>
                                  </p:subTnLst>
                                </p:cTn>
                              </p:par>
                            </p:childTnLst>
                          </p:cTn>
                        </p:par>
                        <p:par>
                          <p:cTn id="182" fill="hold" nodeType="afterGroup">
                            <p:stCondLst>
                              <p:cond delay="1000"/>
                            </p:stCondLst>
                            <p:childTnLst>
                              <p:par>
                                <p:cTn id="183" presetID="2" presetClass="entr" presetSubtype="8" fill="hold" nodeType="afterEffect">
                                  <p:stCondLst>
                                    <p:cond delay="1000"/>
                                  </p:stCondLst>
                                  <p:childTnLst>
                                    <p:set>
                                      <p:cBhvr>
                                        <p:cTn id="184" dur="1" fill="hold">
                                          <p:stCondLst>
                                            <p:cond delay="0"/>
                                          </p:stCondLst>
                                        </p:cTn>
                                        <p:tgtEl>
                                          <p:spTgt spid="533151"/>
                                        </p:tgtEl>
                                        <p:attrNameLst>
                                          <p:attrName>style.visibility</p:attrName>
                                        </p:attrNameLst>
                                      </p:cBhvr>
                                      <p:to>
                                        <p:strVal val="visible"/>
                                      </p:to>
                                    </p:set>
                                    <p:anim calcmode="lin" valueType="num">
                                      <p:cBhvr additive="base">
                                        <p:cTn id="185" dur="500" fill="hold"/>
                                        <p:tgtEl>
                                          <p:spTgt spid="533151"/>
                                        </p:tgtEl>
                                        <p:attrNameLst>
                                          <p:attrName>ppt_x</p:attrName>
                                        </p:attrNameLst>
                                      </p:cBhvr>
                                      <p:tavLst>
                                        <p:tav tm="0">
                                          <p:val>
                                            <p:strVal val="0-#ppt_w/2"/>
                                          </p:val>
                                        </p:tav>
                                        <p:tav tm="100000">
                                          <p:val>
                                            <p:strVal val="#ppt_x"/>
                                          </p:val>
                                        </p:tav>
                                      </p:tavLst>
                                    </p:anim>
                                    <p:anim calcmode="lin" valueType="num">
                                      <p:cBhvr additive="base">
                                        <p:cTn id="186" dur="500" fill="hold"/>
                                        <p:tgtEl>
                                          <p:spTgt spid="533151"/>
                                        </p:tgtEl>
                                        <p:attrNameLst>
                                          <p:attrName>ppt_y</p:attrName>
                                        </p:attrNameLst>
                                      </p:cBhvr>
                                      <p:tavLst>
                                        <p:tav tm="0">
                                          <p:val>
                                            <p:strVal val="#ppt_y"/>
                                          </p:val>
                                        </p:tav>
                                        <p:tav tm="100000">
                                          <p:val>
                                            <p:strVal val="#ppt_y"/>
                                          </p:val>
                                        </p:tav>
                                      </p:tavLst>
                                    </p:anim>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499"/>
                                          </p:stCondLst>
                                        </p:cTn>
                                        <p:tgtEl>
                                          <p:spTgt spid="532850"/>
                                        </p:tgtEl>
                                        <p:attrNameLst>
                                          <p:attrName>style.visibility</p:attrName>
                                        </p:attrNameLst>
                                      </p:cBhvr>
                                      <p:to>
                                        <p:strVal val="visible"/>
                                      </p:to>
                                    </p:set>
                                  </p:childTnLst>
                                  <p:subTnLst>
                                    <p:set>
                                      <p:cBhvr override="childStyle">
                                        <p:cTn dur="1" fill="hold" display="0" masterRel="nextClick" afterEffect="1"/>
                                        <p:tgtEl>
                                          <p:spTgt spid="532850"/>
                                        </p:tgtEl>
                                        <p:attrNameLst>
                                          <p:attrName>style.visibility</p:attrName>
                                        </p:attrNameLst>
                                      </p:cBhvr>
                                      <p:to>
                                        <p:strVal val="hidden"/>
                                      </p:to>
                                    </p:set>
                                  </p:subTnLst>
                                </p:cTn>
                              </p:par>
                            </p:childTnLst>
                          </p:cTn>
                        </p:par>
                        <p:par>
                          <p:cTn id="191" fill="hold" nodeType="afterGroup">
                            <p:stCondLst>
                              <p:cond delay="500"/>
                            </p:stCondLst>
                            <p:childTnLst>
                              <p:par>
                                <p:cTn id="192" presetID="1" presetClass="entr" presetSubtype="0" fill="hold" grpId="0" nodeType="afterEffect">
                                  <p:stCondLst>
                                    <p:cond delay="0"/>
                                  </p:stCondLst>
                                  <p:childTnLst>
                                    <p:set>
                                      <p:cBhvr>
                                        <p:cTn id="193" dur="1" fill="hold">
                                          <p:stCondLst>
                                            <p:cond delay="499"/>
                                          </p:stCondLst>
                                        </p:cTn>
                                        <p:tgtEl>
                                          <p:spTgt spid="532851"/>
                                        </p:tgtEl>
                                        <p:attrNameLst>
                                          <p:attrName>style.visibility</p:attrName>
                                        </p:attrNameLst>
                                      </p:cBhvr>
                                      <p:to>
                                        <p:strVal val="visible"/>
                                      </p:to>
                                    </p:set>
                                  </p:childTnLst>
                                  <p:subTnLst>
                                    <p:set>
                                      <p:cBhvr override="childStyle">
                                        <p:cTn dur="1" fill="hold" display="0" masterRel="nextClick" afterEffect="1"/>
                                        <p:tgtEl>
                                          <p:spTgt spid="532851"/>
                                        </p:tgtEl>
                                        <p:attrNameLst>
                                          <p:attrName>style.visibility</p:attrName>
                                        </p:attrNameLst>
                                      </p:cBhvr>
                                      <p:to>
                                        <p:strVal val="hidden"/>
                                      </p:to>
                                    </p:set>
                                  </p:subTnLst>
                                </p:cTn>
                              </p:par>
                            </p:childTnLst>
                          </p:cTn>
                        </p:par>
                        <p:par>
                          <p:cTn id="194" fill="hold" nodeType="afterGroup">
                            <p:stCondLst>
                              <p:cond delay="1000"/>
                            </p:stCondLst>
                            <p:childTnLst>
                              <p:par>
                                <p:cTn id="195" presetID="1" presetClass="entr" presetSubtype="0" fill="hold" grpId="0" nodeType="afterEffect">
                                  <p:stCondLst>
                                    <p:cond delay="0"/>
                                  </p:stCondLst>
                                  <p:childTnLst>
                                    <p:set>
                                      <p:cBhvr>
                                        <p:cTn id="196" dur="1" fill="hold">
                                          <p:stCondLst>
                                            <p:cond delay="499"/>
                                          </p:stCondLst>
                                        </p:cTn>
                                        <p:tgtEl>
                                          <p:spTgt spid="532852"/>
                                        </p:tgtEl>
                                        <p:attrNameLst>
                                          <p:attrName>style.visibility</p:attrName>
                                        </p:attrNameLst>
                                      </p:cBhvr>
                                      <p:to>
                                        <p:strVal val="visible"/>
                                      </p:to>
                                    </p:set>
                                  </p:childTnLst>
                                  <p:subTnLst>
                                    <p:set>
                                      <p:cBhvr override="childStyle">
                                        <p:cTn dur="1" fill="hold" display="0" masterRel="nextClick" afterEffect="1"/>
                                        <p:tgtEl>
                                          <p:spTgt spid="532852"/>
                                        </p:tgtEl>
                                        <p:attrNameLst>
                                          <p:attrName>style.visibility</p:attrName>
                                        </p:attrNameLst>
                                      </p:cBhvr>
                                      <p:to>
                                        <p:strVal val="hidden"/>
                                      </p:to>
                                    </p:set>
                                  </p:subTnLst>
                                </p:cTn>
                              </p:par>
                            </p:childTnLst>
                          </p:cTn>
                        </p:par>
                        <p:par>
                          <p:cTn id="197" fill="hold" nodeType="afterGroup">
                            <p:stCondLst>
                              <p:cond delay="1500"/>
                            </p:stCondLst>
                            <p:childTnLst>
                              <p:par>
                                <p:cTn id="198" presetID="2" presetClass="entr" presetSubtype="1" fill="hold" nodeType="afterEffect">
                                  <p:stCondLst>
                                    <p:cond delay="1000"/>
                                  </p:stCondLst>
                                  <p:childTnLst>
                                    <p:set>
                                      <p:cBhvr>
                                        <p:cTn id="199" dur="1" fill="hold">
                                          <p:stCondLst>
                                            <p:cond delay="0"/>
                                          </p:stCondLst>
                                        </p:cTn>
                                        <p:tgtEl>
                                          <p:spTgt spid="533242"/>
                                        </p:tgtEl>
                                        <p:attrNameLst>
                                          <p:attrName>style.visibility</p:attrName>
                                        </p:attrNameLst>
                                      </p:cBhvr>
                                      <p:to>
                                        <p:strVal val="visible"/>
                                      </p:to>
                                    </p:set>
                                    <p:anim calcmode="lin" valueType="num">
                                      <p:cBhvr additive="base">
                                        <p:cTn id="200" dur="500" fill="hold"/>
                                        <p:tgtEl>
                                          <p:spTgt spid="533242"/>
                                        </p:tgtEl>
                                        <p:attrNameLst>
                                          <p:attrName>ppt_x</p:attrName>
                                        </p:attrNameLst>
                                      </p:cBhvr>
                                      <p:tavLst>
                                        <p:tav tm="0">
                                          <p:val>
                                            <p:strVal val="#ppt_x"/>
                                          </p:val>
                                        </p:tav>
                                        <p:tav tm="100000">
                                          <p:val>
                                            <p:strVal val="#ppt_x"/>
                                          </p:val>
                                        </p:tav>
                                      </p:tavLst>
                                    </p:anim>
                                    <p:anim calcmode="lin" valueType="num">
                                      <p:cBhvr additive="base">
                                        <p:cTn id="201" dur="500" fill="hold"/>
                                        <p:tgtEl>
                                          <p:spTgt spid="533242"/>
                                        </p:tgtEl>
                                        <p:attrNameLst>
                                          <p:attrName>ppt_y</p:attrName>
                                        </p:attrNameLst>
                                      </p:cBhvr>
                                      <p:tavLst>
                                        <p:tav tm="0">
                                          <p:val>
                                            <p:strVal val="0-#ppt_h/2"/>
                                          </p:val>
                                        </p:tav>
                                        <p:tav tm="100000">
                                          <p:val>
                                            <p:strVal val="#ppt_y"/>
                                          </p:val>
                                        </p:tav>
                                      </p:tavLst>
                                    </p:anim>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 presetClass="entr" presetSubtype="0" fill="hold" grpId="0" nodeType="clickEffect">
                                  <p:stCondLst>
                                    <p:cond delay="0"/>
                                  </p:stCondLst>
                                  <p:childTnLst>
                                    <p:set>
                                      <p:cBhvr>
                                        <p:cTn id="205" dur="1" fill="hold">
                                          <p:stCondLst>
                                            <p:cond delay="499"/>
                                          </p:stCondLst>
                                        </p:cTn>
                                        <p:tgtEl>
                                          <p:spTgt spid="532879"/>
                                        </p:tgtEl>
                                        <p:attrNameLst>
                                          <p:attrName>style.visibility</p:attrName>
                                        </p:attrNameLst>
                                      </p:cBhvr>
                                      <p:to>
                                        <p:strVal val="visible"/>
                                      </p:to>
                                    </p:set>
                                  </p:childTnLst>
                                  <p:subTnLst>
                                    <p:set>
                                      <p:cBhvr override="childStyle">
                                        <p:cTn dur="1" fill="hold" display="0" masterRel="nextClick" afterEffect="1"/>
                                        <p:tgtEl>
                                          <p:spTgt spid="532879"/>
                                        </p:tgtEl>
                                        <p:attrNameLst>
                                          <p:attrName>style.visibility</p:attrName>
                                        </p:attrNameLst>
                                      </p:cBhvr>
                                      <p:to>
                                        <p:strVal val="hidden"/>
                                      </p:to>
                                    </p:set>
                                  </p:subTnLst>
                                </p:cTn>
                              </p:par>
                            </p:childTnLst>
                          </p:cTn>
                        </p:par>
                        <p:par>
                          <p:cTn id="206" fill="hold" nodeType="afterGroup">
                            <p:stCondLst>
                              <p:cond delay="500"/>
                            </p:stCondLst>
                            <p:childTnLst>
                              <p:par>
                                <p:cTn id="207" presetID="1" presetClass="entr" presetSubtype="0" fill="hold" grpId="0" nodeType="afterEffect">
                                  <p:stCondLst>
                                    <p:cond delay="0"/>
                                  </p:stCondLst>
                                  <p:childTnLst>
                                    <p:set>
                                      <p:cBhvr>
                                        <p:cTn id="208" dur="1" fill="hold">
                                          <p:stCondLst>
                                            <p:cond delay="499"/>
                                          </p:stCondLst>
                                        </p:cTn>
                                        <p:tgtEl>
                                          <p:spTgt spid="532880"/>
                                        </p:tgtEl>
                                        <p:attrNameLst>
                                          <p:attrName>style.visibility</p:attrName>
                                        </p:attrNameLst>
                                      </p:cBhvr>
                                      <p:to>
                                        <p:strVal val="visible"/>
                                      </p:to>
                                    </p:set>
                                  </p:childTnLst>
                                  <p:subTnLst>
                                    <p:set>
                                      <p:cBhvr override="childStyle">
                                        <p:cTn dur="1" fill="hold" display="0" masterRel="nextClick" afterEffect="1"/>
                                        <p:tgtEl>
                                          <p:spTgt spid="532880"/>
                                        </p:tgtEl>
                                        <p:attrNameLst>
                                          <p:attrName>style.visibility</p:attrName>
                                        </p:attrNameLst>
                                      </p:cBhvr>
                                      <p:to>
                                        <p:strVal val="hidden"/>
                                      </p:to>
                                    </p:set>
                                  </p:subTnLst>
                                </p:cTn>
                              </p:par>
                            </p:childTnLst>
                          </p:cTn>
                        </p:par>
                        <p:par>
                          <p:cTn id="209" fill="hold" nodeType="afterGroup">
                            <p:stCondLst>
                              <p:cond delay="1000"/>
                            </p:stCondLst>
                            <p:childTnLst>
                              <p:par>
                                <p:cTn id="210" presetID="1" presetClass="entr" presetSubtype="0" fill="hold" grpId="0" nodeType="afterEffect">
                                  <p:stCondLst>
                                    <p:cond delay="0"/>
                                  </p:stCondLst>
                                  <p:childTnLst>
                                    <p:set>
                                      <p:cBhvr>
                                        <p:cTn id="211" dur="1" fill="hold">
                                          <p:stCondLst>
                                            <p:cond delay="499"/>
                                          </p:stCondLst>
                                        </p:cTn>
                                        <p:tgtEl>
                                          <p:spTgt spid="532881"/>
                                        </p:tgtEl>
                                        <p:attrNameLst>
                                          <p:attrName>style.visibility</p:attrName>
                                        </p:attrNameLst>
                                      </p:cBhvr>
                                      <p:to>
                                        <p:strVal val="visible"/>
                                      </p:to>
                                    </p:set>
                                  </p:childTnLst>
                                  <p:subTnLst>
                                    <p:set>
                                      <p:cBhvr override="childStyle">
                                        <p:cTn dur="1" fill="hold" display="0" masterRel="nextClick" afterEffect="1"/>
                                        <p:tgtEl>
                                          <p:spTgt spid="532881"/>
                                        </p:tgtEl>
                                        <p:attrNameLst>
                                          <p:attrName>style.visibility</p:attrName>
                                        </p:attrNameLst>
                                      </p:cBhvr>
                                      <p:to>
                                        <p:strVal val="hidden"/>
                                      </p:to>
                                    </p:set>
                                  </p:subTnLst>
                                </p:cTn>
                              </p:par>
                            </p:childTnLst>
                          </p:cTn>
                        </p:par>
                        <p:par>
                          <p:cTn id="212" fill="hold" nodeType="afterGroup">
                            <p:stCondLst>
                              <p:cond delay="1500"/>
                            </p:stCondLst>
                            <p:childTnLst>
                              <p:par>
                                <p:cTn id="213" presetID="2" presetClass="entr" presetSubtype="4" fill="hold" nodeType="afterEffect">
                                  <p:stCondLst>
                                    <p:cond delay="1000"/>
                                  </p:stCondLst>
                                  <p:childTnLst>
                                    <p:set>
                                      <p:cBhvr>
                                        <p:cTn id="214" dur="1" fill="hold">
                                          <p:stCondLst>
                                            <p:cond delay="0"/>
                                          </p:stCondLst>
                                        </p:cTn>
                                        <p:tgtEl>
                                          <p:spTgt spid="533247"/>
                                        </p:tgtEl>
                                        <p:attrNameLst>
                                          <p:attrName>style.visibility</p:attrName>
                                        </p:attrNameLst>
                                      </p:cBhvr>
                                      <p:to>
                                        <p:strVal val="visible"/>
                                      </p:to>
                                    </p:set>
                                    <p:anim calcmode="lin" valueType="num">
                                      <p:cBhvr additive="base">
                                        <p:cTn id="215" dur="500" fill="hold"/>
                                        <p:tgtEl>
                                          <p:spTgt spid="533247"/>
                                        </p:tgtEl>
                                        <p:attrNameLst>
                                          <p:attrName>ppt_x</p:attrName>
                                        </p:attrNameLst>
                                      </p:cBhvr>
                                      <p:tavLst>
                                        <p:tav tm="0">
                                          <p:val>
                                            <p:strVal val="#ppt_x"/>
                                          </p:val>
                                        </p:tav>
                                        <p:tav tm="100000">
                                          <p:val>
                                            <p:strVal val="#ppt_x"/>
                                          </p:val>
                                        </p:tav>
                                      </p:tavLst>
                                    </p:anim>
                                    <p:anim calcmode="lin" valueType="num">
                                      <p:cBhvr additive="base">
                                        <p:cTn id="216" dur="500" fill="hold"/>
                                        <p:tgtEl>
                                          <p:spTgt spid="533247"/>
                                        </p:tgtEl>
                                        <p:attrNameLst>
                                          <p:attrName>ppt_y</p:attrName>
                                        </p:attrNameLst>
                                      </p:cBhvr>
                                      <p:tavLst>
                                        <p:tav tm="0">
                                          <p:val>
                                            <p:strVal val="1+#ppt_h/2"/>
                                          </p:val>
                                        </p:tav>
                                        <p:tav tm="100000">
                                          <p:val>
                                            <p:strVal val="#ppt_y"/>
                                          </p:val>
                                        </p:tav>
                                      </p:tavLst>
                                    </p:anim>
                                  </p:childTnLst>
                                </p:cTn>
                              </p:par>
                            </p:childTnLst>
                          </p:cTn>
                        </p:par>
                      </p:childTnLst>
                    </p:cTn>
                  </p:par>
                  <p:par>
                    <p:cTn id="217" fill="hold" nodeType="clickPar">
                      <p:stCondLst>
                        <p:cond delay="indefinite"/>
                      </p:stCondLst>
                      <p:childTnLst>
                        <p:par>
                          <p:cTn id="218" fill="hold" nodeType="withGroup">
                            <p:stCondLst>
                              <p:cond delay="0"/>
                            </p:stCondLst>
                            <p:childTnLst>
                              <p:par>
                                <p:cTn id="219" presetID="3" presetClass="entr" presetSubtype="10" fill="hold" grpId="0" nodeType="clickEffect">
                                  <p:stCondLst>
                                    <p:cond delay="0"/>
                                  </p:stCondLst>
                                  <p:childTnLst>
                                    <p:set>
                                      <p:cBhvr>
                                        <p:cTn id="220" dur="1" fill="hold">
                                          <p:stCondLst>
                                            <p:cond delay="0"/>
                                          </p:stCondLst>
                                        </p:cTn>
                                        <p:tgtEl>
                                          <p:spTgt spid="532910"/>
                                        </p:tgtEl>
                                        <p:attrNameLst>
                                          <p:attrName>style.visibility</p:attrName>
                                        </p:attrNameLst>
                                      </p:cBhvr>
                                      <p:to>
                                        <p:strVal val="visible"/>
                                      </p:to>
                                    </p:set>
                                    <p:animEffect transition="in" filter="blinds(horizontal)">
                                      <p:cBhvr>
                                        <p:cTn id="221" dur="500"/>
                                        <p:tgtEl>
                                          <p:spTgt spid="532910"/>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grpId="0" nodeType="clickEffect">
                                  <p:stCondLst>
                                    <p:cond delay="0"/>
                                  </p:stCondLst>
                                  <p:childTnLst>
                                    <p:set>
                                      <p:cBhvr>
                                        <p:cTn id="225" dur="1" fill="hold">
                                          <p:stCondLst>
                                            <p:cond delay="499"/>
                                          </p:stCondLst>
                                        </p:cTn>
                                        <p:tgtEl>
                                          <p:spTgt spid="532911"/>
                                        </p:tgtEl>
                                        <p:attrNameLst>
                                          <p:attrName>style.visibility</p:attrName>
                                        </p:attrNameLst>
                                      </p:cBhvr>
                                      <p:to>
                                        <p:strVal val="visible"/>
                                      </p:to>
                                    </p:set>
                                  </p:childTnLst>
                                  <p:subTnLst>
                                    <p:set>
                                      <p:cBhvr override="childStyle">
                                        <p:cTn dur="1" fill="hold" display="0" masterRel="nextClick" afterEffect="1"/>
                                        <p:tgtEl>
                                          <p:spTgt spid="532911"/>
                                        </p:tgtEl>
                                        <p:attrNameLst>
                                          <p:attrName>style.visibility</p:attrName>
                                        </p:attrNameLst>
                                      </p:cBhvr>
                                      <p:to>
                                        <p:strVal val="hidden"/>
                                      </p:to>
                                    </p:set>
                                  </p:subTnLst>
                                </p:cTn>
                              </p:par>
                            </p:childTnLst>
                          </p:cTn>
                        </p:par>
                        <p:par>
                          <p:cTn id="226" fill="hold" nodeType="afterGroup">
                            <p:stCondLst>
                              <p:cond delay="500"/>
                            </p:stCondLst>
                            <p:childTnLst>
                              <p:par>
                                <p:cTn id="227" presetID="1" presetClass="entr" presetSubtype="0" fill="hold" grpId="0" nodeType="afterEffect">
                                  <p:stCondLst>
                                    <p:cond delay="0"/>
                                  </p:stCondLst>
                                  <p:childTnLst>
                                    <p:set>
                                      <p:cBhvr>
                                        <p:cTn id="228" dur="1" fill="hold">
                                          <p:stCondLst>
                                            <p:cond delay="499"/>
                                          </p:stCondLst>
                                        </p:cTn>
                                        <p:tgtEl>
                                          <p:spTgt spid="532912"/>
                                        </p:tgtEl>
                                        <p:attrNameLst>
                                          <p:attrName>style.visibility</p:attrName>
                                        </p:attrNameLst>
                                      </p:cBhvr>
                                      <p:to>
                                        <p:strVal val="visible"/>
                                      </p:to>
                                    </p:set>
                                  </p:childTnLst>
                                  <p:subTnLst>
                                    <p:set>
                                      <p:cBhvr override="childStyle">
                                        <p:cTn dur="1" fill="hold" display="0" masterRel="nextClick" afterEffect="1"/>
                                        <p:tgtEl>
                                          <p:spTgt spid="532912"/>
                                        </p:tgtEl>
                                        <p:attrNameLst>
                                          <p:attrName>style.visibility</p:attrName>
                                        </p:attrNameLst>
                                      </p:cBhvr>
                                      <p:to>
                                        <p:strVal val="hidden"/>
                                      </p:to>
                                    </p:set>
                                  </p:subTnLst>
                                </p:cTn>
                              </p:par>
                            </p:childTnLst>
                          </p:cTn>
                        </p:par>
                        <p:par>
                          <p:cTn id="229" fill="hold" nodeType="afterGroup">
                            <p:stCondLst>
                              <p:cond delay="1000"/>
                            </p:stCondLst>
                            <p:childTnLst>
                              <p:par>
                                <p:cTn id="230" presetID="2" presetClass="entr" presetSubtype="8" fill="hold" nodeType="afterEffect">
                                  <p:stCondLst>
                                    <p:cond delay="1000"/>
                                  </p:stCondLst>
                                  <p:childTnLst>
                                    <p:set>
                                      <p:cBhvr>
                                        <p:cTn id="231" dur="1" fill="hold">
                                          <p:stCondLst>
                                            <p:cond delay="0"/>
                                          </p:stCondLst>
                                        </p:cTn>
                                        <p:tgtEl>
                                          <p:spTgt spid="533153"/>
                                        </p:tgtEl>
                                        <p:attrNameLst>
                                          <p:attrName>style.visibility</p:attrName>
                                        </p:attrNameLst>
                                      </p:cBhvr>
                                      <p:to>
                                        <p:strVal val="visible"/>
                                      </p:to>
                                    </p:set>
                                    <p:anim calcmode="lin" valueType="num">
                                      <p:cBhvr additive="base">
                                        <p:cTn id="232" dur="500" fill="hold"/>
                                        <p:tgtEl>
                                          <p:spTgt spid="533153"/>
                                        </p:tgtEl>
                                        <p:attrNameLst>
                                          <p:attrName>ppt_x</p:attrName>
                                        </p:attrNameLst>
                                      </p:cBhvr>
                                      <p:tavLst>
                                        <p:tav tm="0">
                                          <p:val>
                                            <p:strVal val="0-#ppt_w/2"/>
                                          </p:val>
                                        </p:tav>
                                        <p:tav tm="100000">
                                          <p:val>
                                            <p:strVal val="#ppt_x"/>
                                          </p:val>
                                        </p:tav>
                                      </p:tavLst>
                                    </p:anim>
                                    <p:anim calcmode="lin" valueType="num">
                                      <p:cBhvr additive="base">
                                        <p:cTn id="233" dur="500" fill="hold"/>
                                        <p:tgtEl>
                                          <p:spTgt spid="533153"/>
                                        </p:tgtEl>
                                        <p:attrNameLst>
                                          <p:attrName>ppt_y</p:attrName>
                                        </p:attrNameLst>
                                      </p:cBhvr>
                                      <p:tavLst>
                                        <p:tav tm="0">
                                          <p:val>
                                            <p:strVal val="#ppt_y"/>
                                          </p:val>
                                        </p:tav>
                                        <p:tav tm="100000">
                                          <p:val>
                                            <p:strVal val="#ppt_y"/>
                                          </p:val>
                                        </p:tav>
                                      </p:tavLst>
                                    </p:anim>
                                  </p:childTnLst>
                                </p:cTn>
                              </p:par>
                            </p:childTnLst>
                          </p:cTn>
                        </p:par>
                      </p:childTnLst>
                    </p:cTn>
                  </p:par>
                  <p:par>
                    <p:cTn id="234" fill="hold" nodeType="clickPar">
                      <p:stCondLst>
                        <p:cond delay="indefinite"/>
                      </p:stCondLst>
                      <p:childTnLst>
                        <p:par>
                          <p:cTn id="235" fill="hold" nodeType="withGroup">
                            <p:stCondLst>
                              <p:cond delay="0"/>
                            </p:stCondLst>
                            <p:childTnLst>
                              <p:par>
                                <p:cTn id="236" presetID="1" presetClass="entr" presetSubtype="0" fill="hold" grpId="0" nodeType="clickEffect">
                                  <p:stCondLst>
                                    <p:cond delay="0"/>
                                  </p:stCondLst>
                                  <p:childTnLst>
                                    <p:set>
                                      <p:cBhvr>
                                        <p:cTn id="237" dur="1" fill="hold">
                                          <p:stCondLst>
                                            <p:cond delay="499"/>
                                          </p:stCondLst>
                                        </p:cTn>
                                        <p:tgtEl>
                                          <p:spTgt spid="532913"/>
                                        </p:tgtEl>
                                        <p:attrNameLst>
                                          <p:attrName>style.visibility</p:attrName>
                                        </p:attrNameLst>
                                      </p:cBhvr>
                                      <p:to>
                                        <p:strVal val="visible"/>
                                      </p:to>
                                    </p:set>
                                  </p:childTnLst>
                                  <p:subTnLst>
                                    <p:set>
                                      <p:cBhvr override="childStyle">
                                        <p:cTn dur="1" fill="hold" display="0" masterRel="nextClick" afterEffect="1"/>
                                        <p:tgtEl>
                                          <p:spTgt spid="532913"/>
                                        </p:tgtEl>
                                        <p:attrNameLst>
                                          <p:attrName>style.visibility</p:attrName>
                                        </p:attrNameLst>
                                      </p:cBhvr>
                                      <p:to>
                                        <p:strVal val="hidden"/>
                                      </p:to>
                                    </p:set>
                                  </p:subTnLst>
                                </p:cTn>
                              </p:par>
                            </p:childTnLst>
                          </p:cTn>
                        </p:par>
                        <p:par>
                          <p:cTn id="238" fill="hold" nodeType="afterGroup">
                            <p:stCondLst>
                              <p:cond delay="500"/>
                            </p:stCondLst>
                            <p:childTnLst>
                              <p:par>
                                <p:cTn id="239" presetID="1" presetClass="entr" presetSubtype="0" fill="hold" grpId="0" nodeType="afterEffect">
                                  <p:stCondLst>
                                    <p:cond delay="0"/>
                                  </p:stCondLst>
                                  <p:childTnLst>
                                    <p:set>
                                      <p:cBhvr>
                                        <p:cTn id="240" dur="1" fill="hold">
                                          <p:stCondLst>
                                            <p:cond delay="499"/>
                                          </p:stCondLst>
                                        </p:cTn>
                                        <p:tgtEl>
                                          <p:spTgt spid="532914"/>
                                        </p:tgtEl>
                                        <p:attrNameLst>
                                          <p:attrName>style.visibility</p:attrName>
                                        </p:attrNameLst>
                                      </p:cBhvr>
                                      <p:to>
                                        <p:strVal val="visible"/>
                                      </p:to>
                                    </p:set>
                                  </p:childTnLst>
                                  <p:subTnLst>
                                    <p:set>
                                      <p:cBhvr override="childStyle">
                                        <p:cTn dur="1" fill="hold" display="0" masterRel="nextClick" afterEffect="1"/>
                                        <p:tgtEl>
                                          <p:spTgt spid="532914"/>
                                        </p:tgtEl>
                                        <p:attrNameLst>
                                          <p:attrName>style.visibility</p:attrName>
                                        </p:attrNameLst>
                                      </p:cBhvr>
                                      <p:to>
                                        <p:strVal val="hidden"/>
                                      </p:to>
                                    </p:set>
                                  </p:subTnLst>
                                </p:cTn>
                              </p:par>
                            </p:childTnLst>
                          </p:cTn>
                        </p:par>
                        <p:par>
                          <p:cTn id="241" fill="hold" nodeType="afterGroup">
                            <p:stCondLst>
                              <p:cond delay="1000"/>
                            </p:stCondLst>
                            <p:childTnLst>
                              <p:par>
                                <p:cTn id="242" presetID="1" presetClass="entr" presetSubtype="0" fill="hold" grpId="0" nodeType="afterEffect">
                                  <p:stCondLst>
                                    <p:cond delay="0"/>
                                  </p:stCondLst>
                                  <p:childTnLst>
                                    <p:set>
                                      <p:cBhvr>
                                        <p:cTn id="243" dur="1" fill="hold">
                                          <p:stCondLst>
                                            <p:cond delay="499"/>
                                          </p:stCondLst>
                                        </p:cTn>
                                        <p:tgtEl>
                                          <p:spTgt spid="532915"/>
                                        </p:tgtEl>
                                        <p:attrNameLst>
                                          <p:attrName>style.visibility</p:attrName>
                                        </p:attrNameLst>
                                      </p:cBhvr>
                                      <p:to>
                                        <p:strVal val="visible"/>
                                      </p:to>
                                    </p:set>
                                  </p:childTnLst>
                                  <p:subTnLst>
                                    <p:set>
                                      <p:cBhvr override="childStyle">
                                        <p:cTn dur="1" fill="hold" display="0" masterRel="nextClick" afterEffect="1"/>
                                        <p:tgtEl>
                                          <p:spTgt spid="532915"/>
                                        </p:tgtEl>
                                        <p:attrNameLst>
                                          <p:attrName>style.visibility</p:attrName>
                                        </p:attrNameLst>
                                      </p:cBhvr>
                                      <p:to>
                                        <p:strVal val="hidden"/>
                                      </p:to>
                                    </p:set>
                                  </p:subTnLst>
                                </p:cTn>
                              </p:par>
                            </p:childTnLst>
                          </p:cTn>
                        </p:par>
                        <p:par>
                          <p:cTn id="244" fill="hold" nodeType="afterGroup">
                            <p:stCondLst>
                              <p:cond delay="1500"/>
                            </p:stCondLst>
                            <p:childTnLst>
                              <p:par>
                                <p:cTn id="245" presetID="1" presetClass="entr" presetSubtype="0" fill="hold" grpId="0" nodeType="afterEffect">
                                  <p:stCondLst>
                                    <p:cond delay="0"/>
                                  </p:stCondLst>
                                  <p:childTnLst>
                                    <p:set>
                                      <p:cBhvr>
                                        <p:cTn id="246" dur="1" fill="hold">
                                          <p:stCondLst>
                                            <p:cond delay="499"/>
                                          </p:stCondLst>
                                        </p:cTn>
                                        <p:tgtEl>
                                          <p:spTgt spid="532916"/>
                                        </p:tgtEl>
                                        <p:attrNameLst>
                                          <p:attrName>style.visibility</p:attrName>
                                        </p:attrNameLst>
                                      </p:cBhvr>
                                      <p:to>
                                        <p:strVal val="visible"/>
                                      </p:to>
                                    </p:set>
                                  </p:childTnLst>
                                  <p:subTnLst>
                                    <p:set>
                                      <p:cBhvr override="childStyle">
                                        <p:cTn dur="1" fill="hold" display="0" masterRel="nextClick" afterEffect="1"/>
                                        <p:tgtEl>
                                          <p:spTgt spid="532916"/>
                                        </p:tgtEl>
                                        <p:attrNameLst>
                                          <p:attrName>style.visibility</p:attrName>
                                        </p:attrNameLst>
                                      </p:cBhvr>
                                      <p:to>
                                        <p:strVal val="hidden"/>
                                      </p:to>
                                    </p:set>
                                  </p:subTnLst>
                                </p:cTn>
                              </p:par>
                            </p:childTnLst>
                          </p:cTn>
                        </p:par>
                        <p:par>
                          <p:cTn id="247" fill="hold" nodeType="afterGroup">
                            <p:stCondLst>
                              <p:cond delay="2000"/>
                            </p:stCondLst>
                            <p:childTnLst>
                              <p:par>
                                <p:cTn id="248" presetID="2" presetClass="entr" presetSubtype="4" fill="hold" nodeType="afterEffect">
                                  <p:stCondLst>
                                    <p:cond delay="1000"/>
                                  </p:stCondLst>
                                  <p:childTnLst>
                                    <p:set>
                                      <p:cBhvr>
                                        <p:cTn id="249" dur="1" fill="hold">
                                          <p:stCondLst>
                                            <p:cond delay="0"/>
                                          </p:stCondLst>
                                        </p:cTn>
                                        <p:tgtEl>
                                          <p:spTgt spid="533173"/>
                                        </p:tgtEl>
                                        <p:attrNameLst>
                                          <p:attrName>style.visibility</p:attrName>
                                        </p:attrNameLst>
                                      </p:cBhvr>
                                      <p:to>
                                        <p:strVal val="visible"/>
                                      </p:to>
                                    </p:set>
                                    <p:anim calcmode="lin" valueType="num">
                                      <p:cBhvr additive="base">
                                        <p:cTn id="250" dur="500" fill="hold"/>
                                        <p:tgtEl>
                                          <p:spTgt spid="533173"/>
                                        </p:tgtEl>
                                        <p:attrNameLst>
                                          <p:attrName>ppt_x</p:attrName>
                                        </p:attrNameLst>
                                      </p:cBhvr>
                                      <p:tavLst>
                                        <p:tav tm="0">
                                          <p:val>
                                            <p:strVal val="#ppt_x"/>
                                          </p:val>
                                        </p:tav>
                                        <p:tav tm="100000">
                                          <p:val>
                                            <p:strVal val="#ppt_x"/>
                                          </p:val>
                                        </p:tav>
                                      </p:tavLst>
                                    </p:anim>
                                    <p:anim calcmode="lin" valueType="num">
                                      <p:cBhvr additive="base">
                                        <p:cTn id="251" dur="500" fill="hold"/>
                                        <p:tgtEl>
                                          <p:spTgt spid="533173"/>
                                        </p:tgtEl>
                                        <p:attrNameLst>
                                          <p:attrName>ppt_y</p:attrName>
                                        </p:attrNameLst>
                                      </p:cBhvr>
                                      <p:tavLst>
                                        <p:tav tm="0">
                                          <p:val>
                                            <p:strVal val="1+#ppt_h/2"/>
                                          </p:val>
                                        </p:tav>
                                        <p:tav tm="100000">
                                          <p:val>
                                            <p:strVal val="#ppt_y"/>
                                          </p:val>
                                        </p:tav>
                                      </p:tavLst>
                                    </p:anim>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 presetClass="entr" presetSubtype="0" fill="hold" grpId="0" nodeType="clickEffect">
                                  <p:stCondLst>
                                    <p:cond delay="0"/>
                                  </p:stCondLst>
                                  <p:childTnLst>
                                    <p:set>
                                      <p:cBhvr>
                                        <p:cTn id="255" dur="1" fill="hold">
                                          <p:stCondLst>
                                            <p:cond delay="499"/>
                                          </p:stCondLst>
                                        </p:cTn>
                                        <p:tgtEl>
                                          <p:spTgt spid="532943"/>
                                        </p:tgtEl>
                                        <p:attrNameLst>
                                          <p:attrName>style.visibility</p:attrName>
                                        </p:attrNameLst>
                                      </p:cBhvr>
                                      <p:to>
                                        <p:strVal val="visible"/>
                                      </p:to>
                                    </p:set>
                                  </p:childTnLst>
                                  <p:subTnLst>
                                    <p:set>
                                      <p:cBhvr override="childStyle">
                                        <p:cTn dur="1" fill="hold" display="0" masterRel="nextClick" afterEffect="1"/>
                                        <p:tgtEl>
                                          <p:spTgt spid="532943"/>
                                        </p:tgtEl>
                                        <p:attrNameLst>
                                          <p:attrName>style.visibility</p:attrName>
                                        </p:attrNameLst>
                                      </p:cBhvr>
                                      <p:to>
                                        <p:strVal val="hidden"/>
                                      </p:to>
                                    </p:set>
                                  </p:subTnLst>
                                </p:cTn>
                              </p:par>
                            </p:childTnLst>
                          </p:cTn>
                        </p:par>
                        <p:par>
                          <p:cTn id="256" fill="hold" nodeType="afterGroup">
                            <p:stCondLst>
                              <p:cond delay="500"/>
                            </p:stCondLst>
                            <p:childTnLst>
                              <p:par>
                                <p:cTn id="257" presetID="1" presetClass="entr" presetSubtype="0" fill="hold" grpId="0" nodeType="afterEffect">
                                  <p:stCondLst>
                                    <p:cond delay="0"/>
                                  </p:stCondLst>
                                  <p:childTnLst>
                                    <p:set>
                                      <p:cBhvr>
                                        <p:cTn id="258" dur="1" fill="hold">
                                          <p:stCondLst>
                                            <p:cond delay="499"/>
                                          </p:stCondLst>
                                        </p:cTn>
                                        <p:tgtEl>
                                          <p:spTgt spid="532944"/>
                                        </p:tgtEl>
                                        <p:attrNameLst>
                                          <p:attrName>style.visibility</p:attrName>
                                        </p:attrNameLst>
                                      </p:cBhvr>
                                      <p:to>
                                        <p:strVal val="visible"/>
                                      </p:to>
                                    </p:set>
                                  </p:childTnLst>
                                  <p:subTnLst>
                                    <p:set>
                                      <p:cBhvr override="childStyle">
                                        <p:cTn dur="1" fill="hold" display="0" masterRel="nextClick" afterEffect="1"/>
                                        <p:tgtEl>
                                          <p:spTgt spid="532944"/>
                                        </p:tgtEl>
                                        <p:attrNameLst>
                                          <p:attrName>style.visibility</p:attrName>
                                        </p:attrNameLst>
                                      </p:cBhvr>
                                      <p:to>
                                        <p:strVal val="hidden"/>
                                      </p:to>
                                    </p:set>
                                  </p:subTnLst>
                                </p:cTn>
                              </p:par>
                            </p:childTnLst>
                          </p:cTn>
                        </p:par>
                        <p:par>
                          <p:cTn id="259" fill="hold" nodeType="afterGroup">
                            <p:stCondLst>
                              <p:cond delay="1000"/>
                            </p:stCondLst>
                            <p:childTnLst>
                              <p:par>
                                <p:cTn id="260" presetID="1" presetClass="entr" presetSubtype="0" fill="hold" grpId="0" nodeType="afterEffect">
                                  <p:stCondLst>
                                    <p:cond delay="0"/>
                                  </p:stCondLst>
                                  <p:childTnLst>
                                    <p:set>
                                      <p:cBhvr>
                                        <p:cTn id="261" dur="1" fill="hold">
                                          <p:stCondLst>
                                            <p:cond delay="499"/>
                                          </p:stCondLst>
                                        </p:cTn>
                                        <p:tgtEl>
                                          <p:spTgt spid="532945"/>
                                        </p:tgtEl>
                                        <p:attrNameLst>
                                          <p:attrName>style.visibility</p:attrName>
                                        </p:attrNameLst>
                                      </p:cBhvr>
                                      <p:to>
                                        <p:strVal val="visible"/>
                                      </p:to>
                                    </p:set>
                                  </p:childTnLst>
                                  <p:subTnLst>
                                    <p:set>
                                      <p:cBhvr override="childStyle">
                                        <p:cTn dur="1" fill="hold" display="0" masterRel="nextClick" afterEffect="1"/>
                                        <p:tgtEl>
                                          <p:spTgt spid="532945"/>
                                        </p:tgtEl>
                                        <p:attrNameLst>
                                          <p:attrName>style.visibility</p:attrName>
                                        </p:attrNameLst>
                                      </p:cBhvr>
                                      <p:to>
                                        <p:strVal val="hidden"/>
                                      </p:to>
                                    </p:set>
                                  </p:subTnLst>
                                </p:cTn>
                              </p:par>
                            </p:childTnLst>
                          </p:cTn>
                        </p:par>
                        <p:par>
                          <p:cTn id="262" fill="hold" nodeType="afterGroup">
                            <p:stCondLst>
                              <p:cond delay="1500"/>
                            </p:stCondLst>
                            <p:childTnLst>
                              <p:par>
                                <p:cTn id="263" presetID="1" presetClass="entr" presetSubtype="0" fill="hold" grpId="0" nodeType="afterEffect">
                                  <p:stCondLst>
                                    <p:cond delay="0"/>
                                  </p:stCondLst>
                                  <p:childTnLst>
                                    <p:set>
                                      <p:cBhvr>
                                        <p:cTn id="264" dur="1" fill="hold">
                                          <p:stCondLst>
                                            <p:cond delay="499"/>
                                          </p:stCondLst>
                                        </p:cTn>
                                        <p:tgtEl>
                                          <p:spTgt spid="532946"/>
                                        </p:tgtEl>
                                        <p:attrNameLst>
                                          <p:attrName>style.visibility</p:attrName>
                                        </p:attrNameLst>
                                      </p:cBhvr>
                                      <p:to>
                                        <p:strVal val="visible"/>
                                      </p:to>
                                    </p:set>
                                  </p:childTnLst>
                                  <p:subTnLst>
                                    <p:set>
                                      <p:cBhvr override="childStyle">
                                        <p:cTn dur="1" fill="hold" display="0" masterRel="nextClick" afterEffect="1"/>
                                        <p:tgtEl>
                                          <p:spTgt spid="532946"/>
                                        </p:tgtEl>
                                        <p:attrNameLst>
                                          <p:attrName>style.visibility</p:attrName>
                                        </p:attrNameLst>
                                      </p:cBhvr>
                                      <p:to>
                                        <p:strVal val="hidden"/>
                                      </p:to>
                                    </p:set>
                                  </p:subTnLst>
                                </p:cTn>
                              </p:par>
                            </p:childTnLst>
                          </p:cTn>
                        </p:par>
                        <p:par>
                          <p:cTn id="265" fill="hold" nodeType="afterGroup">
                            <p:stCondLst>
                              <p:cond delay="2000"/>
                            </p:stCondLst>
                            <p:childTnLst>
                              <p:par>
                                <p:cTn id="266" presetID="2" presetClass="entr" presetSubtype="4" fill="hold" nodeType="afterEffect">
                                  <p:stCondLst>
                                    <p:cond delay="1000"/>
                                  </p:stCondLst>
                                  <p:childTnLst>
                                    <p:set>
                                      <p:cBhvr>
                                        <p:cTn id="267" dur="1" fill="hold">
                                          <p:stCondLst>
                                            <p:cond delay="0"/>
                                          </p:stCondLst>
                                        </p:cTn>
                                        <p:tgtEl>
                                          <p:spTgt spid="533256"/>
                                        </p:tgtEl>
                                        <p:attrNameLst>
                                          <p:attrName>style.visibility</p:attrName>
                                        </p:attrNameLst>
                                      </p:cBhvr>
                                      <p:to>
                                        <p:strVal val="visible"/>
                                      </p:to>
                                    </p:set>
                                    <p:anim calcmode="lin" valueType="num">
                                      <p:cBhvr additive="base">
                                        <p:cTn id="268" dur="500" fill="hold"/>
                                        <p:tgtEl>
                                          <p:spTgt spid="533256"/>
                                        </p:tgtEl>
                                        <p:attrNameLst>
                                          <p:attrName>ppt_x</p:attrName>
                                        </p:attrNameLst>
                                      </p:cBhvr>
                                      <p:tavLst>
                                        <p:tav tm="0">
                                          <p:val>
                                            <p:strVal val="#ppt_x"/>
                                          </p:val>
                                        </p:tav>
                                        <p:tav tm="100000">
                                          <p:val>
                                            <p:strVal val="#ppt_x"/>
                                          </p:val>
                                        </p:tav>
                                      </p:tavLst>
                                    </p:anim>
                                    <p:anim calcmode="lin" valueType="num">
                                      <p:cBhvr additive="base">
                                        <p:cTn id="269" dur="500" fill="hold"/>
                                        <p:tgtEl>
                                          <p:spTgt spid="533256"/>
                                        </p:tgtEl>
                                        <p:attrNameLst>
                                          <p:attrName>ppt_y</p:attrName>
                                        </p:attrNameLst>
                                      </p:cBhvr>
                                      <p:tavLst>
                                        <p:tav tm="0">
                                          <p:val>
                                            <p:strVal val="1+#ppt_h/2"/>
                                          </p:val>
                                        </p:tav>
                                        <p:tav tm="100000">
                                          <p:val>
                                            <p:strVal val="#ppt_y"/>
                                          </p:val>
                                        </p:tav>
                                      </p:tavLst>
                                    </p:anim>
                                  </p:childTnLst>
                                </p:cTn>
                              </p:par>
                            </p:childTnLst>
                          </p:cTn>
                        </p:par>
                      </p:childTnLst>
                    </p:cTn>
                  </p:par>
                  <p:par>
                    <p:cTn id="270" fill="hold" nodeType="clickPar">
                      <p:stCondLst>
                        <p:cond delay="indefinite"/>
                      </p:stCondLst>
                      <p:childTnLst>
                        <p:par>
                          <p:cTn id="271" fill="hold" nodeType="withGroup">
                            <p:stCondLst>
                              <p:cond delay="0"/>
                            </p:stCondLst>
                            <p:childTnLst>
                              <p:par>
                                <p:cTn id="272" presetID="1" presetClass="entr" presetSubtype="0" fill="hold" grpId="0" nodeType="clickEffect">
                                  <p:stCondLst>
                                    <p:cond delay="0"/>
                                  </p:stCondLst>
                                  <p:childTnLst>
                                    <p:set>
                                      <p:cBhvr>
                                        <p:cTn id="273" dur="1" fill="hold">
                                          <p:stCondLst>
                                            <p:cond delay="499"/>
                                          </p:stCondLst>
                                        </p:cTn>
                                        <p:tgtEl>
                                          <p:spTgt spid="532973"/>
                                        </p:tgtEl>
                                        <p:attrNameLst>
                                          <p:attrName>style.visibility</p:attrName>
                                        </p:attrNameLst>
                                      </p:cBhvr>
                                      <p:to>
                                        <p:strVal val="visible"/>
                                      </p:to>
                                    </p:set>
                                  </p:childTnLst>
                                  <p:subTnLst>
                                    <p:set>
                                      <p:cBhvr override="childStyle">
                                        <p:cTn dur="1" fill="hold" display="0" masterRel="nextClick" afterEffect="1"/>
                                        <p:tgtEl>
                                          <p:spTgt spid="532973"/>
                                        </p:tgtEl>
                                        <p:attrNameLst>
                                          <p:attrName>style.visibility</p:attrName>
                                        </p:attrNameLst>
                                      </p:cBhvr>
                                      <p:to>
                                        <p:strVal val="hidden"/>
                                      </p:to>
                                    </p:set>
                                  </p:subTnLst>
                                </p:cTn>
                              </p:par>
                            </p:childTnLst>
                          </p:cTn>
                        </p:par>
                        <p:par>
                          <p:cTn id="274" fill="hold" nodeType="afterGroup">
                            <p:stCondLst>
                              <p:cond delay="500"/>
                            </p:stCondLst>
                            <p:childTnLst>
                              <p:par>
                                <p:cTn id="275" presetID="1" presetClass="entr" presetSubtype="0" fill="hold" grpId="0" nodeType="afterEffect">
                                  <p:stCondLst>
                                    <p:cond delay="0"/>
                                  </p:stCondLst>
                                  <p:childTnLst>
                                    <p:set>
                                      <p:cBhvr>
                                        <p:cTn id="276" dur="1" fill="hold">
                                          <p:stCondLst>
                                            <p:cond delay="499"/>
                                          </p:stCondLst>
                                        </p:cTn>
                                        <p:tgtEl>
                                          <p:spTgt spid="532974"/>
                                        </p:tgtEl>
                                        <p:attrNameLst>
                                          <p:attrName>style.visibility</p:attrName>
                                        </p:attrNameLst>
                                      </p:cBhvr>
                                      <p:to>
                                        <p:strVal val="visible"/>
                                      </p:to>
                                    </p:set>
                                  </p:childTnLst>
                                  <p:subTnLst>
                                    <p:set>
                                      <p:cBhvr override="childStyle">
                                        <p:cTn dur="1" fill="hold" display="0" masterRel="nextClick" afterEffect="1"/>
                                        <p:tgtEl>
                                          <p:spTgt spid="532974"/>
                                        </p:tgtEl>
                                        <p:attrNameLst>
                                          <p:attrName>style.visibility</p:attrName>
                                        </p:attrNameLst>
                                      </p:cBhvr>
                                      <p:to>
                                        <p:strVal val="hidden"/>
                                      </p:to>
                                    </p:set>
                                  </p:subTnLst>
                                </p:cTn>
                              </p:par>
                            </p:childTnLst>
                          </p:cTn>
                        </p:par>
                        <p:par>
                          <p:cTn id="277" fill="hold" nodeType="afterGroup">
                            <p:stCondLst>
                              <p:cond delay="1000"/>
                            </p:stCondLst>
                            <p:childTnLst>
                              <p:par>
                                <p:cTn id="278" presetID="1" presetClass="entr" presetSubtype="0" fill="hold" grpId="0" nodeType="afterEffect">
                                  <p:stCondLst>
                                    <p:cond delay="0"/>
                                  </p:stCondLst>
                                  <p:childTnLst>
                                    <p:set>
                                      <p:cBhvr>
                                        <p:cTn id="279" dur="1" fill="hold">
                                          <p:stCondLst>
                                            <p:cond delay="499"/>
                                          </p:stCondLst>
                                        </p:cTn>
                                        <p:tgtEl>
                                          <p:spTgt spid="532975"/>
                                        </p:tgtEl>
                                        <p:attrNameLst>
                                          <p:attrName>style.visibility</p:attrName>
                                        </p:attrNameLst>
                                      </p:cBhvr>
                                      <p:to>
                                        <p:strVal val="visible"/>
                                      </p:to>
                                    </p:set>
                                  </p:childTnLst>
                                  <p:subTnLst>
                                    <p:set>
                                      <p:cBhvr override="childStyle">
                                        <p:cTn dur="1" fill="hold" display="0" masterRel="nextClick" afterEffect="1"/>
                                        <p:tgtEl>
                                          <p:spTgt spid="532975"/>
                                        </p:tgtEl>
                                        <p:attrNameLst>
                                          <p:attrName>style.visibility</p:attrName>
                                        </p:attrNameLst>
                                      </p:cBhvr>
                                      <p:to>
                                        <p:strVal val="hidden"/>
                                      </p:to>
                                    </p:set>
                                  </p:subTnLst>
                                </p:cTn>
                              </p:par>
                            </p:childTnLst>
                          </p:cTn>
                        </p:par>
                        <p:par>
                          <p:cTn id="280" fill="hold" nodeType="afterGroup">
                            <p:stCondLst>
                              <p:cond delay="1500"/>
                            </p:stCondLst>
                            <p:childTnLst>
                              <p:par>
                                <p:cTn id="281" presetID="2" presetClass="entr" presetSubtype="4" fill="hold" nodeType="afterEffect">
                                  <p:stCondLst>
                                    <p:cond delay="1000"/>
                                  </p:stCondLst>
                                  <p:childTnLst>
                                    <p:set>
                                      <p:cBhvr>
                                        <p:cTn id="282" dur="1" fill="hold">
                                          <p:stCondLst>
                                            <p:cond delay="0"/>
                                          </p:stCondLst>
                                        </p:cTn>
                                        <p:tgtEl>
                                          <p:spTgt spid="533249"/>
                                        </p:tgtEl>
                                        <p:attrNameLst>
                                          <p:attrName>style.visibility</p:attrName>
                                        </p:attrNameLst>
                                      </p:cBhvr>
                                      <p:to>
                                        <p:strVal val="visible"/>
                                      </p:to>
                                    </p:set>
                                    <p:anim calcmode="lin" valueType="num">
                                      <p:cBhvr additive="base">
                                        <p:cTn id="283" dur="500" fill="hold"/>
                                        <p:tgtEl>
                                          <p:spTgt spid="533249"/>
                                        </p:tgtEl>
                                        <p:attrNameLst>
                                          <p:attrName>ppt_x</p:attrName>
                                        </p:attrNameLst>
                                      </p:cBhvr>
                                      <p:tavLst>
                                        <p:tav tm="0">
                                          <p:val>
                                            <p:strVal val="#ppt_x"/>
                                          </p:val>
                                        </p:tav>
                                        <p:tav tm="100000">
                                          <p:val>
                                            <p:strVal val="#ppt_x"/>
                                          </p:val>
                                        </p:tav>
                                      </p:tavLst>
                                    </p:anim>
                                    <p:anim calcmode="lin" valueType="num">
                                      <p:cBhvr additive="base">
                                        <p:cTn id="284" dur="500" fill="hold"/>
                                        <p:tgtEl>
                                          <p:spTgt spid="533249"/>
                                        </p:tgtEl>
                                        <p:attrNameLst>
                                          <p:attrName>ppt_y</p:attrName>
                                        </p:attrNameLst>
                                      </p:cBhvr>
                                      <p:tavLst>
                                        <p:tav tm="0">
                                          <p:val>
                                            <p:strVal val="1+#ppt_h/2"/>
                                          </p:val>
                                        </p:tav>
                                        <p:tav tm="100000">
                                          <p:val>
                                            <p:strVal val="#ppt_y"/>
                                          </p:val>
                                        </p:tav>
                                      </p:tavLst>
                                    </p:anim>
                                  </p:childTnLst>
                                </p:cTn>
                              </p:par>
                            </p:childTnLst>
                          </p:cTn>
                        </p:par>
                      </p:childTnLst>
                    </p:cTn>
                  </p:par>
                  <p:par>
                    <p:cTn id="285" fill="hold" nodeType="clickPar">
                      <p:stCondLst>
                        <p:cond delay="indefinite"/>
                      </p:stCondLst>
                      <p:childTnLst>
                        <p:par>
                          <p:cTn id="286" fill="hold" nodeType="withGroup">
                            <p:stCondLst>
                              <p:cond delay="0"/>
                            </p:stCondLst>
                            <p:childTnLst>
                              <p:par>
                                <p:cTn id="287" presetID="1" presetClass="entr" presetSubtype="0" fill="hold" grpId="0" nodeType="clickEffect">
                                  <p:stCondLst>
                                    <p:cond delay="0"/>
                                  </p:stCondLst>
                                  <p:childTnLst>
                                    <p:set>
                                      <p:cBhvr>
                                        <p:cTn id="288" dur="1" fill="hold">
                                          <p:stCondLst>
                                            <p:cond delay="499"/>
                                          </p:stCondLst>
                                        </p:cTn>
                                        <p:tgtEl>
                                          <p:spTgt spid="533002"/>
                                        </p:tgtEl>
                                        <p:attrNameLst>
                                          <p:attrName>style.visibility</p:attrName>
                                        </p:attrNameLst>
                                      </p:cBhvr>
                                      <p:to>
                                        <p:strVal val="visible"/>
                                      </p:to>
                                    </p:set>
                                  </p:childTnLst>
                                  <p:subTnLst>
                                    <p:set>
                                      <p:cBhvr override="childStyle">
                                        <p:cTn dur="1" fill="hold" display="0" masterRel="nextClick" afterEffect="1"/>
                                        <p:tgtEl>
                                          <p:spTgt spid="533002"/>
                                        </p:tgtEl>
                                        <p:attrNameLst>
                                          <p:attrName>style.visibility</p:attrName>
                                        </p:attrNameLst>
                                      </p:cBhvr>
                                      <p:to>
                                        <p:strVal val="hidden"/>
                                      </p:to>
                                    </p:set>
                                  </p:subTnLst>
                                </p:cTn>
                              </p:par>
                            </p:childTnLst>
                          </p:cTn>
                        </p:par>
                        <p:par>
                          <p:cTn id="289" fill="hold" nodeType="afterGroup">
                            <p:stCondLst>
                              <p:cond delay="500"/>
                            </p:stCondLst>
                            <p:childTnLst>
                              <p:par>
                                <p:cTn id="290" presetID="1" presetClass="entr" presetSubtype="0" fill="hold" grpId="0" nodeType="afterEffect">
                                  <p:stCondLst>
                                    <p:cond delay="0"/>
                                  </p:stCondLst>
                                  <p:childTnLst>
                                    <p:set>
                                      <p:cBhvr>
                                        <p:cTn id="291" dur="1" fill="hold">
                                          <p:stCondLst>
                                            <p:cond delay="499"/>
                                          </p:stCondLst>
                                        </p:cTn>
                                        <p:tgtEl>
                                          <p:spTgt spid="533003"/>
                                        </p:tgtEl>
                                        <p:attrNameLst>
                                          <p:attrName>style.visibility</p:attrName>
                                        </p:attrNameLst>
                                      </p:cBhvr>
                                      <p:to>
                                        <p:strVal val="visible"/>
                                      </p:to>
                                    </p:set>
                                  </p:childTnLst>
                                  <p:subTnLst>
                                    <p:set>
                                      <p:cBhvr override="childStyle">
                                        <p:cTn dur="1" fill="hold" display="0" masterRel="nextClick" afterEffect="1"/>
                                        <p:tgtEl>
                                          <p:spTgt spid="533003"/>
                                        </p:tgtEl>
                                        <p:attrNameLst>
                                          <p:attrName>style.visibility</p:attrName>
                                        </p:attrNameLst>
                                      </p:cBhvr>
                                      <p:to>
                                        <p:strVal val="hidden"/>
                                      </p:to>
                                    </p:set>
                                  </p:subTnLst>
                                </p:cTn>
                              </p:par>
                            </p:childTnLst>
                          </p:cTn>
                        </p:par>
                        <p:par>
                          <p:cTn id="292" fill="hold" nodeType="afterGroup">
                            <p:stCondLst>
                              <p:cond delay="1000"/>
                            </p:stCondLst>
                            <p:childTnLst>
                              <p:par>
                                <p:cTn id="293" presetID="1" presetClass="entr" presetSubtype="0" fill="hold" grpId="0" nodeType="afterEffect">
                                  <p:stCondLst>
                                    <p:cond delay="0"/>
                                  </p:stCondLst>
                                  <p:childTnLst>
                                    <p:set>
                                      <p:cBhvr>
                                        <p:cTn id="294" dur="1" fill="hold">
                                          <p:stCondLst>
                                            <p:cond delay="499"/>
                                          </p:stCondLst>
                                        </p:cTn>
                                        <p:tgtEl>
                                          <p:spTgt spid="533004"/>
                                        </p:tgtEl>
                                        <p:attrNameLst>
                                          <p:attrName>style.visibility</p:attrName>
                                        </p:attrNameLst>
                                      </p:cBhvr>
                                      <p:to>
                                        <p:strVal val="visible"/>
                                      </p:to>
                                    </p:set>
                                  </p:childTnLst>
                                  <p:subTnLst>
                                    <p:set>
                                      <p:cBhvr override="childStyle">
                                        <p:cTn dur="1" fill="hold" display="0" masterRel="nextClick" afterEffect="1"/>
                                        <p:tgtEl>
                                          <p:spTgt spid="533004"/>
                                        </p:tgtEl>
                                        <p:attrNameLst>
                                          <p:attrName>style.visibility</p:attrName>
                                        </p:attrNameLst>
                                      </p:cBhvr>
                                      <p:to>
                                        <p:strVal val="hidden"/>
                                      </p:to>
                                    </p:set>
                                  </p:subTnLst>
                                </p:cTn>
                              </p:par>
                            </p:childTnLst>
                          </p:cTn>
                        </p:par>
                        <p:par>
                          <p:cTn id="295" fill="hold" nodeType="afterGroup">
                            <p:stCondLst>
                              <p:cond delay="1500"/>
                            </p:stCondLst>
                            <p:childTnLst>
                              <p:par>
                                <p:cTn id="296" presetID="2" presetClass="entr" presetSubtype="1" fill="hold" nodeType="afterEffect">
                                  <p:stCondLst>
                                    <p:cond delay="1000"/>
                                  </p:stCondLst>
                                  <p:childTnLst>
                                    <p:set>
                                      <p:cBhvr>
                                        <p:cTn id="297" dur="1" fill="hold">
                                          <p:stCondLst>
                                            <p:cond delay="0"/>
                                          </p:stCondLst>
                                        </p:cTn>
                                        <p:tgtEl>
                                          <p:spTgt spid="533246"/>
                                        </p:tgtEl>
                                        <p:attrNameLst>
                                          <p:attrName>style.visibility</p:attrName>
                                        </p:attrNameLst>
                                      </p:cBhvr>
                                      <p:to>
                                        <p:strVal val="visible"/>
                                      </p:to>
                                    </p:set>
                                    <p:anim calcmode="lin" valueType="num">
                                      <p:cBhvr additive="base">
                                        <p:cTn id="298" dur="500" fill="hold"/>
                                        <p:tgtEl>
                                          <p:spTgt spid="533246"/>
                                        </p:tgtEl>
                                        <p:attrNameLst>
                                          <p:attrName>ppt_x</p:attrName>
                                        </p:attrNameLst>
                                      </p:cBhvr>
                                      <p:tavLst>
                                        <p:tav tm="0">
                                          <p:val>
                                            <p:strVal val="#ppt_x"/>
                                          </p:val>
                                        </p:tav>
                                        <p:tav tm="100000">
                                          <p:val>
                                            <p:strVal val="#ppt_x"/>
                                          </p:val>
                                        </p:tav>
                                      </p:tavLst>
                                    </p:anim>
                                    <p:anim calcmode="lin" valueType="num">
                                      <p:cBhvr additive="base">
                                        <p:cTn id="299" dur="500" fill="hold"/>
                                        <p:tgtEl>
                                          <p:spTgt spid="533246"/>
                                        </p:tgtEl>
                                        <p:attrNameLst>
                                          <p:attrName>ppt_y</p:attrName>
                                        </p:attrNameLst>
                                      </p:cBhvr>
                                      <p:tavLst>
                                        <p:tav tm="0">
                                          <p:val>
                                            <p:strVal val="0-#ppt_h/2"/>
                                          </p:val>
                                        </p:tav>
                                        <p:tav tm="100000">
                                          <p:val>
                                            <p:strVal val="#ppt_y"/>
                                          </p:val>
                                        </p:tav>
                                      </p:tavLst>
                                    </p:anim>
                                  </p:childTnLst>
                                </p:cTn>
                              </p:par>
                            </p:childTnLst>
                          </p:cTn>
                        </p:par>
                      </p:childTnLst>
                    </p:cTn>
                  </p:par>
                  <p:par>
                    <p:cTn id="300" fill="hold" nodeType="clickPar">
                      <p:stCondLst>
                        <p:cond delay="indefinite"/>
                      </p:stCondLst>
                      <p:childTnLst>
                        <p:par>
                          <p:cTn id="301" fill="hold" nodeType="withGroup">
                            <p:stCondLst>
                              <p:cond delay="0"/>
                            </p:stCondLst>
                            <p:childTnLst>
                              <p:par>
                                <p:cTn id="302" presetID="1" presetClass="entr" presetSubtype="0" fill="hold" grpId="0" nodeType="clickEffect">
                                  <p:stCondLst>
                                    <p:cond delay="0"/>
                                  </p:stCondLst>
                                  <p:childTnLst>
                                    <p:set>
                                      <p:cBhvr>
                                        <p:cTn id="303" dur="1" fill="hold">
                                          <p:stCondLst>
                                            <p:cond delay="499"/>
                                          </p:stCondLst>
                                        </p:cTn>
                                        <p:tgtEl>
                                          <p:spTgt spid="533031"/>
                                        </p:tgtEl>
                                        <p:attrNameLst>
                                          <p:attrName>style.visibility</p:attrName>
                                        </p:attrNameLst>
                                      </p:cBhvr>
                                      <p:to>
                                        <p:strVal val="visible"/>
                                      </p:to>
                                    </p:set>
                                  </p:childTnLst>
                                  <p:subTnLst>
                                    <p:set>
                                      <p:cBhvr override="childStyle">
                                        <p:cTn dur="1" fill="hold" display="0" masterRel="nextClick" afterEffect="1"/>
                                        <p:tgtEl>
                                          <p:spTgt spid="533031"/>
                                        </p:tgtEl>
                                        <p:attrNameLst>
                                          <p:attrName>style.visibility</p:attrName>
                                        </p:attrNameLst>
                                      </p:cBhvr>
                                      <p:to>
                                        <p:strVal val="hidden"/>
                                      </p:to>
                                    </p:set>
                                  </p:subTnLst>
                                </p:cTn>
                              </p:par>
                            </p:childTnLst>
                          </p:cTn>
                        </p:par>
                        <p:par>
                          <p:cTn id="304" fill="hold" nodeType="afterGroup">
                            <p:stCondLst>
                              <p:cond delay="500"/>
                            </p:stCondLst>
                            <p:childTnLst>
                              <p:par>
                                <p:cTn id="305" presetID="1" presetClass="entr" presetSubtype="0" fill="hold" grpId="0" nodeType="afterEffect">
                                  <p:stCondLst>
                                    <p:cond delay="0"/>
                                  </p:stCondLst>
                                  <p:childTnLst>
                                    <p:set>
                                      <p:cBhvr>
                                        <p:cTn id="306" dur="1" fill="hold">
                                          <p:stCondLst>
                                            <p:cond delay="499"/>
                                          </p:stCondLst>
                                        </p:cTn>
                                        <p:tgtEl>
                                          <p:spTgt spid="533032"/>
                                        </p:tgtEl>
                                        <p:attrNameLst>
                                          <p:attrName>style.visibility</p:attrName>
                                        </p:attrNameLst>
                                      </p:cBhvr>
                                      <p:to>
                                        <p:strVal val="visible"/>
                                      </p:to>
                                    </p:set>
                                  </p:childTnLst>
                                  <p:subTnLst>
                                    <p:set>
                                      <p:cBhvr override="childStyle">
                                        <p:cTn dur="1" fill="hold" display="0" masterRel="nextClick" afterEffect="1"/>
                                        <p:tgtEl>
                                          <p:spTgt spid="533032"/>
                                        </p:tgtEl>
                                        <p:attrNameLst>
                                          <p:attrName>style.visibility</p:attrName>
                                        </p:attrNameLst>
                                      </p:cBhvr>
                                      <p:to>
                                        <p:strVal val="hidden"/>
                                      </p:to>
                                    </p:set>
                                  </p:subTnLst>
                                </p:cTn>
                              </p:par>
                            </p:childTnLst>
                          </p:cTn>
                        </p:par>
                        <p:par>
                          <p:cTn id="307" fill="hold" nodeType="afterGroup">
                            <p:stCondLst>
                              <p:cond delay="1000"/>
                            </p:stCondLst>
                            <p:childTnLst>
                              <p:par>
                                <p:cTn id="308" presetID="1" presetClass="entr" presetSubtype="0" fill="hold" grpId="0" nodeType="afterEffect">
                                  <p:stCondLst>
                                    <p:cond delay="0"/>
                                  </p:stCondLst>
                                  <p:childTnLst>
                                    <p:set>
                                      <p:cBhvr>
                                        <p:cTn id="309" dur="1" fill="hold">
                                          <p:stCondLst>
                                            <p:cond delay="499"/>
                                          </p:stCondLst>
                                        </p:cTn>
                                        <p:tgtEl>
                                          <p:spTgt spid="533033"/>
                                        </p:tgtEl>
                                        <p:attrNameLst>
                                          <p:attrName>style.visibility</p:attrName>
                                        </p:attrNameLst>
                                      </p:cBhvr>
                                      <p:to>
                                        <p:strVal val="visible"/>
                                      </p:to>
                                    </p:set>
                                  </p:childTnLst>
                                  <p:subTnLst>
                                    <p:set>
                                      <p:cBhvr override="childStyle">
                                        <p:cTn dur="1" fill="hold" display="0" masterRel="nextClick" afterEffect="1"/>
                                        <p:tgtEl>
                                          <p:spTgt spid="533033"/>
                                        </p:tgtEl>
                                        <p:attrNameLst>
                                          <p:attrName>style.visibility</p:attrName>
                                        </p:attrNameLst>
                                      </p:cBhvr>
                                      <p:to>
                                        <p:strVal val="hidden"/>
                                      </p:to>
                                    </p:set>
                                  </p:subTnLst>
                                </p:cTn>
                              </p:par>
                            </p:childTnLst>
                          </p:cTn>
                        </p:par>
                        <p:par>
                          <p:cTn id="310" fill="hold" nodeType="afterGroup">
                            <p:stCondLst>
                              <p:cond delay="1500"/>
                            </p:stCondLst>
                            <p:childTnLst>
                              <p:par>
                                <p:cTn id="311" presetID="1" presetClass="entr" presetSubtype="0" fill="hold" grpId="0" nodeType="afterEffect">
                                  <p:stCondLst>
                                    <p:cond delay="0"/>
                                  </p:stCondLst>
                                  <p:childTnLst>
                                    <p:set>
                                      <p:cBhvr>
                                        <p:cTn id="312" dur="1" fill="hold">
                                          <p:stCondLst>
                                            <p:cond delay="499"/>
                                          </p:stCondLst>
                                        </p:cTn>
                                        <p:tgtEl>
                                          <p:spTgt spid="533034"/>
                                        </p:tgtEl>
                                        <p:attrNameLst>
                                          <p:attrName>style.visibility</p:attrName>
                                        </p:attrNameLst>
                                      </p:cBhvr>
                                      <p:to>
                                        <p:strVal val="visible"/>
                                      </p:to>
                                    </p:set>
                                  </p:childTnLst>
                                  <p:subTnLst>
                                    <p:set>
                                      <p:cBhvr override="childStyle">
                                        <p:cTn dur="1" fill="hold" display="0" masterRel="nextClick" afterEffect="1"/>
                                        <p:tgtEl>
                                          <p:spTgt spid="533034"/>
                                        </p:tgtEl>
                                        <p:attrNameLst>
                                          <p:attrName>style.visibility</p:attrName>
                                        </p:attrNameLst>
                                      </p:cBhvr>
                                      <p:to>
                                        <p:strVal val="hidden"/>
                                      </p:to>
                                    </p:set>
                                  </p:subTnLst>
                                </p:cTn>
                              </p:par>
                            </p:childTnLst>
                          </p:cTn>
                        </p:par>
                        <p:par>
                          <p:cTn id="313" fill="hold" nodeType="afterGroup">
                            <p:stCondLst>
                              <p:cond delay="2000"/>
                            </p:stCondLst>
                            <p:childTnLst>
                              <p:par>
                                <p:cTn id="314" presetID="2" presetClass="entr" presetSubtype="1" fill="hold" nodeType="afterEffect">
                                  <p:stCondLst>
                                    <p:cond delay="1000"/>
                                  </p:stCondLst>
                                  <p:childTnLst>
                                    <p:set>
                                      <p:cBhvr>
                                        <p:cTn id="315" dur="1" fill="hold">
                                          <p:stCondLst>
                                            <p:cond delay="0"/>
                                          </p:stCondLst>
                                        </p:cTn>
                                        <p:tgtEl>
                                          <p:spTgt spid="533240"/>
                                        </p:tgtEl>
                                        <p:attrNameLst>
                                          <p:attrName>style.visibility</p:attrName>
                                        </p:attrNameLst>
                                      </p:cBhvr>
                                      <p:to>
                                        <p:strVal val="visible"/>
                                      </p:to>
                                    </p:set>
                                    <p:anim calcmode="lin" valueType="num">
                                      <p:cBhvr additive="base">
                                        <p:cTn id="316" dur="500" fill="hold"/>
                                        <p:tgtEl>
                                          <p:spTgt spid="533240"/>
                                        </p:tgtEl>
                                        <p:attrNameLst>
                                          <p:attrName>ppt_x</p:attrName>
                                        </p:attrNameLst>
                                      </p:cBhvr>
                                      <p:tavLst>
                                        <p:tav tm="0">
                                          <p:val>
                                            <p:strVal val="#ppt_x"/>
                                          </p:val>
                                        </p:tav>
                                        <p:tav tm="100000">
                                          <p:val>
                                            <p:strVal val="#ppt_x"/>
                                          </p:val>
                                        </p:tav>
                                      </p:tavLst>
                                    </p:anim>
                                    <p:anim calcmode="lin" valueType="num">
                                      <p:cBhvr additive="base">
                                        <p:cTn id="317" dur="500" fill="hold"/>
                                        <p:tgtEl>
                                          <p:spTgt spid="5332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29" grpId="0" animBg="1"/>
      <p:bldP spid="532630" grpId="0" animBg="1" autoUpdateAnimBg="0"/>
      <p:bldP spid="532631" grpId="0" animBg="1" autoUpdateAnimBg="0"/>
      <p:bldP spid="532632" grpId="0" animBg="1"/>
      <p:bldP spid="532633" grpId="0" animBg="1"/>
      <p:bldP spid="532634" grpId="0" animBg="1"/>
      <p:bldP spid="532681" grpId="0" animBg="1" autoUpdateAnimBg="0"/>
      <p:bldP spid="532682" grpId="0" animBg="1"/>
      <p:bldP spid="532683" grpId="0" animBg="1"/>
      <p:bldP spid="532684" grpId="0" animBg="1"/>
      <p:bldP spid="532685" grpId="0" animBg="1" autoUpdateAnimBg="0"/>
      <p:bldP spid="532686" grpId="0" animBg="1"/>
      <p:bldP spid="532687" grpId="0" animBg="1"/>
      <p:bldP spid="532688" grpId="0" animBg="1"/>
      <p:bldP spid="532712" grpId="0" animBg="1" autoUpdateAnimBg="0"/>
      <p:bldP spid="532713" grpId="0" animBg="1"/>
      <p:bldP spid="532714" grpId="0" animBg="1"/>
      <p:bldP spid="532732" grpId="0" animBg="1" autoUpdateAnimBg="0"/>
      <p:bldP spid="532733" grpId="0" animBg="1"/>
      <p:bldP spid="532734" grpId="0" animBg="1"/>
      <p:bldP spid="532761" grpId="0" animBg="1" autoUpdateAnimBg="0"/>
      <p:bldP spid="532762" grpId="0" animBg="1"/>
      <p:bldP spid="532763" grpId="0" animBg="1"/>
      <p:bldP spid="532764" grpId="0" animBg="1"/>
      <p:bldP spid="532791" grpId="0" animBg="1" autoUpdateAnimBg="0"/>
      <p:bldP spid="532792" grpId="0" animBg="1"/>
      <p:bldP spid="532793" grpId="0" animBg="1"/>
      <p:bldP spid="532794" grpId="0" animBg="1"/>
      <p:bldP spid="532821" grpId="0" animBg="1" autoUpdateAnimBg="0"/>
      <p:bldP spid="532822" grpId="0" animBg="1"/>
      <p:bldP spid="532823" grpId="0" animBg="1"/>
      <p:bldP spid="532824" grpId="0" animBg="1"/>
      <p:bldP spid="532825" grpId="0" animBg="1" autoUpdateAnimBg="0"/>
      <p:bldP spid="532826" grpId="0" animBg="1"/>
      <p:bldP spid="532850" grpId="0" animBg="1" autoUpdateAnimBg="0"/>
      <p:bldP spid="532851" grpId="0" animBg="1"/>
      <p:bldP spid="532852" grpId="0" animBg="1"/>
      <p:bldP spid="532879" grpId="0" animBg="1" autoUpdateAnimBg="0"/>
      <p:bldP spid="532880" grpId="0" animBg="1"/>
      <p:bldP spid="532881" grpId="0" animBg="1"/>
      <p:bldP spid="532908" grpId="0" autoUpdateAnimBg="0"/>
      <p:bldP spid="532909" grpId="0" animBg="1" autoUpdateAnimBg="0"/>
      <p:bldP spid="532910" grpId="0" animBg="1" autoUpdateAnimBg="0"/>
      <p:bldP spid="532911" grpId="0" animBg="1" autoUpdateAnimBg="0"/>
      <p:bldP spid="532912" grpId="0" animBg="1"/>
      <p:bldP spid="532913" grpId="0" animBg="1" autoUpdateAnimBg="0"/>
      <p:bldP spid="532914" grpId="0" animBg="1"/>
      <p:bldP spid="532915" grpId="0" animBg="1"/>
      <p:bldP spid="532916" grpId="0" animBg="1"/>
      <p:bldP spid="532943" grpId="0" animBg="1" autoUpdateAnimBg="0"/>
      <p:bldP spid="532944" grpId="0" animBg="1"/>
      <p:bldP spid="532945" grpId="0" animBg="1"/>
      <p:bldP spid="532946" grpId="0" animBg="1"/>
      <p:bldP spid="532973" grpId="0" animBg="1" autoUpdateAnimBg="0"/>
      <p:bldP spid="532974" grpId="0" animBg="1"/>
      <p:bldP spid="532975" grpId="0" animBg="1"/>
      <p:bldP spid="533002" grpId="0" animBg="1" autoUpdateAnimBg="0"/>
      <p:bldP spid="533003" grpId="0" animBg="1"/>
      <p:bldP spid="533004" grpId="0" animBg="1"/>
      <p:bldP spid="533031" grpId="0" animBg="1" autoUpdateAnimBg="0"/>
      <p:bldP spid="533032" grpId="0" animBg="1"/>
      <p:bldP spid="533033" grpId="0" animBg="1"/>
      <p:bldP spid="533034" grpId="0" animBg="1"/>
      <p:bldP spid="533084" grpId="0" animBg="1" autoUpdateAnimBg="0"/>
      <p:bldP spid="53308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ltLang="sv-SE" sz="3600" dirty="0">
                <a:latin typeface="Calibri Light" panose="020F0302020204030204" pitchFamily="34" charset="0"/>
                <a:cs typeface="Arial" panose="020B0604020202020204" pitchFamily="34" charset="0"/>
              </a:rPr>
              <a:t>Floating Tuples</a:t>
            </a:r>
          </a:p>
        </p:txBody>
      </p:sp>
      <p:sp>
        <p:nvSpPr>
          <p:cNvPr id="460803" name="Rectangle 3"/>
          <p:cNvSpPr>
            <a:spLocks noGrp="1" noChangeArrowheads="1"/>
          </p:cNvSpPr>
          <p:nvPr>
            <p:ph idx="1"/>
          </p:nvPr>
        </p:nvSpPr>
        <p:spPr>
          <a:xfrm>
            <a:off x="457200" y="1600200"/>
            <a:ext cx="8229600" cy="4130361"/>
          </a:xfrm>
          <a:ln/>
          <a:extLst>
            <a:ext uri="{91240B29-F687-4F45-9708-019B960494DF}">
              <a14:hiddenLine xmlns:a14="http://schemas.microsoft.com/office/drawing/2010/main" w="9525">
                <a:solidFill>
                  <a:srgbClr val="FF0000"/>
                </a:solidFill>
                <a:miter lim="800000"/>
                <a:headEnd/>
                <a:tailEnd/>
              </a14:hiddenLine>
            </a:ext>
          </a:extLst>
        </p:spPr>
        <p:txBody>
          <a:bodyPr>
            <a:spAutoFit/>
          </a:bodyPr>
          <a:lstStyle/>
          <a:p>
            <a:r>
              <a:rPr lang="en-US" altLang="sv-SE" dirty="0">
                <a:latin typeface="Calibri Light" panose="020F0302020204030204" pitchFamily="34" charset="0"/>
              </a:rPr>
              <a:t>Floating tuple in </a:t>
            </a:r>
            <a:r>
              <a:rPr lang="en-US" altLang="sv-SE" dirty="0" err="1">
                <a:latin typeface="Calibri Light" panose="020F0302020204030204" pitchFamily="34" charset="0"/>
              </a:rPr>
              <a:t>ReadSet</a:t>
            </a:r>
            <a:r>
              <a:rPr lang="en-US" altLang="sv-SE" dirty="0">
                <a:latin typeface="Calibri Light" panose="020F0302020204030204" pitchFamily="34" charset="0"/>
              </a:rPr>
              <a:t> is a tuple with a processor’s id that does not exist.</a:t>
            </a:r>
          </a:p>
          <a:p>
            <a:r>
              <a:rPr lang="en-US" altLang="sv-SE" dirty="0">
                <a:latin typeface="Calibri Light" panose="020F0302020204030204" pitchFamily="34" charset="0"/>
              </a:rPr>
              <a:t>Let  y be the minimal missing distance value in </a:t>
            </a:r>
            <a:r>
              <a:rPr lang="en-US" altLang="sv-SE" dirty="0" err="1">
                <a:latin typeface="Calibri Light" panose="020F0302020204030204" pitchFamily="34" charset="0"/>
              </a:rPr>
              <a:t>ReadSet</a:t>
            </a:r>
            <a:r>
              <a:rPr lang="en-US" altLang="sv-SE" baseline="-25000" dirty="0" err="1">
                <a:latin typeface="Calibri Light" panose="020F0302020204030204" pitchFamily="34" charset="0"/>
              </a:rPr>
              <a:t>i</a:t>
            </a:r>
            <a:r>
              <a:rPr lang="en-US" altLang="sv-SE" dirty="0">
                <a:latin typeface="Calibri Light" panose="020F0302020204030204" pitchFamily="34" charset="0"/>
              </a:rPr>
              <a:t>. </a:t>
            </a:r>
          </a:p>
          <a:p>
            <a:r>
              <a:rPr lang="en-US" altLang="sv-SE" dirty="0">
                <a:latin typeface="Calibri Light" panose="020F0302020204030204" pitchFamily="34" charset="0"/>
              </a:rPr>
              <a:t>We remove every tuple with distance greater than y in </a:t>
            </a:r>
            <a:r>
              <a:rPr lang="en-US" altLang="sv-SE" dirty="0" err="1">
                <a:latin typeface="Calibri Light" panose="020F0302020204030204" pitchFamily="34" charset="0"/>
              </a:rPr>
              <a:t>ReadSet</a:t>
            </a:r>
            <a:r>
              <a:rPr lang="en-US" altLang="sv-SE" baseline="-25000" dirty="0" err="1">
                <a:latin typeface="Calibri Light" panose="020F0302020204030204" pitchFamily="34" charset="0"/>
              </a:rPr>
              <a:t>i</a:t>
            </a:r>
            <a:r>
              <a:rPr lang="en-US" altLang="sv-SE" dirty="0">
                <a:latin typeface="Calibri Light" panose="020F0302020204030204" pitchFamily="34" charset="0"/>
              </a:rPr>
              <a:t>.</a:t>
            </a:r>
          </a:p>
          <a:p>
            <a:pPr lvl="1">
              <a:buFont typeface="Wingdings" pitchFamily="2" charset="2"/>
              <a:buNone/>
            </a:pPr>
            <a:r>
              <a:rPr lang="en-US" altLang="sv-SE" dirty="0">
                <a:solidFill>
                  <a:srgbClr val="0000B0"/>
                </a:solidFill>
                <a:latin typeface="Calibri Light" panose="020F0302020204030204" pitchFamily="34" charset="0"/>
              </a:rPr>
              <a:t>	</a:t>
            </a:r>
            <a:r>
              <a:rPr lang="en-US" altLang="sv-SE" sz="2000" dirty="0" err="1">
                <a:solidFill>
                  <a:srgbClr val="3399FF"/>
                </a:solidFill>
                <a:latin typeface="Calibri Light" panose="020F0302020204030204" pitchFamily="34" charset="0"/>
              </a:rPr>
              <a:t>ConPrefix</a:t>
            </a:r>
            <a:r>
              <a:rPr lang="en-US" altLang="sv-SE" sz="2000" dirty="0">
                <a:solidFill>
                  <a:srgbClr val="3399FF"/>
                </a:solidFill>
                <a:latin typeface="Calibri Light" panose="020F0302020204030204" pitchFamily="34" charset="0"/>
              </a:rPr>
              <a:t>(</a:t>
            </a:r>
            <a:r>
              <a:rPr lang="en-US" altLang="sv-SE" sz="2000" dirty="0" err="1">
                <a:solidFill>
                  <a:srgbClr val="3399FF"/>
                </a:solidFill>
                <a:latin typeface="Calibri Light" panose="020F0302020204030204" pitchFamily="34" charset="0"/>
              </a:rPr>
              <a:t>ReadSet</a:t>
            </a:r>
            <a:r>
              <a:rPr lang="en-US" altLang="sv-SE" sz="2000" baseline="-25000" dirty="0" err="1">
                <a:solidFill>
                  <a:srgbClr val="3399FF"/>
                </a:solidFill>
                <a:latin typeface="Calibri Light" panose="020F0302020204030204" pitchFamily="34" charset="0"/>
              </a:rPr>
              <a:t>i</a:t>
            </a:r>
            <a:r>
              <a:rPr lang="en-US" altLang="sv-SE" sz="2000" dirty="0">
                <a:solidFill>
                  <a:srgbClr val="3399FF"/>
                </a:solidFill>
                <a:latin typeface="Calibri Light" panose="020F0302020204030204" pitchFamily="34" charset="0"/>
              </a:rPr>
              <a:t>) removes these tuples out.</a:t>
            </a:r>
          </a:p>
          <a:p>
            <a:pPr>
              <a:buFont typeface="Wingdings" pitchFamily="2" charset="2"/>
              <a:buNone/>
            </a:pPr>
            <a:endParaRPr lang="en-US" altLang="sv-SE" sz="2000" dirty="0">
              <a:latin typeface="Calibri Light" panose="020F0302020204030204" pitchFamily="34" charset="0"/>
            </a:endParaRPr>
          </a:p>
        </p:txBody>
      </p:sp>
      <p:sp>
        <p:nvSpPr>
          <p:cNvPr id="6" name="Slide Number Placeholder 5"/>
          <p:cNvSpPr>
            <a:spLocks noGrp="1"/>
          </p:cNvSpPr>
          <p:nvPr>
            <p:ph type="sldNum" sz="quarter" idx="12"/>
          </p:nvPr>
        </p:nvSpPr>
        <p:spPr/>
        <p:txBody>
          <a:bodyPr/>
          <a:lstStyle/>
          <a:p>
            <a:r>
              <a:rPr lang="en-US" altLang="en-US"/>
              <a:t>4-</a:t>
            </a:r>
            <a:fld id="{66ED224A-DE76-4325-BF1B-F9C1AEC82739}" type="slidenum">
              <a:rPr lang="en-US" altLang="en-US"/>
              <a:pPr/>
              <a:t>22</a:t>
            </a:fld>
            <a:endParaRPr lang="en-US" altLang="en-US"/>
          </a:p>
        </p:txBody>
      </p:sp>
      <p:sp>
        <p:nvSpPr>
          <p:cNvPr id="460804" name="Text Box 4"/>
          <p:cNvSpPr txBox="1">
            <a:spLocks noChangeArrowheads="1"/>
          </p:cNvSpPr>
          <p:nvPr/>
        </p:nvSpPr>
        <p:spPr bwMode="auto">
          <a:xfrm>
            <a:off x="1293813" y="3333750"/>
            <a:ext cx="6780212"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sv-SE" altLang="sv-SE" sz="2400"/>
          </a:p>
        </p:txBody>
      </p:sp>
    </p:spTree>
    <p:extLst>
      <p:ext uri="{BB962C8B-B14F-4D97-AF65-F5344CB8AC3E}">
        <p14:creationId xmlns:p14="http://schemas.microsoft.com/office/powerpoint/2010/main" val="39460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altLang="sv-SE" sz="3600" dirty="0"/>
              <a:t>Correctness</a:t>
            </a:r>
            <a:endParaRPr lang="en-US" altLang="sv-SE" sz="3200" dirty="0"/>
          </a:p>
        </p:txBody>
      </p:sp>
      <p:sp>
        <p:nvSpPr>
          <p:cNvPr id="2" name="Content Placeholder 1"/>
          <p:cNvSpPr>
            <a:spLocks noGrp="1"/>
          </p:cNvSpPr>
          <p:nvPr>
            <p:ph idx="1"/>
          </p:nvPr>
        </p:nvSpPr>
        <p:spPr/>
        <p:txBody>
          <a:bodyPr/>
          <a:lstStyle/>
          <a:p>
            <a:pPr marL="0" indent="0">
              <a:buNone/>
            </a:pPr>
            <a:r>
              <a:rPr lang="en-US" altLang="sv-SE" dirty="0">
                <a:solidFill>
                  <a:srgbClr val="0000B0"/>
                </a:solidFill>
                <a:latin typeface="Calibri Light" panose="020F0302020204030204" pitchFamily="34" charset="0"/>
              </a:rPr>
              <a:t>To prove the correctness, we define </a:t>
            </a:r>
            <a:r>
              <a:rPr lang="en-US" altLang="sv-SE" i="1" dirty="0">
                <a:solidFill>
                  <a:schemeClr val="accent2"/>
                </a:solidFill>
                <a:latin typeface="Calibri Light" panose="020F0302020204030204" pitchFamily="34" charset="0"/>
              </a:rPr>
              <a:t>safe configuration,</a:t>
            </a:r>
            <a:r>
              <a:rPr lang="en-US" altLang="sv-SE" dirty="0">
                <a:solidFill>
                  <a:srgbClr val="0000B0"/>
                </a:solidFill>
                <a:latin typeface="Calibri Light" panose="020F0302020204030204" pitchFamily="34" charset="0"/>
              </a:rPr>
              <a:t> such that for every p</a:t>
            </a:r>
            <a:r>
              <a:rPr lang="en-US" altLang="sv-SE" baseline="-25000" dirty="0">
                <a:solidFill>
                  <a:srgbClr val="0000B0"/>
                </a:solidFill>
                <a:latin typeface="Calibri Light" panose="020F0302020204030204" pitchFamily="34" charset="0"/>
              </a:rPr>
              <a:t>i</a:t>
            </a:r>
            <a:r>
              <a:rPr lang="en-US" altLang="sv-SE" dirty="0">
                <a:solidFill>
                  <a:srgbClr val="0000B0"/>
                </a:solidFill>
                <a:latin typeface="Calibri Light" panose="020F0302020204030204" pitchFamily="34" charset="0"/>
              </a:rPr>
              <a:t> it holds:</a:t>
            </a:r>
          </a:p>
          <a:p>
            <a:pPr lvl="1">
              <a:spcBef>
                <a:spcPct val="50000"/>
              </a:spcBef>
              <a:buFont typeface="Wingdings" pitchFamily="2" charset="2"/>
              <a:buAutoNum type="arabicPeriod"/>
            </a:pPr>
            <a:r>
              <a:rPr lang="en-US" altLang="sv-SE" sz="2400" dirty="0" err="1">
                <a:solidFill>
                  <a:srgbClr val="0000B0"/>
                </a:solidFill>
                <a:latin typeface="Calibri Light" panose="020F0302020204030204" pitchFamily="34" charset="0"/>
              </a:rPr>
              <a:t>Processors</a:t>
            </a:r>
            <a:r>
              <a:rPr lang="en-US" altLang="sv-SE" sz="2400" baseline="-25000" dirty="0" err="1">
                <a:solidFill>
                  <a:srgbClr val="0000B0"/>
                </a:solidFill>
                <a:latin typeface="Calibri Light" panose="020F0302020204030204" pitchFamily="34" charset="0"/>
              </a:rPr>
              <a:t>i</a:t>
            </a:r>
            <a:r>
              <a:rPr lang="en-US" altLang="sv-SE" sz="2400" dirty="0">
                <a:solidFill>
                  <a:srgbClr val="0000B0"/>
                </a:solidFill>
                <a:latin typeface="Calibri Light" panose="020F0302020204030204" pitchFamily="34" charset="0"/>
              </a:rPr>
              <a:t> includes n tuples, a tuple &lt;</a:t>
            </a:r>
            <a:r>
              <a:rPr lang="en-US" altLang="sv-SE" sz="2400" dirty="0" err="1">
                <a:solidFill>
                  <a:srgbClr val="0000B0"/>
                </a:solidFill>
                <a:latin typeface="Calibri Light" panose="020F0302020204030204" pitchFamily="34" charset="0"/>
              </a:rPr>
              <a:t>j,y</a:t>
            </a:r>
            <a:r>
              <a:rPr lang="en-US" altLang="sv-SE" sz="2400" dirty="0">
                <a:solidFill>
                  <a:srgbClr val="0000B0"/>
                </a:solidFill>
                <a:latin typeface="Calibri Light" panose="020F0302020204030204" pitchFamily="34" charset="0"/>
              </a:rPr>
              <a:t>&gt; for every processor </a:t>
            </a:r>
            <a:r>
              <a:rPr lang="en-US" altLang="sv-SE" sz="2400" dirty="0" err="1">
                <a:solidFill>
                  <a:srgbClr val="0000B0"/>
                </a:solidFill>
                <a:latin typeface="Calibri Light" panose="020F0302020204030204" pitchFamily="34" charset="0"/>
              </a:rPr>
              <a:t>p</a:t>
            </a:r>
            <a:r>
              <a:rPr lang="en-US" altLang="sv-SE" sz="2400" baseline="-25000" dirty="0" err="1">
                <a:solidFill>
                  <a:srgbClr val="0000B0"/>
                </a:solidFill>
                <a:latin typeface="Calibri Light" panose="020F0302020204030204" pitchFamily="34" charset="0"/>
              </a:rPr>
              <a:t>j</a:t>
            </a:r>
            <a:r>
              <a:rPr lang="en-US" altLang="sv-SE" sz="2400" dirty="0">
                <a:solidFill>
                  <a:srgbClr val="0000B0"/>
                </a:solidFill>
                <a:latin typeface="Calibri Light" panose="020F0302020204030204" pitchFamily="34" charset="0"/>
              </a:rPr>
              <a:t> in the system, where y is the distance of </a:t>
            </a:r>
            <a:r>
              <a:rPr lang="en-US" altLang="sv-SE" sz="2400" dirty="0" err="1">
                <a:solidFill>
                  <a:srgbClr val="0000B0"/>
                </a:solidFill>
                <a:latin typeface="Calibri Light" panose="020F0302020204030204" pitchFamily="34" charset="0"/>
              </a:rPr>
              <a:t>p</a:t>
            </a:r>
            <a:r>
              <a:rPr lang="en-US" altLang="sv-SE" sz="2400" baseline="-25000" dirty="0" err="1">
                <a:solidFill>
                  <a:srgbClr val="0000B0"/>
                </a:solidFill>
                <a:latin typeface="Calibri Light" panose="020F0302020204030204" pitchFamily="34" charset="0"/>
              </a:rPr>
              <a:t>j</a:t>
            </a:r>
            <a:r>
              <a:rPr lang="en-US" altLang="sv-SE" sz="2400" dirty="0">
                <a:solidFill>
                  <a:srgbClr val="0000B0"/>
                </a:solidFill>
                <a:latin typeface="Calibri Light" panose="020F0302020204030204" pitchFamily="34" charset="0"/>
              </a:rPr>
              <a:t> from p</a:t>
            </a:r>
            <a:r>
              <a:rPr lang="en-US" altLang="sv-SE" sz="2400" baseline="-25000" dirty="0">
                <a:solidFill>
                  <a:srgbClr val="0000B0"/>
                </a:solidFill>
                <a:latin typeface="Calibri Light" panose="020F0302020204030204" pitchFamily="34" charset="0"/>
              </a:rPr>
              <a:t>i</a:t>
            </a:r>
            <a:r>
              <a:rPr lang="en-US" altLang="sv-SE" sz="2400" dirty="0">
                <a:solidFill>
                  <a:srgbClr val="0000B0"/>
                </a:solidFill>
                <a:latin typeface="Calibri Light" panose="020F0302020204030204" pitchFamily="34" charset="0"/>
              </a:rPr>
              <a:t>.</a:t>
            </a:r>
          </a:p>
          <a:p>
            <a:pPr lvl="1">
              <a:spcBef>
                <a:spcPct val="50000"/>
              </a:spcBef>
              <a:buFont typeface="Wingdings" pitchFamily="2" charset="2"/>
              <a:buAutoNum type="arabicPeriod"/>
            </a:pPr>
            <a:r>
              <a:rPr lang="en-US" altLang="sv-SE" sz="2400" dirty="0" err="1">
                <a:solidFill>
                  <a:srgbClr val="0000B0"/>
                </a:solidFill>
                <a:latin typeface="Calibri Light" panose="020F0302020204030204" pitchFamily="34" charset="0"/>
              </a:rPr>
              <a:t>ReadSet</a:t>
            </a:r>
            <a:r>
              <a:rPr lang="en-US" altLang="sv-SE" sz="2400" baseline="-25000" dirty="0" err="1">
                <a:solidFill>
                  <a:srgbClr val="0000B0"/>
                </a:solidFill>
                <a:latin typeface="Calibri Light" panose="020F0302020204030204" pitchFamily="34" charset="0"/>
              </a:rPr>
              <a:t>i</a:t>
            </a:r>
            <a:r>
              <a:rPr lang="en-US" altLang="sv-SE" sz="2400" dirty="0">
                <a:solidFill>
                  <a:srgbClr val="0000B0"/>
                </a:solidFill>
                <a:latin typeface="Calibri Light" panose="020F0302020204030204" pitchFamily="34" charset="0"/>
              </a:rPr>
              <a:t> tuples will rewrite the same contents to </a:t>
            </a:r>
            <a:r>
              <a:rPr lang="en-US" altLang="sv-SE" sz="2400" dirty="0" err="1">
                <a:solidFill>
                  <a:srgbClr val="0000B0"/>
                </a:solidFill>
                <a:latin typeface="Calibri Light" panose="020F0302020204030204" pitchFamily="34" charset="0"/>
              </a:rPr>
              <a:t>Processors</a:t>
            </a:r>
            <a:r>
              <a:rPr lang="en-US" altLang="sv-SE" sz="2400" baseline="-25000" dirty="0" err="1">
                <a:solidFill>
                  <a:srgbClr val="0000B0"/>
                </a:solidFill>
                <a:latin typeface="Calibri Light" panose="020F0302020204030204" pitchFamily="34" charset="0"/>
              </a:rPr>
              <a:t>i</a:t>
            </a:r>
            <a:endParaRPr lang="en-US" altLang="sv-SE" sz="2400" baseline="-25000" dirty="0">
              <a:solidFill>
                <a:srgbClr val="0000B0"/>
              </a:solidFill>
              <a:latin typeface="Calibri Light" panose="020F0302020204030204" pitchFamily="34" charset="0"/>
            </a:endParaRPr>
          </a:p>
          <a:p>
            <a:endParaRPr lang="sv-SE" dirty="0">
              <a:latin typeface="Calibri Light" panose="020F0302020204030204" pitchFamily="34" charset="0"/>
            </a:endParaRPr>
          </a:p>
        </p:txBody>
      </p:sp>
      <p:sp>
        <p:nvSpPr>
          <p:cNvPr id="5" name="Slide Number Placeholder 5"/>
          <p:cNvSpPr>
            <a:spLocks noGrp="1"/>
          </p:cNvSpPr>
          <p:nvPr>
            <p:ph type="sldNum" sz="quarter" idx="12"/>
          </p:nvPr>
        </p:nvSpPr>
        <p:spPr/>
        <p:txBody>
          <a:bodyPr/>
          <a:lstStyle/>
          <a:p>
            <a:r>
              <a:rPr lang="en-US" altLang="en-US"/>
              <a:t>4-</a:t>
            </a:r>
            <a:fld id="{8DE1ADCF-466B-49A9-91B0-3ABEA4D4948B}" type="slidenum">
              <a:rPr lang="en-US" altLang="en-US"/>
              <a:pPr/>
              <a:t>23</a:t>
            </a:fld>
            <a:endParaRPr lang="en-US" altLang="en-US"/>
          </a:p>
        </p:txBody>
      </p:sp>
    </p:spTree>
    <p:extLst>
      <p:ext uri="{BB962C8B-B14F-4D97-AF65-F5344CB8AC3E}">
        <p14:creationId xmlns:p14="http://schemas.microsoft.com/office/powerpoint/2010/main" val="958753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ltLang="en-US"/>
              <a:t>4-</a:t>
            </a:r>
            <a:fld id="{216F0863-157B-4573-99A8-131E9DF14313}" type="slidenum">
              <a:rPr lang="en-US" altLang="en-US"/>
              <a:pPr/>
              <a:t>24</a:t>
            </a:fld>
            <a:endParaRPr lang="en-US" altLang="en-US"/>
          </a:p>
        </p:txBody>
      </p:sp>
      <p:sp>
        <p:nvSpPr>
          <p:cNvPr id="462850" name="Rectangle 2"/>
          <p:cNvSpPr>
            <a:spLocks noGrp="1" noChangeArrowheads="1"/>
          </p:cNvSpPr>
          <p:nvPr>
            <p:ph type="title"/>
          </p:nvPr>
        </p:nvSpPr>
        <p:spPr>
          <a:xfrm>
            <a:off x="825500" y="346075"/>
            <a:ext cx="7527925" cy="592138"/>
          </a:xfrm>
        </p:spPr>
        <p:txBody>
          <a:bodyPr/>
          <a:lstStyle/>
          <a:p>
            <a:r>
              <a:rPr lang="en-US" altLang="sv-SE" sz="3200" dirty="0">
                <a:latin typeface="Calibri Light" panose="020F0302020204030204" pitchFamily="34" charset="0"/>
              </a:rPr>
              <a:t>Tuple Addition (Lemma 4.6)</a:t>
            </a:r>
          </a:p>
        </p:txBody>
      </p:sp>
      <p:sp>
        <p:nvSpPr>
          <p:cNvPr id="462851" name="Rectangle 3"/>
          <p:cNvSpPr>
            <a:spLocks noGrp="1" noChangeArrowheads="1"/>
          </p:cNvSpPr>
          <p:nvPr>
            <p:ph type="body" idx="1"/>
          </p:nvPr>
        </p:nvSpPr>
        <p:spPr>
          <a:xfrm>
            <a:off x="361950" y="1651000"/>
            <a:ext cx="8429625" cy="4562475"/>
          </a:xfrm>
          <a:noFill/>
          <a:ln/>
          <a:extLst>
            <a:ext uri="{91240B29-F687-4F45-9708-019B960494DF}">
              <a14:hiddenLine xmlns:a14="http://schemas.microsoft.com/office/drawing/2010/main" w="38100">
                <a:solidFill>
                  <a:srgbClr val="E88A00"/>
                </a:solidFill>
                <a:miter lim="800000"/>
                <a:headEnd/>
                <a:tailEnd/>
              </a14:hiddenLine>
            </a:ext>
          </a:extLst>
        </p:spPr>
        <p:txBody>
          <a:bodyPr/>
          <a:lstStyle/>
          <a:p>
            <a:pPr marL="723900" indent="-457200">
              <a:buFont typeface="Wingdings" pitchFamily="2" charset="2"/>
              <a:buNone/>
            </a:pPr>
            <a:r>
              <a:rPr lang="en-US" altLang="sv-SE" sz="2800" dirty="0">
                <a:latin typeface="Calibri Light" panose="020F0302020204030204" pitchFamily="34" charset="0"/>
              </a:rPr>
              <a:t>In every arbitrary execution following the k</a:t>
            </a:r>
            <a:r>
              <a:rPr lang="en-US" altLang="sv-SE" sz="2800" baseline="30000" dirty="0">
                <a:latin typeface="Calibri Light" panose="020F0302020204030204" pitchFamily="34" charset="0"/>
              </a:rPr>
              <a:t>th</a:t>
            </a:r>
            <a:r>
              <a:rPr lang="en-US" altLang="sv-SE" sz="2800" dirty="0">
                <a:latin typeface="Calibri Light" panose="020F0302020204030204" pitchFamily="34" charset="0"/>
              </a:rPr>
              <a:t> cycle, </a:t>
            </a:r>
          </a:p>
          <a:p>
            <a:pPr marL="723900" indent="-457200">
              <a:buFont typeface="Wingdings" pitchFamily="2" charset="2"/>
              <a:buNone/>
            </a:pPr>
            <a:r>
              <a:rPr lang="en-US" altLang="sv-SE" sz="2800" dirty="0">
                <a:latin typeface="Calibri Light" panose="020F0302020204030204" pitchFamily="34" charset="0"/>
              </a:rPr>
              <a:t>for each pair of processors p</a:t>
            </a:r>
            <a:r>
              <a:rPr lang="en-US" altLang="sv-SE" sz="2800" baseline="-25000" dirty="0">
                <a:latin typeface="Calibri Light" panose="020F0302020204030204" pitchFamily="34" charset="0"/>
              </a:rPr>
              <a:t>i</a:t>
            </a:r>
            <a:r>
              <a:rPr lang="en-US" altLang="sv-SE" sz="2800" dirty="0">
                <a:latin typeface="Calibri Light" panose="020F0302020204030204" pitchFamily="34" charset="0"/>
              </a:rPr>
              <a:t> and </a:t>
            </a:r>
            <a:r>
              <a:rPr lang="en-US" altLang="sv-SE" sz="2800" dirty="0" err="1">
                <a:latin typeface="Calibri Light" panose="020F0302020204030204" pitchFamily="34" charset="0"/>
              </a:rPr>
              <a:t>p</a:t>
            </a:r>
            <a:r>
              <a:rPr lang="en-US" altLang="sv-SE" sz="2800" baseline="-25000" dirty="0" err="1">
                <a:latin typeface="Calibri Light" panose="020F0302020204030204" pitchFamily="34" charset="0"/>
              </a:rPr>
              <a:t>j</a:t>
            </a:r>
            <a:r>
              <a:rPr lang="en-US" altLang="sv-SE" sz="2800" dirty="0">
                <a:latin typeface="Calibri Light" panose="020F0302020204030204" pitchFamily="34" charset="0"/>
              </a:rPr>
              <a:t> that are at</a:t>
            </a:r>
          </a:p>
          <a:p>
            <a:pPr marL="723900" indent="-457200">
              <a:buFont typeface="Wingdings" pitchFamily="2" charset="2"/>
              <a:buNone/>
            </a:pPr>
            <a:r>
              <a:rPr lang="en-US" altLang="sv-SE" sz="2800" dirty="0">
                <a:latin typeface="Calibri Light" panose="020F0302020204030204" pitchFamily="34" charset="0"/>
              </a:rPr>
              <a:t>distance </a:t>
            </a:r>
            <a:r>
              <a:rPr lang="sv-SE" sz="2800" dirty="0">
                <a:latin typeface="Calibri Light" panose="020F0302020204030204" pitchFamily="34" charset="0"/>
              </a:rPr>
              <a:t>ℓ</a:t>
            </a:r>
            <a:r>
              <a:rPr lang="en-US" altLang="sv-SE" sz="2800" dirty="0">
                <a:latin typeface="Calibri Light" panose="020F0302020204030204" pitchFamily="34" charset="0"/>
              </a:rPr>
              <a:t> &lt; min(k, d+1) it holds:</a:t>
            </a:r>
          </a:p>
          <a:p>
            <a:pPr marL="723900" indent="-457200">
              <a:buFont typeface="Wingdings" pitchFamily="2" charset="2"/>
              <a:buNone/>
            </a:pPr>
            <a:endParaRPr lang="en-US" altLang="sv-SE" sz="2800" dirty="0">
              <a:latin typeface="Calibri Light" panose="020F0302020204030204" pitchFamily="34" charset="0"/>
            </a:endParaRPr>
          </a:p>
          <a:p>
            <a:pPr marL="1017588" lvl="1" indent="-457200">
              <a:buClr>
                <a:schemeClr val="accent2"/>
              </a:buClr>
              <a:buFont typeface="Wingdings" pitchFamily="2" charset="2"/>
              <a:buNone/>
            </a:pPr>
            <a:r>
              <a:rPr lang="en-US" altLang="sv-SE" sz="2200" dirty="0">
                <a:solidFill>
                  <a:srgbClr val="990000"/>
                </a:solidFill>
                <a:latin typeface="Calibri Light" panose="020F0302020204030204" pitchFamily="34" charset="0"/>
              </a:rPr>
              <a:t>Invariant 1 (inclusion):</a:t>
            </a:r>
            <a:r>
              <a:rPr lang="en-US" altLang="sv-SE" sz="2200" dirty="0">
                <a:solidFill>
                  <a:srgbClr val="0000B0"/>
                </a:solidFill>
                <a:latin typeface="Calibri Light" panose="020F0302020204030204" pitchFamily="34" charset="0"/>
              </a:rPr>
              <a:t> A tuple &lt;</a:t>
            </a:r>
            <a:r>
              <a:rPr lang="en-US" altLang="sv-SE" sz="2200" dirty="0" err="1">
                <a:solidFill>
                  <a:srgbClr val="0000B0"/>
                </a:solidFill>
                <a:latin typeface="Calibri Light" panose="020F0302020204030204" pitchFamily="34" charset="0"/>
              </a:rPr>
              <a:t>j,</a:t>
            </a:r>
            <a:r>
              <a:rPr lang="en-US" altLang="sv-SE" sz="2200" dirty="0" err="1">
                <a:solidFill>
                  <a:srgbClr val="0000B0"/>
                </a:solidFill>
                <a:latin typeface="Calibri Light" panose="020F0302020204030204" pitchFamily="34" charset="0"/>
                <a:cs typeface="Times New Roman" pitchFamily="18" charset="0"/>
              </a:rPr>
              <a:t>l</a:t>
            </a:r>
            <a:r>
              <a:rPr lang="en-US" altLang="sv-SE" sz="2200" dirty="0">
                <a:solidFill>
                  <a:srgbClr val="0000B0"/>
                </a:solidFill>
                <a:latin typeface="Calibri Light" panose="020F0302020204030204" pitchFamily="34" charset="0"/>
              </a:rPr>
              <a:t>&gt; appears in </a:t>
            </a:r>
            <a:r>
              <a:rPr lang="en-US" altLang="sv-SE" sz="2200" dirty="0" err="1">
                <a:solidFill>
                  <a:srgbClr val="0000B0"/>
                </a:solidFill>
                <a:latin typeface="Calibri Light" panose="020F0302020204030204" pitchFamily="34" charset="0"/>
              </a:rPr>
              <a:t>Processors</a:t>
            </a:r>
            <a:r>
              <a:rPr lang="en-US" altLang="sv-SE" sz="2200" baseline="-25000" dirty="0" err="1">
                <a:solidFill>
                  <a:srgbClr val="0000B0"/>
                </a:solidFill>
                <a:latin typeface="Calibri Light" panose="020F0302020204030204" pitchFamily="34" charset="0"/>
              </a:rPr>
              <a:t>i</a:t>
            </a:r>
            <a:r>
              <a:rPr lang="en-US" altLang="sv-SE" sz="2200" dirty="0">
                <a:solidFill>
                  <a:srgbClr val="0000B0"/>
                </a:solidFill>
                <a:latin typeface="Calibri Light" panose="020F0302020204030204" pitchFamily="34" charset="0"/>
              </a:rPr>
              <a:t>.</a:t>
            </a:r>
          </a:p>
          <a:p>
            <a:pPr marL="1017588" lvl="1" indent="-457200">
              <a:buClr>
                <a:schemeClr val="accent2"/>
              </a:buClr>
              <a:buFont typeface="Wingdings" pitchFamily="2" charset="2"/>
              <a:buNone/>
            </a:pPr>
            <a:endParaRPr lang="en-US" altLang="sv-SE" sz="2200" dirty="0">
              <a:solidFill>
                <a:srgbClr val="0000B0"/>
              </a:solidFill>
              <a:latin typeface="Calibri Light" panose="020F0302020204030204" pitchFamily="34" charset="0"/>
            </a:endParaRPr>
          </a:p>
          <a:p>
            <a:pPr marL="1017588" lvl="1" indent="-457200">
              <a:buClr>
                <a:schemeClr val="accent2"/>
              </a:buClr>
              <a:buFont typeface="Wingdings" pitchFamily="2" charset="2"/>
              <a:buNone/>
            </a:pPr>
            <a:r>
              <a:rPr lang="en-US" altLang="sv-SE" sz="2200" dirty="0">
                <a:solidFill>
                  <a:srgbClr val="990000"/>
                </a:solidFill>
                <a:latin typeface="Calibri Light" panose="020F0302020204030204" pitchFamily="34" charset="0"/>
              </a:rPr>
              <a:t>Invariant 2 (constant value):</a:t>
            </a:r>
            <a:r>
              <a:rPr lang="en-US" altLang="sv-SE" sz="2200" dirty="0">
                <a:solidFill>
                  <a:srgbClr val="0000B0"/>
                </a:solidFill>
                <a:latin typeface="Calibri Light" panose="020F0302020204030204" pitchFamily="34" charset="0"/>
              </a:rPr>
              <a:t> If a tuple &lt;</a:t>
            </a:r>
            <a:r>
              <a:rPr lang="en-US" altLang="sv-SE" sz="2200" dirty="0" err="1">
                <a:solidFill>
                  <a:srgbClr val="0000B0"/>
                </a:solidFill>
                <a:latin typeface="Calibri Light" panose="020F0302020204030204" pitchFamily="34" charset="0"/>
              </a:rPr>
              <a:t>x,y</a:t>
            </a:r>
            <a:r>
              <a:rPr lang="en-US" altLang="sv-SE" sz="2200" dirty="0">
                <a:solidFill>
                  <a:srgbClr val="0000B0"/>
                </a:solidFill>
                <a:latin typeface="Calibri Light" panose="020F0302020204030204" pitchFamily="34" charset="0"/>
              </a:rPr>
              <a:t>&gt;, such that y </a:t>
            </a:r>
            <a:r>
              <a:rPr lang="en-US" altLang="sv-SE" sz="2200" b="1" dirty="0">
                <a:solidFill>
                  <a:srgbClr val="0000B0"/>
                </a:solidFill>
                <a:latin typeface="Calibri Light" panose="020F0302020204030204" pitchFamily="34" charset="0"/>
                <a:sym typeface="Symbol" pitchFamily="18" charset="2"/>
              </a:rPr>
              <a:t> </a:t>
            </a:r>
            <a:r>
              <a:rPr lang="sv-SE" sz="2400" dirty="0">
                <a:solidFill>
                  <a:srgbClr val="3333CC"/>
                </a:solidFill>
                <a:latin typeface="Calibri Light" panose="020F0302020204030204" pitchFamily="34" charset="0"/>
              </a:rPr>
              <a:t>ℓ</a:t>
            </a:r>
            <a:r>
              <a:rPr lang="en-US" altLang="sv-SE" sz="2200" dirty="0">
                <a:solidFill>
                  <a:srgbClr val="0000B0"/>
                </a:solidFill>
                <a:latin typeface="Calibri Light" panose="020F0302020204030204" pitchFamily="34" charset="0"/>
                <a:sym typeface="Symbol" pitchFamily="18" charset="2"/>
              </a:rPr>
              <a:t> appears in </a:t>
            </a:r>
            <a:r>
              <a:rPr lang="en-US" altLang="sv-SE" sz="2200" dirty="0" err="1">
                <a:solidFill>
                  <a:srgbClr val="0000B0"/>
                </a:solidFill>
                <a:latin typeface="Calibri Light" panose="020F0302020204030204" pitchFamily="34" charset="0"/>
                <a:sym typeface="Symbol" pitchFamily="18" charset="2"/>
              </a:rPr>
              <a:t>Processors</a:t>
            </a:r>
            <a:r>
              <a:rPr lang="en-US" altLang="sv-SE" sz="2200" baseline="-25000" dirty="0" err="1">
                <a:solidFill>
                  <a:srgbClr val="0000B0"/>
                </a:solidFill>
                <a:latin typeface="Calibri Light" panose="020F0302020204030204" pitchFamily="34" charset="0"/>
                <a:sym typeface="Symbol" pitchFamily="18" charset="2"/>
              </a:rPr>
              <a:t>i</a:t>
            </a:r>
            <a:r>
              <a:rPr lang="en-US" altLang="sv-SE" sz="2200" dirty="0">
                <a:solidFill>
                  <a:srgbClr val="0000B0"/>
                </a:solidFill>
                <a:latin typeface="Calibri Light" panose="020F0302020204030204" pitchFamily="34" charset="0"/>
                <a:sym typeface="Symbol" pitchFamily="18" charset="2"/>
              </a:rPr>
              <a:t>, there exists a processor </a:t>
            </a:r>
            <a:r>
              <a:rPr lang="en-US" altLang="sv-SE" sz="2200" dirty="0" err="1">
                <a:solidFill>
                  <a:srgbClr val="0000B0"/>
                </a:solidFill>
                <a:latin typeface="Calibri Light" panose="020F0302020204030204" pitchFamily="34" charset="0"/>
                <a:sym typeface="Symbol" pitchFamily="18" charset="2"/>
              </a:rPr>
              <a:t>p</a:t>
            </a:r>
            <a:r>
              <a:rPr lang="en-US" altLang="sv-SE" sz="2200" baseline="-25000" dirty="0" err="1">
                <a:solidFill>
                  <a:srgbClr val="0000B0"/>
                </a:solidFill>
                <a:latin typeface="Calibri Light" panose="020F0302020204030204" pitchFamily="34" charset="0"/>
                <a:sym typeface="Symbol" pitchFamily="18" charset="2"/>
              </a:rPr>
              <a:t>x</a:t>
            </a:r>
            <a:r>
              <a:rPr lang="en-US" altLang="sv-SE" sz="2200" dirty="0">
                <a:solidFill>
                  <a:srgbClr val="0000B0"/>
                </a:solidFill>
                <a:latin typeface="Calibri Light" panose="020F0302020204030204" pitchFamily="34" charset="0"/>
                <a:sym typeface="Symbol" pitchFamily="18" charset="2"/>
              </a:rPr>
              <a:t> at distance y from p</a:t>
            </a:r>
            <a:r>
              <a:rPr lang="en-US" altLang="sv-SE" sz="2200" baseline="-25000" dirty="0">
                <a:solidFill>
                  <a:srgbClr val="0000B0"/>
                </a:solidFill>
                <a:latin typeface="Calibri Light" panose="020F0302020204030204" pitchFamily="34" charset="0"/>
                <a:sym typeface="Symbol" pitchFamily="18" charset="2"/>
              </a:rPr>
              <a:t>i</a:t>
            </a:r>
            <a:r>
              <a:rPr lang="en-US" altLang="sv-SE" sz="2200" dirty="0">
                <a:solidFill>
                  <a:srgbClr val="0000B0"/>
                </a:solidFill>
                <a:latin typeface="Calibri Light" panose="020F0302020204030204" pitchFamily="34" charset="0"/>
                <a:sym typeface="Symbol" pitchFamily="18" charset="2"/>
              </a:rPr>
              <a:t>.</a:t>
            </a:r>
          </a:p>
        </p:txBody>
      </p:sp>
    </p:spTree>
    <p:extLst>
      <p:ext uri="{BB962C8B-B14F-4D97-AF65-F5344CB8AC3E}">
        <p14:creationId xmlns:p14="http://schemas.microsoft.com/office/powerpoint/2010/main" val="3811973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r>
              <a:rPr lang="en-US" altLang="en-US"/>
              <a:t>4-</a:t>
            </a:r>
            <a:fld id="{38026DCE-4F8D-4371-A0B7-9DE5B68DDA6E}" type="slidenum">
              <a:rPr lang="en-US" altLang="en-US"/>
              <a:pPr/>
              <a:t>25</a:t>
            </a:fld>
            <a:endParaRPr lang="en-US" altLang="en-US"/>
          </a:p>
        </p:txBody>
      </p:sp>
      <p:sp>
        <p:nvSpPr>
          <p:cNvPr id="543746" name="Rectangle 2"/>
          <p:cNvSpPr>
            <a:spLocks noGrp="1" noChangeArrowheads="1"/>
          </p:cNvSpPr>
          <p:nvPr>
            <p:ph type="title"/>
          </p:nvPr>
        </p:nvSpPr>
        <p:spPr>
          <a:xfrm>
            <a:off x="825500" y="346075"/>
            <a:ext cx="7527925" cy="592138"/>
          </a:xfrm>
        </p:spPr>
        <p:txBody>
          <a:bodyPr/>
          <a:lstStyle/>
          <a:p>
            <a:r>
              <a:rPr lang="en-US" altLang="sv-SE" sz="3200" dirty="0">
                <a:latin typeface="Calibri Light" panose="020F0302020204030204" pitchFamily="34" charset="0"/>
              </a:rPr>
              <a:t>Tuple Addition – cont.</a:t>
            </a:r>
          </a:p>
        </p:txBody>
      </p:sp>
      <p:sp>
        <p:nvSpPr>
          <p:cNvPr id="543748" name="Rectangle 4"/>
          <p:cNvSpPr>
            <a:spLocks noChangeArrowheads="1"/>
          </p:cNvSpPr>
          <p:nvPr/>
        </p:nvSpPr>
        <p:spPr bwMode="auto">
          <a:xfrm>
            <a:off x="360363" y="1208088"/>
            <a:ext cx="8472487"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Font typeface="Wingdings" pitchFamily="2" charset="2"/>
              <a:buNone/>
            </a:pPr>
            <a:r>
              <a:rPr lang="en-US" altLang="sv-SE" b="0" dirty="0">
                <a:solidFill>
                  <a:srgbClr val="0000B0"/>
                </a:solidFill>
                <a:latin typeface="Calibri Light" panose="020F0302020204030204" pitchFamily="34" charset="0"/>
              </a:rPr>
              <a:t>The proof is by induction on k, which is the number of cycles in the execution.</a:t>
            </a:r>
          </a:p>
          <a:p>
            <a:pPr>
              <a:lnSpc>
                <a:spcPct val="90000"/>
              </a:lnSpc>
              <a:spcBef>
                <a:spcPct val="20000"/>
              </a:spcBef>
              <a:buFont typeface="Wingdings" pitchFamily="2" charset="2"/>
              <a:buNone/>
            </a:pPr>
            <a:endParaRPr lang="en-US" altLang="sv-SE" b="0" dirty="0">
              <a:solidFill>
                <a:srgbClr val="0000B0"/>
              </a:solidFill>
              <a:latin typeface="Calibri Light" panose="020F0302020204030204" pitchFamily="34" charset="0"/>
            </a:endParaRPr>
          </a:p>
        </p:txBody>
      </p:sp>
      <p:sp>
        <p:nvSpPr>
          <p:cNvPr id="543751" name="Rectangle 7"/>
          <p:cNvSpPr>
            <a:spLocks noChangeArrowheads="1"/>
          </p:cNvSpPr>
          <p:nvPr/>
        </p:nvSpPr>
        <p:spPr bwMode="auto">
          <a:xfrm>
            <a:off x="360363" y="4549775"/>
            <a:ext cx="8472487"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Font typeface="Wingdings" pitchFamily="2" charset="2"/>
              <a:buNone/>
            </a:pPr>
            <a:r>
              <a:rPr lang="en-US" altLang="sv-SE" sz="2000" dirty="0">
                <a:solidFill>
                  <a:srgbClr val="0000B0"/>
                </a:solidFill>
                <a:latin typeface="Calibri Light" panose="020F0302020204030204" pitchFamily="34" charset="0"/>
              </a:rPr>
              <a:t>Induction Step:</a:t>
            </a:r>
            <a:r>
              <a:rPr lang="en-US" altLang="sv-SE" sz="2000" b="0" dirty="0">
                <a:solidFill>
                  <a:srgbClr val="0000B0"/>
                </a:solidFill>
                <a:latin typeface="Calibri Light" panose="020F0302020204030204" pitchFamily="34" charset="0"/>
              </a:rPr>
              <a:t> </a:t>
            </a:r>
          </a:p>
          <a:p>
            <a:pPr>
              <a:lnSpc>
                <a:spcPct val="90000"/>
              </a:lnSpc>
              <a:spcBef>
                <a:spcPct val="20000"/>
              </a:spcBef>
              <a:buFont typeface="Arial" panose="020B0604020202020204" pitchFamily="34" charset="0"/>
              <a:buChar char="•"/>
            </a:pPr>
            <a:r>
              <a:rPr lang="en-US" altLang="sv-SE" sz="2000" b="0" dirty="0">
                <a:solidFill>
                  <a:srgbClr val="0000B0"/>
                </a:solidFill>
                <a:latin typeface="Calibri Light" panose="020F0302020204030204" pitchFamily="34" charset="0"/>
              </a:rPr>
              <a:t>By the </a:t>
            </a:r>
            <a:r>
              <a:rPr lang="en-US" altLang="sv-SE" sz="2000" dirty="0">
                <a:solidFill>
                  <a:srgbClr val="0000B0"/>
                </a:solidFill>
                <a:latin typeface="Calibri Light" panose="020F0302020204030204" pitchFamily="34" charset="0"/>
              </a:rPr>
              <a:t>induction assumption</a:t>
            </a:r>
            <a:r>
              <a:rPr lang="en-US" altLang="sv-SE" sz="2000" b="0" dirty="0">
                <a:solidFill>
                  <a:srgbClr val="0000B0"/>
                </a:solidFill>
                <a:latin typeface="Calibri Light" panose="020F0302020204030204" pitchFamily="34" charset="0"/>
              </a:rPr>
              <a:t>, in the start of the k+1</a:t>
            </a:r>
            <a:r>
              <a:rPr lang="en-US" altLang="sv-SE" sz="2000" b="0" baseline="30000" dirty="0">
                <a:solidFill>
                  <a:srgbClr val="0000B0"/>
                </a:solidFill>
                <a:latin typeface="Calibri Light" panose="020F0302020204030204" pitchFamily="34" charset="0"/>
              </a:rPr>
              <a:t>th</a:t>
            </a:r>
            <a:r>
              <a:rPr lang="en-US" altLang="sv-SE" sz="2000" b="0" dirty="0">
                <a:solidFill>
                  <a:srgbClr val="0000B0"/>
                </a:solidFill>
                <a:latin typeface="Calibri Light" panose="020F0302020204030204" pitchFamily="34" charset="0"/>
              </a:rPr>
              <a:t> cycle the processors variables are correct up to distance </a:t>
            </a:r>
            <a:r>
              <a:rPr lang="sv-SE" sz="2000" dirty="0">
                <a:solidFill>
                  <a:srgbClr val="3333CC"/>
                </a:solidFill>
                <a:latin typeface="Calibri Light" panose="020F0302020204030204" pitchFamily="34" charset="0"/>
              </a:rPr>
              <a:t>ℓ</a:t>
            </a:r>
            <a:r>
              <a:rPr lang="en-US" altLang="sv-SE" sz="2000" b="0" dirty="0">
                <a:solidFill>
                  <a:srgbClr val="0000B0"/>
                </a:solidFill>
                <a:latin typeface="Calibri Light" panose="020F0302020204030204" pitchFamily="34" charset="0"/>
              </a:rPr>
              <a:t>-1.</a:t>
            </a:r>
          </a:p>
          <a:p>
            <a:pPr>
              <a:lnSpc>
                <a:spcPct val="90000"/>
              </a:lnSpc>
              <a:spcBef>
                <a:spcPct val="20000"/>
              </a:spcBef>
              <a:buFont typeface="Arial" panose="020B0604020202020204" pitchFamily="34" charset="0"/>
              <a:buChar char="•"/>
            </a:pPr>
            <a:r>
              <a:rPr lang="en-US" altLang="sv-SE" sz="2000" b="0" dirty="0">
                <a:solidFill>
                  <a:srgbClr val="0000B0"/>
                </a:solidFill>
                <a:latin typeface="Calibri Light" panose="020F0302020204030204" pitchFamily="34" charset="0"/>
              </a:rPr>
              <a:t>Cycle k+1 reads all the correct tuples with dist</a:t>
            </a:r>
            <a:r>
              <a:rPr lang="en-US" altLang="sv-SE" sz="2000" dirty="0">
                <a:solidFill>
                  <a:srgbClr val="0000B0"/>
                </a:solidFill>
                <a:latin typeface="Calibri Light" panose="020F0302020204030204" pitchFamily="34" charset="0"/>
              </a:rPr>
              <a:t>ance </a:t>
            </a:r>
            <a:r>
              <a:rPr lang="sv-SE" sz="2000" dirty="0">
                <a:solidFill>
                  <a:srgbClr val="0000B0"/>
                </a:solidFill>
                <a:latin typeface="Calibri Light" panose="020F0302020204030204" pitchFamily="34" charset="0"/>
              </a:rPr>
              <a:t>ℓ</a:t>
            </a:r>
            <a:r>
              <a:rPr lang="en-US" altLang="sv-SE" sz="2000" dirty="0">
                <a:solidFill>
                  <a:srgbClr val="0000B0"/>
                </a:solidFill>
                <a:latin typeface="Calibri Light" panose="020F0302020204030204" pitchFamily="34" charset="0"/>
              </a:rPr>
              <a:t>-1, so it computes all the tuples of distance </a:t>
            </a:r>
            <a:r>
              <a:rPr lang="sv-SE" sz="2000" dirty="0">
                <a:solidFill>
                  <a:srgbClr val="0000B0"/>
                </a:solidFill>
                <a:latin typeface="Calibri Light" panose="020F0302020204030204" pitchFamily="34" charset="0"/>
              </a:rPr>
              <a:t>ℓ</a:t>
            </a:r>
            <a:r>
              <a:rPr lang="en-US" altLang="sv-SE" sz="2000" dirty="0">
                <a:solidFill>
                  <a:srgbClr val="0000B0"/>
                </a:solidFill>
                <a:latin typeface="Calibri Light" panose="020F0302020204030204" pitchFamily="34" charset="0"/>
              </a:rPr>
              <a:t> correctly.</a:t>
            </a:r>
          </a:p>
        </p:txBody>
      </p:sp>
      <p:sp>
        <p:nvSpPr>
          <p:cNvPr id="543752" name="Rectangle 8"/>
          <p:cNvSpPr>
            <a:spLocks noChangeArrowheads="1"/>
          </p:cNvSpPr>
          <p:nvPr/>
        </p:nvSpPr>
        <p:spPr bwMode="auto">
          <a:xfrm>
            <a:off x="360363" y="3886200"/>
            <a:ext cx="8472487"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Font typeface="Wingdings" pitchFamily="2" charset="2"/>
              <a:buNone/>
            </a:pPr>
            <a:r>
              <a:rPr lang="en-US" altLang="sv-SE" sz="2000" dirty="0">
                <a:solidFill>
                  <a:srgbClr val="0000B0"/>
                </a:solidFill>
                <a:latin typeface="+mn-lt"/>
              </a:rPr>
              <a:t>Induction assumption :</a:t>
            </a:r>
          </a:p>
          <a:p>
            <a:pPr>
              <a:lnSpc>
                <a:spcPct val="90000"/>
              </a:lnSpc>
              <a:spcBef>
                <a:spcPct val="20000"/>
              </a:spcBef>
              <a:buFont typeface="Wingdings" pitchFamily="2" charset="2"/>
              <a:buNone/>
            </a:pPr>
            <a:r>
              <a:rPr lang="en-US" altLang="sv-SE" sz="2000" b="0" dirty="0">
                <a:solidFill>
                  <a:srgbClr val="0000B0"/>
                </a:solidFill>
                <a:latin typeface="+mn-lt"/>
              </a:rPr>
              <a:t>	</a:t>
            </a:r>
            <a:r>
              <a:rPr lang="en-US" altLang="sv-SE" sz="2000" dirty="0">
                <a:solidFill>
                  <a:srgbClr val="0000B0"/>
                </a:solidFill>
                <a:latin typeface="+mn-lt"/>
              </a:rPr>
              <a:t>Invariants 1 and </a:t>
            </a:r>
            <a:r>
              <a:rPr lang="en-US" altLang="sv-SE" sz="2000" b="0" dirty="0">
                <a:solidFill>
                  <a:srgbClr val="0000B0"/>
                </a:solidFill>
                <a:latin typeface="+mn-lt"/>
              </a:rPr>
              <a:t>2 hold after k cycles. </a:t>
            </a:r>
          </a:p>
        </p:txBody>
      </p:sp>
      <p:sp>
        <p:nvSpPr>
          <p:cNvPr id="543753" name="Rectangle 9"/>
          <p:cNvSpPr>
            <a:spLocks noChangeArrowheads="1"/>
          </p:cNvSpPr>
          <p:nvPr/>
        </p:nvSpPr>
        <p:spPr bwMode="auto">
          <a:xfrm>
            <a:off x="360363" y="2247900"/>
            <a:ext cx="8628779"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Font typeface="Wingdings" pitchFamily="2" charset="2"/>
              <a:buNone/>
            </a:pPr>
            <a:r>
              <a:rPr lang="en-US" altLang="sv-SE" sz="2000" dirty="0">
                <a:solidFill>
                  <a:srgbClr val="0000B0"/>
                </a:solidFill>
                <a:latin typeface="Calibri Light" panose="020F0302020204030204" pitchFamily="34" charset="0"/>
              </a:rPr>
              <a:t>Base case:</a:t>
            </a:r>
            <a:r>
              <a:rPr lang="en-US" altLang="sv-SE" sz="2000" b="0" dirty="0">
                <a:solidFill>
                  <a:srgbClr val="0000B0"/>
                </a:solidFill>
                <a:latin typeface="Calibri Light" panose="020F0302020204030204" pitchFamily="34" charset="0"/>
              </a:rPr>
              <a:t> </a:t>
            </a:r>
          </a:p>
          <a:p>
            <a:pPr>
              <a:lnSpc>
                <a:spcPct val="90000"/>
              </a:lnSpc>
              <a:spcBef>
                <a:spcPct val="20000"/>
              </a:spcBef>
              <a:buFont typeface="Arial" panose="020B0604020202020204" pitchFamily="34" charset="0"/>
              <a:buChar char="•"/>
            </a:pPr>
            <a:r>
              <a:rPr lang="en-US" altLang="sv-SE" sz="2000" b="0" dirty="0">
                <a:solidFill>
                  <a:srgbClr val="0000B0"/>
                </a:solidFill>
                <a:latin typeface="Calibri Light" panose="020F0302020204030204" pitchFamily="34" charset="0"/>
              </a:rPr>
              <a:t>k=1, by adding &lt;i,0&gt; to </a:t>
            </a:r>
            <a:r>
              <a:rPr lang="en-US" altLang="sv-SE" sz="2000" b="0" dirty="0" err="1">
                <a:solidFill>
                  <a:srgbClr val="0000B0"/>
                </a:solidFill>
                <a:latin typeface="Calibri Light" panose="020F0302020204030204" pitchFamily="34" charset="0"/>
              </a:rPr>
              <a:t>ReadSet</a:t>
            </a:r>
            <a:r>
              <a:rPr lang="en-US" altLang="sv-SE" sz="2000" b="0" baseline="-25000" dirty="0" err="1">
                <a:solidFill>
                  <a:srgbClr val="0000B0"/>
                </a:solidFill>
                <a:latin typeface="Calibri Light" panose="020F0302020204030204" pitchFamily="34" charset="0"/>
              </a:rPr>
              <a:t>i</a:t>
            </a:r>
            <a:r>
              <a:rPr lang="en-US" altLang="sv-SE" sz="2000" b="0" dirty="0">
                <a:solidFill>
                  <a:srgbClr val="0000B0"/>
                </a:solidFill>
                <a:latin typeface="Calibri Light" panose="020F0302020204030204" pitchFamily="34" charset="0"/>
              </a:rPr>
              <a:t> </a:t>
            </a:r>
            <a:r>
              <a:rPr lang="en-US" altLang="sv-SE" sz="2000" dirty="0">
                <a:solidFill>
                  <a:srgbClr val="0000B0"/>
                </a:solidFill>
                <a:latin typeface="Calibri Light" panose="020F0302020204030204" pitchFamily="34" charset="0"/>
              </a:rPr>
              <a:t>(line 7)</a:t>
            </a:r>
            <a:r>
              <a:rPr lang="en-US" altLang="sv-SE" sz="2000" b="0" dirty="0">
                <a:solidFill>
                  <a:srgbClr val="0000B0"/>
                </a:solidFill>
                <a:latin typeface="Calibri Light" panose="020F0302020204030204" pitchFamily="34" charset="0"/>
              </a:rPr>
              <a:t>, incrementing the distance of all other tuples to be greater than 0 (line 6),</a:t>
            </a:r>
            <a:r>
              <a:rPr lang="en-US" altLang="sv-SE" sz="2000" b="0" dirty="0">
                <a:solidFill>
                  <a:schemeClr val="hlink"/>
                </a:solidFill>
                <a:latin typeface="Calibri Light" panose="020F0302020204030204" pitchFamily="34" charset="0"/>
              </a:rPr>
              <a:t> </a:t>
            </a:r>
            <a:r>
              <a:rPr lang="en-US" altLang="sv-SE" sz="2000" dirty="0">
                <a:solidFill>
                  <a:srgbClr val="990000"/>
                </a:solidFill>
                <a:latin typeface="Calibri Light" panose="020F0302020204030204" pitchFamily="34" charset="0"/>
              </a:rPr>
              <a:t>Invariant 1 </a:t>
            </a:r>
            <a:r>
              <a:rPr lang="en-US" altLang="sv-SE" sz="2000" b="0" dirty="0">
                <a:solidFill>
                  <a:srgbClr val="990000"/>
                </a:solidFill>
                <a:latin typeface="Calibri Light" panose="020F0302020204030204" pitchFamily="34" charset="0"/>
              </a:rPr>
              <a:t>(inclusion) </a:t>
            </a:r>
            <a:r>
              <a:rPr lang="en-US" altLang="sv-SE" sz="2000" dirty="0">
                <a:solidFill>
                  <a:srgbClr val="0000B0"/>
                </a:solidFill>
                <a:latin typeface="Calibri Light" panose="020F0302020204030204" pitchFamily="34" charset="0"/>
              </a:rPr>
              <a:t>holds.</a:t>
            </a:r>
          </a:p>
          <a:p>
            <a:pPr>
              <a:lnSpc>
                <a:spcPct val="90000"/>
              </a:lnSpc>
              <a:spcBef>
                <a:spcPct val="20000"/>
              </a:spcBef>
              <a:buFont typeface="Arial" panose="020B0604020202020204" pitchFamily="34" charset="0"/>
              <a:buChar char="•"/>
            </a:pPr>
            <a:r>
              <a:rPr lang="en-US" altLang="sv-SE" sz="2000" b="0" dirty="0">
                <a:solidFill>
                  <a:srgbClr val="0000B0"/>
                </a:solidFill>
                <a:latin typeface="Calibri Light" panose="020F0302020204030204" pitchFamily="34" charset="0"/>
              </a:rPr>
              <a:t>After these increments, only tuple &lt;i,0&gt; is left with distance 0.</a:t>
            </a:r>
            <a:r>
              <a:rPr lang="en-US" altLang="sv-SE" sz="2000" b="0" dirty="0">
                <a:solidFill>
                  <a:schemeClr val="hlink"/>
                </a:solidFill>
                <a:latin typeface="Calibri Light" panose="020F0302020204030204" pitchFamily="34" charset="0"/>
              </a:rPr>
              <a:t> </a:t>
            </a:r>
            <a:r>
              <a:rPr lang="en-US" altLang="sv-SE" sz="2000" b="0" dirty="0">
                <a:solidFill>
                  <a:srgbClr val="990000"/>
                </a:solidFill>
                <a:latin typeface="Calibri Light" panose="020F0302020204030204" pitchFamily="34" charset="0"/>
              </a:rPr>
              <a:t>Thus </a:t>
            </a:r>
            <a:r>
              <a:rPr lang="en-US" altLang="sv-SE" sz="2000" dirty="0">
                <a:solidFill>
                  <a:srgbClr val="990000"/>
                </a:solidFill>
                <a:latin typeface="Calibri Light" panose="020F0302020204030204" pitchFamily="34" charset="0"/>
              </a:rPr>
              <a:t>Invariant 2 </a:t>
            </a:r>
            <a:r>
              <a:rPr lang="en-US" altLang="sv-SE" sz="2000" b="0" dirty="0">
                <a:solidFill>
                  <a:srgbClr val="990000"/>
                </a:solidFill>
                <a:latin typeface="Calibri Light" panose="020F0302020204030204" pitchFamily="34" charset="0"/>
              </a:rPr>
              <a:t>(constant value) </a:t>
            </a:r>
            <a:r>
              <a:rPr lang="en-US" altLang="sv-SE" sz="2000" dirty="0">
                <a:solidFill>
                  <a:srgbClr val="0000B0"/>
                </a:solidFill>
                <a:latin typeface="Calibri Light" panose="020F0302020204030204" pitchFamily="34" charset="0"/>
              </a:rPr>
              <a:t>holds.</a:t>
            </a:r>
          </a:p>
        </p:txBody>
      </p:sp>
    </p:spTree>
    <p:extLst>
      <p:ext uri="{BB962C8B-B14F-4D97-AF65-F5344CB8AC3E}">
        <p14:creationId xmlns:p14="http://schemas.microsoft.com/office/powerpoint/2010/main" val="2462821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37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37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3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51" grpId="0" autoUpdateAnimBg="0"/>
      <p:bldP spid="543752" grpId="0" autoUpdateAnimBg="0"/>
      <p:bldP spid="54375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ltLang="en-US"/>
              <a:t>4-</a:t>
            </a:r>
            <a:fld id="{765A6EA4-A3C8-474C-A967-2A7AF2CC5F8B}" type="slidenum">
              <a:rPr lang="en-US" altLang="en-US"/>
              <a:pPr/>
              <a:t>26</a:t>
            </a:fld>
            <a:endParaRPr lang="en-US" altLang="en-US"/>
          </a:p>
        </p:txBody>
      </p:sp>
      <p:sp>
        <p:nvSpPr>
          <p:cNvPr id="463874" name="Rectangle 2"/>
          <p:cNvSpPr>
            <a:spLocks noGrp="1" noChangeArrowheads="1"/>
          </p:cNvSpPr>
          <p:nvPr>
            <p:ph type="title"/>
          </p:nvPr>
        </p:nvSpPr>
        <p:spPr>
          <a:xfrm>
            <a:off x="533400" y="228600"/>
            <a:ext cx="7772400" cy="877888"/>
          </a:xfrm>
        </p:spPr>
        <p:txBody>
          <a:bodyPr/>
          <a:lstStyle/>
          <a:p>
            <a:r>
              <a:rPr lang="en-US" altLang="sv-SE" sz="3200" dirty="0">
                <a:latin typeface="Calibri Light" panose="020F0302020204030204" pitchFamily="34" charset="0"/>
              </a:rPr>
              <a:t>Correctness (Lemma 4.7)</a:t>
            </a:r>
          </a:p>
        </p:txBody>
      </p:sp>
      <p:sp>
        <p:nvSpPr>
          <p:cNvPr id="463876" name="Rectangle 4"/>
          <p:cNvSpPr>
            <a:spLocks noChangeArrowheads="1"/>
          </p:cNvSpPr>
          <p:nvPr/>
        </p:nvSpPr>
        <p:spPr bwMode="auto">
          <a:xfrm>
            <a:off x="392113" y="1609725"/>
            <a:ext cx="8335962"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E88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6700">
              <a:buChar char="¦"/>
              <a:defRPr sz="2400">
                <a:solidFill>
                  <a:srgbClr val="0000B0"/>
                </a:solidFill>
                <a:latin typeface="Comic Sans MS" pitchFamily="66" charset="0"/>
              </a:defRPr>
            </a:lvl1pPr>
            <a:lvl2pPr marL="941388" indent="-381000">
              <a:buClr>
                <a:srgbClr val="3366FF"/>
              </a:buClr>
              <a:buSzPct val="75000"/>
              <a:buChar char="l"/>
              <a:defRPr sz="2400">
                <a:solidFill>
                  <a:srgbClr val="3366FF"/>
                </a:solidFill>
                <a:latin typeface="Comic Sans MS" pitchFamily="66" charset="0"/>
              </a:defRPr>
            </a:lvl2pPr>
            <a:lvl3pPr marL="1463675" indent="-342900">
              <a:buChar char="•"/>
              <a:defRPr sz="2000">
                <a:solidFill>
                  <a:srgbClr val="0000B0"/>
                </a:solidFill>
                <a:latin typeface="Comic Sans MS" pitchFamily="66" charset="0"/>
              </a:defRPr>
            </a:lvl3pPr>
            <a:lvl4pPr marL="1985963" indent="-342900">
              <a:buChar char="–"/>
              <a:defRPr sz="2000">
                <a:solidFill>
                  <a:srgbClr val="0000B0"/>
                </a:solidFill>
                <a:latin typeface="Times New Roman" pitchFamily="18" charset="0"/>
              </a:defRPr>
            </a:lvl4pPr>
            <a:lvl5pPr marL="2508250" indent="-342900">
              <a:buChar char="»"/>
              <a:defRPr sz="2000">
                <a:solidFill>
                  <a:srgbClr val="0000B0"/>
                </a:solidFill>
                <a:latin typeface="Times New Roman" pitchFamily="18" charset="0"/>
              </a:defRPr>
            </a:lvl5pPr>
            <a:lvl6pPr marL="2965450" indent="-342900" eaLnBrk="0" fontAlgn="base" hangingPunct="0">
              <a:spcBef>
                <a:spcPct val="20000"/>
              </a:spcBef>
              <a:spcAft>
                <a:spcPct val="0"/>
              </a:spcAft>
              <a:buChar char="»"/>
              <a:defRPr sz="2000">
                <a:solidFill>
                  <a:srgbClr val="0000B0"/>
                </a:solidFill>
                <a:latin typeface="Times New Roman" pitchFamily="18" charset="0"/>
              </a:defRPr>
            </a:lvl6pPr>
            <a:lvl7pPr marL="3422650" indent="-342900" eaLnBrk="0" fontAlgn="base" hangingPunct="0">
              <a:spcBef>
                <a:spcPct val="20000"/>
              </a:spcBef>
              <a:spcAft>
                <a:spcPct val="0"/>
              </a:spcAft>
              <a:buChar char="»"/>
              <a:defRPr sz="2000">
                <a:solidFill>
                  <a:srgbClr val="0000B0"/>
                </a:solidFill>
                <a:latin typeface="Times New Roman" pitchFamily="18" charset="0"/>
              </a:defRPr>
            </a:lvl7pPr>
            <a:lvl8pPr marL="3879850" indent="-342900" eaLnBrk="0" fontAlgn="base" hangingPunct="0">
              <a:spcBef>
                <a:spcPct val="20000"/>
              </a:spcBef>
              <a:spcAft>
                <a:spcPct val="0"/>
              </a:spcAft>
              <a:buChar char="»"/>
              <a:defRPr sz="2000">
                <a:solidFill>
                  <a:srgbClr val="0000B0"/>
                </a:solidFill>
                <a:latin typeface="Times New Roman" pitchFamily="18" charset="0"/>
              </a:defRPr>
            </a:lvl8pPr>
            <a:lvl9pPr marL="4337050" indent="-342900" eaLnBrk="0" fontAlgn="base" hangingPunct="0">
              <a:spcBef>
                <a:spcPct val="20000"/>
              </a:spcBef>
              <a:spcAft>
                <a:spcPct val="0"/>
              </a:spcAft>
              <a:buChar char="»"/>
              <a:defRPr sz="2000">
                <a:solidFill>
                  <a:srgbClr val="0000B0"/>
                </a:solidFill>
                <a:latin typeface="Times New Roman" pitchFamily="18" charset="0"/>
              </a:defRPr>
            </a:lvl9pPr>
          </a:lstStyle>
          <a:p>
            <a:pPr>
              <a:lnSpc>
                <a:spcPct val="90000"/>
              </a:lnSpc>
              <a:buFont typeface="Wingdings" pitchFamily="2" charset="2"/>
              <a:buNone/>
            </a:pPr>
            <a:r>
              <a:rPr lang="en-US" altLang="sv-SE" b="0" dirty="0">
                <a:latin typeface="Calibri Light" panose="020F0302020204030204" pitchFamily="34" charset="0"/>
              </a:rPr>
              <a:t>In every arbitrary execution following d+2 cycles, </a:t>
            </a:r>
          </a:p>
          <a:p>
            <a:pPr>
              <a:lnSpc>
                <a:spcPct val="90000"/>
              </a:lnSpc>
              <a:buFont typeface="Wingdings" pitchFamily="2" charset="2"/>
              <a:buNone/>
            </a:pPr>
            <a:r>
              <a:rPr lang="en-US" altLang="sv-SE" b="0" dirty="0">
                <a:latin typeface="Calibri Light" panose="020F0302020204030204" pitchFamily="34" charset="0"/>
              </a:rPr>
              <a:t>it holds for every tuple &lt;</a:t>
            </a:r>
            <a:r>
              <a:rPr lang="en-US" altLang="sv-SE" b="0" dirty="0" err="1">
                <a:latin typeface="Calibri Light" panose="020F0302020204030204" pitchFamily="34" charset="0"/>
              </a:rPr>
              <a:t>x,y</a:t>
            </a:r>
            <a:r>
              <a:rPr lang="en-US" altLang="sv-SE" b="0" dirty="0">
                <a:latin typeface="Calibri Light" panose="020F0302020204030204" pitchFamily="34" charset="0"/>
              </a:rPr>
              <a:t>&gt; in every </a:t>
            </a:r>
            <a:r>
              <a:rPr lang="en-US" altLang="sv-SE" b="0" dirty="0" err="1">
                <a:latin typeface="Calibri Light" panose="020F0302020204030204" pitchFamily="34" charset="0"/>
              </a:rPr>
              <a:t>processors</a:t>
            </a:r>
            <a:r>
              <a:rPr lang="en-US" altLang="sv-SE" b="0" baseline="-25000" dirty="0" err="1">
                <a:latin typeface="Calibri Light" panose="020F0302020204030204" pitchFamily="34" charset="0"/>
              </a:rPr>
              <a:t>i</a:t>
            </a:r>
            <a:r>
              <a:rPr lang="en-US" altLang="sv-SE" b="0" dirty="0">
                <a:latin typeface="Calibri Light" panose="020F0302020204030204" pitchFamily="34" charset="0"/>
              </a:rPr>
              <a:t> variable that a processor x exists in the system.</a:t>
            </a:r>
            <a:endParaRPr lang="en-US" altLang="sv-SE" b="0" dirty="0">
              <a:latin typeface="Calibri Light" panose="020F0302020204030204" pitchFamily="34" charset="0"/>
              <a:sym typeface="Symbol" pitchFamily="18" charset="2"/>
            </a:endParaRPr>
          </a:p>
        </p:txBody>
      </p:sp>
    </p:spTree>
    <p:extLst>
      <p:ext uri="{BB962C8B-B14F-4D97-AF65-F5344CB8AC3E}">
        <p14:creationId xmlns:p14="http://schemas.microsoft.com/office/powerpoint/2010/main" val="785293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ltLang="sv-SE" sz="3200" dirty="0">
                <a:latin typeface="Calibri Light" panose="020F0302020204030204" pitchFamily="34" charset="0"/>
              </a:rPr>
              <a:t>Correctness - cont.</a:t>
            </a:r>
          </a:p>
        </p:txBody>
      </p:sp>
      <p:sp>
        <p:nvSpPr>
          <p:cNvPr id="545799" name="Rectangle 7"/>
          <p:cNvSpPr>
            <a:spLocks noGrp="1" noChangeArrowheads="1"/>
          </p:cNvSpPr>
          <p:nvPr>
            <p:ph idx="1"/>
          </p:nvPr>
        </p:nvSpPr>
        <p:spPr>
          <a:xfrm>
            <a:off x="457199" y="1600200"/>
            <a:ext cx="8353426" cy="4525963"/>
          </a:xfrm>
          <a:noFill/>
          <a:ln/>
        </p:spPr>
        <p:txBody>
          <a:bodyPr/>
          <a:lstStyle/>
          <a:p>
            <a:pPr marL="92075" indent="14288">
              <a:lnSpc>
                <a:spcPct val="80000"/>
              </a:lnSpc>
              <a:buFont typeface="Wingdings" pitchFamily="2" charset="2"/>
              <a:buNone/>
            </a:pPr>
            <a:r>
              <a:rPr lang="en-US" altLang="sv-SE" dirty="0">
                <a:solidFill>
                  <a:schemeClr val="hlink"/>
                </a:solidFill>
                <a:latin typeface="Calibri Light" panose="020F0302020204030204" pitchFamily="34" charset="0"/>
              </a:rPr>
              <a:t>The proof depend on Tuple addition (Lemma 4.6)</a:t>
            </a:r>
          </a:p>
          <a:p>
            <a:pPr marL="92075" indent="14288">
              <a:lnSpc>
                <a:spcPct val="80000"/>
              </a:lnSpc>
              <a:buFont typeface="Wingdings" pitchFamily="2" charset="2"/>
              <a:buNone/>
            </a:pPr>
            <a:endParaRPr lang="en-US" altLang="sv-SE" dirty="0">
              <a:solidFill>
                <a:schemeClr val="hlink"/>
              </a:solidFill>
              <a:latin typeface="Calibri Light" panose="020F0302020204030204" pitchFamily="34" charset="0"/>
            </a:endParaRPr>
          </a:p>
          <a:p>
            <a:pPr marL="92075" indent="14288">
              <a:lnSpc>
                <a:spcPct val="80000"/>
              </a:lnSpc>
            </a:pPr>
            <a:r>
              <a:rPr lang="en-US" altLang="sv-SE" sz="2200" dirty="0">
                <a:latin typeface="Calibri Light" panose="020F0302020204030204" pitchFamily="34" charset="0"/>
              </a:rPr>
              <a:t> According to Lemma 4.6, it holds that following d+1 cycles every tuple with distance smaller than</a:t>
            </a:r>
            <a:r>
              <a:rPr lang="en-US" altLang="sv-SE" sz="2200" dirty="0">
                <a:latin typeface="Calibri Light" panose="020F0302020204030204" pitchFamily="34" charset="0"/>
                <a:sym typeface="Symbol" pitchFamily="18" charset="2"/>
              </a:rPr>
              <a:t> d is not a floating tuple.</a:t>
            </a:r>
          </a:p>
          <a:p>
            <a:pPr marL="92075" indent="14288">
              <a:lnSpc>
                <a:spcPct val="80000"/>
              </a:lnSpc>
            </a:pPr>
            <a:endParaRPr lang="en-US" altLang="sv-SE" sz="2200" dirty="0">
              <a:latin typeface="Calibri Light" panose="020F0302020204030204" pitchFamily="34" charset="0"/>
              <a:sym typeface="Symbol" pitchFamily="18" charset="2"/>
            </a:endParaRPr>
          </a:p>
          <a:p>
            <a:pPr marL="92075" indent="14288">
              <a:lnSpc>
                <a:spcPct val="80000"/>
              </a:lnSpc>
            </a:pPr>
            <a:r>
              <a:rPr lang="en-US" altLang="sv-SE" sz="2200" dirty="0">
                <a:latin typeface="Calibri Light" panose="020F0302020204030204" pitchFamily="34" charset="0"/>
                <a:sym typeface="Symbol" pitchFamily="18" charset="2"/>
              </a:rPr>
              <a:t> If a floating tuple &lt;</a:t>
            </a:r>
            <a:r>
              <a:rPr lang="en-US" altLang="sv-SE" sz="2200" dirty="0" err="1">
                <a:latin typeface="Calibri Light" panose="020F0302020204030204" pitchFamily="34" charset="0"/>
                <a:sym typeface="Symbol" pitchFamily="18" charset="2"/>
              </a:rPr>
              <a:t>x,y</a:t>
            </a:r>
            <a:r>
              <a:rPr lang="en-US" altLang="sv-SE" sz="2200" dirty="0">
                <a:latin typeface="Calibri Light" panose="020F0302020204030204" pitchFamily="34" charset="0"/>
                <a:sym typeface="Symbol" pitchFamily="18" charset="2"/>
              </a:rPr>
              <a:t>&gt; exists after cycle d+1 in a </a:t>
            </a:r>
          </a:p>
          <a:p>
            <a:pPr marL="92075" indent="14288">
              <a:lnSpc>
                <a:spcPct val="80000"/>
              </a:lnSpc>
              <a:buFont typeface="Wingdings" pitchFamily="2" charset="2"/>
              <a:buNone/>
            </a:pPr>
            <a:r>
              <a:rPr lang="en-US" altLang="sv-SE" sz="2200" dirty="0">
                <a:latin typeface="Calibri Light" panose="020F0302020204030204" pitchFamily="34" charset="0"/>
              </a:rPr>
              <a:t>    </a:t>
            </a:r>
            <a:r>
              <a:rPr lang="en-US" altLang="sv-SE" sz="2200" dirty="0" err="1">
                <a:latin typeface="Calibri Light" panose="020F0302020204030204" pitchFamily="34" charset="0"/>
              </a:rPr>
              <a:t>processors</a:t>
            </a:r>
            <a:r>
              <a:rPr lang="en-US" altLang="sv-SE" sz="2200" baseline="-25000" dirty="0" err="1">
                <a:latin typeface="Calibri Light" panose="020F0302020204030204" pitchFamily="34" charset="0"/>
              </a:rPr>
              <a:t>i</a:t>
            </a:r>
            <a:r>
              <a:rPr lang="en-US" altLang="sv-SE" sz="2200" dirty="0">
                <a:latin typeface="Calibri Light" panose="020F0302020204030204" pitchFamily="34" charset="0"/>
              </a:rPr>
              <a:t> variable, then y &gt; d. Cycle d+2 then</a:t>
            </a:r>
          </a:p>
          <a:p>
            <a:pPr marL="92075" indent="14288">
              <a:lnSpc>
                <a:spcPct val="80000"/>
              </a:lnSpc>
              <a:buFont typeface="Wingdings" pitchFamily="2" charset="2"/>
              <a:buNone/>
            </a:pPr>
            <a:r>
              <a:rPr lang="en-US" altLang="sv-SE" sz="2200" dirty="0">
                <a:latin typeface="Calibri Light" panose="020F0302020204030204" pitchFamily="34" charset="0"/>
              </a:rPr>
              <a:t>    increments y, thus y &gt; d+1. </a:t>
            </a:r>
          </a:p>
          <a:p>
            <a:pPr marL="92075" indent="14288">
              <a:lnSpc>
                <a:spcPct val="80000"/>
              </a:lnSpc>
            </a:pPr>
            <a:endParaRPr lang="en-US" altLang="sv-SE" sz="2200" dirty="0">
              <a:latin typeface="Calibri Light" panose="020F0302020204030204" pitchFamily="34" charset="0"/>
            </a:endParaRPr>
          </a:p>
          <a:p>
            <a:pPr marL="92075" indent="14288">
              <a:lnSpc>
                <a:spcPct val="80000"/>
              </a:lnSpc>
            </a:pPr>
            <a:r>
              <a:rPr lang="en-US" altLang="sv-SE" sz="2200" dirty="0">
                <a:latin typeface="Calibri Light" panose="020F0302020204030204" pitchFamily="34" charset="0"/>
              </a:rPr>
              <a:t> Since no tuple of distance d+1 exists, the function</a:t>
            </a:r>
          </a:p>
          <a:p>
            <a:pPr marL="92075" indent="14288">
              <a:lnSpc>
                <a:spcPct val="80000"/>
              </a:lnSpc>
              <a:buFont typeface="Wingdings" pitchFamily="2" charset="2"/>
              <a:buNone/>
            </a:pPr>
            <a:r>
              <a:rPr lang="en-US" altLang="sv-SE" sz="2200" dirty="0">
                <a:latin typeface="Calibri Light" panose="020F0302020204030204" pitchFamily="34" charset="0"/>
              </a:rPr>
              <a:t>   </a:t>
            </a:r>
            <a:r>
              <a:rPr lang="en-US" altLang="sv-SE" sz="2200" dirty="0" err="1">
                <a:latin typeface="Calibri Light" panose="020F0302020204030204" pitchFamily="34" charset="0"/>
              </a:rPr>
              <a:t>ConPrefix</a:t>
            </a:r>
            <a:r>
              <a:rPr lang="en-US" altLang="sv-SE" sz="2200" dirty="0">
                <a:latin typeface="Calibri Light" panose="020F0302020204030204" pitchFamily="34" charset="0"/>
              </a:rPr>
              <a:t> removes it.</a:t>
            </a:r>
          </a:p>
        </p:txBody>
      </p:sp>
      <p:sp>
        <p:nvSpPr>
          <p:cNvPr id="5" name="Slide Number Placeholder 5"/>
          <p:cNvSpPr>
            <a:spLocks noGrp="1"/>
          </p:cNvSpPr>
          <p:nvPr>
            <p:ph type="sldNum" sz="quarter" idx="12"/>
          </p:nvPr>
        </p:nvSpPr>
        <p:spPr/>
        <p:txBody>
          <a:bodyPr/>
          <a:lstStyle/>
          <a:p>
            <a:r>
              <a:rPr lang="en-US" altLang="en-US"/>
              <a:t>4-</a:t>
            </a:r>
            <a:fld id="{4DF83FC2-8F9A-4580-9732-5543D6C10A77}" type="slidenum">
              <a:rPr lang="en-US" altLang="en-US"/>
              <a:pPr/>
              <a:t>27</a:t>
            </a:fld>
            <a:endParaRPr lang="en-US" altLang="en-US"/>
          </a:p>
        </p:txBody>
      </p:sp>
    </p:spTree>
    <p:extLst>
      <p:ext uri="{BB962C8B-B14F-4D97-AF65-F5344CB8AC3E}">
        <p14:creationId xmlns:p14="http://schemas.microsoft.com/office/powerpoint/2010/main" val="2749284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r>
              <a:rPr lang="en-US" altLang="en-US"/>
              <a:t>4-</a:t>
            </a:r>
            <a:fld id="{5FFB33FD-0379-464E-8985-9F306774A08F}" type="slidenum">
              <a:rPr lang="en-US" altLang="en-US"/>
              <a:pPr/>
              <a:t>28</a:t>
            </a:fld>
            <a:endParaRPr lang="en-US" altLang="en-US"/>
          </a:p>
        </p:txBody>
      </p:sp>
      <p:sp>
        <p:nvSpPr>
          <p:cNvPr id="464898" name="Rectangle 2"/>
          <p:cNvSpPr>
            <a:spLocks noGrp="1" noChangeArrowheads="1"/>
          </p:cNvSpPr>
          <p:nvPr>
            <p:ph type="title"/>
          </p:nvPr>
        </p:nvSpPr>
        <p:spPr/>
        <p:txBody>
          <a:bodyPr/>
          <a:lstStyle/>
          <a:p>
            <a:r>
              <a:rPr lang="en-US" altLang="sv-SE" sz="3600" dirty="0">
                <a:latin typeface="Calibri Light" panose="020F0302020204030204" pitchFamily="34" charset="0"/>
              </a:rPr>
              <a:t>Stabilization </a:t>
            </a:r>
            <a:r>
              <a:rPr lang="en-US" altLang="sv-SE" sz="2800" dirty="0">
                <a:latin typeface="Calibri Light" panose="020F0302020204030204" pitchFamily="34" charset="0"/>
              </a:rPr>
              <a:t>(Corollary 4.1)</a:t>
            </a:r>
          </a:p>
        </p:txBody>
      </p:sp>
      <p:sp>
        <p:nvSpPr>
          <p:cNvPr id="464899" name="Rectangle 3"/>
          <p:cNvSpPr>
            <a:spLocks noGrp="1" noChangeArrowheads="1"/>
          </p:cNvSpPr>
          <p:nvPr>
            <p:ph type="body" sz="half" idx="1"/>
          </p:nvPr>
        </p:nvSpPr>
        <p:spPr>
          <a:xfrm>
            <a:off x="533400" y="1414463"/>
            <a:ext cx="7972425" cy="1123950"/>
          </a:xfrm>
        </p:spPr>
        <p:txBody>
          <a:bodyPr/>
          <a:lstStyle/>
          <a:p>
            <a:pPr marL="0" indent="14288">
              <a:lnSpc>
                <a:spcPct val="90000"/>
              </a:lnSpc>
              <a:buFont typeface="Wingdings" pitchFamily="2" charset="2"/>
              <a:buNone/>
            </a:pPr>
            <a:r>
              <a:rPr lang="en-US" altLang="sv-SE" sz="2400" dirty="0">
                <a:latin typeface="Calibri Light" panose="020F0302020204030204" pitchFamily="34" charset="0"/>
              </a:rPr>
              <a:t>In any execution, any configuration that follows the first d+3 cycles is a </a:t>
            </a:r>
            <a:r>
              <a:rPr lang="en-US" altLang="sv-SE" sz="2400" i="1" dirty="0">
                <a:latin typeface="Calibri Light" panose="020F0302020204030204" pitchFamily="34" charset="0"/>
              </a:rPr>
              <a:t>safe configuration</a:t>
            </a:r>
          </a:p>
        </p:txBody>
      </p:sp>
      <p:sp>
        <p:nvSpPr>
          <p:cNvPr id="464900" name="Rectangle 4"/>
          <p:cNvSpPr>
            <a:spLocks noGrp="1" noChangeArrowheads="1"/>
          </p:cNvSpPr>
          <p:nvPr>
            <p:ph type="body" sz="half" idx="2"/>
          </p:nvPr>
        </p:nvSpPr>
        <p:spPr>
          <a:xfrm>
            <a:off x="243348" y="2557463"/>
            <a:ext cx="8583151" cy="3690937"/>
          </a:xfrm>
        </p:spPr>
        <p:txBody>
          <a:bodyPr/>
          <a:lstStyle/>
          <a:p>
            <a:pPr>
              <a:lnSpc>
                <a:spcPct val="90000"/>
              </a:lnSpc>
              <a:buFont typeface="Wingdings" pitchFamily="2" charset="2"/>
              <a:buNone/>
            </a:pPr>
            <a:r>
              <a:rPr lang="en-US" altLang="sv-SE" sz="2000" b="1" dirty="0">
                <a:latin typeface="Calibri Light" panose="020F0302020204030204" pitchFamily="34" charset="0"/>
              </a:rPr>
              <a:t>Proof:</a:t>
            </a:r>
          </a:p>
          <a:p>
            <a:pPr>
              <a:lnSpc>
                <a:spcPct val="90000"/>
              </a:lnSpc>
            </a:pPr>
            <a:r>
              <a:rPr lang="en-US" altLang="sv-SE" sz="2200" dirty="0">
                <a:latin typeface="Calibri Light" panose="020F0302020204030204" pitchFamily="34" charset="0"/>
              </a:rPr>
              <a:t>In accordance with Lemma 4.6, it holds that, in every configuration that follows the first d+1 cycles, every tuple with distance smaller than </a:t>
            </a:r>
            <a:r>
              <a:rPr lang="en-US" altLang="sv-SE" sz="2200" i="1" dirty="0">
                <a:latin typeface="Calibri Light" panose="020F0302020204030204" pitchFamily="34" charset="0"/>
                <a:sym typeface="Symbol" pitchFamily="18" charset="2"/>
              </a:rPr>
              <a:t>d</a:t>
            </a:r>
            <a:r>
              <a:rPr lang="en-US" altLang="sv-SE" sz="2200" dirty="0">
                <a:latin typeface="Calibri Light" panose="020F0302020204030204" pitchFamily="34" charset="0"/>
                <a:sym typeface="Symbol" pitchFamily="18" charset="2"/>
              </a:rPr>
              <a:t> is not a floating tuple, and also </a:t>
            </a:r>
            <a:r>
              <a:rPr lang="en-US" altLang="sv-SE" sz="2200" dirty="0" err="1">
                <a:latin typeface="Calibri Light" panose="020F0302020204030204" pitchFamily="34" charset="0"/>
                <a:sym typeface="Symbol" pitchFamily="18" charset="2"/>
              </a:rPr>
              <a:t>p</a:t>
            </a:r>
            <a:r>
              <a:rPr lang="en-US" altLang="sv-SE" sz="2200" baseline="-25000" dirty="0" err="1">
                <a:latin typeface="Calibri Light" panose="020F0302020204030204" pitchFamily="34" charset="0"/>
                <a:sym typeface="Symbol" pitchFamily="18" charset="2"/>
              </a:rPr>
              <a:t>j</a:t>
            </a:r>
            <a:r>
              <a:rPr lang="en-US" altLang="sv-SE" sz="2200" dirty="0">
                <a:latin typeface="Calibri Light" panose="020F0302020204030204" pitchFamily="34" charset="0"/>
                <a:sym typeface="Symbol" pitchFamily="18" charset="2"/>
              </a:rPr>
              <a:t> and P</a:t>
            </a:r>
            <a:r>
              <a:rPr lang="en-US" altLang="sv-SE" sz="2200" baseline="-25000" dirty="0">
                <a:latin typeface="Calibri Light" panose="020F0302020204030204" pitchFamily="34" charset="0"/>
                <a:sym typeface="Symbol" pitchFamily="18" charset="2"/>
              </a:rPr>
              <a:t>i</a:t>
            </a:r>
            <a:r>
              <a:rPr lang="en-US" altLang="sv-SE" sz="2200" dirty="0">
                <a:latin typeface="Calibri Light" panose="020F0302020204030204" pitchFamily="34" charset="0"/>
                <a:sym typeface="Symbol" pitchFamily="18" charset="2"/>
              </a:rPr>
              <a:t> at distance </a:t>
            </a:r>
            <a:r>
              <a:rPr lang="sv-SE" sz="2400" dirty="0">
                <a:latin typeface="Calibri Light" panose="020F0302020204030204" pitchFamily="34" charset="0"/>
              </a:rPr>
              <a:t>ℓ</a:t>
            </a:r>
            <a:r>
              <a:rPr lang="en-US" altLang="sv-SE" sz="2200" dirty="0">
                <a:latin typeface="Calibri Light" panose="020F0302020204030204" pitchFamily="34" charset="0"/>
                <a:sym typeface="Symbol" pitchFamily="18" charset="2"/>
              </a:rPr>
              <a:t> </a:t>
            </a:r>
            <a:r>
              <a:rPr lang="en-US" altLang="sv-SE" sz="2200" b="1" dirty="0">
                <a:latin typeface="Calibri Light" panose="020F0302020204030204" pitchFamily="34" charset="0"/>
                <a:sym typeface="Symbol" pitchFamily="18" charset="2"/>
              </a:rPr>
              <a:t> </a:t>
            </a:r>
            <a:r>
              <a:rPr lang="en-US" altLang="sv-SE" sz="2200" dirty="0">
                <a:latin typeface="Calibri Light" panose="020F0302020204030204" pitchFamily="34" charset="0"/>
                <a:sym typeface="Symbol" pitchFamily="18" charset="2"/>
              </a:rPr>
              <a:t>d, it holds that a tuple &lt;j,</a:t>
            </a:r>
            <a:r>
              <a:rPr lang="en-US" altLang="sv-SE" sz="2200" dirty="0">
                <a:latin typeface="Calibri Light" panose="020F0302020204030204" pitchFamily="34" charset="0"/>
                <a:cs typeface="Times New Roman" pitchFamily="18" charset="0"/>
                <a:sym typeface="Symbol" pitchFamily="18" charset="2"/>
              </a:rPr>
              <a:t> </a:t>
            </a:r>
            <a:r>
              <a:rPr lang="sv-SE" sz="2000" dirty="0">
                <a:latin typeface="Calibri Light" panose="020F0302020204030204" pitchFamily="34" charset="0"/>
              </a:rPr>
              <a:t>ℓ</a:t>
            </a:r>
            <a:r>
              <a:rPr lang="en-US" altLang="sv-SE" sz="2200" dirty="0">
                <a:latin typeface="Calibri Light" panose="020F0302020204030204" pitchFamily="34" charset="0"/>
                <a:sym typeface="Symbol" pitchFamily="18" charset="2"/>
              </a:rPr>
              <a:t>&gt;</a:t>
            </a:r>
            <a:r>
              <a:rPr lang="en-US" altLang="sv-SE" sz="2200" dirty="0" err="1">
                <a:latin typeface="Calibri Light" panose="020F0302020204030204" pitchFamily="34" charset="0"/>
                <a:sym typeface="Symbol" pitchFamily="18" charset="2"/>
              </a:rPr>
              <a:t>Processors</a:t>
            </a:r>
            <a:r>
              <a:rPr lang="en-US" altLang="sv-SE" sz="2200" baseline="-25000" dirty="0" err="1">
                <a:latin typeface="Calibri Light" panose="020F0302020204030204" pitchFamily="34" charset="0"/>
                <a:sym typeface="Symbol" pitchFamily="18" charset="2"/>
              </a:rPr>
              <a:t>i</a:t>
            </a:r>
            <a:r>
              <a:rPr lang="en-US" altLang="sv-SE" sz="2200" dirty="0">
                <a:latin typeface="Calibri Light" panose="020F0302020204030204" pitchFamily="34" charset="0"/>
                <a:sym typeface="Symbol" pitchFamily="18" charset="2"/>
              </a:rPr>
              <a:t>.</a:t>
            </a:r>
          </a:p>
          <a:p>
            <a:pPr>
              <a:lnSpc>
                <a:spcPct val="90000"/>
              </a:lnSpc>
            </a:pPr>
            <a:endParaRPr lang="en-US" altLang="sv-SE" sz="2000" dirty="0">
              <a:latin typeface="Calibri Light" panose="020F0302020204030204" pitchFamily="34" charset="0"/>
              <a:sym typeface="Symbol" pitchFamily="18" charset="2"/>
            </a:endParaRPr>
          </a:p>
          <a:p>
            <a:pPr>
              <a:lnSpc>
                <a:spcPct val="90000"/>
              </a:lnSpc>
            </a:pPr>
            <a:r>
              <a:rPr lang="en-US" altLang="sv-SE" sz="2200" dirty="0">
                <a:latin typeface="Calibri Light" panose="020F0302020204030204" pitchFamily="34" charset="0"/>
                <a:sym typeface="Symbol" pitchFamily="18" charset="2"/>
              </a:rPr>
              <a:t>In accordance with Lemma 4.7, in every configuration that follows d+2 cycles, no tuples of grater distance than d exists in </a:t>
            </a:r>
            <a:r>
              <a:rPr lang="en-US" altLang="sv-SE" sz="2200" dirty="0" err="1">
                <a:latin typeface="Calibri Light" panose="020F0302020204030204" pitchFamily="34" charset="0"/>
                <a:sym typeface="Symbol" pitchFamily="18" charset="2"/>
              </a:rPr>
              <a:t>Processors</a:t>
            </a:r>
            <a:r>
              <a:rPr lang="en-US" altLang="sv-SE" sz="2200" baseline="-25000" dirty="0" err="1">
                <a:latin typeface="Calibri Light" panose="020F0302020204030204" pitchFamily="34" charset="0"/>
                <a:sym typeface="Symbol" pitchFamily="18" charset="2"/>
              </a:rPr>
              <a:t>i</a:t>
            </a:r>
            <a:r>
              <a:rPr lang="en-US" altLang="sv-SE" sz="2200" dirty="0">
                <a:latin typeface="Calibri Light" panose="020F0302020204030204" pitchFamily="34" charset="0"/>
                <a:sym typeface="Symbol" pitchFamily="18" charset="2"/>
              </a:rPr>
              <a:t> variables. </a:t>
            </a:r>
          </a:p>
          <a:p>
            <a:pPr>
              <a:lnSpc>
                <a:spcPct val="90000"/>
              </a:lnSpc>
            </a:pPr>
            <a:endParaRPr lang="en-US" altLang="sv-SE" sz="2200" dirty="0">
              <a:latin typeface="Calibri Light" panose="020F0302020204030204" pitchFamily="34" charset="0"/>
              <a:sym typeface="Symbol" pitchFamily="18" charset="2"/>
            </a:endParaRPr>
          </a:p>
          <a:p>
            <a:pPr>
              <a:lnSpc>
                <a:spcPct val="90000"/>
              </a:lnSpc>
            </a:pPr>
            <a:r>
              <a:rPr lang="en-US" altLang="sv-SE" sz="2200" dirty="0">
                <a:latin typeface="Calibri Light" panose="020F0302020204030204" pitchFamily="34" charset="0"/>
                <a:sym typeface="Symbol" pitchFamily="18" charset="2"/>
              </a:rPr>
              <a:t>Therefore, during the d+3 cycle, a </a:t>
            </a:r>
            <a:r>
              <a:rPr lang="en-US" altLang="sv-SE" sz="2200" i="1" dirty="0">
                <a:latin typeface="Calibri Light" panose="020F0302020204030204" pitchFamily="34" charset="0"/>
                <a:sym typeface="Symbol" pitchFamily="18" charset="2"/>
              </a:rPr>
              <a:t>safe configuration</a:t>
            </a:r>
            <a:r>
              <a:rPr lang="en-US" altLang="sv-SE" sz="2200" dirty="0">
                <a:latin typeface="Calibri Light" panose="020F0302020204030204" pitchFamily="34" charset="0"/>
                <a:sym typeface="Symbol" pitchFamily="18" charset="2"/>
              </a:rPr>
              <a:t> is reached.</a:t>
            </a:r>
          </a:p>
        </p:txBody>
      </p:sp>
      <p:sp>
        <p:nvSpPr>
          <p:cNvPr id="464901" name="Rectangle 5"/>
          <p:cNvSpPr>
            <a:spLocks noChangeArrowheads="1"/>
          </p:cNvSpPr>
          <p:nvPr/>
        </p:nvSpPr>
        <p:spPr bwMode="auto">
          <a:xfrm>
            <a:off x="495300" y="3471863"/>
            <a:ext cx="8331200" cy="203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endParaRPr lang="sv-SE" altLang="sv-SE" b="0" baseline="-25000">
              <a:solidFill>
                <a:srgbClr val="0000B0"/>
              </a:solidFill>
              <a:latin typeface="Comic Sans MS" pitchFamily="66" charset="0"/>
            </a:endParaRPr>
          </a:p>
        </p:txBody>
      </p:sp>
    </p:spTree>
    <p:extLst>
      <p:ext uri="{BB962C8B-B14F-4D97-AF65-F5344CB8AC3E}">
        <p14:creationId xmlns:p14="http://schemas.microsoft.com/office/powerpoint/2010/main" val="1115480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4900">
                                            <p:txEl>
                                              <p:pRg st="0" end="0"/>
                                            </p:txEl>
                                          </p:spTgt>
                                        </p:tgtEl>
                                        <p:attrNameLst>
                                          <p:attrName>style.visibility</p:attrName>
                                        </p:attrNameLst>
                                      </p:cBhvr>
                                      <p:to>
                                        <p:strVal val="visible"/>
                                      </p:to>
                                    </p:set>
                                    <p:animEffect transition="in" filter="blinds(horizontal)">
                                      <p:cBhvr>
                                        <p:cTn id="7" dur="500"/>
                                        <p:tgtEl>
                                          <p:spTgt spid="4649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4900">
                                            <p:txEl>
                                              <p:pRg st="1" end="1"/>
                                            </p:txEl>
                                          </p:spTgt>
                                        </p:tgtEl>
                                        <p:attrNameLst>
                                          <p:attrName>style.visibility</p:attrName>
                                        </p:attrNameLst>
                                      </p:cBhvr>
                                      <p:to>
                                        <p:strVal val="visible"/>
                                      </p:to>
                                    </p:set>
                                    <p:animEffect transition="in" filter="blinds(horizontal)">
                                      <p:cBhvr>
                                        <p:cTn id="12" dur="500"/>
                                        <p:tgtEl>
                                          <p:spTgt spid="4649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4900">
                                            <p:txEl>
                                              <p:pRg st="3" end="3"/>
                                            </p:txEl>
                                          </p:spTgt>
                                        </p:tgtEl>
                                        <p:attrNameLst>
                                          <p:attrName>style.visibility</p:attrName>
                                        </p:attrNameLst>
                                      </p:cBhvr>
                                      <p:to>
                                        <p:strVal val="visible"/>
                                      </p:to>
                                    </p:set>
                                    <p:animEffect transition="in" filter="blinds(horizontal)">
                                      <p:cBhvr>
                                        <p:cTn id="17" dur="500"/>
                                        <p:tgtEl>
                                          <p:spTgt spid="46490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4900">
                                            <p:txEl>
                                              <p:pRg st="5" end="5"/>
                                            </p:txEl>
                                          </p:spTgt>
                                        </p:tgtEl>
                                        <p:attrNameLst>
                                          <p:attrName>style.visibility</p:attrName>
                                        </p:attrNameLst>
                                      </p:cBhvr>
                                      <p:to>
                                        <p:strVal val="visible"/>
                                      </p:to>
                                    </p:set>
                                    <p:animEffect transition="in" filter="blinds(horizontal)">
                                      <p:cBhvr>
                                        <p:cTn id="22" dur="500"/>
                                        <p:tgtEl>
                                          <p:spTgt spid="4649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0"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190499" y="274638"/>
            <a:ext cx="8848725" cy="1143000"/>
          </a:xfrm>
          <a:noFill/>
        </p:spPr>
        <p:txBody>
          <a:bodyPr lIns="0" rIns="0"/>
          <a:lstStyle/>
          <a:p>
            <a:r>
              <a:rPr lang="en-US" altLang="sv-SE" sz="3200" dirty="0">
                <a:latin typeface="Calibri Light" panose="020F0302020204030204" pitchFamily="34" charset="0"/>
              </a:rPr>
              <a:t>Self-Stabilizing </a:t>
            </a:r>
            <a:r>
              <a:rPr lang="en-US" altLang="sv-SE" sz="3200" dirty="0" err="1">
                <a:latin typeface="Calibri Light" panose="020F0302020204030204" pitchFamily="34" charset="0"/>
              </a:rPr>
              <a:t>Convergecast</a:t>
            </a:r>
            <a:r>
              <a:rPr lang="en-US" altLang="sv-SE" sz="3200" dirty="0">
                <a:latin typeface="Calibri Light" panose="020F0302020204030204" pitchFamily="34" charset="0"/>
              </a:rPr>
              <a:t> for Topology Update</a:t>
            </a:r>
          </a:p>
        </p:txBody>
      </p:sp>
      <p:sp>
        <p:nvSpPr>
          <p:cNvPr id="465923" name="Rectangle 3"/>
          <p:cNvSpPr>
            <a:spLocks noGrp="1" noChangeArrowheads="1"/>
          </p:cNvSpPr>
          <p:nvPr>
            <p:ph idx="1"/>
          </p:nvPr>
        </p:nvSpPr>
        <p:spPr/>
        <p:txBody>
          <a:bodyPr/>
          <a:lstStyle/>
          <a:p>
            <a:pPr marL="0" indent="0">
              <a:buFont typeface="Wingdings" pitchFamily="2" charset="2"/>
              <a:buNone/>
            </a:pPr>
            <a:r>
              <a:rPr lang="en-US" altLang="sv-SE" sz="2800" dirty="0">
                <a:latin typeface="Calibri Light" panose="020F0302020204030204" pitchFamily="34" charset="0"/>
              </a:rPr>
              <a:t>In the topology-update algorithm, the information that is </a:t>
            </a:r>
            <a:r>
              <a:rPr lang="en-US" altLang="sv-SE" sz="2800" dirty="0" err="1">
                <a:latin typeface="Calibri Light" panose="020F0302020204030204" pitchFamily="34" charset="0"/>
              </a:rPr>
              <a:t>convergecast</a:t>
            </a:r>
            <a:r>
              <a:rPr lang="en-US" altLang="sv-SE" sz="2800" dirty="0">
                <a:latin typeface="Calibri Light" panose="020F0302020204030204" pitchFamily="34" charset="0"/>
              </a:rPr>
              <a:t> is the local topology (the descendant’s neighbors identity).</a:t>
            </a:r>
          </a:p>
          <a:p>
            <a:pPr marL="0" indent="0">
              <a:buFont typeface="Wingdings" pitchFamily="2" charset="2"/>
              <a:buNone/>
            </a:pPr>
            <a:endParaRPr lang="en-US" altLang="sv-SE" sz="2800" dirty="0">
              <a:latin typeface="Calibri Light" panose="020F0302020204030204" pitchFamily="34" charset="0"/>
            </a:endParaRPr>
          </a:p>
          <a:p>
            <a:pPr marL="0" indent="0">
              <a:buFont typeface="Wingdings" pitchFamily="2" charset="2"/>
              <a:buNone/>
            </a:pPr>
            <a:r>
              <a:rPr lang="en-US" altLang="sv-SE" sz="2800" dirty="0">
                <a:latin typeface="Calibri Light" panose="020F0302020204030204" pitchFamily="34" charset="0"/>
              </a:rPr>
              <a:t>We assume that every processor knows its parent and children in the BFS tree of the leader </a:t>
            </a:r>
          </a:p>
          <a:p>
            <a:pPr marL="0" indent="0">
              <a:buFont typeface="Wingdings" pitchFamily="2" charset="2"/>
              <a:buNone/>
            </a:pPr>
            <a:r>
              <a:rPr lang="en-US" altLang="sv-SE" sz="2800" dirty="0">
                <a:solidFill>
                  <a:schemeClr val="hlink"/>
                </a:solidFill>
                <a:latin typeface="Calibri Light" panose="020F0302020204030204" pitchFamily="34" charset="0"/>
              </a:rPr>
              <a:t>(can be done in O(d) cycles with update).</a:t>
            </a:r>
          </a:p>
        </p:txBody>
      </p:sp>
      <p:sp>
        <p:nvSpPr>
          <p:cNvPr id="5" name="Slide Number Placeholder 6"/>
          <p:cNvSpPr>
            <a:spLocks noGrp="1"/>
          </p:cNvSpPr>
          <p:nvPr>
            <p:ph type="sldNum" sz="quarter" idx="12"/>
          </p:nvPr>
        </p:nvSpPr>
        <p:spPr/>
        <p:txBody>
          <a:bodyPr/>
          <a:lstStyle/>
          <a:p>
            <a:r>
              <a:rPr lang="en-US" altLang="en-US"/>
              <a:t>4-</a:t>
            </a:r>
            <a:fld id="{46D15CF5-AFDF-4C43-9D55-EC967F3EE2CD}" type="slidenum">
              <a:rPr lang="en-US" altLang="en-US"/>
              <a:pPr/>
              <a:t>29</a:t>
            </a:fld>
            <a:endParaRPr lang="en-US" altLang="en-US"/>
          </a:p>
        </p:txBody>
      </p:sp>
    </p:spTree>
    <p:extLst>
      <p:ext uri="{BB962C8B-B14F-4D97-AF65-F5344CB8AC3E}">
        <p14:creationId xmlns:p14="http://schemas.microsoft.com/office/powerpoint/2010/main" val="138935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Text Box 5"/>
          <p:cNvSpPr txBox="1">
            <a:spLocks noChangeArrowheads="1"/>
          </p:cNvSpPr>
          <p:nvPr/>
        </p:nvSpPr>
        <p:spPr bwMode="auto">
          <a:xfrm>
            <a:off x="280988" y="1609725"/>
            <a:ext cx="43370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4013" indent="-354013">
              <a:defRPr>
                <a:solidFill>
                  <a:schemeClr val="tx1"/>
                </a:solidFill>
                <a:latin typeface="Arial" pitchFamily="34" charset="0"/>
                <a:cs typeface="Arial" pitchFamily="34" charset="0"/>
              </a:defRPr>
            </a:lvl1pPr>
            <a:lvl2pPr marL="1422400" indent="-609600">
              <a:defRPr>
                <a:solidFill>
                  <a:schemeClr val="tx1"/>
                </a:solidFill>
                <a:latin typeface="Arial" pitchFamily="34" charset="0"/>
                <a:cs typeface="Arial" pitchFamily="34" charset="0"/>
              </a:defRPr>
            </a:lvl2pPr>
            <a:lvl3pPr marL="2211388" indent="-609600">
              <a:defRPr>
                <a:solidFill>
                  <a:schemeClr val="tx1"/>
                </a:solidFill>
                <a:latin typeface="Arial" pitchFamily="34" charset="0"/>
                <a:cs typeface="Arial" pitchFamily="34" charset="0"/>
              </a:defRPr>
            </a:lvl3pPr>
            <a:lvl4pPr marL="3000375" indent="-609600">
              <a:defRPr>
                <a:solidFill>
                  <a:schemeClr val="tx1"/>
                </a:solidFill>
                <a:latin typeface="Arial" pitchFamily="34" charset="0"/>
                <a:cs typeface="Arial" pitchFamily="34" charset="0"/>
              </a:defRPr>
            </a:lvl4pPr>
            <a:lvl5pPr marL="3789363" indent="-609600">
              <a:defRPr>
                <a:solidFill>
                  <a:schemeClr val="tx1"/>
                </a:solidFill>
                <a:latin typeface="Arial" pitchFamily="34" charset="0"/>
                <a:cs typeface="Arial" pitchFamily="34" charset="0"/>
              </a:defRPr>
            </a:lvl5pPr>
            <a:lvl6pPr marL="4246563" indent="-609600" fontAlgn="base">
              <a:spcBef>
                <a:spcPct val="0"/>
              </a:spcBef>
              <a:spcAft>
                <a:spcPct val="0"/>
              </a:spcAft>
              <a:defRPr>
                <a:solidFill>
                  <a:schemeClr val="tx1"/>
                </a:solidFill>
                <a:latin typeface="Arial" pitchFamily="34" charset="0"/>
                <a:cs typeface="Arial" pitchFamily="34" charset="0"/>
              </a:defRPr>
            </a:lvl6pPr>
            <a:lvl7pPr marL="4703763" indent="-609600" fontAlgn="base">
              <a:spcBef>
                <a:spcPct val="0"/>
              </a:spcBef>
              <a:spcAft>
                <a:spcPct val="0"/>
              </a:spcAft>
              <a:defRPr>
                <a:solidFill>
                  <a:schemeClr val="tx1"/>
                </a:solidFill>
                <a:latin typeface="Arial" pitchFamily="34" charset="0"/>
                <a:cs typeface="Arial" pitchFamily="34" charset="0"/>
              </a:defRPr>
            </a:lvl7pPr>
            <a:lvl8pPr marL="5160963" indent="-609600" fontAlgn="base">
              <a:spcBef>
                <a:spcPct val="0"/>
              </a:spcBef>
              <a:spcAft>
                <a:spcPct val="0"/>
              </a:spcAft>
              <a:defRPr>
                <a:solidFill>
                  <a:schemeClr val="tx1"/>
                </a:solidFill>
                <a:latin typeface="Arial" pitchFamily="34" charset="0"/>
                <a:cs typeface="Arial" pitchFamily="34" charset="0"/>
              </a:defRPr>
            </a:lvl8pPr>
            <a:lvl9pPr marL="5618163" indent="-609600" fontAlgn="base">
              <a:spcBef>
                <a:spcPct val="0"/>
              </a:spcBef>
              <a:spcAft>
                <a:spcPct val="0"/>
              </a:spcAft>
              <a:defRPr>
                <a:solidFill>
                  <a:schemeClr val="tx1"/>
                </a:solidFill>
                <a:latin typeface="Arial" pitchFamily="34" charset="0"/>
                <a:cs typeface="Arial" pitchFamily="34" charset="0"/>
              </a:defRPr>
            </a:lvl9pPr>
          </a:lstStyle>
          <a:p>
            <a:pPr eaLnBrk="0" hangingPunct="0">
              <a:spcBef>
                <a:spcPct val="10000"/>
              </a:spcBef>
              <a:buClr>
                <a:srgbClr val="000099"/>
              </a:buClr>
              <a:buSzPct val="85000"/>
              <a:buFont typeface="Wingdings" pitchFamily="2" charset="2"/>
              <a:buNone/>
            </a:pPr>
            <a:r>
              <a:rPr lang="en-US" altLang="sv-SE" sz="2800" dirty="0">
                <a:solidFill>
                  <a:srgbClr val="000099"/>
                </a:solidFill>
                <a:latin typeface="Calibri Light" panose="020F0302020204030204" pitchFamily="34" charset="0"/>
              </a:rPr>
              <a:t>1. Compose a spanning tree using the </a:t>
            </a:r>
            <a:r>
              <a:rPr lang="en-US" altLang="sv-SE" sz="2800" dirty="0">
                <a:solidFill>
                  <a:srgbClr val="CC3300"/>
                </a:solidFill>
                <a:latin typeface="Calibri Light" panose="020F0302020204030204" pitchFamily="34" charset="0"/>
              </a:rPr>
              <a:t>Spanning Tree Construction</a:t>
            </a:r>
            <a:r>
              <a:rPr lang="en-US" altLang="sv-SE" sz="2800" dirty="0">
                <a:solidFill>
                  <a:srgbClr val="000099"/>
                </a:solidFill>
                <a:latin typeface="Calibri Light" panose="020F0302020204030204" pitchFamily="34" charset="0"/>
              </a:rPr>
              <a:t> algorithm </a:t>
            </a:r>
          </a:p>
        </p:txBody>
      </p:sp>
      <p:sp>
        <p:nvSpPr>
          <p:cNvPr id="42001" name="Rectangle 17"/>
          <p:cNvSpPr>
            <a:spLocks noChangeArrowheads="1"/>
          </p:cNvSpPr>
          <p:nvPr/>
        </p:nvSpPr>
        <p:spPr bwMode="auto">
          <a:xfrm>
            <a:off x="115888" y="6024563"/>
            <a:ext cx="7479548" cy="461665"/>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0" hangingPunct="0">
              <a:spcBef>
                <a:spcPct val="20000"/>
              </a:spcBef>
              <a:buClr>
                <a:schemeClr val="accent2"/>
              </a:buClr>
              <a:buSzPct val="85000"/>
              <a:buFont typeface="Wingdings" pitchFamily="2" charset="2"/>
              <a:buNone/>
            </a:pPr>
            <a:r>
              <a:rPr lang="en-US" altLang="sv-SE" sz="2400" dirty="0">
                <a:solidFill>
                  <a:srgbClr val="CC3300"/>
                </a:solidFill>
                <a:latin typeface="Calibri Light" panose="020F0302020204030204" pitchFamily="34" charset="0"/>
              </a:rPr>
              <a:t>Al for T (read/write)</a:t>
            </a:r>
            <a:r>
              <a:rPr lang="en-US" altLang="sv-SE" sz="2400" dirty="0">
                <a:solidFill>
                  <a:srgbClr val="009999"/>
                </a:solidFill>
                <a:latin typeface="Calibri Light" panose="020F0302020204030204" pitchFamily="34" charset="0"/>
              </a:rPr>
              <a:t> = Al for T (daemon) </a:t>
            </a:r>
            <a:r>
              <a:rPr lang="en-US" altLang="sv-SE" sz="2400" dirty="0">
                <a:solidFill>
                  <a:srgbClr val="000099"/>
                </a:solidFill>
                <a:latin typeface="Calibri Light" panose="020F0302020204030204" pitchFamily="34" charset="0"/>
              </a:rPr>
              <a:t>◦ Mutual Exclusion</a:t>
            </a:r>
            <a:r>
              <a:rPr lang="en-US" altLang="sv-SE" sz="2400" b="1" dirty="0">
                <a:latin typeface="Calibri Light" panose="020F0302020204030204" pitchFamily="34" charset="0"/>
              </a:rPr>
              <a:t> </a:t>
            </a:r>
          </a:p>
        </p:txBody>
      </p:sp>
      <p:sp>
        <p:nvSpPr>
          <p:cNvPr id="42002" name="Rectangle 18"/>
          <p:cNvSpPr>
            <a:spLocks noChangeArrowheads="1"/>
          </p:cNvSpPr>
          <p:nvPr/>
        </p:nvSpPr>
        <p:spPr bwMode="auto">
          <a:xfrm>
            <a:off x="266700" y="771525"/>
            <a:ext cx="837565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itchFamily="34" charset="0"/>
                <a:cs typeface="Arial" pitchFamily="34" charset="0"/>
              </a:defRPr>
            </a:lvl1pPr>
            <a:lvl2pPr marL="742950" indent="-285750">
              <a:spcBef>
                <a:spcPct val="20000"/>
              </a:spcBef>
              <a:buChar char="–"/>
              <a:defRPr sz="2800">
                <a:solidFill>
                  <a:schemeClr val="tx1"/>
                </a:solidFill>
                <a:latin typeface="Arial" pitchFamily="34" charset="0"/>
                <a:cs typeface="Arial" pitchFamily="34" charset="0"/>
              </a:defRPr>
            </a:lvl2pPr>
            <a:lvl3pPr marL="1143000" indent="-228600">
              <a:spcBef>
                <a:spcPct val="20000"/>
              </a:spcBef>
              <a:buChar char="•"/>
              <a:defRPr sz="2400">
                <a:solidFill>
                  <a:schemeClr val="tx1"/>
                </a:solidFill>
                <a:latin typeface="Arial" pitchFamily="34" charset="0"/>
                <a:cs typeface="Arial" pitchFamily="34" charset="0"/>
              </a:defRPr>
            </a:lvl3pPr>
            <a:lvl4pPr marL="1600200" indent="-228600">
              <a:spcBef>
                <a:spcPct val="20000"/>
              </a:spcBef>
              <a:buChar char="–"/>
              <a:defRPr sz="2000">
                <a:solidFill>
                  <a:schemeClr val="tx1"/>
                </a:solidFill>
                <a:latin typeface="Arial" pitchFamily="34" charset="0"/>
                <a:cs typeface="Arial" pitchFamily="34" charset="0"/>
              </a:defRPr>
            </a:lvl4pPr>
            <a:lvl5pPr marL="2057400" indent="-228600">
              <a:spcBef>
                <a:spcPct val="20000"/>
              </a:spcBef>
              <a:buChar char="»"/>
              <a:defRPr sz="2000">
                <a:solidFill>
                  <a:schemeClr val="tx1"/>
                </a:solidFill>
                <a:latin typeface="Arial" pitchFamily="34" charset="0"/>
                <a:cs typeface="Arial" pitchFamily="34" charset="0"/>
              </a:defRPr>
            </a:lvl5pPr>
            <a:lvl6pPr marL="2514600" indent="-228600" fontAlgn="base">
              <a:spcBef>
                <a:spcPct val="20000"/>
              </a:spcBef>
              <a:spcAft>
                <a:spcPct val="0"/>
              </a:spcAft>
              <a:buChar char="»"/>
              <a:defRPr sz="2000">
                <a:solidFill>
                  <a:schemeClr val="tx1"/>
                </a:solidFill>
                <a:latin typeface="Arial" pitchFamily="34" charset="0"/>
                <a:cs typeface="Arial" pitchFamily="34" charset="0"/>
              </a:defRPr>
            </a:lvl6pPr>
            <a:lvl7pPr marL="2971800" indent="-228600" fontAlgn="base">
              <a:spcBef>
                <a:spcPct val="20000"/>
              </a:spcBef>
              <a:spcAft>
                <a:spcPct val="0"/>
              </a:spcAft>
              <a:buChar char="»"/>
              <a:defRPr sz="2000">
                <a:solidFill>
                  <a:schemeClr val="tx1"/>
                </a:solidFill>
                <a:latin typeface="Arial" pitchFamily="34" charset="0"/>
                <a:cs typeface="Arial" pitchFamily="34" charset="0"/>
              </a:defRPr>
            </a:lvl7pPr>
            <a:lvl8pPr marL="3429000" indent="-228600" fontAlgn="base">
              <a:spcBef>
                <a:spcPct val="20000"/>
              </a:spcBef>
              <a:spcAft>
                <a:spcPct val="0"/>
              </a:spcAft>
              <a:buChar char="»"/>
              <a:defRPr sz="2000">
                <a:solidFill>
                  <a:schemeClr val="tx1"/>
                </a:solidFill>
                <a:latin typeface="Arial" pitchFamily="34" charset="0"/>
                <a:cs typeface="Arial" pitchFamily="34" charset="0"/>
              </a:defRPr>
            </a:lvl8pPr>
            <a:lvl9pPr marL="3886200" indent="-228600" fontAlgn="base">
              <a:spcBef>
                <a:spcPct val="20000"/>
              </a:spcBef>
              <a:spcAft>
                <a:spcPct val="0"/>
              </a:spcAft>
              <a:buChar char="»"/>
              <a:defRPr sz="2000">
                <a:solidFill>
                  <a:schemeClr val="tx1"/>
                </a:solidFill>
                <a:latin typeface="Arial" pitchFamily="34" charset="0"/>
                <a:cs typeface="Arial" pitchFamily="34" charset="0"/>
              </a:defRPr>
            </a:lvl9pPr>
          </a:lstStyle>
          <a:p>
            <a:r>
              <a:rPr lang="en-US" altLang="sv-SE" dirty="0">
                <a:solidFill>
                  <a:schemeClr val="accent2"/>
                </a:solidFill>
                <a:latin typeface="Calibri Light" panose="020F0302020204030204" pitchFamily="34" charset="0"/>
              </a:rPr>
              <a:t> How does the compiler work ?</a:t>
            </a:r>
          </a:p>
        </p:txBody>
      </p:sp>
      <p:sp>
        <p:nvSpPr>
          <p:cNvPr id="42003" name="Rectangle 19"/>
          <p:cNvSpPr>
            <a:spLocks noChangeArrowheads="1"/>
          </p:cNvSpPr>
          <p:nvPr/>
        </p:nvSpPr>
        <p:spPr bwMode="auto">
          <a:xfrm>
            <a:off x="533400" y="58738"/>
            <a:ext cx="7772400"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itchFamily="34" charset="0"/>
                <a:cs typeface="Arial" pitchFamily="34" charset="0"/>
              </a:defRPr>
            </a:lvl1pPr>
            <a:lvl2pPr algn="ctr">
              <a:defRPr sz="4400">
                <a:solidFill>
                  <a:schemeClr val="tx2"/>
                </a:solidFill>
                <a:latin typeface="Arial" pitchFamily="34" charset="0"/>
                <a:cs typeface="Arial" pitchFamily="34" charset="0"/>
              </a:defRPr>
            </a:lvl2pPr>
            <a:lvl3pPr algn="ctr">
              <a:defRPr sz="4400">
                <a:solidFill>
                  <a:schemeClr val="tx2"/>
                </a:solidFill>
                <a:latin typeface="Arial" pitchFamily="34" charset="0"/>
                <a:cs typeface="Arial" pitchFamily="34" charset="0"/>
              </a:defRPr>
            </a:lvl3pPr>
            <a:lvl4pPr algn="ctr">
              <a:defRPr sz="4400">
                <a:solidFill>
                  <a:schemeClr val="tx2"/>
                </a:solidFill>
                <a:latin typeface="Arial" pitchFamily="34" charset="0"/>
                <a:cs typeface="Arial" pitchFamily="34" charset="0"/>
              </a:defRPr>
            </a:lvl4pPr>
            <a:lvl5pPr algn="ctr">
              <a:defRPr sz="4400">
                <a:solidFill>
                  <a:schemeClr val="tx2"/>
                </a:solidFill>
                <a:latin typeface="Arial" pitchFamily="34" charset="0"/>
                <a:cs typeface="Arial" pitchFamily="34" charset="0"/>
              </a:defRPr>
            </a:lvl5pPr>
            <a:lvl6pPr marL="457200" algn="ctr" fontAlgn="base">
              <a:spcBef>
                <a:spcPct val="0"/>
              </a:spcBef>
              <a:spcAft>
                <a:spcPct val="0"/>
              </a:spcAft>
              <a:defRPr sz="4400">
                <a:solidFill>
                  <a:schemeClr val="tx2"/>
                </a:solidFill>
                <a:latin typeface="Arial" pitchFamily="34" charset="0"/>
                <a:cs typeface="Arial" pitchFamily="34" charset="0"/>
              </a:defRPr>
            </a:lvl6pPr>
            <a:lvl7pPr marL="914400" algn="ctr" fontAlgn="base">
              <a:spcBef>
                <a:spcPct val="0"/>
              </a:spcBef>
              <a:spcAft>
                <a:spcPct val="0"/>
              </a:spcAft>
              <a:defRPr sz="4400">
                <a:solidFill>
                  <a:schemeClr val="tx2"/>
                </a:solidFill>
                <a:latin typeface="Arial" pitchFamily="34" charset="0"/>
                <a:cs typeface="Arial" pitchFamily="34" charset="0"/>
              </a:defRPr>
            </a:lvl7pPr>
            <a:lvl8pPr marL="1371600" algn="ctr" fontAlgn="base">
              <a:spcBef>
                <a:spcPct val="0"/>
              </a:spcBef>
              <a:spcAft>
                <a:spcPct val="0"/>
              </a:spcAft>
              <a:defRPr sz="4400">
                <a:solidFill>
                  <a:schemeClr val="tx2"/>
                </a:solidFill>
                <a:latin typeface="Arial" pitchFamily="34" charset="0"/>
                <a:cs typeface="Arial" pitchFamily="34" charset="0"/>
              </a:defRPr>
            </a:lvl8pPr>
            <a:lvl9pPr marL="1828800" algn="ctr" fontAlgn="base">
              <a:spcBef>
                <a:spcPct val="0"/>
              </a:spcBef>
              <a:spcAft>
                <a:spcPct val="0"/>
              </a:spcAft>
              <a:defRPr sz="4400">
                <a:solidFill>
                  <a:schemeClr val="tx2"/>
                </a:solidFill>
                <a:latin typeface="Arial" pitchFamily="34" charset="0"/>
                <a:cs typeface="Arial" pitchFamily="34" charset="0"/>
              </a:defRPr>
            </a:lvl9pPr>
          </a:lstStyle>
          <a:p>
            <a:r>
              <a:rPr lang="en-US" altLang="sv-SE" sz="3600" u="sng" dirty="0">
                <a:solidFill>
                  <a:schemeClr val="hlink"/>
                </a:solidFill>
                <a:latin typeface="Comic Sans MS" pitchFamily="66" charset="0"/>
              </a:rPr>
              <a:t>Converting</a:t>
            </a:r>
            <a:endParaRPr lang="en-US" altLang="sv-SE" sz="3600" dirty="0">
              <a:solidFill>
                <a:schemeClr val="hlink"/>
              </a:solidFill>
              <a:latin typeface="Comic Sans MS" pitchFamily="66" charset="0"/>
            </a:endParaRPr>
          </a:p>
        </p:txBody>
      </p:sp>
      <p:sp>
        <p:nvSpPr>
          <p:cNvPr id="42004" name="Text Box 20"/>
          <p:cNvSpPr txBox="1">
            <a:spLocks noChangeArrowheads="1"/>
          </p:cNvSpPr>
          <p:nvPr/>
        </p:nvSpPr>
        <p:spPr bwMode="auto">
          <a:xfrm>
            <a:off x="249238" y="3489325"/>
            <a:ext cx="86137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4013" indent="-354013">
              <a:defRPr>
                <a:solidFill>
                  <a:schemeClr val="tx1"/>
                </a:solidFill>
                <a:latin typeface="Arial" pitchFamily="34" charset="0"/>
                <a:cs typeface="Arial" pitchFamily="34" charset="0"/>
              </a:defRPr>
            </a:lvl1pPr>
            <a:lvl2pPr marL="1422400" indent="-609600">
              <a:defRPr>
                <a:solidFill>
                  <a:schemeClr val="tx1"/>
                </a:solidFill>
                <a:latin typeface="Arial" pitchFamily="34" charset="0"/>
                <a:cs typeface="Arial" pitchFamily="34" charset="0"/>
              </a:defRPr>
            </a:lvl2pPr>
            <a:lvl3pPr marL="2211388" indent="-609600">
              <a:defRPr>
                <a:solidFill>
                  <a:schemeClr val="tx1"/>
                </a:solidFill>
                <a:latin typeface="Arial" pitchFamily="34" charset="0"/>
                <a:cs typeface="Arial" pitchFamily="34" charset="0"/>
              </a:defRPr>
            </a:lvl3pPr>
            <a:lvl4pPr marL="3000375" indent="-609600">
              <a:defRPr>
                <a:solidFill>
                  <a:schemeClr val="tx1"/>
                </a:solidFill>
                <a:latin typeface="Arial" pitchFamily="34" charset="0"/>
                <a:cs typeface="Arial" pitchFamily="34" charset="0"/>
              </a:defRPr>
            </a:lvl4pPr>
            <a:lvl5pPr marL="3789363" indent="-609600">
              <a:defRPr>
                <a:solidFill>
                  <a:schemeClr val="tx1"/>
                </a:solidFill>
                <a:latin typeface="Arial" pitchFamily="34" charset="0"/>
                <a:cs typeface="Arial" pitchFamily="34" charset="0"/>
              </a:defRPr>
            </a:lvl5pPr>
            <a:lvl6pPr marL="4246563" indent="-609600" fontAlgn="base">
              <a:spcBef>
                <a:spcPct val="0"/>
              </a:spcBef>
              <a:spcAft>
                <a:spcPct val="0"/>
              </a:spcAft>
              <a:defRPr>
                <a:solidFill>
                  <a:schemeClr val="tx1"/>
                </a:solidFill>
                <a:latin typeface="Arial" pitchFamily="34" charset="0"/>
                <a:cs typeface="Arial" pitchFamily="34" charset="0"/>
              </a:defRPr>
            </a:lvl6pPr>
            <a:lvl7pPr marL="4703763" indent="-609600" fontAlgn="base">
              <a:spcBef>
                <a:spcPct val="0"/>
              </a:spcBef>
              <a:spcAft>
                <a:spcPct val="0"/>
              </a:spcAft>
              <a:defRPr>
                <a:solidFill>
                  <a:schemeClr val="tx1"/>
                </a:solidFill>
                <a:latin typeface="Arial" pitchFamily="34" charset="0"/>
                <a:cs typeface="Arial" pitchFamily="34" charset="0"/>
              </a:defRPr>
            </a:lvl7pPr>
            <a:lvl8pPr marL="5160963" indent="-609600" fontAlgn="base">
              <a:spcBef>
                <a:spcPct val="0"/>
              </a:spcBef>
              <a:spcAft>
                <a:spcPct val="0"/>
              </a:spcAft>
              <a:defRPr>
                <a:solidFill>
                  <a:schemeClr val="tx1"/>
                </a:solidFill>
                <a:latin typeface="Arial" pitchFamily="34" charset="0"/>
                <a:cs typeface="Arial" pitchFamily="34" charset="0"/>
              </a:defRPr>
            </a:lvl8pPr>
            <a:lvl9pPr marL="5618163" indent="-609600" fontAlgn="base">
              <a:spcBef>
                <a:spcPct val="0"/>
              </a:spcBef>
              <a:spcAft>
                <a:spcPct val="0"/>
              </a:spcAft>
              <a:defRPr>
                <a:solidFill>
                  <a:schemeClr val="tx1"/>
                </a:solidFill>
                <a:latin typeface="Arial" pitchFamily="34" charset="0"/>
                <a:cs typeface="Arial" pitchFamily="34" charset="0"/>
              </a:defRPr>
            </a:lvl9pPr>
          </a:lstStyle>
          <a:p>
            <a:pPr eaLnBrk="0" hangingPunct="0">
              <a:spcBef>
                <a:spcPct val="10000"/>
              </a:spcBef>
              <a:buClr>
                <a:srgbClr val="000099"/>
              </a:buClr>
              <a:buSzPct val="85000"/>
              <a:buFont typeface="Wingdings" pitchFamily="2" charset="2"/>
              <a:buNone/>
            </a:pPr>
            <a:r>
              <a:rPr lang="en-US" altLang="sv-SE" sz="2800" dirty="0">
                <a:solidFill>
                  <a:srgbClr val="000099"/>
                </a:solidFill>
                <a:latin typeface="Calibri Light" panose="020F0302020204030204" pitchFamily="34" charset="0"/>
              </a:rPr>
              <a:t>2. Construct an Euler tour on the tree to create a virtual ring for the </a:t>
            </a:r>
            <a:r>
              <a:rPr lang="en-US" altLang="sv-SE" sz="2800" dirty="0">
                <a:solidFill>
                  <a:srgbClr val="CC3300"/>
                </a:solidFill>
                <a:latin typeface="Calibri Light" panose="020F0302020204030204" pitchFamily="34" charset="0"/>
              </a:rPr>
              <a:t>Mutual Exclusion</a:t>
            </a:r>
            <a:r>
              <a:rPr lang="en-US" altLang="sv-SE" sz="2800" dirty="0">
                <a:solidFill>
                  <a:srgbClr val="000099"/>
                </a:solidFill>
                <a:latin typeface="Calibri Light" panose="020F0302020204030204" pitchFamily="34" charset="0"/>
              </a:rPr>
              <a:t> algorithm</a:t>
            </a:r>
          </a:p>
        </p:txBody>
      </p:sp>
      <p:sp>
        <p:nvSpPr>
          <p:cNvPr id="42005" name="Text Box 21"/>
          <p:cNvSpPr txBox="1">
            <a:spLocks noChangeArrowheads="1"/>
          </p:cNvSpPr>
          <p:nvPr/>
        </p:nvSpPr>
        <p:spPr bwMode="auto">
          <a:xfrm>
            <a:off x="214313" y="4449763"/>
            <a:ext cx="86741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4013" indent="-354013">
              <a:defRPr>
                <a:solidFill>
                  <a:schemeClr val="tx1"/>
                </a:solidFill>
                <a:latin typeface="Arial" pitchFamily="34" charset="0"/>
                <a:cs typeface="Arial" pitchFamily="34" charset="0"/>
              </a:defRPr>
            </a:lvl1pPr>
            <a:lvl2pPr marL="1422400" indent="-609600">
              <a:defRPr>
                <a:solidFill>
                  <a:schemeClr val="tx1"/>
                </a:solidFill>
                <a:latin typeface="Arial" pitchFamily="34" charset="0"/>
                <a:cs typeface="Arial" pitchFamily="34" charset="0"/>
              </a:defRPr>
            </a:lvl2pPr>
            <a:lvl3pPr marL="2211388" indent="-609600">
              <a:defRPr>
                <a:solidFill>
                  <a:schemeClr val="tx1"/>
                </a:solidFill>
                <a:latin typeface="Arial" pitchFamily="34" charset="0"/>
                <a:cs typeface="Arial" pitchFamily="34" charset="0"/>
              </a:defRPr>
            </a:lvl3pPr>
            <a:lvl4pPr marL="3000375" indent="-609600">
              <a:defRPr>
                <a:solidFill>
                  <a:schemeClr val="tx1"/>
                </a:solidFill>
                <a:latin typeface="Arial" pitchFamily="34" charset="0"/>
                <a:cs typeface="Arial" pitchFamily="34" charset="0"/>
              </a:defRPr>
            </a:lvl4pPr>
            <a:lvl5pPr marL="3789363" indent="-609600">
              <a:defRPr>
                <a:solidFill>
                  <a:schemeClr val="tx1"/>
                </a:solidFill>
                <a:latin typeface="Arial" pitchFamily="34" charset="0"/>
                <a:cs typeface="Arial" pitchFamily="34" charset="0"/>
              </a:defRPr>
            </a:lvl5pPr>
            <a:lvl6pPr marL="4246563" indent="-609600" fontAlgn="base">
              <a:spcBef>
                <a:spcPct val="0"/>
              </a:spcBef>
              <a:spcAft>
                <a:spcPct val="0"/>
              </a:spcAft>
              <a:defRPr>
                <a:solidFill>
                  <a:schemeClr val="tx1"/>
                </a:solidFill>
                <a:latin typeface="Arial" pitchFamily="34" charset="0"/>
                <a:cs typeface="Arial" pitchFamily="34" charset="0"/>
              </a:defRPr>
            </a:lvl6pPr>
            <a:lvl7pPr marL="4703763" indent="-609600" fontAlgn="base">
              <a:spcBef>
                <a:spcPct val="0"/>
              </a:spcBef>
              <a:spcAft>
                <a:spcPct val="0"/>
              </a:spcAft>
              <a:defRPr>
                <a:solidFill>
                  <a:schemeClr val="tx1"/>
                </a:solidFill>
                <a:latin typeface="Arial" pitchFamily="34" charset="0"/>
                <a:cs typeface="Arial" pitchFamily="34" charset="0"/>
              </a:defRPr>
            </a:lvl7pPr>
            <a:lvl8pPr marL="5160963" indent="-609600" fontAlgn="base">
              <a:spcBef>
                <a:spcPct val="0"/>
              </a:spcBef>
              <a:spcAft>
                <a:spcPct val="0"/>
              </a:spcAft>
              <a:defRPr>
                <a:solidFill>
                  <a:schemeClr val="tx1"/>
                </a:solidFill>
                <a:latin typeface="Arial" pitchFamily="34" charset="0"/>
                <a:cs typeface="Arial" pitchFamily="34" charset="0"/>
              </a:defRPr>
            </a:lvl8pPr>
            <a:lvl9pPr marL="5618163" indent="-609600" fontAlgn="base">
              <a:spcBef>
                <a:spcPct val="0"/>
              </a:spcBef>
              <a:spcAft>
                <a:spcPct val="0"/>
              </a:spcAft>
              <a:defRPr>
                <a:solidFill>
                  <a:schemeClr val="tx1"/>
                </a:solidFill>
                <a:latin typeface="Arial" pitchFamily="34" charset="0"/>
                <a:cs typeface="Arial" pitchFamily="34" charset="0"/>
              </a:defRPr>
            </a:lvl9pPr>
          </a:lstStyle>
          <a:p>
            <a:pPr eaLnBrk="0" hangingPunct="0">
              <a:spcBef>
                <a:spcPct val="10000"/>
              </a:spcBef>
              <a:buClr>
                <a:srgbClr val="000099"/>
              </a:buClr>
              <a:buSzPct val="85000"/>
              <a:buFont typeface="Wingdings" pitchFamily="2" charset="2"/>
              <a:buNone/>
            </a:pPr>
            <a:r>
              <a:rPr lang="en-US" altLang="sv-SE" sz="2800" dirty="0">
                <a:solidFill>
                  <a:schemeClr val="accent2"/>
                </a:solidFill>
                <a:latin typeface="Calibri Light" panose="020F0302020204030204" pitchFamily="34" charset="0"/>
              </a:rPr>
              <a:t>3. A processor that enters the critical section reads the state of its neighbors changes state and writes, then it exits the critical section</a:t>
            </a:r>
          </a:p>
        </p:txBody>
      </p:sp>
      <p:sp>
        <p:nvSpPr>
          <p:cNvPr id="42006" name="Oval 22"/>
          <p:cNvSpPr>
            <a:spLocks noChangeArrowheads="1"/>
          </p:cNvSpPr>
          <p:nvPr/>
        </p:nvSpPr>
        <p:spPr bwMode="auto">
          <a:xfrm>
            <a:off x="5988050" y="1592263"/>
            <a:ext cx="279400" cy="266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2007" name="Oval 23"/>
          <p:cNvSpPr>
            <a:spLocks noChangeArrowheads="1"/>
          </p:cNvSpPr>
          <p:nvPr/>
        </p:nvSpPr>
        <p:spPr bwMode="auto">
          <a:xfrm>
            <a:off x="7058025" y="1439863"/>
            <a:ext cx="279400" cy="266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2008" name="Oval 24"/>
          <p:cNvSpPr>
            <a:spLocks noChangeArrowheads="1"/>
          </p:cNvSpPr>
          <p:nvPr/>
        </p:nvSpPr>
        <p:spPr bwMode="auto">
          <a:xfrm>
            <a:off x="7613650" y="2230438"/>
            <a:ext cx="279400" cy="266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2009" name="Oval 25"/>
          <p:cNvSpPr>
            <a:spLocks noChangeArrowheads="1"/>
          </p:cNvSpPr>
          <p:nvPr/>
        </p:nvSpPr>
        <p:spPr bwMode="auto">
          <a:xfrm>
            <a:off x="5927725" y="2489200"/>
            <a:ext cx="279400" cy="266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2010" name="Oval 26"/>
          <p:cNvSpPr>
            <a:spLocks noChangeArrowheads="1"/>
          </p:cNvSpPr>
          <p:nvPr/>
        </p:nvSpPr>
        <p:spPr bwMode="auto">
          <a:xfrm>
            <a:off x="6940550" y="2868613"/>
            <a:ext cx="279400" cy="266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2011" name="Line 27"/>
          <p:cNvSpPr>
            <a:spLocks noChangeShapeType="1"/>
          </p:cNvSpPr>
          <p:nvPr/>
        </p:nvSpPr>
        <p:spPr bwMode="auto">
          <a:xfrm>
            <a:off x="6210300" y="1814513"/>
            <a:ext cx="781050" cy="1062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12" name="Line 28"/>
          <p:cNvSpPr>
            <a:spLocks noChangeShapeType="1"/>
          </p:cNvSpPr>
          <p:nvPr/>
        </p:nvSpPr>
        <p:spPr bwMode="auto">
          <a:xfrm>
            <a:off x="6253163" y="1770063"/>
            <a:ext cx="1371600" cy="530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13" name="Line 29"/>
          <p:cNvSpPr>
            <a:spLocks noChangeShapeType="1"/>
          </p:cNvSpPr>
          <p:nvPr/>
        </p:nvSpPr>
        <p:spPr bwMode="auto">
          <a:xfrm>
            <a:off x="6208713" y="2670175"/>
            <a:ext cx="738187" cy="2936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14" name="Line 30"/>
          <p:cNvSpPr>
            <a:spLocks noChangeShapeType="1"/>
          </p:cNvSpPr>
          <p:nvPr/>
        </p:nvSpPr>
        <p:spPr bwMode="auto">
          <a:xfrm flipV="1">
            <a:off x="6253163" y="1592263"/>
            <a:ext cx="811212" cy="60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15" name="Line 31"/>
          <p:cNvSpPr>
            <a:spLocks noChangeShapeType="1"/>
          </p:cNvSpPr>
          <p:nvPr/>
        </p:nvSpPr>
        <p:spPr bwMode="auto">
          <a:xfrm>
            <a:off x="6164263" y="2700338"/>
            <a:ext cx="766762" cy="295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16" name="Line 32"/>
          <p:cNvSpPr>
            <a:spLocks noChangeShapeType="1"/>
          </p:cNvSpPr>
          <p:nvPr/>
        </p:nvSpPr>
        <p:spPr bwMode="auto">
          <a:xfrm flipH="1" flipV="1">
            <a:off x="6238875" y="1798638"/>
            <a:ext cx="796925" cy="1062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17" name="Line 33"/>
          <p:cNvSpPr>
            <a:spLocks noChangeShapeType="1"/>
          </p:cNvSpPr>
          <p:nvPr/>
        </p:nvSpPr>
        <p:spPr bwMode="auto">
          <a:xfrm>
            <a:off x="6267450" y="1827213"/>
            <a:ext cx="1327150" cy="517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18" name="Line 34"/>
          <p:cNvSpPr>
            <a:spLocks noChangeShapeType="1"/>
          </p:cNvSpPr>
          <p:nvPr/>
        </p:nvSpPr>
        <p:spPr bwMode="auto">
          <a:xfrm flipH="1" flipV="1">
            <a:off x="6267450" y="1739900"/>
            <a:ext cx="1371600" cy="5318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19" name="Line 35"/>
          <p:cNvSpPr>
            <a:spLocks noChangeShapeType="1"/>
          </p:cNvSpPr>
          <p:nvPr/>
        </p:nvSpPr>
        <p:spPr bwMode="auto">
          <a:xfrm flipV="1">
            <a:off x="6267450" y="1636713"/>
            <a:ext cx="812800" cy="60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20" name="Line 36"/>
          <p:cNvSpPr>
            <a:spLocks noChangeShapeType="1"/>
          </p:cNvSpPr>
          <p:nvPr/>
        </p:nvSpPr>
        <p:spPr bwMode="auto">
          <a:xfrm flipH="1">
            <a:off x="6224588" y="1533525"/>
            <a:ext cx="839787" cy="746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21" name="Line 37"/>
          <p:cNvSpPr>
            <a:spLocks noChangeShapeType="1"/>
          </p:cNvSpPr>
          <p:nvPr/>
        </p:nvSpPr>
        <p:spPr bwMode="auto">
          <a:xfrm>
            <a:off x="6180138" y="1858963"/>
            <a:ext cx="795337" cy="1046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2022" name="Line 38"/>
          <p:cNvSpPr>
            <a:spLocks noChangeShapeType="1"/>
          </p:cNvSpPr>
          <p:nvPr/>
        </p:nvSpPr>
        <p:spPr bwMode="auto">
          <a:xfrm flipH="1" flipV="1">
            <a:off x="6192838" y="2609850"/>
            <a:ext cx="782637" cy="3095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201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201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201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2014"/>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20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0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0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0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0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0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0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020"/>
                                        </p:tgtEl>
                                        <p:attrNameLst>
                                          <p:attrName>style.visibility</p:attrName>
                                        </p:attrNameLst>
                                      </p:cBhvr>
                                      <p:to>
                                        <p:strVal val="visible"/>
                                      </p:to>
                                    </p:set>
                                  </p:childTnLst>
                                </p:cTn>
                              </p:par>
                              <p:par>
                                <p:cTn id="29" presetID="7" presetClass="emph" presetSubtype="1" nodeType="withEffect">
                                  <p:stCondLst>
                                    <p:cond delay="0"/>
                                  </p:stCondLst>
                                  <p:childTnLst>
                                    <p:set>
                                      <p:cBhvr>
                                        <p:cTn id="30" dur="indefinite"/>
                                        <p:tgtEl>
                                          <p:spTgt spid="42015"/>
                                        </p:tgtEl>
                                        <p:attrNameLst>
                                          <p:attrName>stroke.color</p:attrName>
                                        </p:attrNameLst>
                                      </p:cBhvr>
                                      <p:to>
                                        <p:clrVal>
                                          <a:schemeClr val="accent2"/>
                                        </p:clrVal>
                                      </p:to>
                                    </p:set>
                                    <p:set>
                                      <p:cBhvr>
                                        <p:cTn id="31" dur="indefinite"/>
                                        <p:tgtEl>
                                          <p:spTgt spid="42015"/>
                                        </p:tgtEl>
                                        <p:attrNameLst>
                                          <p:attrName>stroke.on</p:attrName>
                                        </p:attrNameLst>
                                      </p:cBhvr>
                                      <p:to>
                                        <p:strVal val="true"/>
                                      </p:to>
                                    </p:set>
                                  </p:childTnLst>
                                </p:cTn>
                              </p:par>
                              <p:par>
                                <p:cTn id="32" presetID="7" presetClass="emph" presetSubtype="1" nodeType="withEffect">
                                  <p:stCondLst>
                                    <p:cond delay="0"/>
                                  </p:stCondLst>
                                  <p:childTnLst>
                                    <p:set>
                                      <p:cBhvr>
                                        <p:cTn id="33" dur="indefinite"/>
                                        <p:tgtEl>
                                          <p:spTgt spid="42022"/>
                                        </p:tgtEl>
                                        <p:attrNameLst>
                                          <p:attrName>stroke.color</p:attrName>
                                        </p:attrNameLst>
                                      </p:cBhvr>
                                      <p:to>
                                        <p:clrVal>
                                          <a:schemeClr val="accent2"/>
                                        </p:clrVal>
                                      </p:to>
                                    </p:set>
                                    <p:set>
                                      <p:cBhvr>
                                        <p:cTn id="34" dur="indefinite"/>
                                        <p:tgtEl>
                                          <p:spTgt spid="42022"/>
                                        </p:tgtEl>
                                        <p:attrNameLst>
                                          <p:attrName>stroke.on</p:attrName>
                                        </p:attrNameLst>
                                      </p:cBhvr>
                                      <p:to>
                                        <p:strVal val="true"/>
                                      </p:to>
                                    </p:set>
                                  </p:childTnLst>
                                </p:cTn>
                              </p:par>
                              <p:par>
                                <p:cTn id="35" presetID="7" presetClass="emph" presetSubtype="1" nodeType="withEffect">
                                  <p:stCondLst>
                                    <p:cond delay="0"/>
                                  </p:stCondLst>
                                  <p:childTnLst>
                                    <p:set>
                                      <p:cBhvr>
                                        <p:cTn id="36" dur="indefinite"/>
                                        <p:tgtEl>
                                          <p:spTgt spid="42021"/>
                                        </p:tgtEl>
                                        <p:attrNameLst>
                                          <p:attrName>stroke.color</p:attrName>
                                        </p:attrNameLst>
                                      </p:cBhvr>
                                      <p:to>
                                        <p:clrVal>
                                          <a:schemeClr val="accent2"/>
                                        </p:clrVal>
                                      </p:to>
                                    </p:set>
                                    <p:set>
                                      <p:cBhvr>
                                        <p:cTn id="37" dur="indefinite"/>
                                        <p:tgtEl>
                                          <p:spTgt spid="42021"/>
                                        </p:tgtEl>
                                        <p:attrNameLst>
                                          <p:attrName>stroke.on</p:attrName>
                                        </p:attrNameLst>
                                      </p:cBhvr>
                                      <p:to>
                                        <p:strVal val="true"/>
                                      </p:to>
                                    </p:set>
                                  </p:childTnLst>
                                </p:cTn>
                              </p:par>
                              <p:par>
                                <p:cTn id="38" presetID="7" presetClass="emph" presetSubtype="1" nodeType="withEffect">
                                  <p:stCondLst>
                                    <p:cond delay="0"/>
                                  </p:stCondLst>
                                  <p:childTnLst>
                                    <p:set>
                                      <p:cBhvr>
                                        <p:cTn id="39" dur="indefinite"/>
                                        <p:tgtEl>
                                          <p:spTgt spid="42016"/>
                                        </p:tgtEl>
                                        <p:attrNameLst>
                                          <p:attrName>stroke.color</p:attrName>
                                        </p:attrNameLst>
                                      </p:cBhvr>
                                      <p:to>
                                        <p:clrVal>
                                          <a:schemeClr val="accent2"/>
                                        </p:clrVal>
                                      </p:to>
                                    </p:set>
                                    <p:set>
                                      <p:cBhvr>
                                        <p:cTn id="40" dur="indefinite"/>
                                        <p:tgtEl>
                                          <p:spTgt spid="42016"/>
                                        </p:tgtEl>
                                        <p:attrNameLst>
                                          <p:attrName>stroke.on</p:attrName>
                                        </p:attrNameLst>
                                      </p:cBhvr>
                                      <p:to>
                                        <p:strVal val="true"/>
                                      </p:to>
                                    </p:set>
                                  </p:childTnLst>
                                </p:cTn>
                              </p:par>
                              <p:par>
                                <p:cTn id="41" presetID="7" presetClass="emph" presetSubtype="1" nodeType="withEffect">
                                  <p:stCondLst>
                                    <p:cond delay="0"/>
                                  </p:stCondLst>
                                  <p:childTnLst>
                                    <p:set>
                                      <p:cBhvr>
                                        <p:cTn id="42" dur="indefinite"/>
                                        <p:tgtEl>
                                          <p:spTgt spid="42017"/>
                                        </p:tgtEl>
                                        <p:attrNameLst>
                                          <p:attrName>stroke.color</p:attrName>
                                        </p:attrNameLst>
                                      </p:cBhvr>
                                      <p:to>
                                        <p:clrVal>
                                          <a:schemeClr val="accent2"/>
                                        </p:clrVal>
                                      </p:to>
                                    </p:set>
                                    <p:set>
                                      <p:cBhvr>
                                        <p:cTn id="43" dur="indefinite"/>
                                        <p:tgtEl>
                                          <p:spTgt spid="42017"/>
                                        </p:tgtEl>
                                        <p:attrNameLst>
                                          <p:attrName>stroke.on</p:attrName>
                                        </p:attrNameLst>
                                      </p:cBhvr>
                                      <p:to>
                                        <p:strVal val="true"/>
                                      </p:to>
                                    </p:set>
                                  </p:childTnLst>
                                </p:cTn>
                              </p:par>
                              <p:par>
                                <p:cTn id="44" presetID="7" presetClass="emph" presetSubtype="1" nodeType="withEffect">
                                  <p:stCondLst>
                                    <p:cond delay="0"/>
                                  </p:stCondLst>
                                  <p:childTnLst>
                                    <p:set>
                                      <p:cBhvr>
                                        <p:cTn id="45" dur="indefinite"/>
                                        <p:tgtEl>
                                          <p:spTgt spid="42018"/>
                                        </p:tgtEl>
                                        <p:attrNameLst>
                                          <p:attrName>stroke.color</p:attrName>
                                        </p:attrNameLst>
                                      </p:cBhvr>
                                      <p:to>
                                        <p:clrVal>
                                          <a:schemeClr val="accent2"/>
                                        </p:clrVal>
                                      </p:to>
                                    </p:set>
                                    <p:set>
                                      <p:cBhvr>
                                        <p:cTn id="46" dur="indefinite"/>
                                        <p:tgtEl>
                                          <p:spTgt spid="42018"/>
                                        </p:tgtEl>
                                        <p:attrNameLst>
                                          <p:attrName>stroke.on</p:attrName>
                                        </p:attrNameLst>
                                      </p:cBhvr>
                                      <p:to>
                                        <p:strVal val="true"/>
                                      </p:to>
                                    </p:set>
                                  </p:childTnLst>
                                </p:cTn>
                              </p:par>
                              <p:par>
                                <p:cTn id="47" presetID="7" presetClass="emph" presetSubtype="1" nodeType="withEffect">
                                  <p:stCondLst>
                                    <p:cond delay="0"/>
                                  </p:stCondLst>
                                  <p:childTnLst>
                                    <p:set>
                                      <p:cBhvr>
                                        <p:cTn id="48" dur="indefinite"/>
                                        <p:tgtEl>
                                          <p:spTgt spid="42019"/>
                                        </p:tgtEl>
                                        <p:attrNameLst>
                                          <p:attrName>stroke.color</p:attrName>
                                        </p:attrNameLst>
                                      </p:cBhvr>
                                      <p:to>
                                        <p:clrVal>
                                          <a:schemeClr val="accent2"/>
                                        </p:clrVal>
                                      </p:to>
                                    </p:set>
                                    <p:set>
                                      <p:cBhvr>
                                        <p:cTn id="49" dur="indefinite"/>
                                        <p:tgtEl>
                                          <p:spTgt spid="42019"/>
                                        </p:tgtEl>
                                        <p:attrNameLst>
                                          <p:attrName>stroke.on</p:attrName>
                                        </p:attrNameLst>
                                      </p:cBhvr>
                                      <p:to>
                                        <p:strVal val="true"/>
                                      </p:to>
                                    </p:set>
                                  </p:childTnLst>
                                </p:cTn>
                              </p:par>
                              <p:par>
                                <p:cTn id="50" presetID="7" presetClass="emph" presetSubtype="1" nodeType="withEffect">
                                  <p:stCondLst>
                                    <p:cond delay="0"/>
                                  </p:stCondLst>
                                  <p:childTnLst>
                                    <p:set>
                                      <p:cBhvr>
                                        <p:cTn id="51" dur="indefinite"/>
                                        <p:tgtEl>
                                          <p:spTgt spid="42020"/>
                                        </p:tgtEl>
                                        <p:attrNameLst>
                                          <p:attrName>stroke.color</p:attrName>
                                        </p:attrNameLst>
                                      </p:cBhvr>
                                      <p:to>
                                        <p:clrVal>
                                          <a:schemeClr val="accent2"/>
                                        </p:clrVal>
                                      </p:to>
                                    </p:set>
                                    <p:set>
                                      <p:cBhvr>
                                        <p:cTn id="52" dur="indefinite"/>
                                        <p:tgtEl>
                                          <p:spTgt spid="42020"/>
                                        </p:tgtEl>
                                        <p:attrNameLst>
                                          <p:attrName>stroke.on</p:attrName>
                                        </p:attrNameLst>
                                      </p:cBhvr>
                                      <p:to>
                                        <p:strVal val="true"/>
                                      </p:to>
                                    </p:set>
                                  </p:childTnLst>
                                </p:cTn>
                              </p:par>
                              <p:par>
                                <p:cTn id="53" presetID="1" presetClass="entr" presetSubtype="0" fill="hold" grpId="0" nodeType="withEffect">
                                  <p:stCondLst>
                                    <p:cond delay="0"/>
                                  </p:stCondLst>
                                  <p:childTnLst>
                                    <p:set>
                                      <p:cBhvr>
                                        <p:cTn id="54" dur="1" fill="hold">
                                          <p:stCondLst>
                                            <p:cond delay="0"/>
                                          </p:stCondLst>
                                        </p:cTn>
                                        <p:tgtEl>
                                          <p:spTgt spid="4200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005"/>
                                        </p:tgtEl>
                                        <p:attrNameLst>
                                          <p:attrName>style.visibility</p:attrName>
                                        </p:attrNameLst>
                                      </p:cBhvr>
                                      <p:to>
                                        <p:strVal val="visible"/>
                                      </p:to>
                                    </p:set>
                                  </p:childTnLst>
                                </p:cTn>
                              </p:par>
                              <p:par>
                                <p:cTn id="59" presetID="7" presetClass="emph" presetSubtype="1" nodeType="withEffect">
                                  <p:stCondLst>
                                    <p:cond delay="0"/>
                                  </p:stCondLst>
                                  <p:childTnLst>
                                    <p:set>
                                      <p:cBhvr>
                                        <p:cTn id="60" dur="indefinite"/>
                                        <p:tgtEl>
                                          <p:spTgt spid="42016"/>
                                        </p:tgtEl>
                                        <p:attrNameLst>
                                          <p:attrName>stroke.color</p:attrName>
                                        </p:attrNameLst>
                                      </p:cBhvr>
                                      <p:to>
                                        <p:clrVal>
                                          <a:srgbClr val="FF0066"/>
                                        </p:clrVal>
                                      </p:to>
                                    </p:set>
                                    <p:set>
                                      <p:cBhvr>
                                        <p:cTn id="61" dur="indefinite"/>
                                        <p:tgtEl>
                                          <p:spTgt spid="42016"/>
                                        </p:tgtEl>
                                        <p:attrNameLst>
                                          <p:attrName>stroke.on</p:attrName>
                                        </p:attrNameLst>
                                      </p:cBhvr>
                                      <p:to>
                                        <p:strVal val="true"/>
                                      </p:to>
                                    </p:set>
                                  </p:childTnLst>
                                </p:cTn>
                              </p:par>
                              <p:par>
                                <p:cTn id="62" presetID="7" presetClass="emph" presetSubtype="1" nodeType="withEffect">
                                  <p:stCondLst>
                                    <p:cond delay="0"/>
                                  </p:stCondLst>
                                  <p:childTnLst>
                                    <p:set>
                                      <p:cBhvr>
                                        <p:cTn id="63" dur="indefinite"/>
                                        <p:tgtEl>
                                          <p:spTgt spid="42018"/>
                                        </p:tgtEl>
                                        <p:attrNameLst>
                                          <p:attrName>stroke.color</p:attrName>
                                        </p:attrNameLst>
                                      </p:cBhvr>
                                      <p:to>
                                        <p:clrVal>
                                          <a:srgbClr val="FF0066"/>
                                        </p:clrVal>
                                      </p:to>
                                    </p:set>
                                    <p:set>
                                      <p:cBhvr>
                                        <p:cTn id="64" dur="indefinite"/>
                                        <p:tgtEl>
                                          <p:spTgt spid="42018"/>
                                        </p:tgtEl>
                                        <p:attrNameLst>
                                          <p:attrName>stroke.on</p:attrName>
                                        </p:attrNameLst>
                                      </p:cBhvr>
                                      <p:to>
                                        <p:strVal val="true"/>
                                      </p:to>
                                    </p:set>
                                  </p:childTnLst>
                                </p:cTn>
                              </p:par>
                              <p:par>
                                <p:cTn id="65" presetID="7" presetClass="emph" presetSubtype="1" nodeType="withEffect">
                                  <p:stCondLst>
                                    <p:cond delay="0"/>
                                  </p:stCondLst>
                                  <p:childTnLst>
                                    <p:set>
                                      <p:cBhvr>
                                        <p:cTn id="66" dur="indefinite"/>
                                        <p:tgtEl>
                                          <p:spTgt spid="42020"/>
                                        </p:tgtEl>
                                        <p:attrNameLst>
                                          <p:attrName>stroke.color</p:attrName>
                                        </p:attrNameLst>
                                      </p:cBhvr>
                                      <p:to>
                                        <p:clrVal>
                                          <a:srgbClr val="FF0066"/>
                                        </p:clrVal>
                                      </p:to>
                                    </p:set>
                                    <p:set>
                                      <p:cBhvr>
                                        <p:cTn id="67" dur="indefinite"/>
                                        <p:tgtEl>
                                          <p:spTgt spid="42020"/>
                                        </p:tgtEl>
                                        <p:attrNameLst>
                                          <p:attrName>stroke.on</p:attrName>
                                        </p:attrNameLst>
                                      </p:cBhvr>
                                      <p:to>
                                        <p:strVal val="tru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mph" presetSubtype="1" nodeType="clickEffect">
                                  <p:stCondLst>
                                    <p:cond delay="0"/>
                                  </p:stCondLst>
                                  <p:childTnLst>
                                    <p:set>
                                      <p:cBhvr>
                                        <p:cTn id="71" dur="indefinite"/>
                                        <p:tgtEl>
                                          <p:spTgt spid="42006"/>
                                        </p:tgtEl>
                                        <p:attrNameLst>
                                          <p:attrName>fillcolor</p:attrName>
                                        </p:attrNameLst>
                                      </p:cBhvr>
                                      <p:to>
                                        <p:clrVal>
                                          <a:srgbClr val="FF0066"/>
                                        </p:clrVal>
                                      </p:to>
                                    </p:set>
                                    <p:set>
                                      <p:cBhvr>
                                        <p:cTn id="72" dur="indefinite"/>
                                        <p:tgtEl>
                                          <p:spTgt spid="42006"/>
                                        </p:tgtEl>
                                        <p:attrNameLst>
                                          <p:attrName>fill.type</p:attrName>
                                        </p:attrNameLst>
                                      </p:cBhvr>
                                      <p:to>
                                        <p:strVal val="solid"/>
                                      </p:to>
                                    </p:set>
                                    <p:set>
                                      <p:cBhvr>
                                        <p:cTn id="73" dur="indefinite"/>
                                        <p:tgtEl>
                                          <p:spTgt spid="42006"/>
                                        </p:tgtEl>
                                        <p:attrNameLst>
                                          <p:attrName>fill.on</p:attrName>
                                        </p:attrNameLst>
                                      </p:cBhvr>
                                      <p:to>
                                        <p:strVal val="tru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7" presetClass="emph" presetSubtype="1" nodeType="clickEffect">
                                  <p:stCondLst>
                                    <p:cond delay="0"/>
                                  </p:stCondLst>
                                  <p:childTnLst>
                                    <p:set>
                                      <p:cBhvr>
                                        <p:cTn id="77" dur="indefinite"/>
                                        <p:tgtEl>
                                          <p:spTgt spid="42020"/>
                                        </p:tgtEl>
                                        <p:attrNameLst>
                                          <p:attrName>stroke.color</p:attrName>
                                        </p:attrNameLst>
                                      </p:cBhvr>
                                      <p:to>
                                        <p:clrVal>
                                          <a:schemeClr val="accent2"/>
                                        </p:clrVal>
                                      </p:to>
                                    </p:set>
                                    <p:set>
                                      <p:cBhvr>
                                        <p:cTn id="78" dur="indefinite"/>
                                        <p:tgtEl>
                                          <p:spTgt spid="42020"/>
                                        </p:tgtEl>
                                        <p:attrNameLst>
                                          <p:attrName>stroke.on</p:attrName>
                                        </p:attrNameLst>
                                      </p:cBhvr>
                                      <p:to>
                                        <p:strVal val="true"/>
                                      </p:to>
                                    </p:set>
                                  </p:childTnLst>
                                </p:cTn>
                              </p:par>
                              <p:par>
                                <p:cTn id="79" presetID="7" presetClass="emph" presetSubtype="1" nodeType="withEffect">
                                  <p:stCondLst>
                                    <p:cond delay="0"/>
                                  </p:stCondLst>
                                  <p:childTnLst>
                                    <p:set>
                                      <p:cBhvr>
                                        <p:cTn id="80" dur="indefinite"/>
                                        <p:tgtEl>
                                          <p:spTgt spid="42018"/>
                                        </p:tgtEl>
                                        <p:attrNameLst>
                                          <p:attrName>stroke.color</p:attrName>
                                        </p:attrNameLst>
                                      </p:cBhvr>
                                      <p:to>
                                        <p:clrVal>
                                          <a:schemeClr val="accent2"/>
                                        </p:clrVal>
                                      </p:to>
                                    </p:set>
                                    <p:set>
                                      <p:cBhvr>
                                        <p:cTn id="81" dur="indefinite"/>
                                        <p:tgtEl>
                                          <p:spTgt spid="42018"/>
                                        </p:tgtEl>
                                        <p:attrNameLst>
                                          <p:attrName>stroke.on</p:attrName>
                                        </p:attrNameLst>
                                      </p:cBhvr>
                                      <p:to>
                                        <p:strVal val="true"/>
                                      </p:to>
                                    </p:set>
                                  </p:childTnLst>
                                </p:cTn>
                              </p:par>
                              <p:par>
                                <p:cTn id="82" presetID="7" presetClass="emph" presetSubtype="1" nodeType="withEffect">
                                  <p:stCondLst>
                                    <p:cond delay="0"/>
                                  </p:stCondLst>
                                  <p:childTnLst>
                                    <p:set>
                                      <p:cBhvr>
                                        <p:cTn id="83" dur="indefinite"/>
                                        <p:tgtEl>
                                          <p:spTgt spid="42016"/>
                                        </p:tgtEl>
                                        <p:attrNameLst>
                                          <p:attrName>stroke.color</p:attrName>
                                        </p:attrNameLst>
                                      </p:cBhvr>
                                      <p:to>
                                        <p:clrVal>
                                          <a:schemeClr val="accent2"/>
                                        </p:clrVal>
                                      </p:to>
                                    </p:set>
                                    <p:set>
                                      <p:cBhvr>
                                        <p:cTn id="84" dur="indefinite"/>
                                        <p:tgtEl>
                                          <p:spTgt spid="42016"/>
                                        </p:tgtEl>
                                        <p:attrNameLst>
                                          <p:attrName>stroke.on</p:attrName>
                                        </p:attrNameLst>
                                      </p:cBhvr>
                                      <p:to>
                                        <p:strVal val="true"/>
                                      </p:to>
                                    </p:set>
                                  </p:childTnLst>
                                </p:cTn>
                              </p:par>
                              <p:par>
                                <p:cTn id="85" presetID="7" presetClass="emph" presetSubtype="1" nodeType="withEffect">
                                  <p:stCondLst>
                                    <p:cond delay="0"/>
                                  </p:stCondLst>
                                  <p:childTnLst>
                                    <p:set>
                                      <p:cBhvr>
                                        <p:cTn id="86" dur="indefinite"/>
                                        <p:tgtEl>
                                          <p:spTgt spid="42021"/>
                                        </p:tgtEl>
                                        <p:attrNameLst>
                                          <p:attrName>stroke.color</p:attrName>
                                        </p:attrNameLst>
                                      </p:cBhvr>
                                      <p:to>
                                        <p:clrVal>
                                          <a:srgbClr val="FF0066"/>
                                        </p:clrVal>
                                      </p:to>
                                    </p:set>
                                    <p:set>
                                      <p:cBhvr>
                                        <p:cTn id="87" dur="indefinite"/>
                                        <p:tgtEl>
                                          <p:spTgt spid="42021"/>
                                        </p:tgtEl>
                                        <p:attrNameLst>
                                          <p:attrName>stroke.on</p:attrName>
                                        </p:attrNameLst>
                                      </p:cBhvr>
                                      <p:to>
                                        <p:strVal val="true"/>
                                      </p:to>
                                    </p:set>
                                  </p:childTnLst>
                                </p:cTn>
                              </p:par>
                              <p:par>
                                <p:cTn id="88" presetID="7" presetClass="emph" presetSubtype="1" nodeType="withEffect">
                                  <p:stCondLst>
                                    <p:cond delay="0"/>
                                  </p:stCondLst>
                                  <p:childTnLst>
                                    <p:set>
                                      <p:cBhvr>
                                        <p:cTn id="89" dur="indefinite"/>
                                        <p:tgtEl>
                                          <p:spTgt spid="42017"/>
                                        </p:tgtEl>
                                        <p:attrNameLst>
                                          <p:attrName>stroke.color</p:attrName>
                                        </p:attrNameLst>
                                      </p:cBhvr>
                                      <p:to>
                                        <p:clrVal>
                                          <a:srgbClr val="FF0066"/>
                                        </p:clrVal>
                                      </p:to>
                                    </p:set>
                                    <p:set>
                                      <p:cBhvr>
                                        <p:cTn id="90" dur="indefinite"/>
                                        <p:tgtEl>
                                          <p:spTgt spid="42017"/>
                                        </p:tgtEl>
                                        <p:attrNameLst>
                                          <p:attrName>stroke.on</p:attrName>
                                        </p:attrNameLst>
                                      </p:cBhvr>
                                      <p:to>
                                        <p:strVal val="true"/>
                                      </p:to>
                                    </p:set>
                                  </p:childTnLst>
                                </p:cTn>
                              </p:par>
                              <p:par>
                                <p:cTn id="91" presetID="7" presetClass="emph" presetSubtype="1" nodeType="withEffect">
                                  <p:stCondLst>
                                    <p:cond delay="0"/>
                                  </p:stCondLst>
                                  <p:childTnLst>
                                    <p:set>
                                      <p:cBhvr>
                                        <p:cTn id="92" dur="indefinite"/>
                                        <p:tgtEl>
                                          <p:spTgt spid="42019"/>
                                        </p:tgtEl>
                                        <p:attrNameLst>
                                          <p:attrName>stroke.color</p:attrName>
                                        </p:attrNameLst>
                                      </p:cBhvr>
                                      <p:to>
                                        <p:clrVal>
                                          <a:srgbClr val="FF0066"/>
                                        </p:clrVal>
                                      </p:to>
                                    </p:set>
                                    <p:set>
                                      <p:cBhvr>
                                        <p:cTn id="93" dur="indefinite"/>
                                        <p:tgtEl>
                                          <p:spTgt spid="42019"/>
                                        </p:tgtEl>
                                        <p:attrNameLst>
                                          <p:attrName>stroke.on</p:attrName>
                                        </p:attrNameLst>
                                      </p:cBhvr>
                                      <p:to>
                                        <p:strVal val="tru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mph" presetSubtype="1" nodeType="clickEffect">
                                  <p:stCondLst>
                                    <p:cond delay="0"/>
                                  </p:stCondLst>
                                  <p:childTnLst>
                                    <p:set>
                                      <p:cBhvr>
                                        <p:cTn id="97" dur="indefinite"/>
                                        <p:tgtEl>
                                          <p:spTgt spid="42006"/>
                                        </p:tgtEl>
                                        <p:attrNameLst>
                                          <p:attrName>fillcolor</p:attrName>
                                        </p:attrNameLst>
                                      </p:cBhvr>
                                      <p:to>
                                        <p:clrVal>
                                          <a:srgbClr val="FFFFFF"/>
                                        </p:clrVal>
                                      </p:to>
                                    </p:set>
                                    <p:set>
                                      <p:cBhvr>
                                        <p:cTn id="98" dur="indefinite"/>
                                        <p:tgtEl>
                                          <p:spTgt spid="42006"/>
                                        </p:tgtEl>
                                        <p:attrNameLst>
                                          <p:attrName>fill.type</p:attrName>
                                        </p:attrNameLst>
                                      </p:cBhvr>
                                      <p:to>
                                        <p:strVal val="solid"/>
                                      </p:to>
                                    </p:set>
                                    <p:set>
                                      <p:cBhvr>
                                        <p:cTn id="99" dur="indefinite"/>
                                        <p:tgtEl>
                                          <p:spTgt spid="42006"/>
                                        </p:tgtEl>
                                        <p:attrNameLst>
                                          <p:attrName>fill.on</p:attrName>
                                        </p:attrNameLst>
                                      </p:cBhvr>
                                      <p:to>
                                        <p:strVal val="true"/>
                                      </p:to>
                                    </p:set>
                                  </p:childTnLst>
                                </p:cTn>
                              </p:par>
                              <p:par>
                                <p:cTn id="100" presetID="7" presetClass="emph" presetSubtype="1" nodeType="withEffect">
                                  <p:stCondLst>
                                    <p:cond delay="0"/>
                                  </p:stCondLst>
                                  <p:childTnLst>
                                    <p:set>
                                      <p:cBhvr>
                                        <p:cTn id="101" dur="indefinite"/>
                                        <p:tgtEl>
                                          <p:spTgt spid="42021"/>
                                        </p:tgtEl>
                                        <p:attrNameLst>
                                          <p:attrName>stroke.color</p:attrName>
                                        </p:attrNameLst>
                                      </p:cBhvr>
                                      <p:to>
                                        <p:clrVal>
                                          <a:schemeClr val="accent2"/>
                                        </p:clrVal>
                                      </p:to>
                                    </p:set>
                                    <p:set>
                                      <p:cBhvr>
                                        <p:cTn id="102" dur="indefinite"/>
                                        <p:tgtEl>
                                          <p:spTgt spid="42021"/>
                                        </p:tgtEl>
                                        <p:attrNameLst>
                                          <p:attrName>stroke.on</p:attrName>
                                        </p:attrNameLst>
                                      </p:cBhvr>
                                      <p:to>
                                        <p:strVal val="true"/>
                                      </p:to>
                                    </p:set>
                                  </p:childTnLst>
                                </p:cTn>
                              </p:par>
                              <p:par>
                                <p:cTn id="103" presetID="7" presetClass="emph" presetSubtype="1" nodeType="withEffect">
                                  <p:stCondLst>
                                    <p:cond delay="0"/>
                                  </p:stCondLst>
                                  <p:childTnLst>
                                    <p:set>
                                      <p:cBhvr>
                                        <p:cTn id="104" dur="indefinite"/>
                                        <p:tgtEl>
                                          <p:spTgt spid="42017"/>
                                        </p:tgtEl>
                                        <p:attrNameLst>
                                          <p:attrName>stroke.color</p:attrName>
                                        </p:attrNameLst>
                                      </p:cBhvr>
                                      <p:to>
                                        <p:clrVal>
                                          <a:schemeClr val="accent2"/>
                                        </p:clrVal>
                                      </p:to>
                                    </p:set>
                                    <p:set>
                                      <p:cBhvr>
                                        <p:cTn id="105" dur="indefinite"/>
                                        <p:tgtEl>
                                          <p:spTgt spid="42017"/>
                                        </p:tgtEl>
                                        <p:attrNameLst>
                                          <p:attrName>stroke.on</p:attrName>
                                        </p:attrNameLst>
                                      </p:cBhvr>
                                      <p:to>
                                        <p:strVal val="true"/>
                                      </p:to>
                                    </p:set>
                                  </p:childTnLst>
                                </p:cTn>
                              </p:par>
                              <p:par>
                                <p:cTn id="106" presetID="7" presetClass="emph" presetSubtype="1" nodeType="withEffect">
                                  <p:stCondLst>
                                    <p:cond delay="0"/>
                                  </p:stCondLst>
                                  <p:childTnLst>
                                    <p:set>
                                      <p:cBhvr>
                                        <p:cTn id="107" dur="indefinite"/>
                                        <p:tgtEl>
                                          <p:spTgt spid="42019"/>
                                        </p:tgtEl>
                                        <p:attrNameLst>
                                          <p:attrName>stroke.color</p:attrName>
                                        </p:attrNameLst>
                                      </p:cBhvr>
                                      <p:to>
                                        <p:clrVal>
                                          <a:schemeClr val="accent2"/>
                                        </p:clrVal>
                                      </p:to>
                                    </p:set>
                                    <p:set>
                                      <p:cBhvr>
                                        <p:cTn id="108" dur="indefinite"/>
                                        <p:tgtEl>
                                          <p:spTgt spid="42019"/>
                                        </p:tgtEl>
                                        <p:attrNameLst>
                                          <p:attrName>stroke.on</p:attrName>
                                        </p:attrNameLst>
                                      </p:cBhvr>
                                      <p:to>
                                        <p:strVal val="true"/>
                                      </p:to>
                                    </p:set>
                                  </p:childTnLst>
                                </p:cTn>
                              </p:par>
                              <p:par>
                                <p:cTn id="109" presetID="1" presetClass="entr" presetSubtype="0" fill="hold" grpId="0" nodeType="withEffect">
                                  <p:stCondLst>
                                    <p:cond delay="0"/>
                                  </p:stCondLst>
                                  <p:childTnLst>
                                    <p:set>
                                      <p:cBhvr>
                                        <p:cTn id="110" dur="1" fill="hold">
                                          <p:stCondLst>
                                            <p:cond delay="0"/>
                                          </p:stCondLst>
                                        </p:cTn>
                                        <p:tgtEl>
                                          <p:spTgt spid="42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1" grpId="0" animBg="1"/>
      <p:bldP spid="42004" grpId="0"/>
      <p:bldP spid="42005" grpId="0"/>
      <p:bldP spid="42011" grpId="0" animBg="1"/>
      <p:bldP spid="42012" grpId="0" animBg="1"/>
      <p:bldP spid="42013" grpId="0" animBg="1"/>
      <p:bldP spid="42014" grpId="0" animBg="1"/>
      <p:bldP spid="42015" grpId="0" animBg="1"/>
      <p:bldP spid="42016" grpId="0" animBg="1"/>
      <p:bldP spid="42017" grpId="0" animBg="1"/>
      <p:bldP spid="42018" grpId="0" animBg="1"/>
      <p:bldP spid="42019" grpId="0" animBg="1"/>
      <p:bldP spid="42020" grpId="0" animBg="1"/>
      <p:bldP spid="42021" grpId="0" animBg="1"/>
      <p:bldP spid="420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noFill/>
        </p:spPr>
        <p:txBody>
          <a:bodyPr lIns="0" rIns="0"/>
          <a:lstStyle/>
          <a:p>
            <a:r>
              <a:rPr lang="en-US" altLang="sv-SE" sz="2800" dirty="0">
                <a:latin typeface="Calibri Light" panose="020F0302020204030204" pitchFamily="34" charset="0"/>
              </a:rPr>
              <a:t>Self-Stabilizing </a:t>
            </a:r>
            <a:r>
              <a:rPr lang="en-US" altLang="sv-SE" sz="2800" dirty="0" err="1">
                <a:latin typeface="Calibri Light" panose="020F0302020204030204" pitchFamily="34" charset="0"/>
              </a:rPr>
              <a:t>Convergecast</a:t>
            </a:r>
            <a:r>
              <a:rPr lang="en-US" altLang="sv-SE" sz="2800" dirty="0">
                <a:latin typeface="Calibri Light" panose="020F0302020204030204" pitchFamily="34" charset="0"/>
              </a:rPr>
              <a:t> for Topology Update</a:t>
            </a:r>
          </a:p>
        </p:txBody>
      </p:sp>
      <p:sp>
        <p:nvSpPr>
          <p:cNvPr id="2" name="Content Placeholder 1"/>
          <p:cNvSpPr>
            <a:spLocks noGrp="1"/>
          </p:cNvSpPr>
          <p:nvPr>
            <p:ph idx="1"/>
          </p:nvPr>
        </p:nvSpPr>
        <p:spPr/>
        <p:txBody>
          <a:bodyPr/>
          <a:lstStyle/>
          <a:p>
            <a:pPr>
              <a:lnSpc>
                <a:spcPct val="90000"/>
              </a:lnSpc>
            </a:pPr>
            <a:r>
              <a:rPr lang="en-US" altLang="sv-SE" sz="2400" dirty="0">
                <a:solidFill>
                  <a:srgbClr val="0000B0"/>
                </a:solidFill>
                <a:latin typeface="Calibri Light" panose="020F0302020204030204" pitchFamily="34" charset="0"/>
              </a:rPr>
              <a:t>In the </a:t>
            </a:r>
            <a:r>
              <a:rPr lang="en-US" altLang="sv-SE" sz="2400" dirty="0" err="1">
                <a:solidFill>
                  <a:srgbClr val="0000B0"/>
                </a:solidFill>
                <a:latin typeface="Calibri Light" panose="020F0302020204030204" pitchFamily="34" charset="0"/>
              </a:rPr>
              <a:t>convergecast</a:t>
            </a:r>
            <a:r>
              <a:rPr lang="en-US" altLang="sv-SE" sz="2400" dirty="0">
                <a:solidFill>
                  <a:srgbClr val="0000B0"/>
                </a:solidFill>
                <a:latin typeface="Calibri Light" panose="020F0302020204030204" pitchFamily="34" charset="0"/>
              </a:rPr>
              <a:t> every processor P</a:t>
            </a:r>
            <a:r>
              <a:rPr lang="en-US" altLang="sv-SE" sz="2400" baseline="-25000" dirty="0">
                <a:solidFill>
                  <a:srgbClr val="0000B0"/>
                </a:solidFill>
                <a:latin typeface="Calibri Light" panose="020F0302020204030204" pitchFamily="34" charset="0"/>
              </a:rPr>
              <a:t>i</a:t>
            </a:r>
            <a:r>
              <a:rPr lang="en-US" altLang="sv-SE" sz="2400" dirty="0">
                <a:solidFill>
                  <a:srgbClr val="0000B0"/>
                </a:solidFill>
                <a:latin typeface="Calibri Light" panose="020F0302020204030204" pitchFamily="34" charset="0"/>
              </a:rPr>
              <a:t> uses the variable </a:t>
            </a:r>
            <a:r>
              <a:rPr lang="en-US" altLang="sv-SE" sz="2400" dirty="0" err="1">
                <a:solidFill>
                  <a:srgbClr val="0000B0"/>
                </a:solidFill>
                <a:latin typeface="Calibri Light" panose="020F0302020204030204" pitchFamily="34" charset="0"/>
              </a:rPr>
              <a:t>up</a:t>
            </a:r>
            <a:r>
              <a:rPr lang="en-US" altLang="sv-SE" sz="2400" baseline="-25000" dirty="0" err="1">
                <a:solidFill>
                  <a:srgbClr val="0000B0"/>
                </a:solidFill>
                <a:latin typeface="Calibri Light" panose="020F0302020204030204" pitchFamily="34" charset="0"/>
              </a:rPr>
              <a:t>i</a:t>
            </a:r>
            <a:r>
              <a:rPr lang="en-US" altLang="sv-SE" sz="2400" dirty="0">
                <a:solidFill>
                  <a:srgbClr val="0000B0"/>
                </a:solidFill>
                <a:latin typeface="Calibri Light" panose="020F0302020204030204" pitchFamily="34" charset="0"/>
              </a:rPr>
              <a:t> to write to his parent his local topology and also (if P</a:t>
            </a:r>
            <a:r>
              <a:rPr lang="en-US" altLang="sv-SE" sz="2400" baseline="-25000" dirty="0">
                <a:solidFill>
                  <a:srgbClr val="0000B0"/>
                </a:solidFill>
                <a:latin typeface="Calibri Light" panose="020F0302020204030204" pitchFamily="34" charset="0"/>
              </a:rPr>
              <a:t>i</a:t>
            </a:r>
            <a:r>
              <a:rPr lang="en-US" altLang="sv-SE" sz="2400" dirty="0">
                <a:solidFill>
                  <a:srgbClr val="0000B0"/>
                </a:solidFill>
                <a:latin typeface="Calibri Light" panose="020F0302020204030204" pitchFamily="34" charset="0"/>
              </a:rPr>
              <a:t> is not a leaf) his children’s topology.</a:t>
            </a:r>
          </a:p>
        </p:txBody>
      </p:sp>
      <p:sp>
        <p:nvSpPr>
          <p:cNvPr id="40" name="Slide Number Placeholder 6"/>
          <p:cNvSpPr>
            <a:spLocks noGrp="1"/>
          </p:cNvSpPr>
          <p:nvPr>
            <p:ph type="sldNum" sz="quarter" idx="12"/>
          </p:nvPr>
        </p:nvSpPr>
        <p:spPr/>
        <p:txBody>
          <a:bodyPr/>
          <a:lstStyle/>
          <a:p>
            <a:r>
              <a:rPr lang="en-US" altLang="en-US"/>
              <a:t>4-</a:t>
            </a:r>
            <a:fld id="{08A66ED2-1CA7-4498-8460-104E64F0EEED}" type="slidenum">
              <a:rPr lang="en-US" altLang="en-US"/>
              <a:pPr/>
              <a:t>30</a:t>
            </a:fld>
            <a:endParaRPr lang="en-US" altLang="en-US"/>
          </a:p>
        </p:txBody>
      </p:sp>
      <p:sp>
        <p:nvSpPr>
          <p:cNvPr id="546852" name="Text Box 36"/>
          <p:cNvSpPr txBox="1">
            <a:spLocks noChangeArrowheads="1"/>
          </p:cNvSpPr>
          <p:nvPr/>
        </p:nvSpPr>
        <p:spPr bwMode="auto">
          <a:xfrm>
            <a:off x="4899025" y="5308600"/>
            <a:ext cx="7207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en-US" altLang="sv-SE" sz="1200">
                <a:solidFill>
                  <a:srgbClr val="A50021"/>
                </a:solidFill>
                <a:latin typeface="Comic Sans MS" pitchFamily="66" charset="0"/>
              </a:rPr>
              <a:t>Up</a:t>
            </a:r>
            <a:r>
              <a:rPr lang="en-US" altLang="sv-SE" sz="1200" baseline="-25000">
                <a:solidFill>
                  <a:srgbClr val="A50021"/>
                </a:solidFill>
                <a:latin typeface="Comic Sans MS" pitchFamily="66" charset="0"/>
              </a:rPr>
              <a:t>4</a:t>
            </a:r>
            <a:r>
              <a:rPr lang="en-US" altLang="sv-SE" sz="1200">
                <a:solidFill>
                  <a:srgbClr val="A50021"/>
                </a:solidFill>
                <a:latin typeface="Comic Sans MS" pitchFamily="66" charset="0"/>
              </a:rPr>
              <a:t>:{…}</a:t>
            </a:r>
          </a:p>
        </p:txBody>
      </p:sp>
      <p:sp>
        <p:nvSpPr>
          <p:cNvPr id="546853" name="Text Box 37"/>
          <p:cNvSpPr txBox="1">
            <a:spLocks noChangeArrowheads="1"/>
          </p:cNvSpPr>
          <p:nvPr/>
        </p:nvSpPr>
        <p:spPr bwMode="auto">
          <a:xfrm>
            <a:off x="6702425" y="5041900"/>
            <a:ext cx="7207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en-US" altLang="sv-SE" sz="1200">
                <a:solidFill>
                  <a:srgbClr val="A50021"/>
                </a:solidFill>
                <a:latin typeface="Comic Sans MS" pitchFamily="66" charset="0"/>
              </a:rPr>
              <a:t>Up</a:t>
            </a:r>
            <a:r>
              <a:rPr lang="en-US" altLang="sv-SE" sz="1200" baseline="-25000">
                <a:solidFill>
                  <a:srgbClr val="A50021"/>
                </a:solidFill>
                <a:latin typeface="Comic Sans MS" pitchFamily="66" charset="0"/>
              </a:rPr>
              <a:t>5</a:t>
            </a:r>
            <a:r>
              <a:rPr lang="en-US" altLang="sv-SE" sz="1200">
                <a:solidFill>
                  <a:srgbClr val="A50021"/>
                </a:solidFill>
                <a:latin typeface="Comic Sans MS" pitchFamily="66" charset="0"/>
              </a:rPr>
              <a:t>:{…}</a:t>
            </a:r>
          </a:p>
        </p:txBody>
      </p:sp>
      <p:sp>
        <p:nvSpPr>
          <p:cNvPr id="546854" name="Text Box 38"/>
          <p:cNvSpPr txBox="1">
            <a:spLocks noChangeArrowheads="1"/>
          </p:cNvSpPr>
          <p:nvPr/>
        </p:nvSpPr>
        <p:spPr bwMode="auto">
          <a:xfrm>
            <a:off x="5153025" y="4610100"/>
            <a:ext cx="7207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en-US" altLang="sv-SE" sz="1200">
                <a:solidFill>
                  <a:srgbClr val="A50021"/>
                </a:solidFill>
                <a:latin typeface="Comic Sans MS" pitchFamily="66" charset="0"/>
              </a:rPr>
              <a:t>Up</a:t>
            </a:r>
            <a:r>
              <a:rPr lang="en-US" altLang="sv-SE" sz="1200" baseline="-25000">
                <a:solidFill>
                  <a:srgbClr val="A50021"/>
                </a:solidFill>
                <a:latin typeface="Comic Sans MS" pitchFamily="66" charset="0"/>
              </a:rPr>
              <a:t>3</a:t>
            </a:r>
            <a:r>
              <a:rPr lang="en-US" altLang="sv-SE" sz="1200">
                <a:solidFill>
                  <a:srgbClr val="A50021"/>
                </a:solidFill>
                <a:latin typeface="Comic Sans MS" pitchFamily="66" charset="0"/>
              </a:rPr>
              <a:t>:{…}</a:t>
            </a:r>
          </a:p>
        </p:txBody>
      </p:sp>
      <p:sp>
        <p:nvSpPr>
          <p:cNvPr id="546855" name="Text Box 39"/>
          <p:cNvSpPr txBox="1">
            <a:spLocks noChangeArrowheads="1"/>
          </p:cNvSpPr>
          <p:nvPr/>
        </p:nvSpPr>
        <p:spPr bwMode="auto">
          <a:xfrm>
            <a:off x="7477125" y="4038600"/>
            <a:ext cx="7207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en-US" altLang="sv-SE" sz="1200">
                <a:solidFill>
                  <a:srgbClr val="A50021"/>
                </a:solidFill>
                <a:latin typeface="Comic Sans MS" pitchFamily="66" charset="0"/>
              </a:rPr>
              <a:t>Up</a:t>
            </a:r>
            <a:r>
              <a:rPr lang="en-US" altLang="sv-SE" sz="1200" baseline="-25000">
                <a:solidFill>
                  <a:srgbClr val="A50021"/>
                </a:solidFill>
                <a:latin typeface="Comic Sans MS" pitchFamily="66" charset="0"/>
              </a:rPr>
              <a:t>1</a:t>
            </a:r>
            <a:r>
              <a:rPr lang="en-US" altLang="sv-SE" sz="1200">
                <a:solidFill>
                  <a:srgbClr val="A50021"/>
                </a:solidFill>
                <a:latin typeface="Comic Sans MS" pitchFamily="66" charset="0"/>
              </a:rPr>
              <a:t>:{…}</a:t>
            </a:r>
          </a:p>
        </p:txBody>
      </p:sp>
      <p:sp>
        <p:nvSpPr>
          <p:cNvPr id="546856" name="Text Box 40"/>
          <p:cNvSpPr txBox="1">
            <a:spLocks noChangeArrowheads="1"/>
          </p:cNvSpPr>
          <p:nvPr/>
        </p:nvSpPr>
        <p:spPr bwMode="auto">
          <a:xfrm>
            <a:off x="5381625" y="4076700"/>
            <a:ext cx="720725"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en-US" altLang="sv-SE" sz="1200">
                <a:solidFill>
                  <a:srgbClr val="A50021"/>
                </a:solidFill>
                <a:latin typeface="Comic Sans MS" pitchFamily="66" charset="0"/>
              </a:rPr>
              <a:t>Up</a:t>
            </a:r>
            <a:r>
              <a:rPr lang="en-US" altLang="sv-SE" sz="1200" baseline="-25000">
                <a:solidFill>
                  <a:srgbClr val="A50021"/>
                </a:solidFill>
                <a:latin typeface="Comic Sans MS" pitchFamily="66" charset="0"/>
              </a:rPr>
              <a:t>2</a:t>
            </a:r>
            <a:r>
              <a:rPr lang="en-US" altLang="sv-SE" sz="1200">
                <a:solidFill>
                  <a:srgbClr val="A50021"/>
                </a:solidFill>
                <a:latin typeface="Comic Sans MS" pitchFamily="66" charset="0"/>
              </a:rPr>
              <a:t>:{…}</a:t>
            </a:r>
          </a:p>
        </p:txBody>
      </p:sp>
      <p:sp>
        <p:nvSpPr>
          <p:cNvPr id="546857" name="Text Box 41"/>
          <p:cNvSpPr txBox="1">
            <a:spLocks noChangeArrowheads="1"/>
          </p:cNvSpPr>
          <p:nvPr/>
        </p:nvSpPr>
        <p:spPr bwMode="auto">
          <a:xfrm>
            <a:off x="6511925" y="3200400"/>
            <a:ext cx="720725"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en-US" altLang="sv-SE" sz="1200">
                <a:solidFill>
                  <a:srgbClr val="A50021"/>
                </a:solidFill>
                <a:latin typeface="Comic Sans MS" pitchFamily="66" charset="0"/>
              </a:rPr>
              <a:t>Up</a:t>
            </a:r>
            <a:r>
              <a:rPr lang="en-US" altLang="sv-SE" sz="1200" baseline="-25000">
                <a:solidFill>
                  <a:srgbClr val="A50021"/>
                </a:solidFill>
                <a:latin typeface="Comic Sans MS" pitchFamily="66" charset="0"/>
              </a:rPr>
              <a:t>0</a:t>
            </a:r>
            <a:r>
              <a:rPr lang="en-US" altLang="sv-SE" sz="1200">
                <a:solidFill>
                  <a:srgbClr val="A50021"/>
                </a:solidFill>
                <a:latin typeface="Comic Sans MS" pitchFamily="66" charset="0"/>
              </a:rPr>
              <a:t>:{…}</a:t>
            </a:r>
          </a:p>
        </p:txBody>
      </p:sp>
      <p:sp>
        <p:nvSpPr>
          <p:cNvPr id="546858" name="Text Box 42"/>
          <p:cNvSpPr txBox="1">
            <a:spLocks noChangeArrowheads="1"/>
          </p:cNvSpPr>
          <p:nvPr/>
        </p:nvSpPr>
        <p:spPr bwMode="auto">
          <a:xfrm>
            <a:off x="7718425" y="4914900"/>
            <a:ext cx="7207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en-US" altLang="sv-SE" sz="1200">
                <a:solidFill>
                  <a:srgbClr val="A50021"/>
                </a:solidFill>
                <a:latin typeface="Comic Sans MS" pitchFamily="66" charset="0"/>
              </a:rPr>
              <a:t>Up</a:t>
            </a:r>
            <a:r>
              <a:rPr lang="en-US" altLang="sv-SE" sz="1200" baseline="-25000">
                <a:solidFill>
                  <a:srgbClr val="A50021"/>
                </a:solidFill>
                <a:latin typeface="Comic Sans MS" pitchFamily="66" charset="0"/>
              </a:rPr>
              <a:t>7</a:t>
            </a:r>
            <a:r>
              <a:rPr lang="en-US" altLang="sv-SE" sz="1200">
                <a:solidFill>
                  <a:srgbClr val="A50021"/>
                </a:solidFill>
                <a:latin typeface="Comic Sans MS" pitchFamily="66" charset="0"/>
              </a:rPr>
              <a:t>:{…}</a:t>
            </a:r>
          </a:p>
        </p:txBody>
      </p:sp>
      <p:grpSp>
        <p:nvGrpSpPr>
          <p:cNvPr id="546820" name="Group 4"/>
          <p:cNvGrpSpPr>
            <a:grpSpLocks/>
          </p:cNvGrpSpPr>
          <p:nvPr/>
        </p:nvGrpSpPr>
        <p:grpSpPr bwMode="auto">
          <a:xfrm>
            <a:off x="5667375" y="3582988"/>
            <a:ext cx="2060575" cy="2019300"/>
            <a:chOff x="1694" y="2342"/>
            <a:chExt cx="1298" cy="1272"/>
          </a:xfrm>
        </p:grpSpPr>
        <p:sp>
          <p:nvSpPr>
            <p:cNvPr id="546821" name="Oval 5"/>
            <p:cNvSpPr>
              <a:spLocks noChangeArrowheads="1"/>
            </p:cNvSpPr>
            <p:nvPr/>
          </p:nvSpPr>
          <p:spPr bwMode="auto">
            <a:xfrm>
              <a:off x="2570" y="2688"/>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1</a:t>
              </a:r>
            </a:p>
          </p:txBody>
        </p:sp>
        <p:sp>
          <p:nvSpPr>
            <p:cNvPr id="546822" name="Oval 6"/>
            <p:cNvSpPr>
              <a:spLocks noChangeArrowheads="1"/>
            </p:cNvSpPr>
            <p:nvPr/>
          </p:nvSpPr>
          <p:spPr bwMode="auto">
            <a:xfrm>
              <a:off x="2087" y="2672"/>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2</a:t>
              </a:r>
            </a:p>
          </p:txBody>
        </p:sp>
        <p:sp>
          <p:nvSpPr>
            <p:cNvPr id="546823" name="Oval 7"/>
            <p:cNvSpPr>
              <a:spLocks noChangeArrowheads="1"/>
            </p:cNvSpPr>
            <p:nvPr/>
          </p:nvSpPr>
          <p:spPr bwMode="auto">
            <a:xfrm>
              <a:off x="2800" y="3060"/>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7</a:t>
              </a:r>
            </a:p>
          </p:txBody>
        </p:sp>
        <p:sp>
          <p:nvSpPr>
            <p:cNvPr id="546824" name="Oval 8"/>
            <p:cNvSpPr>
              <a:spLocks noChangeArrowheads="1"/>
            </p:cNvSpPr>
            <p:nvPr/>
          </p:nvSpPr>
          <p:spPr bwMode="auto">
            <a:xfrm>
              <a:off x="2253" y="3039"/>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5</a:t>
              </a:r>
            </a:p>
          </p:txBody>
        </p:sp>
        <p:sp>
          <p:nvSpPr>
            <p:cNvPr id="546825" name="Oval 9"/>
            <p:cNvSpPr>
              <a:spLocks noChangeArrowheads="1"/>
            </p:cNvSpPr>
            <p:nvPr/>
          </p:nvSpPr>
          <p:spPr bwMode="auto">
            <a:xfrm>
              <a:off x="1882" y="3043"/>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3</a:t>
              </a:r>
            </a:p>
          </p:txBody>
        </p:sp>
        <p:sp>
          <p:nvSpPr>
            <p:cNvPr id="546826" name="Oval 10"/>
            <p:cNvSpPr>
              <a:spLocks noChangeArrowheads="1"/>
            </p:cNvSpPr>
            <p:nvPr/>
          </p:nvSpPr>
          <p:spPr bwMode="auto">
            <a:xfrm>
              <a:off x="1694" y="3414"/>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200">
                  <a:latin typeface="Comic Sans MS" pitchFamily="66" charset="0"/>
                </a:rPr>
                <a:t>4</a:t>
              </a:r>
            </a:p>
          </p:txBody>
        </p:sp>
        <p:sp>
          <p:nvSpPr>
            <p:cNvPr id="546827" name="Oval 11"/>
            <p:cNvSpPr>
              <a:spLocks noChangeArrowheads="1"/>
            </p:cNvSpPr>
            <p:nvPr/>
          </p:nvSpPr>
          <p:spPr bwMode="auto">
            <a:xfrm>
              <a:off x="2325" y="2342"/>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0</a:t>
              </a:r>
            </a:p>
          </p:txBody>
        </p:sp>
        <p:sp>
          <p:nvSpPr>
            <p:cNvPr id="546828" name="Line 12"/>
            <p:cNvSpPr>
              <a:spLocks noChangeShapeType="1"/>
            </p:cNvSpPr>
            <p:nvPr/>
          </p:nvSpPr>
          <p:spPr bwMode="auto">
            <a:xfrm flipH="1">
              <a:off x="2246" y="2521"/>
              <a:ext cx="108"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46829" name="Line 13"/>
            <p:cNvSpPr>
              <a:spLocks noChangeShapeType="1"/>
            </p:cNvSpPr>
            <p:nvPr/>
          </p:nvSpPr>
          <p:spPr bwMode="auto">
            <a:xfrm flipH="1">
              <a:off x="2037" y="2863"/>
              <a:ext cx="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46830" name="Line 14"/>
            <p:cNvSpPr>
              <a:spLocks noChangeShapeType="1"/>
            </p:cNvSpPr>
            <p:nvPr/>
          </p:nvSpPr>
          <p:spPr bwMode="auto">
            <a:xfrm flipH="1">
              <a:off x="1820" y="3231"/>
              <a:ext cx="92" cy="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46831" name="Line 15"/>
            <p:cNvSpPr>
              <a:spLocks noChangeShapeType="1"/>
            </p:cNvSpPr>
            <p:nvPr/>
          </p:nvSpPr>
          <p:spPr bwMode="auto">
            <a:xfrm>
              <a:off x="2496" y="2521"/>
              <a:ext cx="117"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46832" name="Line 16"/>
            <p:cNvSpPr>
              <a:spLocks noChangeShapeType="1"/>
            </p:cNvSpPr>
            <p:nvPr/>
          </p:nvSpPr>
          <p:spPr bwMode="auto">
            <a:xfrm>
              <a:off x="2730" y="2872"/>
              <a:ext cx="125"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46833" name="Line 17"/>
            <p:cNvSpPr>
              <a:spLocks noChangeShapeType="1"/>
            </p:cNvSpPr>
            <p:nvPr/>
          </p:nvSpPr>
          <p:spPr bwMode="auto">
            <a:xfrm>
              <a:off x="2237" y="2846"/>
              <a:ext cx="84"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pSp>
      <p:sp>
        <p:nvSpPr>
          <p:cNvPr id="546834" name="Text Box 18"/>
          <p:cNvSpPr txBox="1">
            <a:spLocks noChangeArrowheads="1"/>
          </p:cNvSpPr>
          <p:nvPr/>
        </p:nvSpPr>
        <p:spPr bwMode="auto">
          <a:xfrm>
            <a:off x="4703763" y="5364163"/>
            <a:ext cx="950912"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chemeClr val="bg2"/>
                </a:solidFill>
                <a:latin typeface="Comic Sans MS" pitchFamily="66" charset="0"/>
              </a:rPr>
              <a:t>Up</a:t>
            </a:r>
            <a:r>
              <a:rPr lang="en-US" altLang="sv-SE" sz="1200" b="0" baseline="-25000">
                <a:solidFill>
                  <a:schemeClr val="bg2"/>
                </a:solidFill>
                <a:latin typeface="Comic Sans MS" pitchFamily="66" charset="0"/>
              </a:rPr>
              <a:t>4</a:t>
            </a:r>
            <a:r>
              <a:rPr lang="en-US" altLang="sv-SE" sz="1200" b="0">
                <a:solidFill>
                  <a:schemeClr val="bg2"/>
                </a:solidFill>
                <a:latin typeface="Comic Sans MS" pitchFamily="66" charset="0"/>
              </a:rPr>
              <a:t>={4.3;4.5}</a:t>
            </a:r>
          </a:p>
        </p:txBody>
      </p:sp>
      <p:sp>
        <p:nvSpPr>
          <p:cNvPr id="546835" name="Text Box 19"/>
          <p:cNvSpPr txBox="1">
            <a:spLocks noChangeArrowheads="1"/>
          </p:cNvSpPr>
          <p:nvPr/>
        </p:nvSpPr>
        <p:spPr bwMode="auto">
          <a:xfrm>
            <a:off x="6708775" y="5053013"/>
            <a:ext cx="1000125" cy="365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chemeClr val="bg2"/>
                </a:solidFill>
                <a:latin typeface="Comic Sans MS" pitchFamily="66" charset="0"/>
              </a:rPr>
              <a:t>Up</a:t>
            </a:r>
            <a:r>
              <a:rPr lang="en-US" altLang="sv-SE" sz="1200" b="0" baseline="-25000">
                <a:solidFill>
                  <a:schemeClr val="bg2"/>
                </a:solidFill>
                <a:latin typeface="Comic Sans MS" pitchFamily="66" charset="0"/>
              </a:rPr>
              <a:t>5</a:t>
            </a:r>
            <a:r>
              <a:rPr lang="en-US" altLang="sv-SE" sz="1200" b="0">
                <a:solidFill>
                  <a:schemeClr val="bg2"/>
                </a:solidFill>
                <a:latin typeface="Comic Sans MS" pitchFamily="66" charset="0"/>
              </a:rPr>
              <a:t>={5.3;5.4;5.2}</a:t>
            </a:r>
          </a:p>
        </p:txBody>
      </p:sp>
      <p:sp>
        <p:nvSpPr>
          <p:cNvPr id="546836" name="Text Box 20"/>
          <p:cNvSpPr txBox="1">
            <a:spLocks noChangeArrowheads="1"/>
          </p:cNvSpPr>
          <p:nvPr/>
        </p:nvSpPr>
        <p:spPr bwMode="auto">
          <a:xfrm>
            <a:off x="7788275" y="4967288"/>
            <a:ext cx="963613"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chemeClr val="bg2"/>
                </a:solidFill>
                <a:latin typeface="Comic Sans MS" pitchFamily="66" charset="0"/>
              </a:rPr>
              <a:t>Up</a:t>
            </a:r>
            <a:r>
              <a:rPr lang="en-US" altLang="sv-SE" sz="1200" b="0" baseline="-25000">
                <a:solidFill>
                  <a:schemeClr val="bg2"/>
                </a:solidFill>
                <a:latin typeface="Comic Sans MS" pitchFamily="66" charset="0"/>
              </a:rPr>
              <a:t>7</a:t>
            </a:r>
            <a:r>
              <a:rPr lang="en-US" altLang="sv-SE" sz="1200" b="0">
                <a:solidFill>
                  <a:schemeClr val="bg2"/>
                </a:solidFill>
                <a:latin typeface="Comic Sans MS" pitchFamily="66" charset="0"/>
              </a:rPr>
              <a:t>={7.2;7.1}</a:t>
            </a:r>
          </a:p>
        </p:txBody>
      </p:sp>
      <p:sp>
        <p:nvSpPr>
          <p:cNvPr id="546837" name="Text Box 21"/>
          <p:cNvSpPr txBox="1">
            <a:spLocks noChangeArrowheads="1"/>
          </p:cNvSpPr>
          <p:nvPr/>
        </p:nvSpPr>
        <p:spPr bwMode="auto">
          <a:xfrm>
            <a:off x="4665663" y="4594225"/>
            <a:ext cx="1271587" cy="365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chemeClr val="bg2"/>
                </a:solidFill>
                <a:latin typeface="Comic Sans MS" pitchFamily="66" charset="0"/>
              </a:rPr>
              <a:t>Up</a:t>
            </a:r>
            <a:r>
              <a:rPr lang="en-US" altLang="sv-SE" sz="1200" b="0" baseline="-25000">
                <a:solidFill>
                  <a:schemeClr val="bg2"/>
                </a:solidFill>
                <a:latin typeface="Comic Sans MS" pitchFamily="66" charset="0"/>
              </a:rPr>
              <a:t>3</a:t>
            </a:r>
            <a:r>
              <a:rPr lang="en-US" altLang="sv-SE" sz="1200" b="0">
                <a:solidFill>
                  <a:schemeClr val="bg2"/>
                </a:solidFill>
                <a:latin typeface="Comic Sans MS" pitchFamily="66" charset="0"/>
              </a:rPr>
              <a:t>={3.2;3.5</a:t>
            </a:r>
            <a:r>
              <a:rPr lang="en-US" altLang="sv-SE" sz="1200" b="0">
                <a:solidFill>
                  <a:srgbClr val="9900CC"/>
                </a:solidFill>
                <a:latin typeface="Comic Sans MS" pitchFamily="66" charset="0"/>
              </a:rPr>
              <a:t>;4.3;4.5</a:t>
            </a:r>
            <a:r>
              <a:rPr lang="en-US" altLang="sv-SE" sz="1200" b="0">
                <a:solidFill>
                  <a:schemeClr val="bg2"/>
                </a:solidFill>
                <a:latin typeface="Comic Sans MS" pitchFamily="66" charset="0"/>
              </a:rPr>
              <a:t>}</a:t>
            </a:r>
          </a:p>
        </p:txBody>
      </p:sp>
      <p:sp>
        <p:nvSpPr>
          <p:cNvPr id="546838" name="Text Box 22"/>
          <p:cNvSpPr txBox="1">
            <a:spLocks noChangeArrowheads="1"/>
          </p:cNvSpPr>
          <p:nvPr/>
        </p:nvSpPr>
        <p:spPr bwMode="auto">
          <a:xfrm>
            <a:off x="4808538" y="3995738"/>
            <a:ext cx="1482725" cy="365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chemeClr val="bg2"/>
                </a:solidFill>
                <a:latin typeface="Comic Sans MS" pitchFamily="66" charset="0"/>
              </a:rPr>
              <a:t>Up</a:t>
            </a:r>
            <a:r>
              <a:rPr lang="en-US" altLang="sv-SE" sz="1200" b="0" baseline="-25000">
                <a:solidFill>
                  <a:schemeClr val="bg2"/>
                </a:solidFill>
                <a:latin typeface="Comic Sans MS" pitchFamily="66" charset="0"/>
              </a:rPr>
              <a:t>2</a:t>
            </a:r>
            <a:r>
              <a:rPr lang="en-US" altLang="sv-SE" sz="1200" b="0">
                <a:solidFill>
                  <a:schemeClr val="bg2"/>
                </a:solidFill>
                <a:latin typeface="Comic Sans MS" pitchFamily="66" charset="0"/>
              </a:rPr>
              <a:t>={2.0;2.3;2.7;</a:t>
            </a:r>
            <a:r>
              <a:rPr lang="en-US" altLang="sv-SE" sz="1200" b="0">
                <a:solidFill>
                  <a:srgbClr val="9900CC"/>
                </a:solidFill>
                <a:latin typeface="Comic Sans MS" pitchFamily="66" charset="0"/>
              </a:rPr>
              <a:t>5.3;5.4;5.2;</a:t>
            </a:r>
            <a:r>
              <a:rPr lang="en-US" altLang="sv-SE" sz="1200" b="0">
                <a:solidFill>
                  <a:srgbClr val="A50021"/>
                </a:solidFill>
                <a:latin typeface="Comic Sans MS" pitchFamily="66" charset="0"/>
              </a:rPr>
              <a:t>…</a:t>
            </a:r>
            <a:r>
              <a:rPr lang="en-US" altLang="sv-SE" sz="1200" b="0">
                <a:solidFill>
                  <a:schemeClr val="bg2"/>
                </a:solidFill>
                <a:latin typeface="Comic Sans MS" pitchFamily="66" charset="0"/>
              </a:rPr>
              <a:t>}</a:t>
            </a:r>
          </a:p>
        </p:txBody>
      </p:sp>
      <p:sp>
        <p:nvSpPr>
          <p:cNvPr id="546839" name="Text Box 23"/>
          <p:cNvSpPr txBox="1">
            <a:spLocks noChangeArrowheads="1"/>
          </p:cNvSpPr>
          <p:nvPr/>
        </p:nvSpPr>
        <p:spPr bwMode="auto">
          <a:xfrm>
            <a:off x="7437438" y="4113213"/>
            <a:ext cx="1187450"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chemeClr val="bg2"/>
                </a:solidFill>
                <a:latin typeface="Comic Sans MS" pitchFamily="66" charset="0"/>
              </a:rPr>
              <a:t>Up</a:t>
            </a:r>
            <a:r>
              <a:rPr lang="en-US" altLang="sv-SE" sz="1200" b="0" baseline="-25000">
                <a:solidFill>
                  <a:schemeClr val="bg2"/>
                </a:solidFill>
                <a:latin typeface="Comic Sans MS" pitchFamily="66" charset="0"/>
              </a:rPr>
              <a:t>1</a:t>
            </a:r>
            <a:r>
              <a:rPr lang="en-US" altLang="sv-SE" sz="1200" b="0">
                <a:solidFill>
                  <a:schemeClr val="bg2"/>
                </a:solidFill>
                <a:latin typeface="Comic Sans MS" pitchFamily="66" charset="0"/>
              </a:rPr>
              <a:t>={1.0;</a:t>
            </a:r>
            <a:r>
              <a:rPr lang="en-US" altLang="sv-SE" sz="1200" b="0">
                <a:solidFill>
                  <a:srgbClr val="9900CC"/>
                </a:solidFill>
                <a:latin typeface="Comic Sans MS" pitchFamily="66" charset="0"/>
              </a:rPr>
              <a:t>7.2;7.1</a:t>
            </a:r>
            <a:r>
              <a:rPr lang="en-US" altLang="sv-SE" sz="1200" b="0">
                <a:solidFill>
                  <a:schemeClr val="bg2"/>
                </a:solidFill>
                <a:latin typeface="Comic Sans MS" pitchFamily="66" charset="0"/>
              </a:rPr>
              <a:t>}</a:t>
            </a:r>
          </a:p>
        </p:txBody>
      </p:sp>
      <p:sp>
        <p:nvSpPr>
          <p:cNvPr id="546840" name="Text Box 24"/>
          <p:cNvSpPr txBox="1">
            <a:spLocks noChangeArrowheads="1"/>
          </p:cNvSpPr>
          <p:nvPr/>
        </p:nvSpPr>
        <p:spPr bwMode="auto">
          <a:xfrm>
            <a:off x="4491038" y="3992563"/>
            <a:ext cx="1787525" cy="365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rgbClr val="FF9900"/>
                </a:solidFill>
                <a:latin typeface="Comic Sans MS" pitchFamily="66" charset="0"/>
              </a:rPr>
              <a:t>Up</a:t>
            </a:r>
            <a:r>
              <a:rPr lang="en-US" altLang="sv-SE" sz="1200" b="0" baseline="-25000">
                <a:solidFill>
                  <a:srgbClr val="FF9900"/>
                </a:solidFill>
                <a:latin typeface="Comic Sans MS" pitchFamily="66" charset="0"/>
              </a:rPr>
              <a:t>2</a:t>
            </a:r>
            <a:r>
              <a:rPr lang="en-US" altLang="sv-SE" sz="1200" b="0">
                <a:solidFill>
                  <a:srgbClr val="FF9900"/>
                </a:solidFill>
                <a:latin typeface="Comic Sans MS" pitchFamily="66" charset="0"/>
              </a:rPr>
              <a:t>={</a:t>
            </a:r>
            <a:r>
              <a:rPr lang="en-US" altLang="sv-SE" sz="1200" b="0">
                <a:solidFill>
                  <a:schemeClr val="bg2"/>
                </a:solidFill>
                <a:latin typeface="Comic Sans MS" pitchFamily="66" charset="0"/>
              </a:rPr>
              <a:t>2.0;2.3;2.7;</a:t>
            </a:r>
            <a:r>
              <a:rPr lang="en-US" altLang="sv-SE" sz="1200" b="0">
                <a:solidFill>
                  <a:srgbClr val="9900CC"/>
                </a:solidFill>
                <a:latin typeface="Comic Sans MS" pitchFamily="66" charset="0"/>
              </a:rPr>
              <a:t>5.3;5.4;5.2;</a:t>
            </a:r>
            <a:r>
              <a:rPr lang="en-US" altLang="sv-SE" sz="1200" b="0">
                <a:solidFill>
                  <a:srgbClr val="FF9900"/>
                </a:solidFill>
                <a:latin typeface="Comic Sans MS" pitchFamily="66" charset="0"/>
              </a:rPr>
              <a:t>4.3}</a:t>
            </a:r>
          </a:p>
        </p:txBody>
      </p:sp>
      <p:sp>
        <p:nvSpPr>
          <p:cNvPr id="546841" name="Text Box 25"/>
          <p:cNvSpPr txBox="1">
            <a:spLocks noChangeArrowheads="1"/>
          </p:cNvSpPr>
          <p:nvPr/>
        </p:nvSpPr>
        <p:spPr bwMode="auto">
          <a:xfrm>
            <a:off x="6073775" y="3217863"/>
            <a:ext cx="2070100" cy="365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rgbClr val="9900CC"/>
                </a:solidFill>
                <a:latin typeface="Comic Sans MS" pitchFamily="66" charset="0"/>
              </a:rPr>
              <a:t>Up</a:t>
            </a:r>
            <a:r>
              <a:rPr lang="en-US" altLang="sv-SE" sz="1200" b="0" baseline="-25000">
                <a:solidFill>
                  <a:srgbClr val="9900CC"/>
                </a:solidFill>
                <a:latin typeface="Comic Sans MS" pitchFamily="66" charset="0"/>
              </a:rPr>
              <a:t>0</a:t>
            </a:r>
            <a:r>
              <a:rPr lang="en-US" altLang="sv-SE" sz="1200" b="0">
                <a:solidFill>
                  <a:srgbClr val="9900CC"/>
                </a:solidFill>
                <a:latin typeface="Comic Sans MS" pitchFamily="66" charset="0"/>
              </a:rPr>
              <a:t>={2.0;2.3;2.7;5.3;5.4;5.2; 1.0;7.2;7.1}</a:t>
            </a:r>
          </a:p>
        </p:txBody>
      </p:sp>
      <p:sp>
        <p:nvSpPr>
          <p:cNvPr id="546842" name="Text Box 26"/>
          <p:cNvSpPr txBox="1">
            <a:spLocks noChangeArrowheads="1"/>
          </p:cNvSpPr>
          <p:nvPr/>
        </p:nvSpPr>
        <p:spPr bwMode="auto">
          <a:xfrm>
            <a:off x="6022975" y="3217863"/>
            <a:ext cx="2068513" cy="365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rgbClr val="FF9900"/>
                </a:solidFill>
                <a:latin typeface="Comic Sans MS" pitchFamily="66" charset="0"/>
              </a:rPr>
              <a:t>Up</a:t>
            </a:r>
            <a:r>
              <a:rPr lang="en-US" altLang="sv-SE" sz="1200" b="0" baseline="-25000">
                <a:solidFill>
                  <a:srgbClr val="FF9900"/>
                </a:solidFill>
                <a:latin typeface="Comic Sans MS" pitchFamily="66" charset="0"/>
              </a:rPr>
              <a:t>0</a:t>
            </a:r>
            <a:r>
              <a:rPr lang="en-US" altLang="sv-SE" sz="1200" b="0">
                <a:solidFill>
                  <a:srgbClr val="FF9900"/>
                </a:solidFill>
                <a:latin typeface="Comic Sans MS" pitchFamily="66" charset="0"/>
              </a:rPr>
              <a:t>={</a:t>
            </a:r>
            <a:r>
              <a:rPr lang="en-US" altLang="sv-SE" sz="1200" b="0">
                <a:solidFill>
                  <a:srgbClr val="9900CC"/>
                </a:solidFill>
                <a:latin typeface="Comic Sans MS" pitchFamily="66" charset="0"/>
              </a:rPr>
              <a:t>2.0;2.3;2.7;5.3;5.4;5.2; 1.0;7.1;</a:t>
            </a:r>
            <a:r>
              <a:rPr lang="en-US" altLang="sv-SE" sz="1200" b="0">
                <a:solidFill>
                  <a:srgbClr val="FF9900"/>
                </a:solidFill>
                <a:latin typeface="Comic Sans MS" pitchFamily="66" charset="0"/>
              </a:rPr>
              <a:t>4.3}</a:t>
            </a:r>
          </a:p>
        </p:txBody>
      </p:sp>
      <p:sp>
        <p:nvSpPr>
          <p:cNvPr id="546843" name="Text Box 27"/>
          <p:cNvSpPr txBox="1">
            <a:spLocks noChangeArrowheads="1"/>
          </p:cNvSpPr>
          <p:nvPr/>
        </p:nvSpPr>
        <p:spPr bwMode="auto">
          <a:xfrm>
            <a:off x="619125" y="3629025"/>
            <a:ext cx="4233863"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endParaRPr lang="sv-SE" altLang="sv-SE">
              <a:latin typeface="Comic Sans MS" pitchFamily="66" charset="0"/>
            </a:endParaRPr>
          </a:p>
        </p:txBody>
      </p:sp>
      <p:sp>
        <p:nvSpPr>
          <p:cNvPr id="546844" name="Text Box 28"/>
          <p:cNvSpPr txBox="1">
            <a:spLocks noChangeArrowheads="1"/>
          </p:cNvSpPr>
          <p:nvPr/>
        </p:nvSpPr>
        <p:spPr bwMode="auto">
          <a:xfrm>
            <a:off x="469900" y="2802732"/>
            <a:ext cx="3868738" cy="21955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buFont typeface="Arial" panose="020B0604020202020204" pitchFamily="34" charset="0"/>
              <a:buChar char="•"/>
            </a:pPr>
            <a:r>
              <a:rPr lang="en-US" altLang="sv-SE" sz="2400" b="0" dirty="0">
                <a:solidFill>
                  <a:srgbClr val="0000B0"/>
                </a:solidFill>
                <a:latin typeface="Calibri Light" panose="020F0302020204030204" pitchFamily="34" charset="0"/>
              </a:rPr>
              <a:t>The stabilization of the </a:t>
            </a:r>
            <a:r>
              <a:rPr lang="en-US" altLang="sv-SE" sz="2400" b="0" dirty="0" err="1">
                <a:solidFill>
                  <a:srgbClr val="0000B0"/>
                </a:solidFill>
                <a:latin typeface="Calibri Light" panose="020F0302020204030204" pitchFamily="34" charset="0"/>
              </a:rPr>
              <a:t>convergecast</a:t>
            </a:r>
            <a:r>
              <a:rPr lang="en-US" altLang="sv-SE" sz="2400" b="0" dirty="0">
                <a:solidFill>
                  <a:srgbClr val="0000B0"/>
                </a:solidFill>
                <a:latin typeface="Calibri Light" panose="020F0302020204030204" pitchFamily="34" charset="0"/>
              </a:rPr>
              <a:t> is based on the correct information in the leaves and direction, in which information is collected - from leaves up.</a:t>
            </a:r>
            <a:r>
              <a:rPr lang="en-US" altLang="sv-SE" sz="2400" dirty="0">
                <a:latin typeface="Calibri Light" panose="020F0302020204030204" pitchFamily="34" charset="0"/>
              </a:rPr>
              <a:t> </a:t>
            </a:r>
          </a:p>
        </p:txBody>
      </p:sp>
      <p:sp>
        <p:nvSpPr>
          <p:cNvPr id="546845" name="Line 29"/>
          <p:cNvSpPr>
            <a:spLocks noChangeShapeType="1"/>
          </p:cNvSpPr>
          <p:nvPr/>
        </p:nvSpPr>
        <p:spPr bwMode="auto">
          <a:xfrm>
            <a:off x="6267450" y="4868863"/>
            <a:ext cx="27781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46846" name="Line 30"/>
          <p:cNvSpPr>
            <a:spLocks noChangeShapeType="1"/>
          </p:cNvSpPr>
          <p:nvPr/>
        </p:nvSpPr>
        <p:spPr bwMode="auto">
          <a:xfrm flipV="1">
            <a:off x="5965825" y="4972050"/>
            <a:ext cx="649288" cy="4048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546847" name="Line 31"/>
          <p:cNvSpPr>
            <a:spLocks noChangeShapeType="1"/>
          </p:cNvSpPr>
          <p:nvPr/>
        </p:nvSpPr>
        <p:spPr bwMode="auto">
          <a:xfrm flipH="1" flipV="1">
            <a:off x="6591300" y="4313238"/>
            <a:ext cx="833438" cy="56673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Tree>
    <p:extLst>
      <p:ext uri="{BB962C8B-B14F-4D97-AF65-F5344CB8AC3E}">
        <p14:creationId xmlns:p14="http://schemas.microsoft.com/office/powerpoint/2010/main" val="1080371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6834"/>
                                        </p:tgtEl>
                                        <p:attrNameLst>
                                          <p:attrName>style.visibility</p:attrName>
                                        </p:attrNameLst>
                                      </p:cBhvr>
                                      <p:to>
                                        <p:strVal val="visible"/>
                                      </p:to>
                                    </p:set>
                                    <p:anim calcmode="lin" valueType="num">
                                      <p:cBhvr additive="base">
                                        <p:cTn id="7" dur="500" fill="hold"/>
                                        <p:tgtEl>
                                          <p:spTgt spid="546834"/>
                                        </p:tgtEl>
                                        <p:attrNameLst>
                                          <p:attrName>ppt_x</p:attrName>
                                        </p:attrNameLst>
                                      </p:cBhvr>
                                      <p:tavLst>
                                        <p:tav tm="0">
                                          <p:val>
                                            <p:strVal val="#ppt_x"/>
                                          </p:val>
                                        </p:tav>
                                        <p:tav tm="100000">
                                          <p:val>
                                            <p:strVal val="#ppt_x"/>
                                          </p:val>
                                        </p:tav>
                                      </p:tavLst>
                                    </p:anim>
                                    <p:anim calcmode="lin" valueType="num">
                                      <p:cBhvr additive="base">
                                        <p:cTn id="8" dur="500" fill="hold"/>
                                        <p:tgtEl>
                                          <p:spTgt spid="54683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6835"/>
                                        </p:tgtEl>
                                        <p:attrNameLst>
                                          <p:attrName>style.visibility</p:attrName>
                                        </p:attrNameLst>
                                      </p:cBhvr>
                                      <p:to>
                                        <p:strVal val="visible"/>
                                      </p:to>
                                    </p:set>
                                    <p:anim calcmode="lin" valueType="num">
                                      <p:cBhvr additive="base">
                                        <p:cTn id="13" dur="500" fill="hold"/>
                                        <p:tgtEl>
                                          <p:spTgt spid="546835"/>
                                        </p:tgtEl>
                                        <p:attrNameLst>
                                          <p:attrName>ppt_x</p:attrName>
                                        </p:attrNameLst>
                                      </p:cBhvr>
                                      <p:tavLst>
                                        <p:tav tm="0">
                                          <p:val>
                                            <p:strVal val="#ppt_x"/>
                                          </p:val>
                                        </p:tav>
                                        <p:tav tm="100000">
                                          <p:val>
                                            <p:strVal val="#ppt_x"/>
                                          </p:val>
                                        </p:tav>
                                      </p:tavLst>
                                    </p:anim>
                                    <p:anim calcmode="lin" valueType="num">
                                      <p:cBhvr additive="base">
                                        <p:cTn id="14" dur="500" fill="hold"/>
                                        <p:tgtEl>
                                          <p:spTgt spid="54683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6836"/>
                                        </p:tgtEl>
                                        <p:attrNameLst>
                                          <p:attrName>style.visibility</p:attrName>
                                        </p:attrNameLst>
                                      </p:cBhvr>
                                      <p:to>
                                        <p:strVal val="visible"/>
                                      </p:to>
                                    </p:set>
                                    <p:anim calcmode="lin" valueType="num">
                                      <p:cBhvr additive="base">
                                        <p:cTn id="19" dur="500" fill="hold"/>
                                        <p:tgtEl>
                                          <p:spTgt spid="546836"/>
                                        </p:tgtEl>
                                        <p:attrNameLst>
                                          <p:attrName>ppt_x</p:attrName>
                                        </p:attrNameLst>
                                      </p:cBhvr>
                                      <p:tavLst>
                                        <p:tav tm="0">
                                          <p:val>
                                            <p:strVal val="#ppt_x"/>
                                          </p:val>
                                        </p:tav>
                                        <p:tav tm="100000">
                                          <p:val>
                                            <p:strVal val="#ppt_x"/>
                                          </p:val>
                                        </p:tav>
                                      </p:tavLst>
                                    </p:anim>
                                    <p:anim calcmode="lin" valueType="num">
                                      <p:cBhvr additive="base">
                                        <p:cTn id="20" dur="500" fill="hold"/>
                                        <p:tgtEl>
                                          <p:spTgt spid="54683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6838"/>
                                        </p:tgtEl>
                                        <p:attrNameLst>
                                          <p:attrName>style.visibility</p:attrName>
                                        </p:attrNameLst>
                                      </p:cBhvr>
                                      <p:to>
                                        <p:strVal val="visible"/>
                                      </p:to>
                                    </p:set>
                                    <p:anim calcmode="lin" valueType="num">
                                      <p:cBhvr additive="base">
                                        <p:cTn id="25" dur="500" fill="hold"/>
                                        <p:tgtEl>
                                          <p:spTgt spid="546838"/>
                                        </p:tgtEl>
                                        <p:attrNameLst>
                                          <p:attrName>ppt_x</p:attrName>
                                        </p:attrNameLst>
                                      </p:cBhvr>
                                      <p:tavLst>
                                        <p:tav tm="0">
                                          <p:val>
                                            <p:strVal val="#ppt_x"/>
                                          </p:val>
                                        </p:tav>
                                        <p:tav tm="100000">
                                          <p:val>
                                            <p:strVal val="#ppt_x"/>
                                          </p:val>
                                        </p:tav>
                                      </p:tavLst>
                                    </p:anim>
                                    <p:anim calcmode="lin" valueType="num">
                                      <p:cBhvr additive="base">
                                        <p:cTn id="26" dur="500" fill="hold"/>
                                        <p:tgtEl>
                                          <p:spTgt spid="54683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46837"/>
                                        </p:tgtEl>
                                        <p:attrNameLst>
                                          <p:attrName>style.visibility</p:attrName>
                                        </p:attrNameLst>
                                      </p:cBhvr>
                                      <p:to>
                                        <p:strVal val="visible"/>
                                      </p:to>
                                    </p:set>
                                    <p:anim calcmode="lin" valueType="num">
                                      <p:cBhvr additive="base">
                                        <p:cTn id="31" dur="500" fill="hold"/>
                                        <p:tgtEl>
                                          <p:spTgt spid="546837"/>
                                        </p:tgtEl>
                                        <p:attrNameLst>
                                          <p:attrName>ppt_x</p:attrName>
                                        </p:attrNameLst>
                                      </p:cBhvr>
                                      <p:tavLst>
                                        <p:tav tm="0">
                                          <p:val>
                                            <p:strVal val="#ppt_x"/>
                                          </p:val>
                                        </p:tav>
                                        <p:tav tm="100000">
                                          <p:val>
                                            <p:strVal val="#ppt_x"/>
                                          </p:val>
                                        </p:tav>
                                      </p:tavLst>
                                    </p:anim>
                                    <p:anim calcmode="lin" valueType="num">
                                      <p:cBhvr additive="base">
                                        <p:cTn id="32" dur="500" fill="hold"/>
                                        <p:tgtEl>
                                          <p:spTgt spid="54683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46839"/>
                                        </p:tgtEl>
                                        <p:attrNameLst>
                                          <p:attrName>style.visibility</p:attrName>
                                        </p:attrNameLst>
                                      </p:cBhvr>
                                      <p:to>
                                        <p:strVal val="visible"/>
                                      </p:to>
                                    </p:set>
                                    <p:anim calcmode="lin" valueType="num">
                                      <p:cBhvr additive="base">
                                        <p:cTn id="37" dur="500" fill="hold"/>
                                        <p:tgtEl>
                                          <p:spTgt spid="546839"/>
                                        </p:tgtEl>
                                        <p:attrNameLst>
                                          <p:attrName>ppt_x</p:attrName>
                                        </p:attrNameLst>
                                      </p:cBhvr>
                                      <p:tavLst>
                                        <p:tav tm="0">
                                          <p:val>
                                            <p:strVal val="#ppt_x"/>
                                          </p:val>
                                        </p:tav>
                                        <p:tav tm="100000">
                                          <p:val>
                                            <p:strVal val="#ppt_x"/>
                                          </p:val>
                                        </p:tav>
                                      </p:tavLst>
                                    </p:anim>
                                    <p:anim calcmode="lin" valueType="num">
                                      <p:cBhvr additive="base">
                                        <p:cTn id="38" dur="500" fill="hold"/>
                                        <p:tgtEl>
                                          <p:spTgt spid="54683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46841"/>
                                        </p:tgtEl>
                                        <p:attrNameLst>
                                          <p:attrName>style.visibility</p:attrName>
                                        </p:attrNameLst>
                                      </p:cBhvr>
                                      <p:to>
                                        <p:strVal val="visible"/>
                                      </p:to>
                                    </p:set>
                                    <p:anim calcmode="lin" valueType="num">
                                      <p:cBhvr additive="base">
                                        <p:cTn id="43" dur="500" fill="hold"/>
                                        <p:tgtEl>
                                          <p:spTgt spid="546841"/>
                                        </p:tgtEl>
                                        <p:attrNameLst>
                                          <p:attrName>ppt_x</p:attrName>
                                        </p:attrNameLst>
                                      </p:cBhvr>
                                      <p:tavLst>
                                        <p:tav tm="0">
                                          <p:val>
                                            <p:strVal val="#ppt_x"/>
                                          </p:val>
                                        </p:tav>
                                        <p:tav tm="100000">
                                          <p:val>
                                            <p:strVal val="#ppt_x"/>
                                          </p:val>
                                        </p:tav>
                                      </p:tavLst>
                                    </p:anim>
                                    <p:anim calcmode="lin" valueType="num">
                                      <p:cBhvr additive="base">
                                        <p:cTn id="44" dur="500" fill="hold"/>
                                        <p:tgtEl>
                                          <p:spTgt spid="54684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46840"/>
                                        </p:tgtEl>
                                        <p:attrNameLst>
                                          <p:attrName>style.visibility</p:attrName>
                                        </p:attrNameLst>
                                      </p:cBhvr>
                                      <p:to>
                                        <p:strVal val="visible"/>
                                      </p:to>
                                    </p:set>
                                    <p:anim calcmode="lin" valueType="num">
                                      <p:cBhvr additive="base">
                                        <p:cTn id="49" dur="500" fill="hold"/>
                                        <p:tgtEl>
                                          <p:spTgt spid="546840"/>
                                        </p:tgtEl>
                                        <p:attrNameLst>
                                          <p:attrName>ppt_x</p:attrName>
                                        </p:attrNameLst>
                                      </p:cBhvr>
                                      <p:tavLst>
                                        <p:tav tm="0">
                                          <p:val>
                                            <p:strVal val="#ppt_x"/>
                                          </p:val>
                                        </p:tav>
                                        <p:tav tm="100000">
                                          <p:val>
                                            <p:strVal val="#ppt_x"/>
                                          </p:val>
                                        </p:tav>
                                      </p:tavLst>
                                    </p:anim>
                                    <p:anim calcmode="lin" valueType="num">
                                      <p:cBhvr additive="base">
                                        <p:cTn id="50" dur="500" fill="hold"/>
                                        <p:tgtEl>
                                          <p:spTgt spid="546840"/>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46842"/>
                                        </p:tgtEl>
                                        <p:attrNameLst>
                                          <p:attrName>style.visibility</p:attrName>
                                        </p:attrNameLst>
                                      </p:cBhvr>
                                      <p:to>
                                        <p:strVal val="visible"/>
                                      </p:to>
                                    </p:set>
                                    <p:anim calcmode="lin" valueType="num">
                                      <p:cBhvr additive="base">
                                        <p:cTn id="55" dur="500" fill="hold"/>
                                        <p:tgtEl>
                                          <p:spTgt spid="546842"/>
                                        </p:tgtEl>
                                        <p:attrNameLst>
                                          <p:attrName>ppt_x</p:attrName>
                                        </p:attrNameLst>
                                      </p:cBhvr>
                                      <p:tavLst>
                                        <p:tav tm="0">
                                          <p:val>
                                            <p:strVal val="#ppt_x"/>
                                          </p:val>
                                        </p:tav>
                                        <p:tav tm="100000">
                                          <p:val>
                                            <p:strVal val="#ppt_x"/>
                                          </p:val>
                                        </p:tav>
                                      </p:tavLst>
                                    </p:anim>
                                    <p:anim calcmode="lin" valueType="num">
                                      <p:cBhvr additive="base">
                                        <p:cTn id="56" dur="500" fill="hold"/>
                                        <p:tgtEl>
                                          <p:spTgt spid="5468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34" grpId="0" animBg="1" autoUpdateAnimBg="0"/>
      <p:bldP spid="546835" grpId="0" animBg="1" autoUpdateAnimBg="0"/>
      <p:bldP spid="546836" grpId="0" animBg="1" autoUpdateAnimBg="0"/>
      <p:bldP spid="546837" grpId="0" animBg="1" autoUpdateAnimBg="0"/>
      <p:bldP spid="546838" grpId="0" animBg="1" autoUpdateAnimBg="0"/>
      <p:bldP spid="546839" grpId="0" animBg="1" autoUpdateAnimBg="0"/>
      <p:bldP spid="546840" grpId="0" animBg="1" autoUpdateAnimBg="0"/>
      <p:bldP spid="546841" grpId="0" animBg="1" autoUpdateAnimBg="0"/>
      <p:bldP spid="546842"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r>
              <a:rPr lang="en-US" altLang="en-US"/>
              <a:t>4-</a:t>
            </a:r>
            <a:fld id="{A75D4F1E-868D-4F17-9F26-B2A9706A294E}" type="slidenum">
              <a:rPr lang="en-US" altLang="en-US"/>
              <a:pPr/>
              <a:t>31</a:t>
            </a:fld>
            <a:endParaRPr lang="en-US" altLang="en-US"/>
          </a:p>
        </p:txBody>
      </p:sp>
      <p:sp>
        <p:nvSpPr>
          <p:cNvPr id="468020" name="Text Box 52"/>
          <p:cNvSpPr txBox="1">
            <a:spLocks noChangeArrowheads="1"/>
          </p:cNvSpPr>
          <p:nvPr/>
        </p:nvSpPr>
        <p:spPr bwMode="auto">
          <a:xfrm>
            <a:off x="5148263" y="3592513"/>
            <a:ext cx="3238500"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rgbClr val="0000B0"/>
                </a:solidFill>
                <a:latin typeface="Comic Sans MS" pitchFamily="66" charset="0"/>
              </a:rPr>
              <a:t>Up</a:t>
            </a:r>
            <a:r>
              <a:rPr lang="en-US" altLang="sv-SE" sz="1200" b="0" baseline="-25000">
                <a:solidFill>
                  <a:srgbClr val="0000B0"/>
                </a:solidFill>
                <a:latin typeface="Comic Sans MS" pitchFamily="66" charset="0"/>
              </a:rPr>
              <a:t>0</a:t>
            </a:r>
            <a:r>
              <a:rPr lang="en-US" altLang="sv-SE" sz="1200" b="0">
                <a:solidFill>
                  <a:srgbClr val="0000B0"/>
                </a:solidFill>
                <a:latin typeface="Comic Sans MS" pitchFamily="66" charset="0"/>
              </a:rPr>
              <a:t>={2.0;2.3;2.7;5.3;5.4;5.2; 1.0;7.1;4.3}</a:t>
            </a:r>
          </a:p>
        </p:txBody>
      </p:sp>
      <p:sp>
        <p:nvSpPr>
          <p:cNvPr id="468013" name="Text Box 45"/>
          <p:cNvSpPr txBox="1">
            <a:spLocks noChangeArrowheads="1"/>
          </p:cNvSpPr>
          <p:nvPr/>
        </p:nvSpPr>
        <p:spPr bwMode="auto">
          <a:xfrm>
            <a:off x="4922838" y="3546475"/>
            <a:ext cx="32385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rgbClr val="0000B0"/>
                </a:solidFill>
                <a:latin typeface="Comic Sans MS" pitchFamily="66" charset="0"/>
              </a:rPr>
              <a:t>Down</a:t>
            </a:r>
            <a:r>
              <a:rPr lang="en-US" altLang="sv-SE" sz="1200" b="0" baseline="-25000">
                <a:solidFill>
                  <a:srgbClr val="0000B0"/>
                </a:solidFill>
                <a:latin typeface="Comic Sans MS" pitchFamily="66" charset="0"/>
              </a:rPr>
              <a:t>0</a:t>
            </a:r>
            <a:r>
              <a:rPr lang="en-US" altLang="sv-SE" sz="1200" b="0">
                <a:solidFill>
                  <a:srgbClr val="0000B0"/>
                </a:solidFill>
                <a:latin typeface="Comic Sans MS" pitchFamily="66" charset="0"/>
              </a:rPr>
              <a:t>={2.0;2.3;2.7;5.3;5.4;5.2; 1.0;7.1;4.3}</a:t>
            </a:r>
          </a:p>
          <a:p>
            <a:pPr>
              <a:spcBef>
                <a:spcPct val="50000"/>
              </a:spcBef>
              <a:buFont typeface="Wingdings" pitchFamily="2" charset="2"/>
              <a:buNone/>
            </a:pPr>
            <a:endParaRPr lang="en-US" altLang="sv-SE" sz="1200" b="0">
              <a:solidFill>
                <a:srgbClr val="0000B0"/>
              </a:solidFill>
              <a:latin typeface="Comic Sans MS" pitchFamily="66" charset="0"/>
            </a:endParaRPr>
          </a:p>
        </p:txBody>
      </p:sp>
      <p:grpSp>
        <p:nvGrpSpPr>
          <p:cNvPr id="468019" name="Group 51"/>
          <p:cNvGrpSpPr>
            <a:grpSpLocks/>
          </p:cNvGrpSpPr>
          <p:nvPr/>
        </p:nvGrpSpPr>
        <p:grpSpPr bwMode="auto">
          <a:xfrm>
            <a:off x="4481513" y="4125913"/>
            <a:ext cx="4408487" cy="471487"/>
            <a:chOff x="2878" y="2569"/>
            <a:chExt cx="2777" cy="297"/>
          </a:xfrm>
        </p:grpSpPr>
        <p:sp>
          <p:nvSpPr>
            <p:cNvPr id="468018" name="Text Box 50"/>
            <p:cNvSpPr txBox="1">
              <a:spLocks noChangeArrowheads="1"/>
            </p:cNvSpPr>
            <p:nvPr/>
          </p:nvSpPr>
          <p:spPr bwMode="auto">
            <a:xfrm>
              <a:off x="2878" y="2569"/>
              <a:ext cx="112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rgbClr val="0000B0"/>
                  </a:solidFill>
                  <a:latin typeface="Comic Sans MS" pitchFamily="66" charset="0"/>
                </a:rPr>
                <a:t>Down</a:t>
              </a:r>
              <a:r>
                <a:rPr lang="en-US" altLang="sv-SE" sz="1200" b="0" baseline="-25000">
                  <a:solidFill>
                    <a:srgbClr val="0000B0"/>
                  </a:solidFill>
                  <a:latin typeface="Comic Sans MS" pitchFamily="66" charset="0"/>
                </a:rPr>
                <a:t>2</a:t>
              </a:r>
              <a:r>
                <a:rPr lang="en-US" altLang="sv-SE" sz="1200" b="0">
                  <a:solidFill>
                    <a:srgbClr val="0000B0"/>
                  </a:solidFill>
                  <a:latin typeface="Comic Sans MS" pitchFamily="66" charset="0"/>
                </a:rPr>
                <a:t>={2.0;2.3;2.7;5.3;5.4;5.2; 1.0;7.1;4.3}</a:t>
              </a:r>
            </a:p>
          </p:txBody>
        </p:sp>
        <p:sp>
          <p:nvSpPr>
            <p:cNvPr id="468017" name="Text Box 49"/>
            <p:cNvSpPr txBox="1">
              <a:spLocks noChangeArrowheads="1"/>
            </p:cNvSpPr>
            <p:nvPr/>
          </p:nvSpPr>
          <p:spPr bwMode="auto">
            <a:xfrm>
              <a:off x="4529" y="2636"/>
              <a:ext cx="112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sv-SE" sz="1200" b="0">
                  <a:solidFill>
                    <a:srgbClr val="0000B0"/>
                  </a:solidFill>
                  <a:latin typeface="Comic Sans MS" pitchFamily="66" charset="0"/>
                </a:rPr>
                <a:t>Down</a:t>
              </a:r>
              <a:r>
                <a:rPr lang="en-US" altLang="sv-SE" sz="1200" b="0" baseline="-25000">
                  <a:solidFill>
                    <a:srgbClr val="0000B0"/>
                  </a:solidFill>
                  <a:latin typeface="Comic Sans MS" pitchFamily="66" charset="0"/>
                </a:rPr>
                <a:t>1</a:t>
              </a:r>
              <a:r>
                <a:rPr lang="en-US" altLang="sv-SE" sz="1200" b="0">
                  <a:solidFill>
                    <a:srgbClr val="0000B0"/>
                  </a:solidFill>
                  <a:latin typeface="Comic Sans MS" pitchFamily="66" charset="0"/>
                </a:rPr>
                <a:t>={2.0;2.3;2.7;5.3;5.4;5.2; 1.0;7.1;4.3}</a:t>
              </a:r>
            </a:p>
          </p:txBody>
        </p:sp>
      </p:grpSp>
      <p:sp>
        <p:nvSpPr>
          <p:cNvPr id="467970" name="Rectangle 2"/>
          <p:cNvSpPr>
            <a:spLocks noGrp="1" noChangeArrowheads="1"/>
          </p:cNvSpPr>
          <p:nvPr>
            <p:ph type="title"/>
          </p:nvPr>
        </p:nvSpPr>
        <p:spPr>
          <a:xfrm>
            <a:off x="533400" y="241300"/>
            <a:ext cx="7772400" cy="1117600"/>
          </a:xfrm>
        </p:spPr>
        <p:txBody>
          <a:bodyPr/>
          <a:lstStyle/>
          <a:p>
            <a:r>
              <a:rPr lang="en-US" altLang="sv-SE" sz="3200" dirty="0">
                <a:latin typeface="Calibri Light" panose="020F0302020204030204" pitchFamily="34" charset="0"/>
              </a:rPr>
              <a:t>Self Stabilizing Broadcast for Topology Update</a:t>
            </a:r>
          </a:p>
        </p:txBody>
      </p:sp>
      <p:sp>
        <p:nvSpPr>
          <p:cNvPr id="467971" name="Rectangle 3"/>
          <p:cNvSpPr>
            <a:spLocks noGrp="1" noChangeArrowheads="1"/>
          </p:cNvSpPr>
          <p:nvPr>
            <p:ph type="body" idx="1"/>
          </p:nvPr>
        </p:nvSpPr>
        <p:spPr>
          <a:xfrm>
            <a:off x="533400" y="1381125"/>
            <a:ext cx="7772400" cy="4505325"/>
          </a:xfrm>
        </p:spPr>
        <p:txBody>
          <a:bodyPr/>
          <a:lstStyle/>
          <a:p>
            <a:pPr marL="0" indent="0">
              <a:buFont typeface="Wingdings" pitchFamily="2" charset="2"/>
              <a:buNone/>
            </a:pPr>
            <a:r>
              <a:rPr lang="en-US" altLang="sv-SE" sz="2800" dirty="0">
                <a:latin typeface="Calibri Light" panose="020F0302020204030204" pitchFamily="34" charset="0"/>
              </a:rPr>
              <a:t>In order to inform every processor the tree topology collected by the leader, we use a self-stabilizing broadcast mechanism:</a:t>
            </a:r>
          </a:p>
          <a:p>
            <a:pPr marL="0" indent="0">
              <a:buFont typeface="Wingdings" pitchFamily="2" charset="2"/>
              <a:buNone/>
            </a:pPr>
            <a:endParaRPr lang="en-US" altLang="sv-SE" sz="2800" dirty="0">
              <a:latin typeface="Calibri Light" panose="020F0302020204030204" pitchFamily="34" charset="0"/>
            </a:endParaRPr>
          </a:p>
          <a:p>
            <a:pPr marL="0" indent="0">
              <a:buFont typeface="Wingdings" pitchFamily="2" charset="2"/>
              <a:buNone/>
            </a:pPr>
            <a:r>
              <a:rPr lang="en-US" altLang="sv-SE" sz="2800" dirty="0">
                <a:latin typeface="Calibri Light" panose="020F0302020204030204" pitchFamily="34" charset="0"/>
              </a:rPr>
              <a:t>Root (x):</a:t>
            </a:r>
          </a:p>
          <a:p>
            <a:pPr marL="0" indent="0">
              <a:buFont typeface="Wingdings" pitchFamily="2" charset="2"/>
              <a:buNone/>
            </a:pPr>
            <a:r>
              <a:rPr lang="en-US" altLang="sv-SE" sz="1800" dirty="0">
                <a:latin typeface="Calibri Light" panose="020F0302020204030204" pitchFamily="34" charset="0"/>
              </a:rPr>
              <a:t>	</a:t>
            </a:r>
            <a:r>
              <a:rPr lang="en-US" altLang="sv-SE" sz="1800" dirty="0" err="1">
                <a:latin typeface="Calibri Light" panose="020F0302020204030204" pitchFamily="34" charset="0"/>
              </a:rPr>
              <a:t>Down</a:t>
            </a:r>
            <a:r>
              <a:rPr lang="en-US" altLang="sv-SE" sz="1800" baseline="-25000" dirty="0" err="1">
                <a:latin typeface="Calibri Light" panose="020F0302020204030204" pitchFamily="34" charset="0"/>
              </a:rPr>
              <a:t>x</a:t>
            </a:r>
            <a:r>
              <a:rPr lang="en-US" altLang="sv-SE" sz="1800" dirty="0">
                <a:latin typeface="Calibri Light" panose="020F0302020204030204" pitchFamily="34" charset="0"/>
              </a:rPr>
              <a:t>= </a:t>
            </a:r>
            <a:r>
              <a:rPr lang="en-US" altLang="sv-SE" sz="1800" dirty="0" err="1">
                <a:latin typeface="Calibri Light" panose="020F0302020204030204" pitchFamily="34" charset="0"/>
              </a:rPr>
              <a:t>Up</a:t>
            </a:r>
            <a:r>
              <a:rPr lang="en-US" altLang="sv-SE" sz="1800" baseline="-25000" dirty="0" err="1">
                <a:latin typeface="Calibri Light" panose="020F0302020204030204" pitchFamily="34" charset="0"/>
              </a:rPr>
              <a:t>x</a:t>
            </a:r>
            <a:endParaRPr lang="en-US" altLang="sv-SE" sz="1800" baseline="-25000" dirty="0">
              <a:latin typeface="Calibri Light" panose="020F0302020204030204" pitchFamily="34" charset="0"/>
            </a:endParaRPr>
          </a:p>
          <a:p>
            <a:pPr marL="0" indent="0">
              <a:buFont typeface="Wingdings" pitchFamily="2" charset="2"/>
              <a:buNone/>
            </a:pPr>
            <a:endParaRPr lang="en-US" altLang="sv-SE" sz="1800" dirty="0">
              <a:latin typeface="Calibri Light" panose="020F0302020204030204" pitchFamily="34" charset="0"/>
            </a:endParaRPr>
          </a:p>
          <a:p>
            <a:pPr marL="0" indent="0">
              <a:buFont typeface="Wingdings" pitchFamily="2" charset="2"/>
              <a:buNone/>
            </a:pPr>
            <a:r>
              <a:rPr lang="en-US" altLang="sv-SE" sz="2800" dirty="0">
                <a:latin typeface="Calibri Light" panose="020F0302020204030204" pitchFamily="34" charset="0"/>
              </a:rPr>
              <a:t>Everyone else (</a:t>
            </a:r>
            <a:r>
              <a:rPr lang="en-US" altLang="sv-SE" sz="2800" dirty="0" err="1">
                <a:latin typeface="Calibri Light" panose="020F0302020204030204" pitchFamily="34" charset="0"/>
              </a:rPr>
              <a:t>i</a:t>
            </a:r>
            <a:r>
              <a:rPr lang="en-US" altLang="sv-SE" sz="2800" dirty="0">
                <a:latin typeface="Calibri Light" panose="020F0302020204030204" pitchFamily="34" charset="0"/>
              </a:rPr>
              <a:t>):</a:t>
            </a:r>
          </a:p>
          <a:p>
            <a:pPr marL="0" indent="0">
              <a:buFont typeface="Wingdings" pitchFamily="2" charset="2"/>
              <a:buNone/>
            </a:pPr>
            <a:r>
              <a:rPr lang="en-US" altLang="sv-SE" sz="1800" dirty="0">
                <a:latin typeface="Calibri Light" panose="020F0302020204030204" pitchFamily="34" charset="0"/>
              </a:rPr>
              <a:t>	</a:t>
            </a:r>
            <a:r>
              <a:rPr lang="en-US" altLang="sv-SE" sz="1800" dirty="0" err="1">
                <a:latin typeface="Calibri Light" panose="020F0302020204030204" pitchFamily="34" charset="0"/>
              </a:rPr>
              <a:t>Down</a:t>
            </a:r>
            <a:r>
              <a:rPr lang="en-US" altLang="sv-SE" sz="1800" baseline="-25000" dirty="0" err="1">
                <a:latin typeface="Calibri Light" panose="020F0302020204030204" pitchFamily="34" charset="0"/>
              </a:rPr>
              <a:t>i</a:t>
            </a:r>
            <a:r>
              <a:rPr lang="en-US" altLang="sv-SE" sz="1800" dirty="0">
                <a:latin typeface="Calibri Light" panose="020F0302020204030204" pitchFamily="34" charset="0"/>
              </a:rPr>
              <a:t>= </a:t>
            </a:r>
            <a:r>
              <a:rPr lang="en-US" altLang="sv-SE" sz="1800" dirty="0" err="1">
                <a:latin typeface="Calibri Light" panose="020F0302020204030204" pitchFamily="34" charset="0"/>
              </a:rPr>
              <a:t>Down</a:t>
            </a:r>
            <a:r>
              <a:rPr lang="en-US" altLang="sv-SE" sz="1800" baseline="-25000" dirty="0" err="1">
                <a:latin typeface="Calibri Light" panose="020F0302020204030204" pitchFamily="34" charset="0"/>
              </a:rPr>
              <a:t>j</a:t>
            </a:r>
            <a:r>
              <a:rPr lang="en-US" altLang="sv-SE" sz="1800" baseline="-25000" dirty="0">
                <a:latin typeface="Calibri Light" panose="020F0302020204030204" pitchFamily="34" charset="0"/>
              </a:rPr>
              <a:t> </a:t>
            </a:r>
            <a:r>
              <a:rPr lang="en-US" altLang="sv-SE" sz="1800" dirty="0">
                <a:latin typeface="Calibri Light" panose="020F0302020204030204" pitchFamily="34" charset="0"/>
              </a:rPr>
              <a:t>| j=parent(</a:t>
            </a:r>
            <a:r>
              <a:rPr lang="en-US" altLang="sv-SE" sz="1800" dirty="0" err="1">
                <a:latin typeface="Calibri Light" panose="020F0302020204030204" pitchFamily="34" charset="0"/>
              </a:rPr>
              <a:t>i</a:t>
            </a:r>
            <a:r>
              <a:rPr lang="en-US" altLang="sv-SE" sz="1800" dirty="0">
                <a:latin typeface="Calibri Light" panose="020F0302020204030204" pitchFamily="34" charset="0"/>
              </a:rPr>
              <a:t>)</a:t>
            </a:r>
          </a:p>
          <a:p>
            <a:pPr marL="0" indent="0">
              <a:buFont typeface="Wingdings" pitchFamily="2" charset="2"/>
              <a:buNone/>
            </a:pPr>
            <a:endParaRPr lang="en-US" altLang="sv-SE" sz="1800" dirty="0">
              <a:latin typeface="Calibri Light" panose="020F0302020204030204" pitchFamily="34" charset="0"/>
            </a:endParaRPr>
          </a:p>
          <a:p>
            <a:pPr marL="0" indent="0">
              <a:buFont typeface="Wingdings" pitchFamily="2" charset="2"/>
              <a:buNone/>
            </a:pPr>
            <a:r>
              <a:rPr lang="en-US" altLang="sv-SE" sz="2800" dirty="0">
                <a:latin typeface="Calibri Light" panose="020F0302020204030204" pitchFamily="34" charset="0"/>
              </a:rPr>
              <a:t> This is done in O(d).</a:t>
            </a:r>
          </a:p>
        </p:txBody>
      </p:sp>
      <p:grpSp>
        <p:nvGrpSpPr>
          <p:cNvPr id="467999" name="Group 31"/>
          <p:cNvGrpSpPr>
            <a:grpSpLocks/>
          </p:cNvGrpSpPr>
          <p:nvPr/>
        </p:nvGrpSpPr>
        <p:grpSpPr bwMode="auto">
          <a:xfrm>
            <a:off x="5494338" y="3867150"/>
            <a:ext cx="2060575" cy="2019300"/>
            <a:chOff x="1694" y="2342"/>
            <a:chExt cx="1298" cy="1272"/>
          </a:xfrm>
        </p:grpSpPr>
        <p:sp>
          <p:nvSpPr>
            <p:cNvPr id="468000" name="Oval 32"/>
            <p:cNvSpPr>
              <a:spLocks noChangeArrowheads="1"/>
            </p:cNvSpPr>
            <p:nvPr/>
          </p:nvSpPr>
          <p:spPr bwMode="auto">
            <a:xfrm>
              <a:off x="2570" y="2688"/>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1</a:t>
              </a:r>
            </a:p>
          </p:txBody>
        </p:sp>
        <p:sp>
          <p:nvSpPr>
            <p:cNvPr id="468001" name="Oval 33"/>
            <p:cNvSpPr>
              <a:spLocks noChangeArrowheads="1"/>
            </p:cNvSpPr>
            <p:nvPr/>
          </p:nvSpPr>
          <p:spPr bwMode="auto">
            <a:xfrm>
              <a:off x="2087" y="2672"/>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2</a:t>
              </a:r>
            </a:p>
          </p:txBody>
        </p:sp>
        <p:sp>
          <p:nvSpPr>
            <p:cNvPr id="468002" name="Oval 34"/>
            <p:cNvSpPr>
              <a:spLocks noChangeArrowheads="1"/>
            </p:cNvSpPr>
            <p:nvPr/>
          </p:nvSpPr>
          <p:spPr bwMode="auto">
            <a:xfrm>
              <a:off x="2800" y="3060"/>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7</a:t>
              </a:r>
            </a:p>
          </p:txBody>
        </p:sp>
        <p:sp>
          <p:nvSpPr>
            <p:cNvPr id="468003" name="Oval 35"/>
            <p:cNvSpPr>
              <a:spLocks noChangeArrowheads="1"/>
            </p:cNvSpPr>
            <p:nvPr/>
          </p:nvSpPr>
          <p:spPr bwMode="auto">
            <a:xfrm>
              <a:off x="2253" y="3039"/>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5</a:t>
              </a:r>
            </a:p>
          </p:txBody>
        </p:sp>
        <p:sp>
          <p:nvSpPr>
            <p:cNvPr id="468004" name="Oval 36"/>
            <p:cNvSpPr>
              <a:spLocks noChangeArrowheads="1"/>
            </p:cNvSpPr>
            <p:nvPr/>
          </p:nvSpPr>
          <p:spPr bwMode="auto">
            <a:xfrm>
              <a:off x="1882" y="3043"/>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3</a:t>
              </a:r>
            </a:p>
          </p:txBody>
        </p:sp>
        <p:sp>
          <p:nvSpPr>
            <p:cNvPr id="468005" name="Oval 37"/>
            <p:cNvSpPr>
              <a:spLocks noChangeArrowheads="1"/>
            </p:cNvSpPr>
            <p:nvPr/>
          </p:nvSpPr>
          <p:spPr bwMode="auto">
            <a:xfrm>
              <a:off x="1694" y="3414"/>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200">
                  <a:latin typeface="Comic Sans MS" pitchFamily="66" charset="0"/>
                </a:rPr>
                <a:t>4</a:t>
              </a:r>
            </a:p>
          </p:txBody>
        </p:sp>
        <p:sp>
          <p:nvSpPr>
            <p:cNvPr id="468006" name="Oval 38"/>
            <p:cNvSpPr>
              <a:spLocks noChangeArrowheads="1"/>
            </p:cNvSpPr>
            <p:nvPr/>
          </p:nvSpPr>
          <p:spPr bwMode="auto">
            <a:xfrm>
              <a:off x="2325" y="2342"/>
              <a:ext cx="19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Wingdings" pitchFamily="2" charset="2"/>
                <a:buNone/>
              </a:pPr>
              <a:r>
                <a:rPr lang="en-US" altLang="sv-SE" sz="1400">
                  <a:latin typeface="Comic Sans MS" pitchFamily="66" charset="0"/>
                </a:rPr>
                <a:t>0</a:t>
              </a:r>
            </a:p>
          </p:txBody>
        </p:sp>
        <p:sp>
          <p:nvSpPr>
            <p:cNvPr id="468007" name="Line 39"/>
            <p:cNvSpPr>
              <a:spLocks noChangeShapeType="1"/>
            </p:cNvSpPr>
            <p:nvPr/>
          </p:nvSpPr>
          <p:spPr bwMode="auto">
            <a:xfrm flipH="1">
              <a:off x="2246" y="2521"/>
              <a:ext cx="108"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68008" name="Line 40"/>
            <p:cNvSpPr>
              <a:spLocks noChangeShapeType="1"/>
            </p:cNvSpPr>
            <p:nvPr/>
          </p:nvSpPr>
          <p:spPr bwMode="auto">
            <a:xfrm flipH="1">
              <a:off x="2037" y="2863"/>
              <a:ext cx="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68009" name="Line 41"/>
            <p:cNvSpPr>
              <a:spLocks noChangeShapeType="1"/>
            </p:cNvSpPr>
            <p:nvPr/>
          </p:nvSpPr>
          <p:spPr bwMode="auto">
            <a:xfrm flipH="1">
              <a:off x="1820" y="3231"/>
              <a:ext cx="92" cy="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68010" name="Line 42"/>
            <p:cNvSpPr>
              <a:spLocks noChangeShapeType="1"/>
            </p:cNvSpPr>
            <p:nvPr/>
          </p:nvSpPr>
          <p:spPr bwMode="auto">
            <a:xfrm>
              <a:off x="2496" y="2521"/>
              <a:ext cx="117"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68011" name="Line 43"/>
            <p:cNvSpPr>
              <a:spLocks noChangeShapeType="1"/>
            </p:cNvSpPr>
            <p:nvPr/>
          </p:nvSpPr>
          <p:spPr bwMode="auto">
            <a:xfrm>
              <a:off x="2730" y="2872"/>
              <a:ext cx="125"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68012" name="Line 44"/>
            <p:cNvSpPr>
              <a:spLocks noChangeShapeType="1"/>
            </p:cNvSpPr>
            <p:nvPr/>
          </p:nvSpPr>
          <p:spPr bwMode="auto">
            <a:xfrm>
              <a:off x="2237" y="2846"/>
              <a:ext cx="84"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pSp>
      <p:sp>
        <p:nvSpPr>
          <p:cNvPr id="468014" name="Line 46"/>
          <p:cNvSpPr>
            <a:spLocks noChangeShapeType="1"/>
          </p:cNvSpPr>
          <p:nvPr/>
        </p:nvSpPr>
        <p:spPr bwMode="auto">
          <a:xfrm>
            <a:off x="6094413" y="5153025"/>
            <a:ext cx="27781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68015" name="Line 47"/>
          <p:cNvSpPr>
            <a:spLocks noChangeShapeType="1"/>
          </p:cNvSpPr>
          <p:nvPr/>
        </p:nvSpPr>
        <p:spPr bwMode="auto">
          <a:xfrm flipV="1">
            <a:off x="5792788" y="5256213"/>
            <a:ext cx="649287" cy="4048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68016" name="Line 48"/>
          <p:cNvSpPr>
            <a:spLocks noChangeShapeType="1"/>
          </p:cNvSpPr>
          <p:nvPr/>
        </p:nvSpPr>
        <p:spPr bwMode="auto">
          <a:xfrm flipH="1" flipV="1">
            <a:off x="6418263" y="4597400"/>
            <a:ext cx="833437" cy="56673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Tree>
    <p:extLst>
      <p:ext uri="{BB962C8B-B14F-4D97-AF65-F5344CB8AC3E}">
        <p14:creationId xmlns:p14="http://schemas.microsoft.com/office/powerpoint/2010/main" val="4265934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8020"/>
                                        </p:tgtEl>
                                        <p:attrNameLst>
                                          <p:attrName>style.visibility</p:attrName>
                                        </p:attrNameLst>
                                      </p:cBhvr>
                                      <p:to>
                                        <p:strVal val="visible"/>
                                      </p:to>
                                    </p:set>
                                    <p:anim calcmode="lin" valueType="num">
                                      <p:cBhvr additive="base">
                                        <p:cTn id="7" dur="500" fill="hold"/>
                                        <p:tgtEl>
                                          <p:spTgt spid="468020"/>
                                        </p:tgtEl>
                                        <p:attrNameLst>
                                          <p:attrName>ppt_x</p:attrName>
                                        </p:attrNameLst>
                                      </p:cBhvr>
                                      <p:tavLst>
                                        <p:tav tm="0">
                                          <p:val>
                                            <p:strVal val="#ppt_x"/>
                                          </p:val>
                                        </p:tav>
                                        <p:tav tm="100000">
                                          <p:val>
                                            <p:strVal val="#ppt_x"/>
                                          </p:val>
                                        </p:tav>
                                      </p:tavLst>
                                    </p:anim>
                                    <p:anim calcmode="lin" valueType="num">
                                      <p:cBhvr additive="base">
                                        <p:cTn id="8" dur="500" fill="hold"/>
                                        <p:tgtEl>
                                          <p:spTgt spid="4680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8013"/>
                                        </p:tgtEl>
                                        <p:attrNameLst>
                                          <p:attrName>style.visibility</p:attrName>
                                        </p:attrNameLst>
                                      </p:cBhvr>
                                      <p:to>
                                        <p:strVal val="visible"/>
                                      </p:to>
                                    </p:set>
                                    <p:anim calcmode="lin" valueType="num">
                                      <p:cBhvr additive="base">
                                        <p:cTn id="13" dur="500" fill="hold"/>
                                        <p:tgtEl>
                                          <p:spTgt spid="468013"/>
                                        </p:tgtEl>
                                        <p:attrNameLst>
                                          <p:attrName>ppt_x</p:attrName>
                                        </p:attrNameLst>
                                      </p:cBhvr>
                                      <p:tavLst>
                                        <p:tav tm="0">
                                          <p:val>
                                            <p:strVal val="#ppt_x"/>
                                          </p:val>
                                        </p:tav>
                                        <p:tav tm="100000">
                                          <p:val>
                                            <p:strVal val="#ppt_x"/>
                                          </p:val>
                                        </p:tav>
                                      </p:tavLst>
                                    </p:anim>
                                    <p:anim calcmode="lin" valueType="num">
                                      <p:cBhvr additive="base">
                                        <p:cTn id="14" dur="500" fill="hold"/>
                                        <p:tgtEl>
                                          <p:spTgt spid="46801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8019"/>
                                        </p:tgtEl>
                                        <p:attrNameLst>
                                          <p:attrName>style.visibility</p:attrName>
                                        </p:attrNameLst>
                                      </p:cBhvr>
                                      <p:to>
                                        <p:strVal val="visible"/>
                                      </p:to>
                                    </p:set>
                                    <p:anim calcmode="lin" valueType="num">
                                      <p:cBhvr additive="base">
                                        <p:cTn id="19" dur="500" fill="hold"/>
                                        <p:tgtEl>
                                          <p:spTgt spid="468019"/>
                                        </p:tgtEl>
                                        <p:attrNameLst>
                                          <p:attrName>ppt_x</p:attrName>
                                        </p:attrNameLst>
                                      </p:cBhvr>
                                      <p:tavLst>
                                        <p:tav tm="0">
                                          <p:val>
                                            <p:strVal val="#ppt_x"/>
                                          </p:val>
                                        </p:tav>
                                        <p:tav tm="100000">
                                          <p:val>
                                            <p:strVal val="#ppt_x"/>
                                          </p:val>
                                        </p:tav>
                                      </p:tavLst>
                                    </p:anim>
                                    <p:anim calcmode="lin" valueType="num">
                                      <p:cBhvr additive="base">
                                        <p:cTn id="20" dur="500" fill="hold"/>
                                        <p:tgtEl>
                                          <p:spTgt spid="4680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020" grpId="0" animBg="1" autoUpdateAnimBg="0"/>
      <p:bldP spid="468013"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r>
              <a:rPr lang="en-US" altLang="en-US"/>
              <a:t>4-</a:t>
            </a:r>
            <a:fld id="{6BE7DB02-E52C-4F5B-BE75-630F62F53E86}" type="slidenum">
              <a:rPr lang="en-US" altLang="en-US"/>
              <a:pPr/>
              <a:t>32</a:t>
            </a:fld>
            <a:endParaRPr lang="en-US" altLang="en-US"/>
          </a:p>
        </p:txBody>
      </p:sp>
      <p:sp>
        <p:nvSpPr>
          <p:cNvPr id="548866" name="Rectangle 2"/>
          <p:cNvSpPr>
            <a:spLocks noGrp="1" noChangeArrowheads="1"/>
          </p:cNvSpPr>
          <p:nvPr>
            <p:ph type="title"/>
          </p:nvPr>
        </p:nvSpPr>
        <p:spPr>
          <a:xfrm>
            <a:off x="558800" y="217488"/>
            <a:ext cx="7772400" cy="752475"/>
          </a:xfrm>
        </p:spPr>
        <p:txBody>
          <a:bodyPr/>
          <a:lstStyle/>
          <a:p>
            <a:r>
              <a:rPr lang="en-US" altLang="he-IL" sz="3600" dirty="0">
                <a:latin typeface="Calibri Light" panose="020F0302020204030204" pitchFamily="34" charset="0"/>
              </a:rPr>
              <a:t>Adaptive self-stabilizing Algorithm</a:t>
            </a:r>
            <a:endParaRPr lang="en-US" altLang="sv-SE" sz="3600" dirty="0">
              <a:latin typeface="Calibri Light" panose="020F0302020204030204" pitchFamily="34" charset="0"/>
            </a:endParaRPr>
          </a:p>
        </p:txBody>
      </p:sp>
      <p:sp>
        <p:nvSpPr>
          <p:cNvPr id="548867" name="Rectangle 3"/>
          <p:cNvSpPr>
            <a:spLocks noGrp="1" noChangeArrowheads="1"/>
          </p:cNvSpPr>
          <p:nvPr>
            <p:ph type="body" idx="1"/>
          </p:nvPr>
        </p:nvSpPr>
        <p:spPr>
          <a:xfrm>
            <a:off x="503238" y="1719263"/>
            <a:ext cx="7772400" cy="3254375"/>
          </a:xfrm>
        </p:spPr>
        <p:txBody>
          <a:bodyPr/>
          <a:lstStyle/>
          <a:p>
            <a:pPr marL="914400" lvl="1" indent="-457200">
              <a:lnSpc>
                <a:spcPct val="90000"/>
              </a:lnSpc>
              <a:spcBef>
                <a:spcPct val="10000"/>
              </a:spcBef>
              <a:buClr>
                <a:srgbClr val="333399"/>
              </a:buClr>
            </a:pPr>
            <a:r>
              <a:rPr lang="en-US" altLang="en-US" sz="2000" dirty="0">
                <a:solidFill>
                  <a:srgbClr val="003399"/>
                </a:solidFill>
                <a:latin typeface="Calibri Light" panose="020F0302020204030204" pitchFamily="34" charset="0"/>
              </a:rPr>
              <a:t>A self-stabilizing algorithm is </a:t>
            </a:r>
            <a:r>
              <a:rPr lang="en-US" altLang="en-US" sz="2000" dirty="0">
                <a:solidFill>
                  <a:srgbClr val="FF0000"/>
                </a:solidFill>
                <a:latin typeface="Calibri Light" panose="020F0302020204030204" pitchFamily="34" charset="0"/>
              </a:rPr>
              <a:t>time-adaptive</a:t>
            </a:r>
            <a:r>
              <a:rPr lang="en-US" altLang="en-US" sz="2000" dirty="0">
                <a:solidFill>
                  <a:srgbClr val="003399"/>
                </a:solidFill>
                <a:latin typeface="Calibri Light" panose="020F0302020204030204" pitchFamily="34" charset="0"/>
              </a:rPr>
              <a:t> if</a:t>
            </a:r>
          </a:p>
          <a:p>
            <a:pPr marL="914400" lvl="1" indent="-457200">
              <a:lnSpc>
                <a:spcPct val="90000"/>
              </a:lnSpc>
              <a:spcBef>
                <a:spcPct val="10000"/>
              </a:spcBef>
              <a:buClr>
                <a:srgbClr val="333399"/>
              </a:buClr>
              <a:buFont typeface="Wingdings" pitchFamily="2" charset="2"/>
              <a:buNone/>
            </a:pPr>
            <a:r>
              <a:rPr lang="en-US" altLang="en-US" sz="2000" dirty="0">
                <a:solidFill>
                  <a:srgbClr val="003399"/>
                </a:solidFill>
                <a:latin typeface="Calibri Light" panose="020F0302020204030204" pitchFamily="34" charset="0"/>
              </a:rPr>
              <a:t>	the number of cycles until convergence is proportional to the system’s parameters.</a:t>
            </a:r>
          </a:p>
          <a:p>
            <a:pPr marL="914400" lvl="1" indent="-457200">
              <a:lnSpc>
                <a:spcPct val="90000"/>
              </a:lnSpc>
              <a:spcBef>
                <a:spcPct val="10000"/>
              </a:spcBef>
              <a:buClr>
                <a:srgbClr val="333399"/>
              </a:buClr>
              <a:buFont typeface="Wingdings" pitchFamily="2" charset="2"/>
              <a:buNone/>
            </a:pPr>
            <a:endParaRPr lang="en-US" altLang="en-US" sz="2000" dirty="0">
              <a:solidFill>
                <a:srgbClr val="003399"/>
              </a:solidFill>
              <a:latin typeface="Calibri Light" panose="020F0302020204030204" pitchFamily="34" charset="0"/>
            </a:endParaRPr>
          </a:p>
          <a:p>
            <a:pPr marL="914400" lvl="1" indent="-457200">
              <a:lnSpc>
                <a:spcPct val="90000"/>
              </a:lnSpc>
              <a:spcBef>
                <a:spcPct val="10000"/>
              </a:spcBef>
              <a:buClr>
                <a:srgbClr val="333399"/>
              </a:buClr>
            </a:pPr>
            <a:r>
              <a:rPr lang="en-US" altLang="en-US" sz="2000" dirty="0">
                <a:solidFill>
                  <a:srgbClr val="003399"/>
                </a:solidFill>
                <a:latin typeface="Calibri Light" panose="020F0302020204030204" pitchFamily="34" charset="0"/>
              </a:rPr>
              <a:t>A self-stabilizing algorithm is </a:t>
            </a:r>
            <a:r>
              <a:rPr lang="en-US" altLang="en-US" sz="2000" dirty="0">
                <a:solidFill>
                  <a:schemeClr val="hlink"/>
                </a:solidFill>
                <a:latin typeface="Calibri Light" panose="020F0302020204030204" pitchFamily="34" charset="0"/>
              </a:rPr>
              <a:t>memory-adaptive</a:t>
            </a:r>
            <a:r>
              <a:rPr lang="en-US" altLang="en-US" sz="2000" dirty="0">
                <a:solidFill>
                  <a:srgbClr val="003399"/>
                </a:solidFill>
                <a:latin typeface="Calibri Light" panose="020F0302020204030204" pitchFamily="34" charset="0"/>
              </a:rPr>
              <a:t> if</a:t>
            </a:r>
          </a:p>
          <a:p>
            <a:pPr marL="914400" lvl="1" indent="-457200">
              <a:lnSpc>
                <a:spcPct val="90000"/>
              </a:lnSpc>
              <a:spcBef>
                <a:spcPct val="10000"/>
              </a:spcBef>
              <a:buClr>
                <a:srgbClr val="333399"/>
              </a:buClr>
              <a:buFont typeface="Wingdings" pitchFamily="2" charset="2"/>
              <a:buNone/>
            </a:pPr>
            <a:r>
              <a:rPr lang="en-US" altLang="en-US" sz="2000" dirty="0">
                <a:solidFill>
                  <a:srgbClr val="003399"/>
                </a:solidFill>
                <a:latin typeface="Calibri Light" panose="020F0302020204030204" pitchFamily="34" charset="0"/>
              </a:rPr>
              <a:t>	 the amount of memory used during safe configuration is proportional to the system’s parameters.</a:t>
            </a:r>
          </a:p>
          <a:p>
            <a:pPr marL="914400" lvl="1" indent="-457200">
              <a:lnSpc>
                <a:spcPct val="90000"/>
              </a:lnSpc>
              <a:spcBef>
                <a:spcPct val="10000"/>
              </a:spcBef>
              <a:buClr>
                <a:srgbClr val="333399"/>
              </a:buClr>
              <a:buFont typeface="Wingdings" pitchFamily="2" charset="2"/>
              <a:buNone/>
            </a:pPr>
            <a:endParaRPr lang="en-US" altLang="en-US" sz="2000" dirty="0">
              <a:solidFill>
                <a:srgbClr val="003399"/>
              </a:solidFill>
              <a:latin typeface="Calibri Light" panose="020F0302020204030204" pitchFamily="34" charset="0"/>
            </a:endParaRPr>
          </a:p>
          <a:p>
            <a:pPr marL="914400" lvl="1" indent="-457200">
              <a:lnSpc>
                <a:spcPct val="90000"/>
              </a:lnSpc>
              <a:spcBef>
                <a:spcPct val="10000"/>
              </a:spcBef>
              <a:buClr>
                <a:srgbClr val="333399"/>
              </a:buClr>
            </a:pPr>
            <a:r>
              <a:rPr lang="en-US" altLang="en-US" sz="2000" dirty="0">
                <a:solidFill>
                  <a:srgbClr val="003399"/>
                </a:solidFill>
                <a:latin typeface="Calibri Light" panose="020F0302020204030204" pitchFamily="34" charset="0"/>
              </a:rPr>
              <a:t>A silent self-stabilizing algorithm is </a:t>
            </a:r>
            <a:r>
              <a:rPr lang="en-US" altLang="en-US" sz="2000" dirty="0">
                <a:solidFill>
                  <a:srgbClr val="FF9900"/>
                </a:solidFill>
                <a:latin typeface="Calibri Light" panose="020F0302020204030204" pitchFamily="34" charset="0"/>
              </a:rPr>
              <a:t>communication-adaptive</a:t>
            </a:r>
            <a:r>
              <a:rPr lang="en-US" altLang="en-US" sz="2000" dirty="0">
                <a:solidFill>
                  <a:srgbClr val="003399"/>
                </a:solidFill>
                <a:latin typeface="Calibri Light" panose="020F0302020204030204" pitchFamily="34" charset="0"/>
              </a:rPr>
              <a:t> if the number of bits that are communicated is proportional to the system’s parameters.</a:t>
            </a:r>
          </a:p>
        </p:txBody>
      </p:sp>
      <p:sp>
        <p:nvSpPr>
          <p:cNvPr id="548868" name="Text Box 4"/>
          <p:cNvSpPr txBox="1">
            <a:spLocks noChangeArrowheads="1"/>
          </p:cNvSpPr>
          <p:nvPr/>
        </p:nvSpPr>
        <p:spPr bwMode="auto">
          <a:xfrm>
            <a:off x="676275" y="5327650"/>
            <a:ext cx="7818438" cy="3397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lvl="1">
              <a:lnSpc>
                <a:spcPct val="90000"/>
              </a:lnSpc>
              <a:spcBef>
                <a:spcPct val="20000"/>
              </a:spcBef>
              <a:buClr>
                <a:srgbClr val="3366FF"/>
              </a:buClr>
              <a:buSzPct val="75000"/>
              <a:buFont typeface="Wingdings" pitchFamily="2" charset="2"/>
              <a:buNone/>
            </a:pPr>
            <a:endParaRPr lang="sv-SE" altLang="sv-SE" sz="1800">
              <a:latin typeface="Comic Sans MS" pitchFamily="66" charset="0"/>
            </a:endParaRPr>
          </a:p>
        </p:txBody>
      </p:sp>
      <p:sp>
        <p:nvSpPr>
          <p:cNvPr id="548869" name="Text Box 5"/>
          <p:cNvSpPr txBox="1">
            <a:spLocks noChangeArrowheads="1"/>
          </p:cNvSpPr>
          <p:nvPr/>
        </p:nvSpPr>
        <p:spPr bwMode="auto">
          <a:xfrm>
            <a:off x="503238" y="5156200"/>
            <a:ext cx="8150225" cy="101566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0488" indent="1588">
              <a:spcBef>
                <a:spcPct val="0"/>
              </a:spcBef>
              <a:defRPr sz="2400">
                <a:solidFill>
                  <a:schemeClr val="tx1"/>
                </a:solidFill>
                <a:latin typeface="Times New Roman" pitchFamily="18" charset="0"/>
              </a:defRPr>
            </a:lvl1pPr>
            <a:lvl2pPr marL="536575">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he-IL" sz="2000" b="0" dirty="0">
                <a:solidFill>
                  <a:srgbClr val="000099"/>
                </a:solidFill>
                <a:latin typeface="Calibri Light" panose="020F0302020204030204" pitchFamily="34" charset="0"/>
              </a:rPr>
              <a:t>The </a:t>
            </a:r>
            <a:r>
              <a:rPr lang="en-US" altLang="he-IL" sz="2000" dirty="0">
                <a:solidFill>
                  <a:srgbClr val="000099"/>
                </a:solidFill>
                <a:latin typeface="Calibri Light" panose="020F0302020204030204" pitchFamily="34" charset="0"/>
              </a:rPr>
              <a:t>update </a:t>
            </a:r>
            <a:r>
              <a:rPr lang="en-US" altLang="he-IL" sz="2000" b="0" dirty="0">
                <a:solidFill>
                  <a:srgbClr val="000099"/>
                </a:solidFill>
                <a:latin typeface="Calibri Light" panose="020F0302020204030204" pitchFamily="34" charset="0"/>
              </a:rPr>
              <a:t>algorithm stabilizes within O(d) cycles therefore it’s </a:t>
            </a:r>
            <a:r>
              <a:rPr lang="en-US" altLang="he-IL" sz="2000" b="0" dirty="0">
                <a:solidFill>
                  <a:srgbClr val="FF0000"/>
                </a:solidFill>
                <a:latin typeface="Calibri Light" panose="020F0302020204030204" pitchFamily="34" charset="0"/>
              </a:rPr>
              <a:t>time-adaptive</a:t>
            </a:r>
            <a:r>
              <a:rPr lang="en-US" altLang="he-IL" sz="2000" b="0" dirty="0">
                <a:solidFill>
                  <a:srgbClr val="000099"/>
                </a:solidFill>
                <a:latin typeface="Calibri Light" panose="020F0302020204030204" pitchFamily="34" charset="0"/>
              </a:rPr>
              <a:t>. It reads/writes O(n) tuples in the communication register and is therefore </a:t>
            </a:r>
            <a:r>
              <a:rPr lang="en-US" altLang="he-IL" sz="2000" b="0" dirty="0">
                <a:solidFill>
                  <a:schemeClr val="hlink"/>
                </a:solidFill>
                <a:latin typeface="Calibri Light" panose="020F0302020204030204" pitchFamily="34" charset="0"/>
              </a:rPr>
              <a:t>memory-adaptive</a:t>
            </a:r>
            <a:r>
              <a:rPr lang="en-US" altLang="he-IL" sz="2000" b="0" dirty="0">
                <a:solidFill>
                  <a:srgbClr val="000099"/>
                </a:solidFill>
                <a:latin typeface="Calibri Light" panose="020F0302020204030204" pitchFamily="34" charset="0"/>
              </a:rPr>
              <a:t> and </a:t>
            </a:r>
            <a:r>
              <a:rPr lang="en-US" altLang="he-IL" sz="2000" b="0" dirty="0">
                <a:solidFill>
                  <a:srgbClr val="FF9900"/>
                </a:solidFill>
                <a:latin typeface="Calibri Light" panose="020F0302020204030204" pitchFamily="34" charset="0"/>
              </a:rPr>
              <a:t>communication-adaptive</a:t>
            </a:r>
            <a:r>
              <a:rPr lang="en-US" altLang="he-IL" sz="2000" b="0" dirty="0">
                <a:solidFill>
                  <a:srgbClr val="000099"/>
                </a:solidFill>
                <a:latin typeface="Calibri Light" panose="020F0302020204030204" pitchFamily="34" charset="0"/>
              </a:rPr>
              <a:t>.</a:t>
            </a:r>
            <a:endParaRPr lang="en-US" altLang="sv-SE" sz="2000" b="0" dirty="0">
              <a:solidFill>
                <a:srgbClr val="000099"/>
              </a:solidFill>
              <a:latin typeface="Calibri Light" panose="020F0302020204030204" pitchFamily="34" charset="0"/>
            </a:endParaRPr>
          </a:p>
        </p:txBody>
      </p:sp>
      <p:sp>
        <p:nvSpPr>
          <p:cNvPr id="548870" name="Text Box 6"/>
          <p:cNvSpPr txBox="1">
            <a:spLocks noChangeArrowheads="1"/>
          </p:cNvSpPr>
          <p:nvPr/>
        </p:nvSpPr>
        <p:spPr bwMode="auto">
          <a:xfrm>
            <a:off x="265113" y="969963"/>
            <a:ext cx="8615362" cy="75713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lvl="1">
              <a:lnSpc>
                <a:spcPct val="90000"/>
              </a:lnSpc>
              <a:spcBef>
                <a:spcPct val="20000"/>
              </a:spcBef>
              <a:buClr>
                <a:srgbClr val="3366FF"/>
              </a:buClr>
              <a:buSzPct val="75000"/>
              <a:buFont typeface="Wingdings" pitchFamily="2" charset="2"/>
              <a:buNone/>
            </a:pPr>
            <a:r>
              <a:rPr lang="en-US" altLang="en-US" b="0" dirty="0">
                <a:solidFill>
                  <a:srgbClr val="003399"/>
                </a:solidFill>
                <a:latin typeface="Calibri Light" panose="020F0302020204030204" pitchFamily="34" charset="0"/>
              </a:rPr>
              <a:t>In dynamic systems, the parameters of the system such as diameter and number of processors are not fixed</a:t>
            </a:r>
            <a:endParaRPr lang="en-US" altLang="sv-SE" dirty="0">
              <a:latin typeface="Calibri Light" panose="020F0302020204030204" pitchFamily="34" charset="0"/>
            </a:endParaRPr>
          </a:p>
        </p:txBody>
      </p:sp>
    </p:spTree>
    <p:extLst>
      <p:ext uri="{BB962C8B-B14F-4D97-AF65-F5344CB8AC3E}">
        <p14:creationId xmlns:p14="http://schemas.microsoft.com/office/powerpoint/2010/main" val="2367318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8867">
                                            <p:txEl>
                                              <p:pRg st="0" end="0"/>
                                            </p:txEl>
                                          </p:spTgt>
                                        </p:tgtEl>
                                        <p:attrNameLst>
                                          <p:attrName>style.visibility</p:attrName>
                                        </p:attrNameLst>
                                      </p:cBhvr>
                                      <p:to>
                                        <p:strVal val="visible"/>
                                      </p:to>
                                    </p:set>
                                    <p:animEffect transition="in" filter="blinds(horizontal)">
                                      <p:cBhvr>
                                        <p:cTn id="7" dur="500"/>
                                        <p:tgtEl>
                                          <p:spTgt spid="54886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8867">
                                            <p:txEl>
                                              <p:pRg st="1" end="1"/>
                                            </p:txEl>
                                          </p:spTgt>
                                        </p:tgtEl>
                                        <p:attrNameLst>
                                          <p:attrName>style.visibility</p:attrName>
                                        </p:attrNameLst>
                                      </p:cBhvr>
                                      <p:to>
                                        <p:strVal val="visible"/>
                                      </p:to>
                                    </p:set>
                                    <p:animEffect transition="in" filter="blinds(horizontal)">
                                      <p:cBhvr>
                                        <p:cTn id="10" dur="500"/>
                                        <p:tgtEl>
                                          <p:spTgt spid="54886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48867">
                                            <p:txEl>
                                              <p:pRg st="3" end="3"/>
                                            </p:txEl>
                                          </p:spTgt>
                                        </p:tgtEl>
                                        <p:attrNameLst>
                                          <p:attrName>style.visibility</p:attrName>
                                        </p:attrNameLst>
                                      </p:cBhvr>
                                      <p:to>
                                        <p:strVal val="visible"/>
                                      </p:to>
                                    </p:set>
                                    <p:animEffect transition="in" filter="blinds(horizontal)">
                                      <p:cBhvr>
                                        <p:cTn id="13" dur="500"/>
                                        <p:tgtEl>
                                          <p:spTgt spid="548867">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48867">
                                            <p:txEl>
                                              <p:pRg st="4" end="4"/>
                                            </p:txEl>
                                          </p:spTgt>
                                        </p:tgtEl>
                                        <p:attrNameLst>
                                          <p:attrName>style.visibility</p:attrName>
                                        </p:attrNameLst>
                                      </p:cBhvr>
                                      <p:to>
                                        <p:strVal val="visible"/>
                                      </p:to>
                                    </p:set>
                                    <p:animEffect transition="in" filter="blinds(horizontal)">
                                      <p:cBhvr>
                                        <p:cTn id="16" dur="500"/>
                                        <p:tgtEl>
                                          <p:spTgt spid="548867">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48867">
                                            <p:txEl>
                                              <p:pRg st="6" end="6"/>
                                            </p:txEl>
                                          </p:spTgt>
                                        </p:tgtEl>
                                        <p:attrNameLst>
                                          <p:attrName>style.visibility</p:attrName>
                                        </p:attrNameLst>
                                      </p:cBhvr>
                                      <p:to>
                                        <p:strVal val="visible"/>
                                      </p:to>
                                    </p:set>
                                    <p:animEffect transition="in" filter="blinds(horizontal)">
                                      <p:cBhvr>
                                        <p:cTn id="19" dur="500"/>
                                        <p:tgtEl>
                                          <p:spTgt spid="548867">
                                            <p:txEl>
                                              <p:pRg st="6" end="6"/>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48869"/>
                                        </p:tgtEl>
                                        <p:attrNameLst>
                                          <p:attrName>style.visibility</p:attrName>
                                        </p:attrNameLst>
                                      </p:cBhvr>
                                      <p:to>
                                        <p:strVal val="visible"/>
                                      </p:to>
                                    </p:set>
                                    <p:animEffect transition="in" filter="blinds(horizontal)">
                                      <p:cBhvr>
                                        <p:cTn id="24" dur="500"/>
                                        <p:tgtEl>
                                          <p:spTgt spid="548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autoUpdateAnimBg="0"/>
      <p:bldP spid="54886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ubrik 1"/>
          <p:cNvSpPr>
            <a:spLocks noGrp="1"/>
          </p:cNvSpPr>
          <p:nvPr>
            <p:ph type="title"/>
          </p:nvPr>
        </p:nvSpPr>
        <p:spPr/>
        <p:txBody>
          <a:bodyPr/>
          <a:lstStyle/>
          <a:p>
            <a:r>
              <a:rPr lang="en-US" b="1" noProof="0" dirty="0">
                <a:latin typeface="Calibri Light" panose="020F0302020204030204" pitchFamily="34" charset="0"/>
              </a:rPr>
              <a:t>Summary </a:t>
            </a:r>
            <a:endParaRPr lang="en-US" noProof="0" dirty="0">
              <a:latin typeface="Calibri Light" panose="020F0302020204030204" pitchFamily="34" charset="0"/>
            </a:endParaRPr>
          </a:p>
        </p:txBody>
      </p:sp>
      <p:sp>
        <p:nvSpPr>
          <p:cNvPr id="26626" name="Platshållare för innehåll 2"/>
          <p:cNvSpPr>
            <a:spLocks noGrp="1"/>
          </p:cNvSpPr>
          <p:nvPr>
            <p:ph idx="1"/>
          </p:nvPr>
        </p:nvSpPr>
        <p:spPr/>
        <p:txBody>
          <a:bodyPr/>
          <a:lstStyle/>
          <a:p>
            <a:pPr marL="0" indent="0" algn="ctr">
              <a:buNone/>
            </a:pPr>
            <a:r>
              <a:rPr lang="en-US" dirty="0">
                <a:latin typeface="Calibri Light" panose="020F0302020204030204" pitchFamily="34" charset="0"/>
              </a:rPr>
              <a:t>We have looked into some common algorithmic and proof techniques in self-stabilization</a:t>
            </a:r>
          </a:p>
        </p:txBody>
      </p:sp>
    </p:spTree>
    <p:extLst>
      <p:ext uri="{BB962C8B-B14F-4D97-AF65-F5344CB8AC3E}">
        <p14:creationId xmlns:p14="http://schemas.microsoft.com/office/powerpoint/2010/main" val="2699853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ubrik 1"/>
          <p:cNvSpPr>
            <a:spLocks noGrp="1"/>
          </p:cNvSpPr>
          <p:nvPr>
            <p:ph type="title"/>
          </p:nvPr>
        </p:nvSpPr>
        <p:spPr/>
        <p:txBody>
          <a:bodyPr/>
          <a:lstStyle/>
          <a:p>
            <a:r>
              <a:rPr lang="en-US" b="1" noProof="0" dirty="0">
                <a:latin typeface="Calibri Light" panose="020F0302020204030204" pitchFamily="34" charset="0"/>
              </a:rPr>
              <a:t>Review Questions</a:t>
            </a:r>
          </a:p>
        </p:txBody>
      </p:sp>
      <p:sp>
        <p:nvSpPr>
          <p:cNvPr id="92162" name="Platshållare för innehåll 2"/>
          <p:cNvSpPr>
            <a:spLocks noGrp="1"/>
          </p:cNvSpPr>
          <p:nvPr>
            <p:ph idx="1"/>
          </p:nvPr>
        </p:nvSpPr>
        <p:spPr>
          <a:xfrm>
            <a:off x="251519" y="1773238"/>
            <a:ext cx="8781867" cy="4535487"/>
          </a:xfrm>
        </p:spPr>
        <p:txBody>
          <a:bodyPr/>
          <a:lstStyle/>
          <a:p>
            <a:pPr marL="514350" indent="-514350">
              <a:buFont typeface="+mj-lt"/>
              <a:buAutoNum type="arabicPeriod"/>
            </a:pPr>
            <a:r>
              <a:rPr lang="en-US" sz="2800" dirty="0">
                <a:latin typeface="Calibri Light" panose="020F0302020204030204" pitchFamily="34" charset="0"/>
              </a:rPr>
              <a:t>Design a self-stabilizing mutual exclusion algorithm for a system with processors </a:t>
            </a:r>
            <a:r>
              <a:rPr lang="en-US" sz="2800" i="1" dirty="0">
                <a:latin typeface="Calibri Light" panose="020F0302020204030204" pitchFamily="34" charset="0"/>
              </a:rPr>
              <a:t>p</a:t>
            </a:r>
            <a:r>
              <a:rPr lang="en-US" sz="2800" i="1" baseline="-25000" dirty="0">
                <a:latin typeface="Calibri Light" panose="020F0302020204030204" pitchFamily="34" charset="0"/>
              </a:rPr>
              <a:t>1</a:t>
            </a:r>
            <a:r>
              <a:rPr lang="en-US" sz="2800" dirty="0">
                <a:latin typeface="Calibri Light" panose="020F0302020204030204" pitchFamily="34" charset="0"/>
              </a:rPr>
              <a:t>, </a:t>
            </a:r>
            <a:r>
              <a:rPr lang="en-US" sz="2800" i="1" dirty="0">
                <a:latin typeface="Calibri Light" panose="020F0302020204030204" pitchFamily="34" charset="0"/>
              </a:rPr>
              <a:t>p</a:t>
            </a:r>
            <a:r>
              <a:rPr lang="en-US" sz="2800" i="1" baseline="-25000" dirty="0">
                <a:latin typeface="Calibri Light" panose="020F0302020204030204" pitchFamily="34" charset="0"/>
              </a:rPr>
              <a:t>2</a:t>
            </a:r>
            <a:r>
              <a:rPr lang="en-US" sz="2800" dirty="0">
                <a:latin typeface="Calibri Light" panose="020F0302020204030204" pitchFamily="34" charset="0"/>
              </a:rPr>
              <a:t>,… , </a:t>
            </a:r>
            <a:r>
              <a:rPr lang="en-US" sz="2800" i="1" dirty="0" err="1">
                <a:latin typeface="Calibri Light" panose="020F0302020204030204" pitchFamily="34" charset="0"/>
              </a:rPr>
              <a:t>p</a:t>
            </a:r>
            <a:r>
              <a:rPr lang="en-US" sz="2800" i="1" baseline="-25000" dirty="0" err="1">
                <a:latin typeface="Calibri Light" panose="020F0302020204030204" pitchFamily="34" charset="0"/>
              </a:rPr>
              <a:t>n</a:t>
            </a:r>
            <a:r>
              <a:rPr lang="en-US" sz="2800" dirty="0">
                <a:latin typeface="Calibri Light" panose="020F0302020204030204" pitchFamily="34" charset="0"/>
              </a:rPr>
              <a:t> that are connected in a line. The leftmost processor </a:t>
            </a:r>
            <a:r>
              <a:rPr lang="en-US" sz="2800" i="1" dirty="0">
                <a:latin typeface="Calibri Light" panose="020F0302020204030204" pitchFamily="34" charset="0"/>
              </a:rPr>
              <a:t>p</a:t>
            </a:r>
            <a:r>
              <a:rPr lang="en-US" sz="2800" i="1" baseline="-25000" dirty="0">
                <a:latin typeface="Calibri Light" panose="020F0302020204030204" pitchFamily="34" charset="0"/>
              </a:rPr>
              <a:t>1</a:t>
            </a:r>
            <a:r>
              <a:rPr lang="en-US" sz="2800" dirty="0">
                <a:latin typeface="Calibri Light" panose="020F0302020204030204" pitchFamily="34" charset="0"/>
              </a:rPr>
              <a:t> is the special processor. Every processor </a:t>
            </a:r>
            <a:r>
              <a:rPr lang="en-US" sz="2800" i="1" dirty="0">
                <a:latin typeface="Calibri Light" panose="020F0302020204030204" pitchFamily="34" charset="0"/>
              </a:rPr>
              <a:t>p</a:t>
            </a:r>
            <a:r>
              <a:rPr lang="en-US" sz="2800" i="1" baseline="-25000" dirty="0">
                <a:latin typeface="Calibri Light" panose="020F0302020204030204" pitchFamily="34" charset="0"/>
              </a:rPr>
              <a:t>i</a:t>
            </a:r>
            <a:r>
              <a:rPr lang="en-US" sz="2800" dirty="0">
                <a:latin typeface="Calibri Light" panose="020F0302020204030204" pitchFamily="34" charset="0"/>
              </a:rPr>
              <a:t> , 2 ≤ </a:t>
            </a:r>
            <a:r>
              <a:rPr lang="en-US" sz="2800" dirty="0" err="1">
                <a:latin typeface="Calibri Light" panose="020F0302020204030204" pitchFamily="34" charset="0"/>
              </a:rPr>
              <a:t>i</a:t>
            </a:r>
            <a:r>
              <a:rPr lang="en-US" sz="2800" dirty="0">
                <a:latin typeface="Calibri Light" panose="020F0302020204030204" pitchFamily="34" charset="0"/>
              </a:rPr>
              <a:t> ≤ n − 1, communicates with its left neighbor </a:t>
            </a:r>
            <a:r>
              <a:rPr lang="en-US" sz="2800" i="1" dirty="0">
                <a:latin typeface="Calibri Light" panose="020F0302020204030204" pitchFamily="34" charset="0"/>
              </a:rPr>
              <a:t>p</a:t>
            </a:r>
            <a:r>
              <a:rPr lang="en-US" sz="2800" i="1" baseline="-25000" dirty="0">
                <a:latin typeface="Calibri Light" panose="020F0302020204030204" pitchFamily="34" charset="0"/>
              </a:rPr>
              <a:t>i</a:t>
            </a:r>
            <a:r>
              <a:rPr lang="en-US" sz="2800" dirty="0">
                <a:latin typeface="Calibri Light" panose="020F0302020204030204" pitchFamily="34" charset="0"/>
              </a:rPr>
              <a:t>−1 and its right neighbor </a:t>
            </a:r>
            <a:r>
              <a:rPr lang="en-US" sz="2800" i="1" dirty="0">
                <a:latin typeface="Calibri Light" panose="020F0302020204030204" pitchFamily="34" charset="0"/>
              </a:rPr>
              <a:t>p</a:t>
            </a:r>
            <a:r>
              <a:rPr lang="en-US" sz="2800" i="1" baseline="-25000" dirty="0">
                <a:latin typeface="Calibri Light" panose="020F0302020204030204" pitchFamily="34" charset="0"/>
              </a:rPr>
              <a:t>i</a:t>
            </a:r>
            <a:r>
              <a:rPr lang="en-US" sz="2800" dirty="0">
                <a:latin typeface="Calibri Light" panose="020F0302020204030204" pitchFamily="34" charset="0"/>
              </a:rPr>
              <a:t>+1. Similarly, </a:t>
            </a:r>
            <a:r>
              <a:rPr lang="en-US" sz="2800" i="1" dirty="0">
                <a:latin typeface="Calibri Light" panose="020F0302020204030204" pitchFamily="34" charset="0"/>
              </a:rPr>
              <a:t>p</a:t>
            </a:r>
            <a:r>
              <a:rPr lang="en-US" sz="2800" i="1" baseline="-25000" dirty="0">
                <a:latin typeface="Calibri Light" panose="020F0302020204030204" pitchFamily="34" charset="0"/>
              </a:rPr>
              <a:t>1</a:t>
            </a:r>
            <a:r>
              <a:rPr lang="en-US" sz="2800" dirty="0">
                <a:latin typeface="Calibri Light" panose="020F0302020204030204" pitchFamily="34" charset="0"/>
              </a:rPr>
              <a:t> communicates with </a:t>
            </a:r>
            <a:r>
              <a:rPr lang="en-US" sz="2800" i="1" dirty="0">
                <a:latin typeface="Calibri Light" panose="020F0302020204030204" pitchFamily="34" charset="0"/>
              </a:rPr>
              <a:t>p</a:t>
            </a:r>
            <a:r>
              <a:rPr lang="en-US" sz="2800" i="1" baseline="-25000" dirty="0">
                <a:latin typeface="Calibri Light" panose="020F0302020204030204" pitchFamily="34" charset="0"/>
              </a:rPr>
              <a:t>2</a:t>
            </a:r>
            <a:r>
              <a:rPr lang="en-US" sz="2800" dirty="0">
                <a:latin typeface="Calibri Light" panose="020F0302020204030204" pitchFamily="34" charset="0"/>
              </a:rPr>
              <a:t> and </a:t>
            </a:r>
            <a:r>
              <a:rPr lang="en-US" sz="2800" i="1" dirty="0" err="1">
                <a:latin typeface="Calibri Light" panose="020F0302020204030204" pitchFamily="34" charset="0"/>
              </a:rPr>
              <a:t>p</a:t>
            </a:r>
            <a:r>
              <a:rPr lang="en-US" sz="2800" i="1" baseline="-25000" dirty="0" err="1">
                <a:latin typeface="Calibri Light" panose="020F0302020204030204" pitchFamily="34" charset="0"/>
              </a:rPr>
              <a:t>n</a:t>
            </a:r>
            <a:r>
              <a:rPr lang="en-US" sz="2800" dirty="0">
                <a:latin typeface="Calibri Light" panose="020F0302020204030204" pitchFamily="34" charset="0"/>
              </a:rPr>
              <a:t> with </a:t>
            </a:r>
            <a:r>
              <a:rPr lang="en-US" sz="2800" i="1" dirty="0">
                <a:latin typeface="Calibri Light" panose="020F0302020204030204" pitchFamily="34" charset="0"/>
              </a:rPr>
              <a:t>p</a:t>
            </a:r>
            <a:r>
              <a:rPr lang="en-US" sz="2800" i="1" baseline="-25000" dirty="0">
                <a:latin typeface="Calibri Light" panose="020F0302020204030204" pitchFamily="34" charset="0"/>
              </a:rPr>
              <a:t>n-1</a:t>
            </a:r>
            <a:r>
              <a:rPr lang="en-US" sz="2800" dirty="0">
                <a:latin typeface="Calibri Light" panose="020F0302020204030204" pitchFamily="34" charset="0"/>
              </a:rPr>
              <a:t>. </a:t>
            </a:r>
          </a:p>
          <a:p>
            <a:pPr marL="514350" indent="-514350">
              <a:buFont typeface="+mj-lt"/>
              <a:buAutoNum type="arabicPeriod"/>
            </a:pPr>
            <a:r>
              <a:rPr lang="en-US" sz="2800" dirty="0">
                <a:latin typeface="Calibri Light" panose="020F0302020204030204" pitchFamily="34" charset="0"/>
              </a:rPr>
              <a:t>Define a safe configuration for the self-stabilizing synchronous consensus algorithm of figure 2.7.</a:t>
            </a:r>
          </a:p>
        </p:txBody>
      </p:sp>
    </p:spTree>
    <p:extLst>
      <p:ext uri="{BB962C8B-B14F-4D97-AF65-F5344CB8AC3E}">
        <p14:creationId xmlns:p14="http://schemas.microsoft.com/office/powerpoint/2010/main" val="376649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6225"/>
            <a:ext cx="8229600" cy="944563"/>
          </a:xfrm>
        </p:spPr>
        <p:txBody>
          <a:bodyPr/>
          <a:lstStyle/>
          <a:p>
            <a:r>
              <a:rPr lang="en-US" altLang="he-IL" dirty="0">
                <a:solidFill>
                  <a:schemeClr val="hlink"/>
                </a:solidFill>
                <a:latin typeface="Calibri Light" panose="020F0302020204030204" pitchFamily="34" charset="0"/>
              </a:rPr>
              <a:t>Chapter 4: roadmap</a:t>
            </a:r>
            <a:endParaRPr lang="en-US" altLang="sv-SE" dirty="0">
              <a:solidFill>
                <a:schemeClr val="hlink"/>
              </a:solidFill>
              <a:latin typeface="Calibri Light" panose="020F0302020204030204" pitchFamily="34" charset="0"/>
            </a:endParaRPr>
          </a:p>
        </p:txBody>
      </p:sp>
      <p:sp>
        <p:nvSpPr>
          <p:cNvPr id="13315" name="Rectangle 3"/>
          <p:cNvSpPr>
            <a:spLocks noGrp="1" noChangeArrowheads="1"/>
          </p:cNvSpPr>
          <p:nvPr>
            <p:ph type="body" idx="1"/>
          </p:nvPr>
        </p:nvSpPr>
        <p:spPr>
          <a:xfrm>
            <a:off x="182563" y="1174750"/>
            <a:ext cx="8778875" cy="5180013"/>
          </a:xfrm>
        </p:spPr>
        <p:txBody>
          <a:bodyPr/>
          <a:lstStyle/>
          <a:p>
            <a:pPr lvl="1">
              <a:buFontTx/>
              <a:buNone/>
            </a:pPr>
            <a:r>
              <a:rPr lang="en-US" altLang="he-IL" dirty="0">
                <a:solidFill>
                  <a:srgbClr val="CC3300"/>
                </a:solidFill>
                <a:latin typeface="Calibri Light" panose="020F0302020204030204" pitchFamily="34" charset="0"/>
              </a:rPr>
              <a:t>4.3 Self-Stabilizing Ranking: </a:t>
            </a:r>
            <a:r>
              <a:rPr lang="en-US" altLang="he-IL" sz="2400" dirty="0">
                <a:solidFill>
                  <a:srgbClr val="CC3300"/>
                </a:solidFill>
                <a:latin typeface="Calibri Light" panose="020F0302020204030204" pitchFamily="34" charset="0"/>
              </a:rPr>
              <a:t>Converting an Id-based System to a Special-processor System</a:t>
            </a:r>
          </a:p>
          <a:p>
            <a:pPr lvl="1">
              <a:buFontTx/>
              <a:buNone/>
            </a:pPr>
            <a:r>
              <a:rPr lang="en-US" altLang="he-IL" dirty="0">
                <a:solidFill>
                  <a:srgbClr val="000099"/>
                </a:solidFill>
                <a:latin typeface="Calibri Light" panose="020F0302020204030204" pitchFamily="34" charset="0"/>
              </a:rPr>
              <a:t>4.4 Update: </a:t>
            </a:r>
            <a:r>
              <a:rPr lang="en-US" altLang="he-IL" sz="2400" dirty="0">
                <a:solidFill>
                  <a:srgbClr val="000099"/>
                </a:solidFill>
                <a:latin typeface="Calibri Light" panose="020F0302020204030204" pitchFamily="34" charset="0"/>
              </a:rPr>
              <a:t>Converting a Special Processor to an Id-based Dynamic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68313" y="403225"/>
            <a:ext cx="8229600" cy="1143000"/>
          </a:xfrm>
        </p:spPr>
        <p:txBody>
          <a:bodyPr/>
          <a:lstStyle/>
          <a:p>
            <a:r>
              <a:rPr lang="en-US" altLang="sv-SE" sz="3600" u="sng" dirty="0">
                <a:solidFill>
                  <a:schemeClr val="hlink"/>
                </a:solidFill>
                <a:latin typeface="Calibri Light" panose="020F0302020204030204" pitchFamily="34" charset="0"/>
              </a:rPr>
              <a:t>Converting an Id-based System to a Special-processor System</a:t>
            </a:r>
            <a:br>
              <a:rPr lang="en-US" altLang="sv-SE" sz="3600" dirty="0">
                <a:latin typeface="Calibri Light" panose="020F0302020204030204" pitchFamily="34" charset="0"/>
              </a:rPr>
            </a:br>
            <a:endParaRPr lang="en-US" altLang="sv-SE" sz="3600" dirty="0">
              <a:latin typeface="Calibri Light" panose="020F0302020204030204" pitchFamily="34" charset="0"/>
            </a:endParaRPr>
          </a:p>
        </p:txBody>
      </p:sp>
      <p:sp>
        <p:nvSpPr>
          <p:cNvPr id="44035" name="Rectangle 3"/>
          <p:cNvSpPr>
            <a:spLocks noChangeArrowheads="1"/>
          </p:cNvSpPr>
          <p:nvPr/>
        </p:nvSpPr>
        <p:spPr bwMode="auto">
          <a:xfrm>
            <a:off x="331788" y="1323975"/>
            <a:ext cx="8569325" cy="511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itchFamily="34" charset="0"/>
                <a:cs typeface="Arial" pitchFamily="34" charset="0"/>
              </a:defRPr>
            </a:lvl1pPr>
            <a:lvl2pPr marL="742950" indent="-285750">
              <a:spcBef>
                <a:spcPct val="20000"/>
              </a:spcBef>
              <a:buChar char="–"/>
              <a:defRPr sz="2400">
                <a:solidFill>
                  <a:schemeClr val="tx1"/>
                </a:solidFill>
                <a:latin typeface="Arial" pitchFamily="34" charset="0"/>
                <a:cs typeface="Arial" pitchFamily="34" charset="0"/>
              </a:defRPr>
            </a:lvl2pPr>
            <a:lvl3pPr marL="1143000" indent="-228600">
              <a:spcBef>
                <a:spcPct val="20000"/>
              </a:spcBef>
              <a:buChar char="•"/>
              <a:defRPr sz="2000">
                <a:solidFill>
                  <a:schemeClr val="tx1"/>
                </a:solidFill>
                <a:latin typeface="Arial" pitchFamily="34" charset="0"/>
                <a:cs typeface="Arial" pitchFamily="34" charset="0"/>
              </a:defRPr>
            </a:lvl3pPr>
            <a:lvl4pPr marL="1600200" indent="-228600">
              <a:spcBef>
                <a:spcPct val="20000"/>
              </a:spcBef>
              <a:buChar char="–"/>
              <a:defRPr>
                <a:solidFill>
                  <a:schemeClr val="tx1"/>
                </a:solidFill>
                <a:latin typeface="Arial" pitchFamily="34" charset="0"/>
                <a:cs typeface="Arial" pitchFamily="34" charset="0"/>
              </a:defRPr>
            </a:lvl4pPr>
            <a:lvl5pPr marL="2057400" indent="-228600">
              <a:spcBef>
                <a:spcPct val="20000"/>
              </a:spcBef>
              <a:buChar char="»"/>
              <a:defRPr>
                <a:solidFill>
                  <a:schemeClr val="tx1"/>
                </a:solidFill>
                <a:latin typeface="Arial" pitchFamily="34" charset="0"/>
                <a:cs typeface="Arial" pitchFamily="34" charset="0"/>
              </a:defRPr>
            </a:lvl5pPr>
            <a:lvl6pPr marL="2514600" indent="-228600" fontAlgn="base">
              <a:spcBef>
                <a:spcPct val="20000"/>
              </a:spcBef>
              <a:spcAft>
                <a:spcPct val="0"/>
              </a:spcAft>
              <a:buChar char="»"/>
              <a:defRPr>
                <a:solidFill>
                  <a:schemeClr val="tx1"/>
                </a:solidFill>
                <a:latin typeface="Arial" pitchFamily="34" charset="0"/>
                <a:cs typeface="Arial" pitchFamily="34" charset="0"/>
              </a:defRPr>
            </a:lvl6pPr>
            <a:lvl7pPr marL="2971800" indent="-228600" fontAlgn="base">
              <a:spcBef>
                <a:spcPct val="20000"/>
              </a:spcBef>
              <a:spcAft>
                <a:spcPct val="0"/>
              </a:spcAft>
              <a:buChar char="»"/>
              <a:defRPr>
                <a:solidFill>
                  <a:schemeClr val="tx1"/>
                </a:solidFill>
                <a:latin typeface="Arial" pitchFamily="34" charset="0"/>
                <a:cs typeface="Arial" pitchFamily="34" charset="0"/>
              </a:defRPr>
            </a:lvl7pPr>
            <a:lvl8pPr marL="3429000" indent="-228600" fontAlgn="base">
              <a:spcBef>
                <a:spcPct val="20000"/>
              </a:spcBef>
              <a:spcAft>
                <a:spcPct val="0"/>
              </a:spcAft>
              <a:buChar char="»"/>
              <a:defRPr>
                <a:solidFill>
                  <a:schemeClr val="tx1"/>
                </a:solidFill>
                <a:latin typeface="Arial" pitchFamily="34" charset="0"/>
                <a:cs typeface="Arial" pitchFamily="34" charset="0"/>
              </a:defRPr>
            </a:lvl8pPr>
            <a:lvl9pPr marL="3886200" indent="-228600" fontAlgn="base">
              <a:spcBef>
                <a:spcPct val="20000"/>
              </a:spcBef>
              <a:spcAft>
                <a:spcPct val="0"/>
              </a:spcAft>
              <a:buChar char="»"/>
              <a:defRPr>
                <a:solidFill>
                  <a:schemeClr val="tx1"/>
                </a:solidFill>
                <a:latin typeface="Arial" pitchFamily="34" charset="0"/>
                <a:cs typeface="Arial" pitchFamily="34" charset="0"/>
              </a:defRPr>
            </a:lvl9pPr>
          </a:lstStyle>
          <a:p>
            <a:endParaRPr lang="en-US" altLang="he-IL" sz="2400" dirty="0">
              <a:solidFill>
                <a:schemeClr val="accent2"/>
              </a:solidFill>
              <a:latin typeface="Calibri Light" panose="020F0302020204030204" pitchFamily="34" charset="0"/>
            </a:endParaRPr>
          </a:p>
          <a:p>
            <a:r>
              <a:rPr lang="en-US" altLang="he-IL" dirty="0">
                <a:solidFill>
                  <a:schemeClr val="accent2"/>
                </a:solidFill>
                <a:latin typeface="Calibri Light" panose="020F0302020204030204" pitchFamily="34" charset="0"/>
              </a:rPr>
              <a:t>Our goal is to design a </a:t>
            </a:r>
            <a:r>
              <a:rPr lang="en-US" altLang="he-IL" dirty="0">
                <a:solidFill>
                  <a:srgbClr val="CC0000"/>
                </a:solidFill>
                <a:latin typeface="Calibri Light" panose="020F0302020204030204" pitchFamily="34" charset="0"/>
              </a:rPr>
              <a:t>compiler</a:t>
            </a:r>
            <a:r>
              <a:rPr lang="en-US" altLang="he-IL" dirty="0">
                <a:solidFill>
                  <a:schemeClr val="accent2"/>
                </a:solidFill>
                <a:latin typeface="Calibri Light" panose="020F0302020204030204" pitchFamily="34" charset="0"/>
              </a:rPr>
              <a:t> that converts self-stabilizing algorithm for a unique </a:t>
            </a:r>
            <a:r>
              <a:rPr lang="en-US" altLang="he-IL" i="1" dirty="0">
                <a:solidFill>
                  <a:schemeClr val="accent2"/>
                </a:solidFill>
                <a:latin typeface="Calibri Light" panose="020F0302020204030204" pitchFamily="34" charset="0"/>
              </a:rPr>
              <a:t>ID</a:t>
            </a:r>
            <a:r>
              <a:rPr lang="en-US" altLang="he-IL" dirty="0">
                <a:solidFill>
                  <a:schemeClr val="accent2"/>
                </a:solidFill>
                <a:latin typeface="Calibri Light" panose="020F0302020204030204" pitchFamily="34" charset="0"/>
              </a:rPr>
              <a:t> system to work in special processor system. </a:t>
            </a:r>
          </a:p>
          <a:p>
            <a:endParaRPr lang="en-US" altLang="he-IL" dirty="0">
              <a:solidFill>
                <a:schemeClr val="accent2"/>
              </a:solidFill>
              <a:latin typeface="Calibri Light" panose="020F0302020204030204" pitchFamily="34" charset="0"/>
            </a:endParaRPr>
          </a:p>
          <a:p>
            <a:r>
              <a:rPr lang="en-US" altLang="he-IL" dirty="0">
                <a:solidFill>
                  <a:schemeClr val="accent2"/>
                </a:solidFill>
                <a:latin typeface="Calibri Light" panose="020F0302020204030204" pitchFamily="34" charset="0"/>
              </a:rPr>
              <a:t>The </a:t>
            </a:r>
            <a:r>
              <a:rPr lang="en-US" altLang="he-IL" i="1" dirty="0">
                <a:solidFill>
                  <a:schemeClr val="accent2"/>
                </a:solidFill>
                <a:latin typeface="Calibri Light" panose="020F0302020204030204" pitchFamily="34" charset="0"/>
              </a:rPr>
              <a:t>ranking </a:t>
            </a:r>
            <a:r>
              <a:rPr lang="en-US" altLang="he-IL" dirty="0">
                <a:solidFill>
                  <a:schemeClr val="accent2"/>
                </a:solidFill>
                <a:latin typeface="Calibri Light" panose="020F0302020204030204" pitchFamily="34" charset="0"/>
              </a:rPr>
              <a:t>(compiler)</a:t>
            </a:r>
            <a:r>
              <a:rPr lang="en-US" altLang="he-IL" i="1" dirty="0">
                <a:solidFill>
                  <a:schemeClr val="accent2"/>
                </a:solidFill>
                <a:latin typeface="Calibri Light" panose="020F0302020204030204" pitchFamily="34" charset="0"/>
              </a:rPr>
              <a:t> </a:t>
            </a:r>
            <a:r>
              <a:rPr lang="en-US" altLang="he-IL" dirty="0">
                <a:solidFill>
                  <a:schemeClr val="accent2"/>
                </a:solidFill>
                <a:latin typeface="Calibri Light" panose="020F0302020204030204" pitchFamily="34" charset="0"/>
              </a:rPr>
              <a:t>task is to assign each of the </a:t>
            </a:r>
            <a:r>
              <a:rPr lang="en-US" altLang="he-IL" i="1" dirty="0">
                <a:solidFill>
                  <a:schemeClr val="accent2"/>
                </a:solidFill>
                <a:latin typeface="Calibri Light" panose="020F0302020204030204" pitchFamily="34" charset="0"/>
              </a:rPr>
              <a:t>n </a:t>
            </a:r>
            <a:r>
              <a:rPr lang="en-US" altLang="he-IL" dirty="0">
                <a:solidFill>
                  <a:schemeClr val="accent2"/>
                </a:solidFill>
                <a:latin typeface="Calibri Light" panose="020F0302020204030204" pitchFamily="34" charset="0"/>
              </a:rPr>
              <a:t>processors in the system with a </a:t>
            </a:r>
            <a:r>
              <a:rPr lang="en-US" altLang="he-IL" dirty="0">
                <a:solidFill>
                  <a:srgbClr val="CC0000"/>
                </a:solidFill>
                <a:latin typeface="Calibri Light" panose="020F0302020204030204" pitchFamily="34" charset="0"/>
              </a:rPr>
              <a:t>unique</a:t>
            </a:r>
            <a:r>
              <a:rPr lang="en-US" altLang="he-IL" dirty="0">
                <a:solidFill>
                  <a:schemeClr val="accent2"/>
                </a:solidFill>
                <a:latin typeface="Calibri Light" panose="020F0302020204030204" pitchFamily="34" charset="0"/>
              </a:rPr>
              <a:t> </a:t>
            </a:r>
            <a:r>
              <a:rPr lang="en-US" altLang="he-IL" dirty="0">
                <a:solidFill>
                  <a:srgbClr val="CC0000"/>
                </a:solidFill>
                <a:latin typeface="Calibri Light" panose="020F0302020204030204" pitchFamily="34" charset="0"/>
              </a:rPr>
              <a:t>identifier</a:t>
            </a:r>
            <a:r>
              <a:rPr lang="en-US" altLang="he-IL" dirty="0">
                <a:solidFill>
                  <a:schemeClr val="accent2"/>
                </a:solidFill>
                <a:latin typeface="Calibri Light" panose="020F0302020204030204" pitchFamily="34" charset="0"/>
              </a:rPr>
              <a:t> in the range 1 to n.</a:t>
            </a:r>
          </a:p>
          <a:p>
            <a:endParaRPr lang="en-US" altLang="he-IL" dirty="0">
              <a:solidFill>
                <a:schemeClr val="accent2"/>
              </a:solidFill>
              <a:latin typeface="Calibri Light" panose="020F0302020204030204" pitchFamily="34" charset="0"/>
            </a:endParaRPr>
          </a:p>
          <a:p>
            <a:endParaRPr lang="en-US" altLang="he-IL" sz="2400" dirty="0">
              <a:solidFill>
                <a:schemeClr val="accent2"/>
              </a:solidFill>
              <a:latin typeface="Calibri Light" panose="020F0302020204030204" pitchFamily="34" charset="0"/>
            </a:endParaRPr>
          </a:p>
          <a:p>
            <a:endParaRPr lang="en-US" altLang="he-IL" sz="2400" dirty="0">
              <a:solidFill>
                <a:schemeClr val="accent2"/>
              </a:solidFill>
              <a:latin typeface="Calibri Light" panose="020F0302020204030204" pitchFamily="34" charset="0"/>
            </a:endParaRPr>
          </a:p>
          <a:p>
            <a:pPr algn="ctr"/>
            <a:endParaRPr lang="en-US" altLang="he-IL" sz="2400" dirty="0">
              <a:solidFill>
                <a:schemeClr val="accent2"/>
              </a:solidFill>
              <a:latin typeface="Calibri Light" panose="020F03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9900" y="438150"/>
            <a:ext cx="8229600" cy="1143000"/>
          </a:xfrm>
        </p:spPr>
        <p:txBody>
          <a:bodyPr/>
          <a:lstStyle/>
          <a:p>
            <a:r>
              <a:rPr lang="en-US" altLang="sv-SE" sz="3600" u="sng" dirty="0">
                <a:solidFill>
                  <a:schemeClr val="hlink"/>
                </a:solidFill>
                <a:latin typeface="Calibri Light" panose="020F0302020204030204" pitchFamily="34" charset="0"/>
              </a:rPr>
              <a:t>Converting an Id-based System to a Special-processor System</a:t>
            </a:r>
            <a:br>
              <a:rPr lang="en-US" altLang="sv-SE" sz="3600" dirty="0">
                <a:latin typeface="Calibri Light" panose="020F0302020204030204" pitchFamily="34" charset="0"/>
              </a:rPr>
            </a:br>
            <a:endParaRPr lang="en-US" altLang="sv-SE" sz="3600" dirty="0">
              <a:latin typeface="Calibri Light" panose="020F0302020204030204" pitchFamily="34" charset="0"/>
            </a:endParaRPr>
          </a:p>
        </p:txBody>
      </p:sp>
      <p:sp>
        <p:nvSpPr>
          <p:cNvPr id="45059" name="Rectangle 3"/>
          <p:cNvSpPr>
            <a:spLocks noChangeArrowheads="1"/>
          </p:cNvSpPr>
          <p:nvPr/>
        </p:nvSpPr>
        <p:spPr bwMode="auto">
          <a:xfrm>
            <a:off x="395288" y="1241425"/>
            <a:ext cx="8569325" cy="511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92075" indent="-92075">
              <a:spcBef>
                <a:spcPct val="20000"/>
              </a:spcBef>
              <a:buChar char="•"/>
              <a:defRPr sz="2800">
                <a:solidFill>
                  <a:schemeClr val="tx1"/>
                </a:solidFill>
                <a:latin typeface="Arial" pitchFamily="34" charset="0"/>
                <a:cs typeface="Arial" pitchFamily="34" charset="0"/>
              </a:defRPr>
            </a:lvl1pPr>
            <a:lvl2pPr marL="893763" indent="-457200">
              <a:spcBef>
                <a:spcPct val="20000"/>
              </a:spcBef>
              <a:buChar char="–"/>
              <a:defRPr sz="2400">
                <a:solidFill>
                  <a:schemeClr val="tx1"/>
                </a:solidFill>
                <a:latin typeface="Arial" pitchFamily="34" charset="0"/>
                <a:cs typeface="Arial" pitchFamily="34" charset="0"/>
              </a:defRPr>
            </a:lvl2pPr>
            <a:lvl3pPr marL="1638300" indent="-381000">
              <a:spcBef>
                <a:spcPct val="20000"/>
              </a:spcBef>
              <a:buChar char="•"/>
              <a:defRPr sz="2000">
                <a:solidFill>
                  <a:schemeClr val="tx1"/>
                </a:solidFill>
                <a:latin typeface="Arial" pitchFamily="34" charset="0"/>
                <a:cs typeface="Arial" pitchFamily="34" charset="0"/>
              </a:defRPr>
            </a:lvl3pPr>
            <a:lvl4pPr marL="2160588" indent="-342900">
              <a:spcBef>
                <a:spcPct val="20000"/>
              </a:spcBef>
              <a:buChar char="–"/>
              <a:defRPr>
                <a:solidFill>
                  <a:schemeClr val="tx1"/>
                </a:solidFill>
                <a:latin typeface="Arial" pitchFamily="34" charset="0"/>
                <a:cs typeface="Arial" pitchFamily="34" charset="0"/>
              </a:defRPr>
            </a:lvl4pPr>
            <a:lvl5pPr marL="2682875" indent="-342900">
              <a:spcBef>
                <a:spcPct val="20000"/>
              </a:spcBef>
              <a:buChar char="»"/>
              <a:defRPr>
                <a:solidFill>
                  <a:schemeClr val="tx1"/>
                </a:solidFill>
                <a:latin typeface="Arial" pitchFamily="34" charset="0"/>
                <a:cs typeface="Arial" pitchFamily="34" charset="0"/>
              </a:defRPr>
            </a:lvl5pPr>
            <a:lvl6pPr marL="3140075" indent="-342900" fontAlgn="base">
              <a:spcBef>
                <a:spcPct val="20000"/>
              </a:spcBef>
              <a:spcAft>
                <a:spcPct val="0"/>
              </a:spcAft>
              <a:buChar char="»"/>
              <a:defRPr>
                <a:solidFill>
                  <a:schemeClr val="tx1"/>
                </a:solidFill>
                <a:latin typeface="Arial" pitchFamily="34" charset="0"/>
                <a:cs typeface="Arial" pitchFamily="34" charset="0"/>
              </a:defRPr>
            </a:lvl6pPr>
            <a:lvl7pPr marL="3597275" indent="-342900" fontAlgn="base">
              <a:spcBef>
                <a:spcPct val="20000"/>
              </a:spcBef>
              <a:spcAft>
                <a:spcPct val="0"/>
              </a:spcAft>
              <a:buChar char="»"/>
              <a:defRPr>
                <a:solidFill>
                  <a:schemeClr val="tx1"/>
                </a:solidFill>
                <a:latin typeface="Arial" pitchFamily="34" charset="0"/>
                <a:cs typeface="Arial" pitchFamily="34" charset="0"/>
              </a:defRPr>
            </a:lvl7pPr>
            <a:lvl8pPr marL="4054475" indent="-342900" fontAlgn="base">
              <a:spcBef>
                <a:spcPct val="20000"/>
              </a:spcBef>
              <a:spcAft>
                <a:spcPct val="0"/>
              </a:spcAft>
              <a:buChar char="»"/>
              <a:defRPr>
                <a:solidFill>
                  <a:schemeClr val="tx1"/>
                </a:solidFill>
                <a:latin typeface="Arial" pitchFamily="34" charset="0"/>
                <a:cs typeface="Arial" pitchFamily="34" charset="0"/>
              </a:defRPr>
            </a:lvl8pPr>
            <a:lvl9pPr marL="4511675" indent="-342900" fontAlgn="base">
              <a:spcBef>
                <a:spcPct val="20000"/>
              </a:spcBef>
              <a:spcAft>
                <a:spcPct val="0"/>
              </a:spcAft>
              <a:buChar char="»"/>
              <a:defRPr>
                <a:solidFill>
                  <a:schemeClr val="tx1"/>
                </a:solidFill>
                <a:latin typeface="Arial" pitchFamily="34" charset="0"/>
                <a:cs typeface="Arial" pitchFamily="34" charset="0"/>
              </a:defRPr>
            </a:lvl9pPr>
          </a:lstStyle>
          <a:p>
            <a:endParaRPr lang="en-US" altLang="he-IL" sz="2400" dirty="0">
              <a:solidFill>
                <a:schemeClr val="accent2"/>
              </a:solidFill>
              <a:latin typeface="Calibri Light" panose="020F0302020204030204" pitchFamily="34" charset="0"/>
            </a:endParaRPr>
          </a:p>
          <a:p>
            <a:pPr>
              <a:buFontTx/>
              <a:buNone/>
            </a:pPr>
            <a:r>
              <a:rPr lang="en-US" altLang="he-IL" dirty="0">
                <a:solidFill>
                  <a:schemeClr val="accent2"/>
                </a:solidFill>
                <a:latin typeface="Calibri Light" panose="020F0302020204030204" pitchFamily="34" charset="0"/>
              </a:rPr>
              <a:t>	We will form the self stabilizing </a:t>
            </a:r>
            <a:r>
              <a:rPr lang="en-US" altLang="he-IL" i="1" dirty="0">
                <a:solidFill>
                  <a:srgbClr val="CC0000"/>
                </a:solidFill>
                <a:latin typeface="Calibri Light" panose="020F0302020204030204" pitchFamily="34" charset="0"/>
              </a:rPr>
              <a:t>ranking</a:t>
            </a:r>
            <a:r>
              <a:rPr lang="en-US" altLang="he-IL" i="1" dirty="0">
                <a:solidFill>
                  <a:schemeClr val="accent2"/>
                </a:solidFill>
                <a:latin typeface="Calibri Light" panose="020F0302020204030204" pitchFamily="34" charset="0"/>
              </a:rPr>
              <a:t> </a:t>
            </a:r>
            <a:r>
              <a:rPr lang="en-US" altLang="he-IL" dirty="0">
                <a:solidFill>
                  <a:schemeClr val="accent2"/>
                </a:solidFill>
                <a:latin typeface="Calibri Light" panose="020F0302020204030204" pitchFamily="34" charset="0"/>
              </a:rPr>
              <a:t>algorithm by running 3 self-stabilizing algorithms one after the other:</a:t>
            </a:r>
          </a:p>
          <a:p>
            <a:pPr lvl="1">
              <a:buFontTx/>
              <a:buAutoNum type="arabicParenR"/>
            </a:pPr>
            <a:r>
              <a:rPr lang="en-US" altLang="he-IL" sz="2200" dirty="0">
                <a:solidFill>
                  <a:schemeClr val="accent2"/>
                </a:solidFill>
                <a:latin typeface="Calibri Light" panose="020F0302020204030204" pitchFamily="34" charset="0"/>
              </a:rPr>
              <a:t>Self-Stabilizing spanning tree construction (section 2.5)</a:t>
            </a:r>
          </a:p>
          <a:p>
            <a:pPr lvl="1">
              <a:buFontTx/>
              <a:buAutoNum type="arabicParenR"/>
            </a:pPr>
            <a:r>
              <a:rPr lang="en-US" altLang="he-IL" sz="2200" dirty="0">
                <a:solidFill>
                  <a:schemeClr val="accent2"/>
                </a:solidFill>
                <a:latin typeface="Calibri Light" panose="020F0302020204030204" pitchFamily="34" charset="0"/>
              </a:rPr>
              <a:t>Self-Stabilizing counting algorithm</a:t>
            </a:r>
          </a:p>
          <a:p>
            <a:pPr lvl="1">
              <a:buFontTx/>
              <a:buAutoNum type="arabicParenR"/>
            </a:pPr>
            <a:r>
              <a:rPr lang="en-US" altLang="he-IL" sz="2200" dirty="0">
                <a:solidFill>
                  <a:schemeClr val="accent2"/>
                </a:solidFill>
                <a:latin typeface="Calibri Light" panose="020F0302020204030204" pitchFamily="34" charset="0"/>
              </a:rPr>
              <a:t>Self-Stabilizing naming algorithm</a:t>
            </a:r>
          </a:p>
          <a:p>
            <a:pPr lvl="1">
              <a:buFontTx/>
              <a:buNone/>
            </a:pPr>
            <a:endParaRPr lang="en-US" altLang="he-IL" sz="2000" dirty="0">
              <a:solidFill>
                <a:schemeClr val="accent2"/>
              </a:solidFill>
              <a:latin typeface="Calibri Light" panose="020F0302020204030204" pitchFamily="34" charset="0"/>
            </a:endParaRPr>
          </a:p>
          <a:p>
            <a:pPr lvl="1">
              <a:buFontTx/>
              <a:buAutoNum type="arabicParenR"/>
            </a:pPr>
            <a:endParaRPr lang="en-US" altLang="he-IL" sz="2000" dirty="0">
              <a:solidFill>
                <a:schemeClr val="accent2"/>
              </a:solidFill>
              <a:latin typeface="Calibri Light" panose="020F0302020204030204" pitchFamily="34" charset="0"/>
            </a:endParaRPr>
          </a:p>
          <a:p>
            <a:endParaRPr lang="en-US" altLang="he-IL" sz="2400" dirty="0">
              <a:solidFill>
                <a:schemeClr val="accent2"/>
              </a:solidFill>
              <a:latin typeface="Calibri Light" panose="020F0302020204030204" pitchFamily="34" charset="0"/>
            </a:endParaRPr>
          </a:p>
          <a:p>
            <a:pPr algn="ctr"/>
            <a:endParaRPr lang="en-US" altLang="he-IL" sz="2400" dirty="0">
              <a:solidFill>
                <a:schemeClr val="accent2"/>
              </a:solidFill>
              <a:latin typeface="Calibri Light" panose="020F0302020204030204" pitchFamily="34" charset="0"/>
            </a:endParaRPr>
          </a:p>
        </p:txBody>
      </p:sp>
      <p:grpSp>
        <p:nvGrpSpPr>
          <p:cNvPr id="45060" name="Group 4"/>
          <p:cNvGrpSpPr>
            <a:grpSpLocks/>
          </p:cNvGrpSpPr>
          <p:nvPr/>
        </p:nvGrpSpPr>
        <p:grpSpPr bwMode="auto">
          <a:xfrm>
            <a:off x="149225" y="4770438"/>
            <a:ext cx="8785225" cy="1038225"/>
            <a:chOff x="94" y="2765"/>
            <a:chExt cx="5534" cy="654"/>
          </a:xfrm>
        </p:grpSpPr>
        <p:sp>
          <p:nvSpPr>
            <p:cNvPr id="45061" name="AutoShape 5"/>
            <p:cNvSpPr>
              <a:spLocks noChangeArrowheads="1"/>
            </p:cNvSpPr>
            <p:nvPr/>
          </p:nvSpPr>
          <p:spPr bwMode="auto">
            <a:xfrm>
              <a:off x="94" y="2797"/>
              <a:ext cx="1518" cy="622"/>
            </a:xfrm>
            <a:prstGeom prst="rightArrow">
              <a:avLst>
                <a:gd name="adj1" fmla="val 50000"/>
                <a:gd name="adj2" fmla="val 61013"/>
              </a:avLst>
            </a:prstGeom>
            <a:noFill/>
            <a:ln w="9525">
              <a:solidFill>
                <a:srgbClr val="0099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eaLnBrk="0" hangingPunct="0">
                <a:lnSpc>
                  <a:spcPct val="50000"/>
                </a:lnSpc>
                <a:spcBef>
                  <a:spcPct val="20000"/>
                </a:spcBef>
                <a:buClr>
                  <a:schemeClr val="accent2"/>
                </a:buClr>
                <a:buSzPct val="85000"/>
                <a:buFont typeface="Wingdings" pitchFamily="2" charset="2"/>
                <a:buNone/>
              </a:pPr>
              <a:r>
                <a:rPr lang="en-US" altLang="sv-SE" sz="2000" b="1" dirty="0">
                  <a:solidFill>
                    <a:srgbClr val="009999"/>
                  </a:solidFill>
                  <a:latin typeface="Calibri Light" panose="020F0302020204030204" pitchFamily="34" charset="0"/>
                </a:rPr>
                <a:t>Special processor</a:t>
              </a:r>
            </a:p>
            <a:p>
              <a:pPr algn="ctr" eaLnBrk="0" hangingPunct="0">
                <a:lnSpc>
                  <a:spcPct val="50000"/>
                </a:lnSpc>
                <a:spcBef>
                  <a:spcPct val="20000"/>
                </a:spcBef>
                <a:buClr>
                  <a:schemeClr val="accent2"/>
                </a:buClr>
                <a:buSzPct val="85000"/>
                <a:buFont typeface="Wingdings" pitchFamily="2" charset="2"/>
                <a:buNone/>
              </a:pPr>
              <a:r>
                <a:rPr lang="en-US" altLang="sv-SE" sz="2000" b="1" dirty="0">
                  <a:solidFill>
                    <a:srgbClr val="009999"/>
                  </a:solidFill>
                  <a:latin typeface="Calibri Light" panose="020F0302020204030204" pitchFamily="34" charset="0"/>
                </a:rPr>
                <a:t> system	 </a:t>
              </a:r>
            </a:p>
          </p:txBody>
        </p:sp>
        <p:sp>
          <p:nvSpPr>
            <p:cNvPr id="45062" name="AutoShape 6"/>
            <p:cNvSpPr>
              <a:spLocks noChangeArrowheads="1"/>
            </p:cNvSpPr>
            <p:nvPr/>
          </p:nvSpPr>
          <p:spPr bwMode="auto">
            <a:xfrm>
              <a:off x="4485" y="2765"/>
              <a:ext cx="1143" cy="622"/>
            </a:xfrm>
            <a:prstGeom prst="rightArrow">
              <a:avLst>
                <a:gd name="adj1" fmla="val 50000"/>
                <a:gd name="adj2" fmla="val 45941"/>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eaLnBrk="0" hangingPunct="0">
                <a:lnSpc>
                  <a:spcPct val="50000"/>
                </a:lnSpc>
                <a:spcBef>
                  <a:spcPct val="20000"/>
                </a:spcBef>
                <a:buClr>
                  <a:schemeClr val="accent2"/>
                </a:buClr>
                <a:buSzPct val="85000"/>
                <a:buFont typeface="Wingdings" pitchFamily="2" charset="2"/>
                <a:buNone/>
              </a:pPr>
              <a:r>
                <a:rPr lang="en-US" altLang="sv-SE" sz="2000" b="1" dirty="0">
                  <a:solidFill>
                    <a:srgbClr val="CC3300"/>
                  </a:solidFill>
                  <a:latin typeface="Calibri Light" panose="020F0302020204030204" pitchFamily="34" charset="0"/>
                </a:rPr>
                <a:t>Unique Id’s </a:t>
              </a:r>
            </a:p>
            <a:p>
              <a:pPr algn="ctr" eaLnBrk="0" hangingPunct="0">
                <a:lnSpc>
                  <a:spcPct val="50000"/>
                </a:lnSpc>
                <a:spcBef>
                  <a:spcPct val="20000"/>
                </a:spcBef>
                <a:buClr>
                  <a:schemeClr val="accent2"/>
                </a:buClr>
                <a:buSzPct val="85000"/>
                <a:buFont typeface="Wingdings" pitchFamily="2" charset="2"/>
                <a:buNone/>
              </a:pPr>
              <a:r>
                <a:rPr lang="en-US" altLang="sv-SE" sz="2000" b="1" dirty="0">
                  <a:solidFill>
                    <a:srgbClr val="CC3300"/>
                  </a:solidFill>
                  <a:latin typeface="Calibri Light" panose="020F0302020204030204" pitchFamily="34" charset="0"/>
                </a:rPr>
                <a:t>system</a:t>
              </a:r>
            </a:p>
          </p:txBody>
        </p:sp>
        <p:sp>
          <p:nvSpPr>
            <p:cNvPr id="45063" name="Text Box 7"/>
            <p:cNvSpPr txBox="1">
              <a:spLocks noChangeArrowheads="1"/>
            </p:cNvSpPr>
            <p:nvPr/>
          </p:nvSpPr>
          <p:spPr bwMode="auto">
            <a:xfrm>
              <a:off x="1631" y="2885"/>
              <a:ext cx="763" cy="407"/>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b="1" dirty="0">
                  <a:solidFill>
                    <a:schemeClr val="accent2"/>
                  </a:solidFill>
                  <a:latin typeface="Calibri Light" panose="020F0302020204030204" pitchFamily="34" charset="0"/>
                </a:rPr>
                <a:t>Spanning </a:t>
              </a:r>
            </a:p>
            <a:p>
              <a:r>
                <a:rPr lang="en-US" altLang="sv-SE" b="1" dirty="0">
                  <a:solidFill>
                    <a:schemeClr val="accent2"/>
                  </a:solidFill>
                  <a:latin typeface="Calibri Light" panose="020F0302020204030204" pitchFamily="34" charset="0"/>
                </a:rPr>
                <a:t>tree const.</a:t>
              </a:r>
            </a:p>
          </p:txBody>
        </p:sp>
        <p:sp>
          <p:nvSpPr>
            <p:cNvPr id="45064" name="Text Box 8"/>
            <p:cNvSpPr txBox="1">
              <a:spLocks noChangeArrowheads="1"/>
            </p:cNvSpPr>
            <p:nvPr/>
          </p:nvSpPr>
          <p:spPr bwMode="auto">
            <a:xfrm>
              <a:off x="2607" y="2884"/>
              <a:ext cx="833" cy="41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b="1" dirty="0">
                  <a:solidFill>
                    <a:schemeClr val="accent2"/>
                  </a:solidFill>
                  <a:latin typeface="Calibri Light" panose="020F0302020204030204" pitchFamily="34" charset="0"/>
                </a:rPr>
                <a:t>Counting </a:t>
              </a:r>
            </a:p>
            <a:p>
              <a:r>
                <a:rPr lang="en-US" altLang="sv-SE" b="1" dirty="0">
                  <a:solidFill>
                    <a:schemeClr val="accent2"/>
                  </a:solidFill>
                  <a:latin typeface="Calibri Light" panose="020F0302020204030204" pitchFamily="34" charset="0"/>
                </a:rPr>
                <a:t>algorithm</a:t>
              </a:r>
            </a:p>
          </p:txBody>
        </p:sp>
        <p:sp>
          <p:nvSpPr>
            <p:cNvPr id="45065" name="Text Box 9"/>
            <p:cNvSpPr txBox="1">
              <a:spLocks noChangeArrowheads="1"/>
            </p:cNvSpPr>
            <p:nvPr/>
          </p:nvSpPr>
          <p:spPr bwMode="auto">
            <a:xfrm>
              <a:off x="3636" y="2880"/>
              <a:ext cx="833" cy="41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sv-SE" b="1" dirty="0">
                  <a:solidFill>
                    <a:schemeClr val="accent2"/>
                  </a:solidFill>
                  <a:latin typeface="Calibri Light" panose="020F0302020204030204" pitchFamily="34" charset="0"/>
                </a:rPr>
                <a:t>Naming </a:t>
              </a:r>
            </a:p>
            <a:p>
              <a:r>
                <a:rPr lang="en-US" altLang="sv-SE" b="1" dirty="0">
                  <a:solidFill>
                    <a:schemeClr val="accent2"/>
                  </a:solidFill>
                  <a:latin typeface="Calibri Light" panose="020F0302020204030204" pitchFamily="34" charset="0"/>
                </a:rPr>
                <a:t>algorithm</a:t>
              </a:r>
            </a:p>
          </p:txBody>
        </p:sp>
        <p:sp>
          <p:nvSpPr>
            <p:cNvPr id="45066" name="AutoShape 10"/>
            <p:cNvSpPr>
              <a:spLocks noChangeArrowheads="1"/>
            </p:cNvSpPr>
            <p:nvPr/>
          </p:nvSpPr>
          <p:spPr bwMode="auto">
            <a:xfrm>
              <a:off x="2405" y="3013"/>
              <a:ext cx="180" cy="147"/>
            </a:xfrm>
            <a:prstGeom prst="rightArrow">
              <a:avLst>
                <a:gd name="adj1" fmla="val 50000"/>
                <a:gd name="adj2" fmla="val 30612"/>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45067" name="AutoShape 11"/>
            <p:cNvSpPr>
              <a:spLocks noChangeArrowheads="1"/>
            </p:cNvSpPr>
            <p:nvPr/>
          </p:nvSpPr>
          <p:spPr bwMode="auto">
            <a:xfrm>
              <a:off x="3437" y="3013"/>
              <a:ext cx="180" cy="147"/>
            </a:xfrm>
            <a:prstGeom prst="rightArrow">
              <a:avLst>
                <a:gd name="adj1" fmla="val 50000"/>
                <a:gd name="adj2" fmla="val 30612"/>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73050" y="12700"/>
            <a:ext cx="8229600" cy="1143000"/>
          </a:xfrm>
        </p:spPr>
        <p:txBody>
          <a:bodyPr/>
          <a:lstStyle/>
          <a:p>
            <a:r>
              <a:rPr lang="en-US" altLang="sv-SE" sz="3600" u="sng" dirty="0">
                <a:solidFill>
                  <a:schemeClr val="hlink"/>
                </a:solidFill>
                <a:latin typeface="Calibri Light" panose="020F0302020204030204" pitchFamily="34" charset="0"/>
              </a:rPr>
              <a:t>Self-Stabilizing Counting Algorithm</a:t>
            </a:r>
          </a:p>
        </p:txBody>
      </p:sp>
      <p:sp>
        <p:nvSpPr>
          <p:cNvPr id="46083" name="Rectangle 3"/>
          <p:cNvSpPr>
            <a:spLocks noChangeArrowheads="1"/>
          </p:cNvSpPr>
          <p:nvPr/>
        </p:nvSpPr>
        <p:spPr bwMode="auto">
          <a:xfrm>
            <a:off x="255588" y="1493838"/>
            <a:ext cx="8569325"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har char="•"/>
              <a:defRPr sz="2800">
                <a:solidFill>
                  <a:schemeClr val="tx1"/>
                </a:solidFill>
                <a:latin typeface="Arial" pitchFamily="34" charset="0"/>
                <a:cs typeface="Arial" pitchFamily="34" charset="0"/>
              </a:defRPr>
            </a:lvl1pPr>
            <a:lvl2pPr marL="914400" indent="-457200">
              <a:spcBef>
                <a:spcPct val="20000"/>
              </a:spcBef>
              <a:buChar char="–"/>
              <a:defRPr sz="2400">
                <a:solidFill>
                  <a:schemeClr val="tx1"/>
                </a:solidFill>
                <a:latin typeface="Arial" pitchFamily="34" charset="0"/>
                <a:cs typeface="Arial" pitchFamily="34" charset="0"/>
              </a:defRPr>
            </a:lvl2pPr>
            <a:lvl3pPr marL="1295400" indent="-381000">
              <a:spcBef>
                <a:spcPct val="20000"/>
              </a:spcBef>
              <a:buChar char="•"/>
              <a:defRPr sz="2000">
                <a:solidFill>
                  <a:schemeClr val="tx1"/>
                </a:solidFill>
                <a:latin typeface="Arial" pitchFamily="34" charset="0"/>
                <a:cs typeface="Arial" pitchFamily="34" charset="0"/>
              </a:defRPr>
            </a:lvl3pPr>
            <a:lvl4pPr marL="1714500" indent="-342900">
              <a:spcBef>
                <a:spcPct val="20000"/>
              </a:spcBef>
              <a:buChar char="–"/>
              <a:defRPr>
                <a:solidFill>
                  <a:schemeClr val="tx1"/>
                </a:solidFill>
                <a:latin typeface="Arial" pitchFamily="34" charset="0"/>
                <a:cs typeface="Arial" pitchFamily="34" charset="0"/>
              </a:defRPr>
            </a:lvl4pPr>
            <a:lvl5pPr marL="2171700" indent="-342900">
              <a:spcBef>
                <a:spcPct val="20000"/>
              </a:spcBef>
              <a:buChar char="»"/>
              <a:defRPr>
                <a:solidFill>
                  <a:schemeClr val="tx1"/>
                </a:solidFill>
                <a:latin typeface="Arial" pitchFamily="34" charset="0"/>
                <a:cs typeface="Arial" pitchFamily="34" charset="0"/>
              </a:defRPr>
            </a:lvl5pPr>
            <a:lvl6pPr marL="2628900" indent="-342900" fontAlgn="base">
              <a:spcBef>
                <a:spcPct val="20000"/>
              </a:spcBef>
              <a:spcAft>
                <a:spcPct val="0"/>
              </a:spcAft>
              <a:buChar char="»"/>
              <a:defRPr>
                <a:solidFill>
                  <a:schemeClr val="tx1"/>
                </a:solidFill>
                <a:latin typeface="Arial" pitchFamily="34" charset="0"/>
                <a:cs typeface="Arial" pitchFamily="34" charset="0"/>
              </a:defRPr>
            </a:lvl6pPr>
            <a:lvl7pPr marL="3086100" indent="-342900" fontAlgn="base">
              <a:spcBef>
                <a:spcPct val="20000"/>
              </a:spcBef>
              <a:spcAft>
                <a:spcPct val="0"/>
              </a:spcAft>
              <a:buChar char="»"/>
              <a:defRPr>
                <a:solidFill>
                  <a:schemeClr val="tx1"/>
                </a:solidFill>
                <a:latin typeface="Arial" pitchFamily="34" charset="0"/>
                <a:cs typeface="Arial" pitchFamily="34" charset="0"/>
              </a:defRPr>
            </a:lvl7pPr>
            <a:lvl8pPr marL="3543300" indent="-342900" fontAlgn="base">
              <a:spcBef>
                <a:spcPct val="20000"/>
              </a:spcBef>
              <a:spcAft>
                <a:spcPct val="0"/>
              </a:spcAft>
              <a:buChar char="»"/>
              <a:defRPr>
                <a:solidFill>
                  <a:schemeClr val="tx1"/>
                </a:solidFill>
                <a:latin typeface="Arial" pitchFamily="34" charset="0"/>
                <a:cs typeface="Arial" pitchFamily="34" charset="0"/>
              </a:defRPr>
            </a:lvl8pPr>
            <a:lvl9pPr marL="4000500" indent="-342900" fontAlgn="base">
              <a:spcBef>
                <a:spcPct val="20000"/>
              </a:spcBef>
              <a:spcAft>
                <a:spcPct val="0"/>
              </a:spcAft>
              <a:buChar char="»"/>
              <a:defRPr>
                <a:solidFill>
                  <a:schemeClr val="tx1"/>
                </a:solidFill>
                <a:latin typeface="Arial" pitchFamily="34" charset="0"/>
                <a:cs typeface="Arial" pitchFamily="34" charset="0"/>
              </a:defRPr>
            </a:lvl9pPr>
          </a:lstStyle>
          <a:p>
            <a:r>
              <a:rPr lang="en-US" altLang="he-IL" dirty="0">
                <a:solidFill>
                  <a:schemeClr val="accent2"/>
                </a:solidFill>
                <a:latin typeface="Calibri Light" panose="020F0302020204030204" pitchFamily="34" charset="0"/>
              </a:rPr>
              <a:t>Assuming </a:t>
            </a:r>
            <a:r>
              <a:rPr lang="en-US" altLang="he-IL" dirty="0">
                <a:solidFill>
                  <a:srgbClr val="CC0000"/>
                </a:solidFill>
                <a:latin typeface="Calibri Light" panose="020F0302020204030204" pitchFamily="34" charset="0"/>
              </a:rPr>
              <a:t>rooted spanning tree</a:t>
            </a:r>
            <a:r>
              <a:rPr lang="en-US" altLang="he-IL" dirty="0">
                <a:solidFill>
                  <a:schemeClr val="accent2"/>
                </a:solidFill>
                <a:latin typeface="Calibri Light" panose="020F0302020204030204" pitchFamily="34" charset="0"/>
              </a:rPr>
              <a:t> system in which every processor knows its parent and children's</a:t>
            </a:r>
          </a:p>
          <a:p>
            <a:endParaRPr lang="en-US" altLang="he-IL" sz="2400" dirty="0">
              <a:solidFill>
                <a:schemeClr val="accent2"/>
              </a:solidFill>
              <a:latin typeface="Calibri Light" panose="020F0302020204030204" pitchFamily="34" charset="0"/>
            </a:endParaRPr>
          </a:p>
          <a:p>
            <a:r>
              <a:rPr lang="en-US" altLang="he-IL" dirty="0">
                <a:solidFill>
                  <a:schemeClr val="accent2"/>
                </a:solidFill>
                <a:latin typeface="Calibri Light" panose="020F0302020204030204" pitchFamily="34" charset="0"/>
              </a:rPr>
              <a:t>P</a:t>
            </a:r>
            <a:r>
              <a:rPr lang="en-US" altLang="he-IL" baseline="-25000" dirty="0">
                <a:solidFill>
                  <a:schemeClr val="accent2"/>
                </a:solidFill>
                <a:latin typeface="Calibri Light" panose="020F0302020204030204" pitchFamily="34" charset="0"/>
              </a:rPr>
              <a:t>i</a:t>
            </a:r>
            <a:r>
              <a:rPr lang="en-US" altLang="he-IL" dirty="0">
                <a:solidFill>
                  <a:schemeClr val="accent2"/>
                </a:solidFill>
                <a:latin typeface="Calibri Light" panose="020F0302020204030204" pitchFamily="34" charset="0"/>
              </a:rPr>
              <a:t> has a variable </a:t>
            </a:r>
            <a:r>
              <a:rPr lang="en-US" altLang="he-IL" i="1" dirty="0" err="1">
                <a:solidFill>
                  <a:schemeClr val="accent2"/>
                </a:solidFill>
                <a:latin typeface="Calibri Light" panose="020F0302020204030204" pitchFamily="34" charset="0"/>
              </a:rPr>
              <a:t>count</a:t>
            </a:r>
            <a:r>
              <a:rPr lang="en-US" altLang="he-IL" i="1" baseline="-25000" dirty="0" err="1">
                <a:solidFill>
                  <a:schemeClr val="accent2"/>
                </a:solidFill>
                <a:latin typeface="Calibri Light" panose="020F0302020204030204" pitchFamily="34" charset="0"/>
              </a:rPr>
              <a:t>i</a:t>
            </a:r>
            <a:r>
              <a:rPr lang="en-US" altLang="he-IL" i="1" baseline="-25000" dirty="0">
                <a:solidFill>
                  <a:schemeClr val="accent2"/>
                </a:solidFill>
                <a:latin typeface="Calibri Light" panose="020F0302020204030204" pitchFamily="34" charset="0"/>
              </a:rPr>
              <a:t> </a:t>
            </a:r>
            <a:r>
              <a:rPr lang="en-US" altLang="he-IL" dirty="0">
                <a:solidFill>
                  <a:schemeClr val="accent2"/>
                </a:solidFill>
                <a:latin typeface="Calibri Light" panose="020F0302020204030204" pitchFamily="34" charset="0"/>
              </a:rPr>
              <a:t>that hold the number of processor in sub-tree where P</a:t>
            </a:r>
            <a:r>
              <a:rPr lang="en-US" altLang="he-IL" baseline="-25000" dirty="0">
                <a:solidFill>
                  <a:schemeClr val="accent2"/>
                </a:solidFill>
                <a:latin typeface="Calibri Light" panose="020F0302020204030204" pitchFamily="34" charset="0"/>
              </a:rPr>
              <a:t>i </a:t>
            </a:r>
            <a:r>
              <a:rPr lang="en-US" altLang="he-IL" dirty="0">
                <a:solidFill>
                  <a:schemeClr val="accent2"/>
                </a:solidFill>
                <a:latin typeface="Calibri Light" panose="020F0302020204030204" pitchFamily="34" charset="0"/>
              </a:rPr>
              <a:t>is a root</a:t>
            </a:r>
          </a:p>
          <a:p>
            <a:endParaRPr lang="en-US" altLang="he-IL" dirty="0">
              <a:solidFill>
                <a:schemeClr val="accent2"/>
              </a:solidFill>
              <a:latin typeface="Calibri Light" panose="020F0302020204030204" pitchFamily="34" charset="0"/>
            </a:endParaRPr>
          </a:p>
          <a:p>
            <a:r>
              <a:rPr lang="en-US" altLang="he-IL" dirty="0">
                <a:solidFill>
                  <a:schemeClr val="accent2"/>
                </a:solidFill>
                <a:latin typeface="Calibri Light" panose="020F0302020204030204" pitchFamily="34" charset="0"/>
              </a:rPr>
              <a:t>The correctness proofs by induction on the height of a processor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376238"/>
            <a:ext cx="8229600" cy="858837"/>
          </a:xfrm>
        </p:spPr>
        <p:txBody>
          <a:bodyPr/>
          <a:lstStyle/>
          <a:p>
            <a:r>
              <a:rPr lang="en-US" altLang="sv-SE" sz="3600" u="sng" dirty="0">
                <a:solidFill>
                  <a:schemeClr val="hlink"/>
                </a:solidFill>
                <a:latin typeface="Calibri Light" panose="020F0302020204030204" pitchFamily="34" charset="0"/>
              </a:rPr>
              <a:t>Self-Stabilizing Counting Algorithm</a:t>
            </a:r>
            <a:br>
              <a:rPr lang="en-US" altLang="sv-SE" sz="3600" dirty="0">
                <a:latin typeface="Calibri Light" panose="020F0302020204030204" pitchFamily="34" charset="0"/>
              </a:rPr>
            </a:br>
            <a:endParaRPr lang="en-US" altLang="sv-SE" sz="3600" dirty="0">
              <a:latin typeface="Calibri Light" panose="020F0302020204030204" pitchFamily="34" charset="0"/>
            </a:endParaRPr>
          </a:p>
        </p:txBody>
      </p:sp>
      <p:sp>
        <p:nvSpPr>
          <p:cNvPr id="47107" name="Text Box 3"/>
          <p:cNvSpPr txBox="1">
            <a:spLocks noChangeArrowheads="1"/>
          </p:cNvSpPr>
          <p:nvPr/>
        </p:nvSpPr>
        <p:spPr bwMode="auto">
          <a:xfrm>
            <a:off x="325438" y="998538"/>
            <a:ext cx="8075612" cy="556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cs typeface="Arial" pitchFamily="34" charset="0"/>
              </a:defRPr>
            </a:lvl1pPr>
            <a:lvl2pPr marL="800100" indent="-342900">
              <a:defRPr>
                <a:solidFill>
                  <a:schemeClr val="tx1"/>
                </a:solidFill>
                <a:latin typeface="Arial" pitchFamily="34" charset="0"/>
                <a:cs typeface="Arial" pitchFamily="34" charset="0"/>
              </a:defRPr>
            </a:lvl2pPr>
            <a:lvl3pPr marL="1257300" indent="-342900">
              <a:defRPr>
                <a:solidFill>
                  <a:schemeClr val="tx1"/>
                </a:solidFill>
                <a:latin typeface="Arial" pitchFamily="34" charset="0"/>
                <a:cs typeface="Arial" pitchFamily="34" charset="0"/>
              </a:defRPr>
            </a:lvl3pPr>
            <a:lvl4pPr marL="1714500" indent="-342900">
              <a:defRPr>
                <a:solidFill>
                  <a:schemeClr val="tx1"/>
                </a:solidFill>
                <a:latin typeface="Arial" pitchFamily="34" charset="0"/>
                <a:cs typeface="Arial" pitchFamily="34" charset="0"/>
              </a:defRPr>
            </a:lvl4pPr>
            <a:lvl5pPr marL="2171700" indent="-342900">
              <a:defRPr>
                <a:solidFill>
                  <a:schemeClr val="tx1"/>
                </a:solidFill>
                <a:latin typeface="Arial" pitchFamily="34" charset="0"/>
                <a:cs typeface="Arial" pitchFamily="34" charset="0"/>
              </a:defRPr>
            </a:lvl5pPr>
            <a:lvl6pPr marL="2628900" indent="-342900" fontAlgn="base">
              <a:spcBef>
                <a:spcPct val="0"/>
              </a:spcBef>
              <a:spcAft>
                <a:spcPct val="0"/>
              </a:spcAft>
              <a:defRPr>
                <a:solidFill>
                  <a:schemeClr val="tx1"/>
                </a:solidFill>
                <a:latin typeface="Arial" pitchFamily="34" charset="0"/>
                <a:cs typeface="Arial" pitchFamily="34" charset="0"/>
              </a:defRPr>
            </a:lvl6pPr>
            <a:lvl7pPr marL="3086100" indent="-342900" fontAlgn="base">
              <a:spcBef>
                <a:spcPct val="0"/>
              </a:spcBef>
              <a:spcAft>
                <a:spcPct val="0"/>
              </a:spcAft>
              <a:defRPr>
                <a:solidFill>
                  <a:schemeClr val="tx1"/>
                </a:solidFill>
                <a:latin typeface="Arial" pitchFamily="34" charset="0"/>
                <a:cs typeface="Arial" pitchFamily="34" charset="0"/>
              </a:defRPr>
            </a:lvl7pPr>
            <a:lvl8pPr marL="3543300" indent="-342900" fontAlgn="base">
              <a:spcBef>
                <a:spcPct val="0"/>
              </a:spcBef>
              <a:spcAft>
                <a:spcPct val="0"/>
              </a:spcAft>
              <a:defRPr>
                <a:solidFill>
                  <a:schemeClr val="tx1"/>
                </a:solidFill>
                <a:latin typeface="Arial" pitchFamily="34" charset="0"/>
                <a:cs typeface="Arial" pitchFamily="34" charset="0"/>
              </a:defRPr>
            </a:lvl8pPr>
            <a:lvl9pPr marL="4000500" indent="-342900" fontAlgn="base">
              <a:spcBef>
                <a:spcPct val="0"/>
              </a:spcBef>
              <a:spcAft>
                <a:spcPct val="0"/>
              </a:spcAft>
              <a:defRPr>
                <a:solidFill>
                  <a:schemeClr val="tx1"/>
                </a:solidFill>
                <a:latin typeface="Arial" pitchFamily="34" charset="0"/>
                <a:cs typeface="Arial" pitchFamily="34" charset="0"/>
              </a:defRPr>
            </a:lvl9pPr>
          </a:lstStyle>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01 Root: </a:t>
            </a:r>
            <a:r>
              <a:rPr lang="en-US" altLang="sv-SE" b="1" dirty="0">
                <a:solidFill>
                  <a:srgbClr val="3333CC"/>
                </a:solidFill>
                <a:latin typeface="Calibri Light" panose="020F0302020204030204" pitchFamily="34" charset="0"/>
                <a:cs typeface="Times New Roman" pitchFamily="18" charset="0"/>
              </a:rPr>
              <a:t>do forever</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02 		sum:= 0</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03			</a:t>
            </a:r>
            <a:r>
              <a:rPr lang="en-US" altLang="sv-SE" b="1" dirty="0" err="1">
                <a:solidFill>
                  <a:srgbClr val="3333CC"/>
                </a:solidFill>
                <a:latin typeface="Calibri Light" panose="020F0302020204030204" pitchFamily="34" charset="0"/>
                <a:cs typeface="Times New Roman" pitchFamily="18" charset="0"/>
              </a:rPr>
              <a:t>forall</a:t>
            </a:r>
            <a:r>
              <a:rPr lang="en-US" altLang="sv-SE" dirty="0">
                <a:solidFill>
                  <a:srgbClr val="3333CC"/>
                </a:solidFill>
                <a:latin typeface="Calibri Light" panose="020F0302020204030204" pitchFamily="34" charset="0"/>
                <a:cs typeface="Times New Roman" pitchFamily="18" charset="0"/>
              </a:rPr>
              <a:t> </a:t>
            </a:r>
            <a:r>
              <a:rPr lang="en-US" altLang="sv-SE" dirty="0" err="1">
                <a:solidFill>
                  <a:srgbClr val="3333CC"/>
                </a:solidFill>
                <a:latin typeface="Calibri Light" panose="020F0302020204030204" pitchFamily="34" charset="0"/>
                <a:cs typeface="Times New Roman" pitchFamily="18" charset="0"/>
              </a:rPr>
              <a:t>p</a:t>
            </a:r>
            <a:r>
              <a:rPr lang="en-US" altLang="sv-SE" baseline="-25000" dirty="0" err="1">
                <a:solidFill>
                  <a:srgbClr val="3333CC"/>
                </a:solidFill>
                <a:latin typeface="Calibri Light" panose="020F0302020204030204" pitchFamily="34" charset="0"/>
                <a:cs typeface="Times New Roman" pitchFamily="18" charset="0"/>
              </a:rPr>
              <a:t>j</a:t>
            </a:r>
            <a:r>
              <a:rPr lang="en-US" altLang="sv-SE" dirty="0">
                <a:solidFill>
                  <a:srgbClr val="3333CC"/>
                </a:solidFill>
                <a:latin typeface="Calibri Light" panose="020F0302020204030204" pitchFamily="34" charset="0"/>
                <a:cs typeface="Times New Roman" pitchFamily="18" charset="0"/>
              </a:rPr>
              <a:t> </a:t>
            </a:r>
            <a:r>
              <a:rPr lang="en-US" altLang="he-IL" dirty="0">
                <a:solidFill>
                  <a:srgbClr val="3333CC"/>
                </a:solidFill>
                <a:latin typeface="Calibri Light" panose="020F0302020204030204" pitchFamily="34" charset="0"/>
                <a:sym typeface="Symbol" pitchFamily="18" charset="2"/>
              </a:rPr>
              <a:t></a:t>
            </a:r>
            <a:r>
              <a:rPr lang="en-US" altLang="sv-SE" dirty="0">
                <a:solidFill>
                  <a:srgbClr val="3333CC"/>
                </a:solidFill>
                <a:latin typeface="Calibri Light" panose="020F0302020204030204" pitchFamily="34" charset="0"/>
                <a:cs typeface="Times New Roman" pitchFamily="18" charset="0"/>
              </a:rPr>
              <a:t> children(i) </a:t>
            </a:r>
            <a:r>
              <a:rPr lang="en-US" altLang="sv-SE" b="1" dirty="0">
                <a:solidFill>
                  <a:srgbClr val="3333CC"/>
                </a:solidFill>
                <a:latin typeface="Calibri Light" panose="020F0302020204030204" pitchFamily="34" charset="0"/>
                <a:cs typeface="Times New Roman" pitchFamily="18" charset="0"/>
              </a:rPr>
              <a:t>do</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04 				</a:t>
            </a:r>
            <a:r>
              <a:rPr lang="en-US" altLang="sv-SE" dirty="0" err="1">
                <a:solidFill>
                  <a:srgbClr val="3333CC"/>
                </a:solidFill>
                <a:latin typeface="Calibri Light" panose="020F0302020204030204" pitchFamily="34" charset="0"/>
                <a:cs typeface="Times New Roman" pitchFamily="18" charset="0"/>
              </a:rPr>
              <a:t>lr</a:t>
            </a:r>
            <a:r>
              <a:rPr lang="en-US" altLang="sv-SE" baseline="-25000" dirty="0" err="1">
                <a:solidFill>
                  <a:srgbClr val="3333CC"/>
                </a:solidFill>
                <a:latin typeface="Calibri Light" panose="020F0302020204030204" pitchFamily="34" charset="0"/>
                <a:cs typeface="Times New Roman" pitchFamily="18" charset="0"/>
              </a:rPr>
              <a:t>ji</a:t>
            </a:r>
            <a:r>
              <a:rPr lang="en-US" altLang="sv-SE" dirty="0">
                <a:solidFill>
                  <a:srgbClr val="3333CC"/>
                </a:solidFill>
                <a:latin typeface="Calibri Light" panose="020F0302020204030204" pitchFamily="34" charset="0"/>
                <a:cs typeface="Times New Roman" pitchFamily="18" charset="0"/>
              </a:rPr>
              <a:t> := </a:t>
            </a:r>
            <a:r>
              <a:rPr lang="en-US" altLang="sv-SE" b="1" dirty="0">
                <a:solidFill>
                  <a:srgbClr val="3333CC"/>
                </a:solidFill>
                <a:latin typeface="Calibri Light" panose="020F0302020204030204" pitchFamily="34" charset="0"/>
                <a:cs typeface="Times New Roman" pitchFamily="18" charset="0"/>
              </a:rPr>
              <a:t>read</a:t>
            </a:r>
            <a:r>
              <a:rPr lang="en-US" altLang="sv-SE" dirty="0">
                <a:solidFill>
                  <a:srgbClr val="3333CC"/>
                </a:solidFill>
                <a:latin typeface="Calibri Light" panose="020F0302020204030204" pitchFamily="34" charset="0"/>
                <a:cs typeface="Times New Roman" pitchFamily="18" charset="0"/>
              </a:rPr>
              <a:t>(</a:t>
            </a:r>
            <a:r>
              <a:rPr lang="en-US" altLang="sv-SE" dirty="0" err="1">
                <a:solidFill>
                  <a:srgbClr val="3333CC"/>
                </a:solidFill>
                <a:latin typeface="Calibri Light" panose="020F0302020204030204" pitchFamily="34" charset="0"/>
                <a:cs typeface="Times New Roman" pitchFamily="18" charset="0"/>
              </a:rPr>
              <a:t>r</a:t>
            </a:r>
            <a:r>
              <a:rPr lang="en-US" altLang="sv-SE" baseline="-25000" dirty="0" err="1">
                <a:solidFill>
                  <a:srgbClr val="3333CC"/>
                </a:solidFill>
                <a:latin typeface="Calibri Light" panose="020F0302020204030204" pitchFamily="34" charset="0"/>
                <a:cs typeface="Times New Roman" pitchFamily="18" charset="0"/>
              </a:rPr>
              <a:t>ji</a:t>
            </a:r>
            <a:r>
              <a:rPr lang="en-US" altLang="sv-SE" dirty="0">
                <a:solidFill>
                  <a:srgbClr val="3333CC"/>
                </a:solidFill>
                <a:latin typeface="Calibri Light" panose="020F0302020204030204" pitchFamily="34" charset="0"/>
                <a:cs typeface="Times New Roman" pitchFamily="18" charset="0"/>
              </a:rPr>
              <a:t>)</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05 				sum := sum + </a:t>
            </a:r>
            <a:r>
              <a:rPr lang="en-US" altLang="sv-SE" dirty="0" err="1">
                <a:solidFill>
                  <a:srgbClr val="3333CC"/>
                </a:solidFill>
                <a:latin typeface="Calibri Light" panose="020F0302020204030204" pitchFamily="34" charset="0"/>
                <a:cs typeface="Times New Roman" pitchFamily="18" charset="0"/>
              </a:rPr>
              <a:t>lr</a:t>
            </a:r>
            <a:r>
              <a:rPr lang="en-US" altLang="sv-SE" baseline="-25000" dirty="0" err="1">
                <a:solidFill>
                  <a:srgbClr val="3333CC"/>
                </a:solidFill>
                <a:latin typeface="Calibri Light" panose="020F0302020204030204" pitchFamily="34" charset="0"/>
                <a:cs typeface="Times New Roman" pitchFamily="18" charset="0"/>
              </a:rPr>
              <a:t>ji.</a:t>
            </a:r>
            <a:r>
              <a:rPr lang="en-US" altLang="sv-SE" dirty="0" err="1">
                <a:solidFill>
                  <a:srgbClr val="3333CC"/>
                </a:solidFill>
                <a:latin typeface="Calibri Light" panose="020F0302020204030204" pitchFamily="34" charset="0"/>
                <a:cs typeface="Times New Roman" pitchFamily="18" charset="0"/>
              </a:rPr>
              <a:t>count</a:t>
            </a:r>
            <a:endParaRPr lang="en-US" altLang="sv-SE"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06			</a:t>
            </a:r>
            <a:r>
              <a:rPr lang="en-US" altLang="sv-SE" b="1" dirty="0">
                <a:solidFill>
                  <a:srgbClr val="3333CC"/>
                </a:solidFill>
                <a:latin typeface="Calibri Light" panose="020F0302020204030204" pitchFamily="34" charset="0"/>
                <a:cs typeface="Times New Roman" pitchFamily="18" charset="0"/>
              </a:rPr>
              <a:t>od</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07			</a:t>
            </a:r>
            <a:r>
              <a:rPr lang="en-US" altLang="sv-SE" dirty="0" err="1">
                <a:solidFill>
                  <a:srgbClr val="3333CC"/>
                </a:solidFill>
                <a:latin typeface="Calibri Light" panose="020F0302020204030204" pitchFamily="34" charset="0"/>
                <a:cs typeface="Times New Roman" pitchFamily="18" charset="0"/>
              </a:rPr>
              <a:t>count</a:t>
            </a:r>
            <a:r>
              <a:rPr lang="en-US" altLang="sv-SE" baseline="-25000"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 = sum + 1</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08		</a:t>
            </a:r>
            <a:r>
              <a:rPr lang="en-US" altLang="sv-SE" b="1" dirty="0">
                <a:solidFill>
                  <a:srgbClr val="3333CC"/>
                </a:solidFill>
                <a:latin typeface="Calibri Light" panose="020F0302020204030204" pitchFamily="34" charset="0"/>
                <a:cs typeface="Times New Roman" pitchFamily="18" charset="0"/>
              </a:rPr>
              <a:t>od</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09 Other: </a:t>
            </a:r>
            <a:r>
              <a:rPr lang="en-US" altLang="sv-SE" b="1" dirty="0">
                <a:solidFill>
                  <a:srgbClr val="3333CC"/>
                </a:solidFill>
                <a:latin typeface="Calibri Light" panose="020F0302020204030204" pitchFamily="34" charset="0"/>
                <a:cs typeface="Times New Roman" pitchFamily="18" charset="0"/>
              </a:rPr>
              <a:t>do forever</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10			sum:= 0 </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11			</a:t>
            </a:r>
            <a:r>
              <a:rPr lang="en-US" altLang="sv-SE" b="1" dirty="0" err="1">
                <a:solidFill>
                  <a:srgbClr val="3333CC"/>
                </a:solidFill>
                <a:latin typeface="Calibri Light" panose="020F0302020204030204" pitchFamily="34" charset="0"/>
                <a:cs typeface="Times New Roman" pitchFamily="18" charset="0"/>
              </a:rPr>
              <a:t>forall</a:t>
            </a:r>
            <a:r>
              <a:rPr lang="en-US" altLang="sv-SE" dirty="0">
                <a:solidFill>
                  <a:srgbClr val="3333CC"/>
                </a:solidFill>
                <a:latin typeface="Calibri Light" panose="020F0302020204030204" pitchFamily="34" charset="0"/>
                <a:cs typeface="Times New Roman" pitchFamily="18" charset="0"/>
              </a:rPr>
              <a:t> </a:t>
            </a:r>
            <a:r>
              <a:rPr lang="en-US" altLang="sv-SE" dirty="0" err="1">
                <a:solidFill>
                  <a:srgbClr val="3333CC"/>
                </a:solidFill>
                <a:latin typeface="Calibri Light" panose="020F0302020204030204" pitchFamily="34" charset="0"/>
                <a:cs typeface="Times New Roman" pitchFamily="18" charset="0"/>
              </a:rPr>
              <a:t>p</a:t>
            </a:r>
            <a:r>
              <a:rPr lang="en-US" altLang="sv-SE" baseline="-25000" dirty="0" err="1">
                <a:solidFill>
                  <a:srgbClr val="3333CC"/>
                </a:solidFill>
                <a:latin typeface="Calibri Light" panose="020F0302020204030204" pitchFamily="34" charset="0"/>
                <a:cs typeface="Times New Roman" pitchFamily="18" charset="0"/>
              </a:rPr>
              <a:t>j</a:t>
            </a:r>
            <a:r>
              <a:rPr lang="en-US" altLang="sv-SE" dirty="0">
                <a:solidFill>
                  <a:srgbClr val="3333CC"/>
                </a:solidFill>
                <a:latin typeface="Calibri Light" panose="020F0302020204030204" pitchFamily="34" charset="0"/>
                <a:cs typeface="Times New Roman" pitchFamily="18" charset="0"/>
              </a:rPr>
              <a:t> </a:t>
            </a:r>
            <a:r>
              <a:rPr lang="en-US" altLang="he-IL" dirty="0">
                <a:solidFill>
                  <a:srgbClr val="3333CC"/>
                </a:solidFill>
                <a:latin typeface="Calibri Light" panose="020F0302020204030204" pitchFamily="34" charset="0"/>
                <a:sym typeface="Symbol" pitchFamily="18" charset="2"/>
              </a:rPr>
              <a:t></a:t>
            </a:r>
            <a:r>
              <a:rPr lang="en-US" altLang="sv-SE" dirty="0">
                <a:solidFill>
                  <a:srgbClr val="3333CC"/>
                </a:solidFill>
                <a:latin typeface="Calibri Light" panose="020F0302020204030204" pitchFamily="34" charset="0"/>
                <a:cs typeface="Times New Roman" pitchFamily="18" charset="0"/>
              </a:rPr>
              <a:t> children(i) </a:t>
            </a:r>
            <a:r>
              <a:rPr lang="en-US" altLang="sv-SE" b="1" dirty="0">
                <a:solidFill>
                  <a:srgbClr val="3333CC"/>
                </a:solidFill>
                <a:latin typeface="Calibri Light" panose="020F0302020204030204" pitchFamily="34" charset="0"/>
                <a:cs typeface="Times New Roman" pitchFamily="18" charset="0"/>
              </a:rPr>
              <a:t>do</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12				</a:t>
            </a:r>
            <a:r>
              <a:rPr lang="en-US" altLang="sv-SE" dirty="0" err="1">
                <a:solidFill>
                  <a:srgbClr val="3333CC"/>
                </a:solidFill>
                <a:latin typeface="Calibri Light" panose="020F0302020204030204" pitchFamily="34" charset="0"/>
                <a:cs typeface="Times New Roman" pitchFamily="18" charset="0"/>
              </a:rPr>
              <a:t>lr</a:t>
            </a:r>
            <a:r>
              <a:rPr lang="en-US" altLang="sv-SE" baseline="-25000" dirty="0" err="1">
                <a:solidFill>
                  <a:srgbClr val="3333CC"/>
                </a:solidFill>
                <a:latin typeface="Calibri Light" panose="020F0302020204030204" pitchFamily="34" charset="0"/>
                <a:cs typeface="Times New Roman" pitchFamily="18" charset="0"/>
              </a:rPr>
              <a:t>ji</a:t>
            </a:r>
            <a:r>
              <a:rPr lang="en-US" altLang="sv-SE" dirty="0">
                <a:solidFill>
                  <a:srgbClr val="3333CC"/>
                </a:solidFill>
                <a:latin typeface="Calibri Light" panose="020F0302020204030204" pitchFamily="34" charset="0"/>
                <a:cs typeface="Times New Roman" pitchFamily="18" charset="0"/>
              </a:rPr>
              <a:t> := </a:t>
            </a:r>
            <a:r>
              <a:rPr lang="en-US" altLang="sv-SE" b="1" dirty="0">
                <a:solidFill>
                  <a:srgbClr val="3333CC"/>
                </a:solidFill>
                <a:latin typeface="Calibri Light" panose="020F0302020204030204" pitchFamily="34" charset="0"/>
                <a:cs typeface="Times New Roman" pitchFamily="18" charset="0"/>
              </a:rPr>
              <a:t>read</a:t>
            </a:r>
            <a:r>
              <a:rPr lang="en-US" altLang="sv-SE" dirty="0">
                <a:solidFill>
                  <a:srgbClr val="3333CC"/>
                </a:solidFill>
                <a:latin typeface="Calibri Light" panose="020F0302020204030204" pitchFamily="34" charset="0"/>
                <a:cs typeface="Times New Roman" pitchFamily="18" charset="0"/>
              </a:rPr>
              <a:t>(</a:t>
            </a:r>
            <a:r>
              <a:rPr lang="en-US" altLang="sv-SE" dirty="0" err="1">
                <a:solidFill>
                  <a:srgbClr val="3333CC"/>
                </a:solidFill>
                <a:latin typeface="Calibri Light" panose="020F0302020204030204" pitchFamily="34" charset="0"/>
                <a:cs typeface="Times New Roman" pitchFamily="18" charset="0"/>
              </a:rPr>
              <a:t>r</a:t>
            </a:r>
            <a:r>
              <a:rPr lang="en-US" altLang="sv-SE" baseline="-25000" dirty="0" err="1">
                <a:solidFill>
                  <a:srgbClr val="3333CC"/>
                </a:solidFill>
                <a:latin typeface="Calibri Light" panose="020F0302020204030204" pitchFamily="34" charset="0"/>
                <a:cs typeface="Times New Roman" pitchFamily="18" charset="0"/>
              </a:rPr>
              <a:t>ji</a:t>
            </a:r>
            <a:r>
              <a:rPr lang="en-US" altLang="sv-SE" dirty="0">
                <a:solidFill>
                  <a:srgbClr val="3333CC"/>
                </a:solidFill>
                <a:latin typeface="Calibri Light" panose="020F0302020204030204" pitchFamily="34" charset="0"/>
                <a:cs typeface="Times New Roman" pitchFamily="18" charset="0"/>
              </a:rPr>
              <a:t>)</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13 				sum := sum + </a:t>
            </a:r>
            <a:r>
              <a:rPr lang="en-US" altLang="sv-SE" dirty="0" err="1">
                <a:solidFill>
                  <a:srgbClr val="3333CC"/>
                </a:solidFill>
                <a:latin typeface="Calibri Light" panose="020F0302020204030204" pitchFamily="34" charset="0"/>
                <a:cs typeface="Times New Roman" pitchFamily="18" charset="0"/>
              </a:rPr>
              <a:t>lr</a:t>
            </a:r>
            <a:r>
              <a:rPr lang="en-US" altLang="sv-SE" baseline="-25000" dirty="0" err="1">
                <a:solidFill>
                  <a:srgbClr val="3333CC"/>
                </a:solidFill>
                <a:latin typeface="Calibri Light" panose="020F0302020204030204" pitchFamily="34" charset="0"/>
                <a:cs typeface="Times New Roman" pitchFamily="18" charset="0"/>
              </a:rPr>
              <a:t>ji.</a:t>
            </a:r>
            <a:r>
              <a:rPr lang="en-US" altLang="sv-SE" dirty="0" err="1">
                <a:solidFill>
                  <a:srgbClr val="3333CC"/>
                </a:solidFill>
                <a:latin typeface="Calibri Light" panose="020F0302020204030204" pitchFamily="34" charset="0"/>
                <a:cs typeface="Times New Roman" pitchFamily="18" charset="0"/>
              </a:rPr>
              <a:t>count</a:t>
            </a:r>
            <a:endParaRPr lang="en-US" altLang="sv-SE"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14			</a:t>
            </a:r>
            <a:r>
              <a:rPr lang="en-US" altLang="sv-SE" b="1" dirty="0">
                <a:solidFill>
                  <a:srgbClr val="3333CC"/>
                </a:solidFill>
                <a:latin typeface="Calibri Light" panose="020F0302020204030204" pitchFamily="34" charset="0"/>
                <a:cs typeface="Times New Roman" pitchFamily="18" charset="0"/>
              </a:rPr>
              <a:t>od</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15			</a:t>
            </a:r>
            <a:r>
              <a:rPr lang="en-US" altLang="sv-SE" dirty="0" err="1">
                <a:solidFill>
                  <a:srgbClr val="3333CC"/>
                </a:solidFill>
                <a:latin typeface="Calibri Light" panose="020F0302020204030204" pitchFamily="34" charset="0"/>
                <a:cs typeface="Times New Roman" pitchFamily="18" charset="0"/>
              </a:rPr>
              <a:t>count</a:t>
            </a:r>
            <a:r>
              <a:rPr lang="en-US" altLang="sv-SE" baseline="-25000" dirty="0" err="1">
                <a:solidFill>
                  <a:srgbClr val="3333CC"/>
                </a:solidFill>
                <a:latin typeface="Calibri Light" panose="020F0302020204030204" pitchFamily="34" charset="0"/>
                <a:cs typeface="Times New Roman" pitchFamily="18" charset="0"/>
              </a:rPr>
              <a:t>i</a:t>
            </a:r>
            <a:r>
              <a:rPr lang="en-US" altLang="sv-SE" dirty="0">
                <a:solidFill>
                  <a:srgbClr val="3333CC"/>
                </a:solidFill>
                <a:latin typeface="Calibri Light" panose="020F0302020204030204" pitchFamily="34" charset="0"/>
                <a:cs typeface="Times New Roman" pitchFamily="18" charset="0"/>
              </a:rPr>
              <a:t> = sum + 1</a:t>
            </a: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16			</a:t>
            </a:r>
            <a:r>
              <a:rPr lang="en-US" altLang="sv-SE" b="1" dirty="0">
                <a:solidFill>
                  <a:srgbClr val="3333CC"/>
                </a:solidFill>
                <a:latin typeface="Calibri Light" panose="020F0302020204030204" pitchFamily="34" charset="0"/>
                <a:cs typeface="Times New Roman" pitchFamily="18" charset="0"/>
              </a:rPr>
              <a:t>write</a:t>
            </a:r>
            <a:r>
              <a:rPr lang="en-US" altLang="sv-SE" dirty="0">
                <a:solidFill>
                  <a:srgbClr val="3333CC"/>
                </a:solidFill>
                <a:latin typeface="Calibri Light" panose="020F0302020204030204" pitchFamily="34" charset="0"/>
                <a:cs typeface="Times New Roman" pitchFamily="18" charset="0"/>
              </a:rPr>
              <a:t> </a:t>
            </a:r>
            <a:r>
              <a:rPr lang="en-US" altLang="sv-SE" dirty="0" err="1">
                <a:solidFill>
                  <a:srgbClr val="3333CC"/>
                </a:solidFill>
                <a:latin typeface="Calibri Light" panose="020F0302020204030204" pitchFamily="34" charset="0"/>
                <a:cs typeface="Times New Roman" pitchFamily="18" charset="0"/>
              </a:rPr>
              <a:t>r</a:t>
            </a:r>
            <a:r>
              <a:rPr lang="en-US" altLang="sv-SE" baseline="-25000" dirty="0" err="1">
                <a:solidFill>
                  <a:srgbClr val="3333CC"/>
                </a:solidFill>
                <a:latin typeface="Calibri Light" panose="020F0302020204030204" pitchFamily="34" charset="0"/>
                <a:cs typeface="Times New Roman" pitchFamily="18" charset="0"/>
              </a:rPr>
              <a:t>i,parent</a:t>
            </a:r>
            <a:r>
              <a:rPr lang="en-US" altLang="sv-SE" dirty="0" err="1">
                <a:solidFill>
                  <a:srgbClr val="3333CC"/>
                </a:solidFill>
                <a:latin typeface="Calibri Light" panose="020F0302020204030204" pitchFamily="34" charset="0"/>
                <a:cs typeface="Times New Roman" pitchFamily="18" charset="0"/>
              </a:rPr>
              <a:t>.count</a:t>
            </a:r>
            <a:r>
              <a:rPr lang="en-US" altLang="sv-SE" dirty="0">
                <a:solidFill>
                  <a:srgbClr val="3333CC"/>
                </a:solidFill>
                <a:latin typeface="Calibri Light" panose="020F0302020204030204" pitchFamily="34" charset="0"/>
                <a:cs typeface="Times New Roman" pitchFamily="18" charset="0"/>
              </a:rPr>
              <a:t> := </a:t>
            </a:r>
            <a:r>
              <a:rPr lang="en-US" altLang="sv-SE" dirty="0" err="1">
                <a:solidFill>
                  <a:srgbClr val="3333CC"/>
                </a:solidFill>
                <a:latin typeface="Calibri Light" panose="020F0302020204030204" pitchFamily="34" charset="0"/>
                <a:cs typeface="Times New Roman" pitchFamily="18" charset="0"/>
              </a:rPr>
              <a:t>count</a:t>
            </a:r>
            <a:r>
              <a:rPr lang="en-US" altLang="sv-SE" baseline="-25000" dirty="0" err="1">
                <a:solidFill>
                  <a:srgbClr val="3333CC"/>
                </a:solidFill>
                <a:latin typeface="Calibri Light" panose="020F0302020204030204" pitchFamily="34" charset="0"/>
                <a:cs typeface="Times New Roman" pitchFamily="18" charset="0"/>
              </a:rPr>
              <a:t>i</a:t>
            </a:r>
            <a:endParaRPr lang="en-US" altLang="sv-SE" baseline="-25000" dirty="0">
              <a:solidFill>
                <a:srgbClr val="3333CC"/>
              </a:solidFill>
              <a:latin typeface="Calibri Light" panose="020F0302020204030204" pitchFamily="34" charset="0"/>
              <a:cs typeface="Times New Roman" pitchFamily="18" charset="0"/>
            </a:endParaRPr>
          </a:p>
          <a:p>
            <a:pPr>
              <a:lnSpc>
                <a:spcPct val="70000"/>
              </a:lnSpc>
              <a:spcBef>
                <a:spcPct val="50000"/>
              </a:spcBef>
            </a:pPr>
            <a:r>
              <a:rPr lang="en-US" altLang="sv-SE" dirty="0">
                <a:solidFill>
                  <a:srgbClr val="3333CC"/>
                </a:solidFill>
                <a:latin typeface="Calibri Light" panose="020F0302020204030204" pitchFamily="34" charset="0"/>
                <a:cs typeface="Times New Roman" pitchFamily="18" charset="0"/>
              </a:rPr>
              <a:t>17		</a:t>
            </a:r>
            <a:r>
              <a:rPr lang="en-US" altLang="sv-SE" b="1" dirty="0">
                <a:solidFill>
                  <a:srgbClr val="3333CC"/>
                </a:solidFill>
                <a:latin typeface="Calibri Light" panose="020F0302020204030204" pitchFamily="34" charset="0"/>
                <a:cs typeface="Times New Roman" pitchFamily="18" charset="0"/>
              </a:rPr>
              <a:t>od </a:t>
            </a:r>
          </a:p>
        </p:txBody>
      </p:sp>
      <p:grpSp>
        <p:nvGrpSpPr>
          <p:cNvPr id="47129" name="Group 25"/>
          <p:cNvGrpSpPr>
            <a:grpSpLocks/>
          </p:cNvGrpSpPr>
          <p:nvPr/>
        </p:nvGrpSpPr>
        <p:grpSpPr bwMode="auto">
          <a:xfrm>
            <a:off x="5253038" y="1752600"/>
            <a:ext cx="3740150" cy="4059238"/>
            <a:chOff x="3309" y="1104"/>
            <a:chExt cx="2356" cy="2557"/>
          </a:xfrm>
        </p:grpSpPr>
        <p:sp>
          <p:nvSpPr>
            <p:cNvPr id="47116" name="AutoShape 12"/>
            <p:cNvSpPr>
              <a:spLocks/>
            </p:cNvSpPr>
            <p:nvPr/>
          </p:nvSpPr>
          <p:spPr bwMode="auto">
            <a:xfrm>
              <a:off x="3776" y="1766"/>
              <a:ext cx="1889" cy="751"/>
            </a:xfrm>
            <a:prstGeom prst="borderCallout2">
              <a:avLst>
                <a:gd name="adj1" fmla="val 9588"/>
                <a:gd name="adj2" fmla="val -2542"/>
                <a:gd name="adj3" fmla="val 9588"/>
                <a:gd name="adj4" fmla="val -9157"/>
                <a:gd name="adj5" fmla="val -27032"/>
                <a:gd name="adj6" fmla="val -13764"/>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sv-SE" dirty="0">
                  <a:solidFill>
                    <a:srgbClr val="CC0000"/>
                  </a:solidFill>
                  <a:latin typeface="Calibri Light" panose="020F0302020204030204" pitchFamily="34" charset="0"/>
                </a:rPr>
                <a:t>Calculate </a:t>
              </a:r>
              <a:r>
                <a:rPr lang="en-US" altLang="sv-SE" dirty="0" err="1">
                  <a:solidFill>
                    <a:srgbClr val="CC0000"/>
                  </a:solidFill>
                  <a:latin typeface="Calibri Light" panose="020F0302020204030204" pitchFamily="34" charset="0"/>
                </a:rPr>
                <a:t>count</a:t>
              </a:r>
              <a:r>
                <a:rPr lang="en-US" altLang="sv-SE" baseline="-25000" dirty="0" err="1">
                  <a:solidFill>
                    <a:srgbClr val="CC0000"/>
                  </a:solidFill>
                  <a:latin typeface="Calibri Light" panose="020F0302020204030204" pitchFamily="34" charset="0"/>
                </a:rPr>
                <a:t>i</a:t>
              </a:r>
              <a:r>
                <a:rPr lang="en-US" altLang="sv-SE" dirty="0">
                  <a:solidFill>
                    <a:srgbClr val="CC0000"/>
                  </a:solidFill>
                  <a:latin typeface="Calibri Light" panose="020F0302020204030204" pitchFamily="34" charset="0"/>
                </a:rPr>
                <a:t>:          sum  the values of </a:t>
              </a:r>
              <a:r>
                <a:rPr lang="en-US" altLang="sv-SE" dirty="0" err="1">
                  <a:solidFill>
                    <a:srgbClr val="CC0000"/>
                  </a:solidFill>
                  <a:latin typeface="Calibri Light" panose="020F0302020204030204" pitchFamily="34" charset="0"/>
                </a:rPr>
                <a:t>r</a:t>
              </a:r>
              <a:r>
                <a:rPr lang="en-US" altLang="sv-SE" baseline="-25000" dirty="0" err="1">
                  <a:solidFill>
                    <a:srgbClr val="CC0000"/>
                  </a:solidFill>
                  <a:latin typeface="Calibri Light" panose="020F0302020204030204" pitchFamily="34" charset="0"/>
                </a:rPr>
                <a:t>ji</a:t>
              </a:r>
              <a:r>
                <a:rPr lang="en-US" altLang="sv-SE" dirty="0">
                  <a:solidFill>
                    <a:srgbClr val="CC0000"/>
                  </a:solidFill>
                  <a:latin typeface="Calibri Light" panose="020F0302020204030204" pitchFamily="34" charset="0"/>
                </a:rPr>
                <a:t> registers of his child’s and 1 (himself)</a:t>
              </a:r>
            </a:p>
          </p:txBody>
        </p:sp>
        <p:sp>
          <p:nvSpPr>
            <p:cNvPr id="47117" name="AutoShape 13"/>
            <p:cNvSpPr>
              <a:spLocks/>
            </p:cNvSpPr>
            <p:nvPr/>
          </p:nvSpPr>
          <p:spPr bwMode="auto">
            <a:xfrm>
              <a:off x="3341" y="1104"/>
              <a:ext cx="165" cy="898"/>
            </a:xfrm>
            <a:prstGeom prst="rightBrace">
              <a:avLst>
                <a:gd name="adj1" fmla="val 45354"/>
                <a:gd name="adj2" fmla="val 50000"/>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sv-SE" altLang="sv-SE"/>
            </a:p>
          </p:txBody>
        </p:sp>
        <p:sp>
          <p:nvSpPr>
            <p:cNvPr id="47118" name="AutoShape 14"/>
            <p:cNvSpPr>
              <a:spLocks/>
            </p:cNvSpPr>
            <p:nvPr/>
          </p:nvSpPr>
          <p:spPr bwMode="auto">
            <a:xfrm>
              <a:off x="3309" y="2536"/>
              <a:ext cx="165" cy="1125"/>
            </a:xfrm>
            <a:prstGeom prst="rightBrace">
              <a:avLst>
                <a:gd name="adj1" fmla="val 56818"/>
                <a:gd name="adj2" fmla="val 50000"/>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sv-SE" altLang="sv-SE"/>
            </a:p>
          </p:txBody>
        </p:sp>
        <p:cxnSp>
          <p:nvCxnSpPr>
            <p:cNvPr id="47120" name="AutoShape 16"/>
            <p:cNvCxnSpPr>
              <a:cxnSpLocks noChangeShapeType="1"/>
              <a:stCxn id="47116" idx="2"/>
              <a:endCxn id="47118" idx="1"/>
            </p:cNvCxnSpPr>
            <p:nvPr/>
          </p:nvCxnSpPr>
          <p:spPr bwMode="auto">
            <a:xfrm rot="10800000" flipV="1">
              <a:off x="3483" y="2142"/>
              <a:ext cx="284" cy="957"/>
            </a:xfrm>
            <a:prstGeom prst="bentConnector3">
              <a:avLst>
                <a:gd name="adj1" fmla="val 50000"/>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7128" name="Group 24"/>
          <p:cNvGrpSpPr>
            <a:grpSpLocks/>
          </p:cNvGrpSpPr>
          <p:nvPr/>
        </p:nvGrpSpPr>
        <p:grpSpPr bwMode="auto">
          <a:xfrm>
            <a:off x="5056188" y="5811838"/>
            <a:ext cx="3917950" cy="669925"/>
            <a:chOff x="3185" y="3661"/>
            <a:chExt cx="2468" cy="422"/>
          </a:xfrm>
        </p:grpSpPr>
        <p:sp>
          <p:nvSpPr>
            <p:cNvPr id="47126" name="Text Box 22"/>
            <p:cNvSpPr txBox="1">
              <a:spLocks noChangeArrowheads="1"/>
            </p:cNvSpPr>
            <p:nvPr/>
          </p:nvSpPr>
          <p:spPr bwMode="auto">
            <a:xfrm>
              <a:off x="3612" y="3661"/>
              <a:ext cx="2041" cy="422"/>
            </a:xfrm>
            <a:prstGeom prst="rect">
              <a:avLst/>
            </a:prstGeom>
            <a:solidFill>
              <a:schemeClr val="bg1"/>
            </a:solidFill>
            <a:ln w="2857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sv-SE" dirty="0">
                  <a:solidFill>
                    <a:srgbClr val="CC0000"/>
                  </a:solidFill>
                  <a:latin typeface="Calibri Light" panose="020F0302020204030204" pitchFamily="34" charset="0"/>
                </a:rPr>
                <a:t>Write local count value to communication register</a:t>
              </a:r>
            </a:p>
          </p:txBody>
        </p:sp>
        <p:sp>
          <p:nvSpPr>
            <p:cNvPr id="47127" name="Line 23"/>
            <p:cNvSpPr>
              <a:spLocks noChangeShapeType="1"/>
            </p:cNvSpPr>
            <p:nvPr/>
          </p:nvSpPr>
          <p:spPr bwMode="auto">
            <a:xfrm flipH="1" flipV="1">
              <a:off x="3185" y="3831"/>
              <a:ext cx="424" cy="7"/>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7129"/>
                                        </p:tgtEl>
                                        <p:attrNameLst>
                                          <p:attrName>style.visibility</p:attrName>
                                        </p:attrNameLst>
                                      </p:cBhvr>
                                      <p:to>
                                        <p:strVal val="visible"/>
                                      </p:to>
                                    </p:set>
                                    <p:anim calcmode="lin" valueType="num">
                                      <p:cBhvr additive="base">
                                        <p:cTn id="7" dur="500" fill="hold"/>
                                        <p:tgtEl>
                                          <p:spTgt spid="47129"/>
                                        </p:tgtEl>
                                        <p:attrNameLst>
                                          <p:attrName>ppt_x</p:attrName>
                                        </p:attrNameLst>
                                      </p:cBhvr>
                                      <p:tavLst>
                                        <p:tav tm="0">
                                          <p:val>
                                            <p:strVal val="1+#ppt_w/2"/>
                                          </p:val>
                                        </p:tav>
                                        <p:tav tm="100000">
                                          <p:val>
                                            <p:strVal val="#ppt_x"/>
                                          </p:val>
                                        </p:tav>
                                      </p:tavLst>
                                    </p:anim>
                                    <p:anim calcmode="lin" valueType="num">
                                      <p:cBhvr additive="base">
                                        <p:cTn id="8" dur="500" fill="hold"/>
                                        <p:tgtEl>
                                          <p:spTgt spid="471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7128"/>
                                        </p:tgtEl>
                                        <p:attrNameLst>
                                          <p:attrName>style.visibility</p:attrName>
                                        </p:attrNameLst>
                                      </p:cBhvr>
                                      <p:to>
                                        <p:strVal val="visible"/>
                                      </p:to>
                                    </p:set>
                                    <p:anim calcmode="lin" valueType="num">
                                      <p:cBhvr additive="base">
                                        <p:cTn id="13" dur="500" fill="hold"/>
                                        <p:tgtEl>
                                          <p:spTgt spid="47128"/>
                                        </p:tgtEl>
                                        <p:attrNameLst>
                                          <p:attrName>ppt_x</p:attrName>
                                        </p:attrNameLst>
                                      </p:cBhvr>
                                      <p:tavLst>
                                        <p:tav tm="0">
                                          <p:val>
                                            <p:strVal val="#ppt_x"/>
                                          </p:val>
                                        </p:tav>
                                        <p:tav tm="100000">
                                          <p:val>
                                            <p:strVal val="#ppt_x"/>
                                          </p:val>
                                        </p:tav>
                                      </p:tavLst>
                                    </p:anim>
                                    <p:anim calcmode="lin" valueType="num">
                                      <p:cBhvr additive="base">
                                        <p:cTn id="14" dur="500" fill="hold"/>
                                        <p:tgtEl>
                                          <p:spTgt spid="47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0638"/>
            <a:ext cx="8229600" cy="1143000"/>
          </a:xfrm>
        </p:spPr>
        <p:txBody>
          <a:bodyPr/>
          <a:lstStyle/>
          <a:p>
            <a:r>
              <a:rPr lang="en-US" altLang="sv-SE" sz="3600" u="sng" dirty="0">
                <a:solidFill>
                  <a:schemeClr val="hlink"/>
                </a:solidFill>
                <a:latin typeface="Calibri Light" panose="020F0302020204030204" pitchFamily="34" charset="0"/>
              </a:rPr>
              <a:t>Self-Stabilizing Naming Algorithm</a:t>
            </a:r>
          </a:p>
        </p:txBody>
      </p:sp>
      <p:sp>
        <p:nvSpPr>
          <p:cNvPr id="48131" name="Rectangle 3"/>
          <p:cNvSpPr>
            <a:spLocks noChangeArrowheads="1"/>
          </p:cNvSpPr>
          <p:nvPr/>
        </p:nvSpPr>
        <p:spPr bwMode="auto">
          <a:xfrm>
            <a:off x="284163" y="900113"/>
            <a:ext cx="8569325"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har char="•"/>
              <a:defRPr sz="2800">
                <a:solidFill>
                  <a:schemeClr val="tx1"/>
                </a:solidFill>
                <a:latin typeface="Arial" pitchFamily="34" charset="0"/>
                <a:cs typeface="Arial" pitchFamily="34" charset="0"/>
              </a:defRPr>
            </a:lvl1pPr>
            <a:lvl2pPr marL="914400" indent="-457200">
              <a:spcBef>
                <a:spcPct val="20000"/>
              </a:spcBef>
              <a:buChar char="–"/>
              <a:defRPr sz="2400">
                <a:solidFill>
                  <a:schemeClr val="tx1"/>
                </a:solidFill>
                <a:latin typeface="Arial" pitchFamily="34" charset="0"/>
                <a:cs typeface="Arial" pitchFamily="34" charset="0"/>
              </a:defRPr>
            </a:lvl2pPr>
            <a:lvl3pPr marL="1295400" indent="-381000">
              <a:spcBef>
                <a:spcPct val="20000"/>
              </a:spcBef>
              <a:buChar char="•"/>
              <a:defRPr sz="2000">
                <a:solidFill>
                  <a:schemeClr val="tx1"/>
                </a:solidFill>
                <a:latin typeface="Arial" pitchFamily="34" charset="0"/>
                <a:cs typeface="Arial" pitchFamily="34" charset="0"/>
              </a:defRPr>
            </a:lvl3pPr>
            <a:lvl4pPr marL="1714500" indent="-342900">
              <a:spcBef>
                <a:spcPct val="20000"/>
              </a:spcBef>
              <a:buChar char="–"/>
              <a:defRPr>
                <a:solidFill>
                  <a:schemeClr val="tx1"/>
                </a:solidFill>
                <a:latin typeface="Arial" pitchFamily="34" charset="0"/>
                <a:cs typeface="Arial" pitchFamily="34" charset="0"/>
              </a:defRPr>
            </a:lvl4pPr>
            <a:lvl5pPr marL="2171700" indent="-342900">
              <a:spcBef>
                <a:spcPct val="20000"/>
              </a:spcBef>
              <a:buChar char="»"/>
              <a:defRPr>
                <a:solidFill>
                  <a:schemeClr val="tx1"/>
                </a:solidFill>
                <a:latin typeface="Arial" pitchFamily="34" charset="0"/>
                <a:cs typeface="Arial" pitchFamily="34" charset="0"/>
              </a:defRPr>
            </a:lvl5pPr>
            <a:lvl6pPr marL="2628900" indent="-342900" fontAlgn="base">
              <a:spcBef>
                <a:spcPct val="20000"/>
              </a:spcBef>
              <a:spcAft>
                <a:spcPct val="0"/>
              </a:spcAft>
              <a:buChar char="»"/>
              <a:defRPr>
                <a:solidFill>
                  <a:schemeClr val="tx1"/>
                </a:solidFill>
                <a:latin typeface="Arial" pitchFamily="34" charset="0"/>
                <a:cs typeface="Arial" pitchFamily="34" charset="0"/>
              </a:defRPr>
            </a:lvl6pPr>
            <a:lvl7pPr marL="3086100" indent="-342900" fontAlgn="base">
              <a:spcBef>
                <a:spcPct val="20000"/>
              </a:spcBef>
              <a:spcAft>
                <a:spcPct val="0"/>
              </a:spcAft>
              <a:buChar char="»"/>
              <a:defRPr>
                <a:solidFill>
                  <a:schemeClr val="tx1"/>
                </a:solidFill>
                <a:latin typeface="Arial" pitchFamily="34" charset="0"/>
                <a:cs typeface="Arial" pitchFamily="34" charset="0"/>
              </a:defRPr>
            </a:lvl7pPr>
            <a:lvl8pPr marL="3543300" indent="-342900" fontAlgn="base">
              <a:spcBef>
                <a:spcPct val="20000"/>
              </a:spcBef>
              <a:spcAft>
                <a:spcPct val="0"/>
              </a:spcAft>
              <a:buChar char="»"/>
              <a:defRPr>
                <a:solidFill>
                  <a:schemeClr val="tx1"/>
                </a:solidFill>
                <a:latin typeface="Arial" pitchFamily="34" charset="0"/>
                <a:cs typeface="Arial" pitchFamily="34" charset="0"/>
              </a:defRPr>
            </a:lvl8pPr>
            <a:lvl9pPr marL="4000500" indent="-342900" fontAlgn="base">
              <a:spcBef>
                <a:spcPct val="20000"/>
              </a:spcBef>
              <a:spcAft>
                <a:spcPct val="0"/>
              </a:spcAft>
              <a:buChar char="»"/>
              <a:defRPr>
                <a:solidFill>
                  <a:schemeClr val="tx1"/>
                </a:solidFill>
                <a:latin typeface="Arial" pitchFamily="34" charset="0"/>
                <a:cs typeface="Arial" pitchFamily="34" charset="0"/>
              </a:defRPr>
            </a:lvl9pPr>
          </a:lstStyle>
          <a:p>
            <a:endParaRPr lang="en-US" altLang="he-IL" sz="2200" dirty="0">
              <a:solidFill>
                <a:schemeClr val="accent2"/>
              </a:solidFill>
              <a:latin typeface="Calibri Light" panose="020F0302020204030204" pitchFamily="34" charset="0"/>
            </a:endParaRPr>
          </a:p>
          <a:p>
            <a:r>
              <a:rPr lang="en-US" altLang="he-IL" dirty="0">
                <a:solidFill>
                  <a:schemeClr val="accent2"/>
                </a:solidFill>
                <a:latin typeface="Calibri Light" panose="020F0302020204030204" pitchFamily="34" charset="0"/>
              </a:rPr>
              <a:t>The </a:t>
            </a:r>
            <a:r>
              <a:rPr lang="en-US" altLang="he-IL" i="1" dirty="0">
                <a:solidFill>
                  <a:srgbClr val="CC0000"/>
                </a:solidFill>
                <a:latin typeface="Calibri Light" panose="020F0302020204030204" pitchFamily="34" charset="0"/>
              </a:rPr>
              <a:t>naming</a:t>
            </a:r>
            <a:r>
              <a:rPr lang="en-US" altLang="he-IL" dirty="0">
                <a:solidFill>
                  <a:schemeClr val="accent2"/>
                </a:solidFill>
                <a:latin typeface="Calibri Light" panose="020F0302020204030204" pitchFamily="34" charset="0"/>
              </a:rPr>
              <a:t> algorithm uses the value of the </a:t>
            </a:r>
            <a:r>
              <a:rPr lang="en-US" altLang="he-IL" i="1" dirty="0">
                <a:solidFill>
                  <a:schemeClr val="accent2"/>
                </a:solidFill>
                <a:latin typeface="Calibri Light" panose="020F0302020204030204" pitchFamily="34" charset="0"/>
              </a:rPr>
              <a:t>count </a:t>
            </a:r>
            <a:r>
              <a:rPr lang="en-US" altLang="he-IL" dirty="0">
                <a:solidFill>
                  <a:schemeClr val="accent2"/>
                </a:solidFill>
                <a:latin typeface="Calibri Light" panose="020F0302020204030204" pitchFamily="34" charset="0"/>
              </a:rPr>
              <a:t>fields from </a:t>
            </a:r>
            <a:r>
              <a:rPr lang="en-US" altLang="he-IL" i="1" dirty="0">
                <a:solidFill>
                  <a:srgbClr val="CC0000"/>
                </a:solidFill>
                <a:latin typeface="Calibri Light" panose="020F0302020204030204" pitchFamily="34" charset="0"/>
              </a:rPr>
              <a:t>counting</a:t>
            </a:r>
            <a:r>
              <a:rPr lang="en-US" altLang="he-IL" dirty="0">
                <a:solidFill>
                  <a:schemeClr val="accent2"/>
                </a:solidFill>
                <a:latin typeface="Calibri Light" panose="020F0302020204030204" pitchFamily="34" charset="0"/>
              </a:rPr>
              <a:t> algorithm.</a:t>
            </a:r>
          </a:p>
          <a:p>
            <a:endParaRPr lang="en-US" altLang="he-IL" sz="1500" dirty="0">
              <a:solidFill>
                <a:schemeClr val="accent2"/>
              </a:solidFill>
              <a:latin typeface="Calibri Light" panose="020F0302020204030204" pitchFamily="34" charset="0"/>
            </a:endParaRPr>
          </a:p>
          <a:p>
            <a:r>
              <a:rPr lang="en-US" altLang="he-IL" dirty="0">
                <a:solidFill>
                  <a:schemeClr val="accent2"/>
                </a:solidFill>
                <a:latin typeface="Calibri Light" panose="020F0302020204030204" pitchFamily="34" charset="0"/>
              </a:rPr>
              <a:t>Algorithm assign </a:t>
            </a:r>
            <a:r>
              <a:rPr lang="en-US" altLang="he-IL" dirty="0">
                <a:solidFill>
                  <a:srgbClr val="CC0000"/>
                </a:solidFill>
                <a:latin typeface="Calibri Light" panose="020F0302020204030204" pitchFamily="34" charset="0"/>
              </a:rPr>
              <a:t>unique</a:t>
            </a:r>
            <a:r>
              <a:rPr lang="en-US" altLang="he-IL" dirty="0">
                <a:solidFill>
                  <a:schemeClr val="accent2"/>
                </a:solidFill>
                <a:latin typeface="Calibri Light" panose="020F0302020204030204" pitchFamily="34" charset="0"/>
              </a:rPr>
              <a:t> identifiers to the processors.</a:t>
            </a:r>
          </a:p>
          <a:p>
            <a:endParaRPr lang="en-US" altLang="he-IL" sz="1500" dirty="0">
              <a:solidFill>
                <a:schemeClr val="accent2"/>
              </a:solidFill>
              <a:latin typeface="Calibri Light" panose="020F0302020204030204" pitchFamily="34" charset="0"/>
            </a:endParaRPr>
          </a:p>
          <a:p>
            <a:r>
              <a:rPr lang="en-US" altLang="he-IL" dirty="0">
                <a:solidFill>
                  <a:schemeClr val="accent2"/>
                </a:solidFill>
                <a:latin typeface="Calibri Light" panose="020F0302020204030204" pitchFamily="34" charset="0"/>
              </a:rPr>
              <a:t>The </a:t>
            </a:r>
            <a:r>
              <a:rPr lang="en-US" altLang="he-IL" dirty="0">
                <a:solidFill>
                  <a:srgbClr val="CC0000"/>
                </a:solidFill>
                <a:latin typeface="Calibri Light" panose="020F0302020204030204" pitchFamily="34" charset="0"/>
              </a:rPr>
              <a:t>identifier</a:t>
            </a:r>
            <a:r>
              <a:rPr lang="en-US" altLang="he-IL" dirty="0">
                <a:solidFill>
                  <a:schemeClr val="accent2"/>
                </a:solidFill>
                <a:latin typeface="Calibri Light" panose="020F0302020204030204" pitchFamily="34" charset="0"/>
              </a:rPr>
              <a:t> of a processor is stored in the </a:t>
            </a:r>
            <a:r>
              <a:rPr lang="en-US" altLang="he-IL" i="1" dirty="0" err="1">
                <a:solidFill>
                  <a:schemeClr val="accent2"/>
                </a:solidFill>
                <a:latin typeface="Calibri Light" panose="020F0302020204030204" pitchFamily="34" charset="0"/>
              </a:rPr>
              <a:t>ID</a:t>
            </a:r>
            <a:r>
              <a:rPr lang="en-US" altLang="he-IL" i="1" baseline="-25000" dirty="0" err="1">
                <a:solidFill>
                  <a:schemeClr val="accent2"/>
                </a:solidFill>
                <a:latin typeface="Calibri Light" panose="020F0302020204030204" pitchFamily="34" charset="0"/>
              </a:rPr>
              <a:t>i</a:t>
            </a:r>
            <a:r>
              <a:rPr lang="en-US" altLang="he-IL" i="1" baseline="-25000" dirty="0">
                <a:solidFill>
                  <a:schemeClr val="accent2"/>
                </a:solidFill>
                <a:latin typeface="Calibri Light" panose="020F0302020204030204" pitchFamily="34" charset="0"/>
              </a:rPr>
              <a:t> </a:t>
            </a:r>
            <a:r>
              <a:rPr lang="en-US" altLang="he-IL" dirty="0">
                <a:solidFill>
                  <a:schemeClr val="accent2"/>
                </a:solidFill>
                <a:latin typeface="Calibri Light" panose="020F0302020204030204" pitchFamily="34" charset="0"/>
              </a:rPr>
              <a:t>variable.</a:t>
            </a:r>
          </a:p>
          <a:p>
            <a:endParaRPr lang="en-US" altLang="he-IL" sz="1500" dirty="0">
              <a:solidFill>
                <a:schemeClr val="accent2"/>
              </a:solidFill>
              <a:latin typeface="Calibri Light" panose="020F0302020204030204" pitchFamily="34" charset="0"/>
            </a:endParaRPr>
          </a:p>
          <a:p>
            <a:r>
              <a:rPr lang="en-US" altLang="he-IL" dirty="0">
                <a:solidFill>
                  <a:schemeClr val="accent2"/>
                </a:solidFill>
                <a:latin typeface="Calibri Light" panose="020F0302020204030204" pitchFamily="34" charset="0"/>
              </a:rPr>
              <a:t>Proof of the stabilization by induction on the distance of the processors from the root</a:t>
            </a:r>
          </a:p>
          <a:p>
            <a:endParaRPr lang="en-US" altLang="he-IL" dirty="0">
              <a:solidFill>
                <a:schemeClr val="accent2"/>
              </a:solidFill>
              <a:latin typeface="Calibri Light" panose="020F0302020204030204" pitchFamily="34" charset="0"/>
            </a:endParaRPr>
          </a:p>
          <a:p>
            <a:endParaRPr lang="en-US" altLang="he-IL" sz="2400" i="1" dirty="0">
              <a:solidFill>
                <a:schemeClr val="accent2"/>
              </a:solidFill>
              <a:latin typeface="Calibri Light" panose="020F0302020204030204" pitchFamily="34" charset="0"/>
            </a:endParaRPr>
          </a:p>
          <a:p>
            <a:pPr lvl="1">
              <a:buFontTx/>
              <a:buNone/>
            </a:pPr>
            <a:endParaRPr lang="en-US" altLang="he-IL" sz="2000" dirty="0">
              <a:solidFill>
                <a:schemeClr val="accent2"/>
              </a:solidFill>
              <a:latin typeface="Calibri Light" panose="020F0302020204030204" pitchFamily="34" charset="0"/>
            </a:endParaRPr>
          </a:p>
          <a:p>
            <a:endParaRPr lang="en-US" altLang="he-IL" sz="2400" dirty="0">
              <a:solidFill>
                <a:schemeClr val="accent2"/>
              </a:solidFill>
              <a:latin typeface="Calibri Light" panose="020F0302020204030204" pitchFamily="34" charset="0"/>
            </a:endParaRPr>
          </a:p>
          <a:p>
            <a:pPr algn="ctr"/>
            <a:endParaRPr lang="en-US" altLang="he-IL" sz="2400" dirty="0">
              <a:solidFill>
                <a:schemeClr val="accent2"/>
              </a:solidFill>
              <a:latin typeface="Calibri Light" panose="020F0302020204030204"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1991</TotalTime>
  <Words>3542</Words>
  <Application>Microsoft Macintosh PowerPoint</Application>
  <PresentationFormat>On-screen Show (4:3)</PresentationFormat>
  <Paragraphs>735</Paragraphs>
  <Slides>34</Slides>
  <Notes>7</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Arial Black</vt:lpstr>
      <vt:lpstr>Calibri Light</vt:lpstr>
      <vt:lpstr>Comic Sans MS</vt:lpstr>
      <vt:lpstr>Times</vt:lpstr>
      <vt:lpstr>Times New Roman</vt:lpstr>
      <vt:lpstr>Wingdings</vt:lpstr>
      <vt:lpstr>Default Design</vt:lpstr>
      <vt:lpstr>Computer Networks EDA387/DIT663</vt:lpstr>
      <vt:lpstr>Compiler</vt:lpstr>
      <vt:lpstr>PowerPoint Presentation</vt:lpstr>
      <vt:lpstr>Chapter 4: roadmap</vt:lpstr>
      <vt:lpstr>Converting an Id-based System to a Special-processor System </vt:lpstr>
      <vt:lpstr>Converting an Id-based System to a Special-processor System </vt:lpstr>
      <vt:lpstr>Self-Stabilizing Counting Algorithm</vt:lpstr>
      <vt:lpstr>Self-Stabilizing Counting Algorithm </vt:lpstr>
      <vt:lpstr>Self-Stabilizing Naming Algorithm</vt:lpstr>
      <vt:lpstr>Self-Stabilizing Naming Algorithm</vt:lpstr>
      <vt:lpstr>Ranking Task Run</vt:lpstr>
      <vt:lpstr>Counting Algorithm  for non-rooted tree</vt:lpstr>
      <vt:lpstr>Counting Algorithm  for non-rooted tree Run</vt:lpstr>
      <vt:lpstr>Chapter 4: roadmap</vt:lpstr>
      <vt:lpstr>Update - Converting a Special Processor to an Id-based Dynamic System</vt:lpstr>
      <vt:lpstr>Dijkstra proof</vt:lpstr>
      <vt:lpstr>PowerPoint Presentation</vt:lpstr>
      <vt:lpstr>Conclusions from Dijkstra’s proof</vt:lpstr>
      <vt:lpstr>The Update algorithm outlines</vt:lpstr>
      <vt:lpstr>Update algorithm</vt:lpstr>
      <vt:lpstr>PowerPoint Presentation</vt:lpstr>
      <vt:lpstr>Floating Tuples</vt:lpstr>
      <vt:lpstr>Correctness</vt:lpstr>
      <vt:lpstr>Tuple Addition (Lemma 4.6)</vt:lpstr>
      <vt:lpstr>Tuple Addition – cont.</vt:lpstr>
      <vt:lpstr>Correctness (Lemma 4.7)</vt:lpstr>
      <vt:lpstr>Correctness - cont.</vt:lpstr>
      <vt:lpstr>Stabilization (Corollary 4.1)</vt:lpstr>
      <vt:lpstr>Self-Stabilizing Convergecast for Topology Update</vt:lpstr>
      <vt:lpstr>Self-Stabilizing Convergecast for Topology Update</vt:lpstr>
      <vt:lpstr>Self Stabilizing Broadcast for Topology Update</vt:lpstr>
      <vt:lpstr>Adaptive self-stabilizing Algorithm</vt:lpstr>
      <vt:lpstr>Summary </vt:lpstr>
      <vt:lpstr>Review Questions</vt:lpstr>
    </vt:vector>
  </TitlesOfParts>
  <Company>Bgu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leve</dc:creator>
  <cp:lastModifiedBy>Haitham Babbili</cp:lastModifiedBy>
  <cp:revision>186</cp:revision>
  <cp:lastPrinted>2016-09-29T12:07:54Z</cp:lastPrinted>
  <dcterms:created xsi:type="dcterms:W3CDTF">2004-11-27T14:27:21Z</dcterms:created>
  <dcterms:modified xsi:type="dcterms:W3CDTF">2021-08-05T10:49:07Z</dcterms:modified>
</cp:coreProperties>
</file>