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1F46-FAA0-47E1-BF9C-3E419BF16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42923-8436-46B2-A3ED-E2F55FB0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39179-5552-4436-B922-4A469DF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1CA4C-2458-4E24-B84A-13B5E6F5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2458-802C-44C6-8590-21911E5D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237-C7DC-4E6E-B5EB-7D42A824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4EE51-16D2-4072-8132-554E59791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5CBC7-4E2E-458C-A34B-2F6AE2A1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938D-500D-4D37-B790-1F25E059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8811D-73E0-452C-BBE0-CF47B505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C0928-E4CC-4F17-8282-399D5B3F8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D33C6-EE29-4B76-BC60-2264E63A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EE93-DC6D-4878-A508-E2D68271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D449-DDB4-439C-9EE8-6DEE4143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03A4-F56E-4071-BA4B-E4AFA0B6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836E-10B7-4111-BFE8-5BE0DABB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CDF2-1AB1-4855-A6EA-B43F5F43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B6EB-0486-470F-8175-40E039FC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C3F9-FDA4-4419-87E8-558FC545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5592-5CB7-49F9-A95E-6A9A3D89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E582-6AA5-44F2-A502-8C702458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8484-7B69-4FFC-A3EE-2CA265DF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8417C-CFEB-4EE7-A6DB-94291800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447A-52C7-44C6-ACF7-2F51BD04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86A6-AEDF-4012-91C2-E10598E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1378-6681-4F53-AE8E-D152792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C85D-5B8B-404F-BFBB-E27872470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79AAA-7717-4DA2-BC29-8297D16BF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D852-298F-456A-B116-DD5A2CA2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6772A-1C12-4390-8C65-CCE4C734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9A7E-32A6-4390-8CAB-2E22E64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8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E8A3-C277-42F7-AAA6-2D4D0BF7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3DDC-6125-4EE1-AAA3-FDE16B944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61A29-6DBD-4062-86C9-033253582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BE4D5-1CB3-4FD3-ACBE-934CFCBF7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7700F-2D82-4225-AC06-55DFE6F4E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8A5C2-057C-43D1-96EC-00DCE977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9F34A-EFC2-474A-8A08-B989C59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C5333-BF60-4E5B-B672-4DC7EAC8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E99C-A6F1-4852-AE18-90DA8817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0C8E1-B067-4DA9-8B70-72370620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7C021-75BC-42A4-A6DC-93D5FD5C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80A00-4F6E-44A4-B0A9-47E77A21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5DA13-9C37-45C1-870A-0F198E85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C438-3734-4865-B531-D334317C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466BB-472C-4839-9D5B-1F3234DE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B7BE-9F50-44B6-9DE9-21FD233A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89CE-930C-42F0-8B27-427F963A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42A0F-6CE0-4156-BD86-8EC7202C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87A6E-39DF-46DE-A3FD-303A43B4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81A8E-970B-4AC3-83D6-F499D384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C6C82-5EEA-48AC-AB15-0FC84A81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307E-B774-40B8-9786-2EC18390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101E7-29D2-437A-BDA2-365208D1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0BB2D-2476-4DFC-B041-6B9B13E1F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1DAFC-C076-40B5-B01C-63999CEB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46F77-F182-411A-B53A-1C64E038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41A5-A3D2-4B80-9C6F-6E40D6F0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24C65-8D8E-42EC-97CA-82AA4A98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09BB6-298C-47C3-BC53-A058A12A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8D4B-A8AD-4392-84D1-97378FA71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AF0E-C7EE-4787-9C5C-459D6E0D48A1}" type="datetimeFigureOut">
              <a:rPr lang="en-US" smtClean="0"/>
              <a:t>16-May-20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641E-6161-4443-B83F-674408955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0614-2391-4006-AC67-E97396898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D6DB-E3E0-47F3-89B2-B3759958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9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6A81EE-859B-4298-BE0B-2DB5D0265E00}"/>
              </a:ext>
            </a:extLst>
          </p:cNvPr>
          <p:cNvSpPr/>
          <p:nvPr/>
        </p:nvSpPr>
        <p:spPr>
          <a:xfrm>
            <a:off x="2369820" y="1148080"/>
            <a:ext cx="1656080" cy="74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7EE84-FDAA-4E32-B20B-6D3186660B89}"/>
              </a:ext>
            </a:extLst>
          </p:cNvPr>
          <p:cNvSpPr/>
          <p:nvPr/>
        </p:nvSpPr>
        <p:spPr>
          <a:xfrm>
            <a:off x="4483100" y="1148080"/>
            <a:ext cx="1656080" cy="74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Packetizer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DD4D0-49F7-4B01-B3D1-2917A45BD501}"/>
              </a:ext>
            </a:extLst>
          </p:cNvPr>
          <p:cNvSpPr/>
          <p:nvPr/>
        </p:nvSpPr>
        <p:spPr>
          <a:xfrm>
            <a:off x="6701790" y="1148080"/>
            <a:ext cx="1656080" cy="74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Channel Encoder + </a:t>
            </a:r>
            <a:r>
              <a:rPr lang="en-US" dirty="0" err="1"/>
              <a:t>Interleaver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6C4C0-6301-498A-9A97-575624DBF4AC}"/>
              </a:ext>
            </a:extLst>
          </p:cNvPr>
          <p:cNvSpPr/>
          <p:nvPr/>
        </p:nvSpPr>
        <p:spPr>
          <a:xfrm>
            <a:off x="9201150" y="579119"/>
            <a:ext cx="1656080" cy="19100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IP Transport Devices: </a:t>
            </a:r>
            <a:r>
              <a:rPr lang="en-US" dirty="0"/>
              <a:t>Routers, Ethernet Switches, Firewall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4D6D6-A88B-434E-AC92-09FEEA91B883}"/>
              </a:ext>
            </a:extLst>
          </p:cNvPr>
          <p:cNvSpPr/>
          <p:nvPr/>
        </p:nvSpPr>
        <p:spPr>
          <a:xfrm>
            <a:off x="2430780" y="4978400"/>
            <a:ext cx="1656080" cy="74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Decoder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B0ECEE-9F53-48FB-BC1B-4936988FDC2A}"/>
              </a:ext>
            </a:extLst>
          </p:cNvPr>
          <p:cNvSpPr/>
          <p:nvPr/>
        </p:nvSpPr>
        <p:spPr>
          <a:xfrm>
            <a:off x="4544060" y="4978400"/>
            <a:ext cx="1656080" cy="74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De-</a:t>
            </a:r>
            <a:r>
              <a:rPr lang="en-US" dirty="0" err="1"/>
              <a:t>packetizer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1AE72-9BE1-4FE6-A350-DD82CD509FF2}"/>
              </a:ext>
            </a:extLst>
          </p:cNvPr>
          <p:cNvSpPr/>
          <p:nvPr/>
        </p:nvSpPr>
        <p:spPr>
          <a:xfrm>
            <a:off x="6762750" y="4978400"/>
            <a:ext cx="1656080" cy="74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Channel decoder + De-</a:t>
            </a:r>
            <a:r>
              <a:rPr lang="en-US" dirty="0" err="1"/>
              <a:t>Interleaver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D52101-5AF0-4406-81D3-A244D2085253}"/>
              </a:ext>
            </a:extLst>
          </p:cNvPr>
          <p:cNvSpPr/>
          <p:nvPr/>
        </p:nvSpPr>
        <p:spPr>
          <a:xfrm>
            <a:off x="896965" y="4978400"/>
            <a:ext cx="1226475" cy="741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</a:p>
          <a:p>
            <a:pPr algn="ctr"/>
            <a:r>
              <a:rPr lang="en-US" sz="1400" dirty="0"/>
              <a:t>Concealment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42FE93-14CC-499F-9E44-0A3F9F9C624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25900" y="151892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D82D08-AC08-492A-B46A-9F3AF81823B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139180" y="1518920"/>
            <a:ext cx="56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6E6D20-6936-4282-897D-37A1D1935BD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357870" y="1518920"/>
            <a:ext cx="843280" cy="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CAA5D2-1CE5-4C2A-94DD-4D09ADB5ED7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418830" y="5349240"/>
            <a:ext cx="84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6CDD97-2B85-424B-ACF0-47BBBF6AC891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6200140" y="5349240"/>
            <a:ext cx="56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07A2BD-9DE6-4F07-AC9B-31389987A473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4086860" y="534924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45F2DD-F0E6-430F-914C-5DABBFF34EAD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2123440" y="5349240"/>
            <a:ext cx="307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EBE730-F7F4-475B-A74B-F1E4A2448E6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32081" y="5349240"/>
            <a:ext cx="764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411C81-8E83-4179-B025-E63BC04AC589}"/>
              </a:ext>
            </a:extLst>
          </p:cNvPr>
          <p:cNvCxnSpPr>
            <a:endCxn id="4" idx="1"/>
          </p:cNvCxnSpPr>
          <p:nvPr/>
        </p:nvCxnSpPr>
        <p:spPr>
          <a:xfrm>
            <a:off x="533400" y="1518920"/>
            <a:ext cx="1836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CEC73-10E3-44BD-8010-240F0ACDEB92}"/>
              </a:ext>
            </a:extLst>
          </p:cNvPr>
          <p:cNvCxnSpPr>
            <a:cxnSpLocks/>
          </p:cNvCxnSpPr>
          <p:nvPr/>
        </p:nvCxnSpPr>
        <p:spPr>
          <a:xfrm>
            <a:off x="11399520" y="1478280"/>
            <a:ext cx="0" cy="3906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BAF58E-140B-4DA6-A65E-0A5B3B9A4027}"/>
              </a:ext>
            </a:extLst>
          </p:cNvPr>
          <p:cNvCxnSpPr>
            <a:cxnSpLocks/>
          </p:cNvCxnSpPr>
          <p:nvPr/>
        </p:nvCxnSpPr>
        <p:spPr>
          <a:xfrm flipH="1">
            <a:off x="10918190" y="5349240"/>
            <a:ext cx="45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0CB863-3026-4723-915A-DAF55ED2ED4D}"/>
              </a:ext>
            </a:extLst>
          </p:cNvPr>
          <p:cNvSpPr txBox="1"/>
          <p:nvPr/>
        </p:nvSpPr>
        <p:spPr>
          <a:xfrm>
            <a:off x="690880" y="118872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Video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122862-3A39-448F-89F3-45BE4C4EE89B}"/>
              </a:ext>
            </a:extLst>
          </p:cNvPr>
          <p:cNvCxnSpPr>
            <a:stCxn id="7" idx="3"/>
          </p:cNvCxnSpPr>
          <p:nvPr/>
        </p:nvCxnSpPr>
        <p:spPr>
          <a:xfrm flipV="1">
            <a:off x="10857230" y="1518920"/>
            <a:ext cx="593090" cy="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2B20B3-5EC2-43D6-B7DD-E305EA2B4C88}"/>
              </a:ext>
            </a:extLst>
          </p:cNvPr>
          <p:cNvSpPr txBox="1"/>
          <p:nvPr/>
        </p:nvSpPr>
        <p:spPr>
          <a:xfrm>
            <a:off x="40640" y="4734560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  <a:p>
            <a:r>
              <a:rPr lang="en-US" dirty="0"/>
              <a:t>Output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4D0443-9C33-4551-8D8B-1ED28A968620}"/>
              </a:ext>
            </a:extLst>
          </p:cNvPr>
          <p:cNvSpPr/>
          <p:nvPr/>
        </p:nvSpPr>
        <p:spPr>
          <a:xfrm>
            <a:off x="9262110" y="4401820"/>
            <a:ext cx="1656080" cy="19100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IP Transport Devices: </a:t>
            </a:r>
            <a:r>
              <a:rPr lang="en-US" dirty="0"/>
              <a:t>Routers, Ethernet Switches, Firewall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848333-2BC3-47F9-9D19-478B829A00EE}"/>
              </a:ext>
            </a:extLst>
          </p:cNvPr>
          <p:cNvSpPr txBox="1"/>
          <p:nvPr/>
        </p:nvSpPr>
        <p:spPr>
          <a:xfrm rot="5400000">
            <a:off x="9363696" y="3153341"/>
            <a:ext cx="464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Wired Channel </a:t>
            </a:r>
            <a:r>
              <a:rPr lang="en-US" b="1" dirty="0" err="1"/>
              <a:t>e.g</a:t>
            </a:r>
            <a:r>
              <a:rPr lang="en-US" b="1" dirty="0"/>
              <a:t> ethernet cable, optical fiber</a:t>
            </a:r>
          </a:p>
          <a:p>
            <a:r>
              <a:rPr lang="en-US" b="1" dirty="0"/>
              <a:t>                    (Error Prone Channel)</a:t>
            </a:r>
          </a:p>
        </p:txBody>
      </p:sp>
    </p:spTree>
    <p:extLst>
      <p:ext uri="{BB962C8B-B14F-4D97-AF65-F5344CB8AC3E}">
        <p14:creationId xmlns:p14="http://schemas.microsoft.com/office/powerpoint/2010/main" val="152732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6A81EE-859B-4298-BE0B-2DB5D0265E00}"/>
              </a:ext>
            </a:extLst>
          </p:cNvPr>
          <p:cNvSpPr/>
          <p:nvPr/>
        </p:nvSpPr>
        <p:spPr>
          <a:xfrm>
            <a:off x="2369820" y="1148080"/>
            <a:ext cx="1656080" cy="74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7EE84-FDAA-4E32-B20B-6D3186660B89}"/>
              </a:ext>
            </a:extLst>
          </p:cNvPr>
          <p:cNvSpPr/>
          <p:nvPr/>
        </p:nvSpPr>
        <p:spPr>
          <a:xfrm>
            <a:off x="4483100" y="1148080"/>
            <a:ext cx="1656080" cy="74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Packetizer</a:t>
            </a:r>
            <a:endParaRPr lang="en-US" dirty="0"/>
          </a:p>
          <a:p>
            <a:pPr algn="ctr"/>
            <a:r>
              <a:rPr lang="en-US" dirty="0"/>
              <a:t>+ Synchronizer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DD4D0-49F7-4B01-B3D1-2917A45BD501}"/>
              </a:ext>
            </a:extLst>
          </p:cNvPr>
          <p:cNvSpPr/>
          <p:nvPr/>
        </p:nvSpPr>
        <p:spPr>
          <a:xfrm>
            <a:off x="6701790" y="1148080"/>
            <a:ext cx="1656080" cy="74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Channel Encoder + </a:t>
            </a:r>
            <a:r>
              <a:rPr lang="en-US" dirty="0" err="1"/>
              <a:t>Interleaver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6C4C0-6301-498A-9A97-575624DBF4AC}"/>
              </a:ext>
            </a:extLst>
          </p:cNvPr>
          <p:cNvSpPr/>
          <p:nvPr/>
        </p:nvSpPr>
        <p:spPr>
          <a:xfrm>
            <a:off x="9201150" y="579119"/>
            <a:ext cx="1656080" cy="19100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IP Transport Devices: </a:t>
            </a:r>
            <a:r>
              <a:rPr lang="en-US" dirty="0"/>
              <a:t>Routers, Ethernet Switches, Firewall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4D6D6-A88B-434E-AC92-09FEEA91B883}"/>
              </a:ext>
            </a:extLst>
          </p:cNvPr>
          <p:cNvSpPr/>
          <p:nvPr/>
        </p:nvSpPr>
        <p:spPr>
          <a:xfrm>
            <a:off x="2430780" y="4978400"/>
            <a:ext cx="1656080" cy="74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Decoder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B0ECEE-9F53-48FB-BC1B-4936988FDC2A}"/>
              </a:ext>
            </a:extLst>
          </p:cNvPr>
          <p:cNvSpPr/>
          <p:nvPr/>
        </p:nvSpPr>
        <p:spPr>
          <a:xfrm>
            <a:off x="4544060" y="4978400"/>
            <a:ext cx="1656080" cy="74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De-</a:t>
            </a:r>
            <a:r>
              <a:rPr lang="en-US" dirty="0" err="1"/>
              <a:t>packetizer</a:t>
            </a:r>
            <a:endParaRPr lang="en-US" dirty="0"/>
          </a:p>
          <a:p>
            <a:pPr algn="ctr"/>
            <a:r>
              <a:rPr lang="en-US" dirty="0"/>
              <a:t>+ Synchronizer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1AE72-9BE1-4FE6-A350-DD82CD509FF2}"/>
              </a:ext>
            </a:extLst>
          </p:cNvPr>
          <p:cNvSpPr/>
          <p:nvPr/>
        </p:nvSpPr>
        <p:spPr>
          <a:xfrm>
            <a:off x="6762750" y="4978400"/>
            <a:ext cx="1656080" cy="74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Channel decoder + De-</a:t>
            </a:r>
            <a:r>
              <a:rPr lang="en-US" dirty="0" err="1"/>
              <a:t>Interleaver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D52101-5AF0-4406-81D3-A244D2085253}"/>
              </a:ext>
            </a:extLst>
          </p:cNvPr>
          <p:cNvSpPr/>
          <p:nvPr/>
        </p:nvSpPr>
        <p:spPr>
          <a:xfrm>
            <a:off x="896965" y="4978400"/>
            <a:ext cx="1226475" cy="741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</a:p>
          <a:p>
            <a:pPr algn="ctr"/>
            <a:r>
              <a:rPr lang="en-US" sz="1400" dirty="0"/>
              <a:t>Concealment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42FE93-14CC-499F-9E44-0A3F9F9C624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25900" y="151892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D82D08-AC08-492A-B46A-9F3AF81823B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139180" y="1518920"/>
            <a:ext cx="56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6E6D20-6936-4282-897D-37A1D1935BD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357870" y="1518920"/>
            <a:ext cx="843280" cy="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CAA5D2-1CE5-4C2A-94DD-4D09ADB5ED7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418830" y="5349240"/>
            <a:ext cx="84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6CDD97-2B85-424B-ACF0-47BBBF6AC891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6200140" y="5349240"/>
            <a:ext cx="562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07A2BD-9DE6-4F07-AC9B-31389987A473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4086860" y="534924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45F2DD-F0E6-430F-914C-5DABBFF34EAD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2123440" y="5349240"/>
            <a:ext cx="307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EBE730-F7F4-475B-A74B-F1E4A2448E6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32081" y="5349240"/>
            <a:ext cx="764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411C81-8E83-4179-B025-E63BC04AC58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33400" y="1518920"/>
            <a:ext cx="1836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CEC73-10E3-44BD-8010-240F0ACDEB92}"/>
              </a:ext>
            </a:extLst>
          </p:cNvPr>
          <p:cNvCxnSpPr>
            <a:cxnSpLocks/>
          </p:cNvCxnSpPr>
          <p:nvPr/>
        </p:nvCxnSpPr>
        <p:spPr>
          <a:xfrm>
            <a:off x="11399520" y="1478280"/>
            <a:ext cx="0" cy="3906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BAF58E-140B-4DA6-A65E-0A5B3B9A4027}"/>
              </a:ext>
            </a:extLst>
          </p:cNvPr>
          <p:cNvCxnSpPr>
            <a:cxnSpLocks/>
          </p:cNvCxnSpPr>
          <p:nvPr/>
        </p:nvCxnSpPr>
        <p:spPr>
          <a:xfrm flipH="1">
            <a:off x="10918190" y="5349240"/>
            <a:ext cx="45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0CB863-3026-4723-915A-DAF55ED2ED4D}"/>
              </a:ext>
            </a:extLst>
          </p:cNvPr>
          <p:cNvSpPr txBox="1"/>
          <p:nvPr/>
        </p:nvSpPr>
        <p:spPr>
          <a:xfrm>
            <a:off x="690880" y="118872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Video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122862-3A39-448F-89F3-45BE4C4EE89B}"/>
              </a:ext>
            </a:extLst>
          </p:cNvPr>
          <p:cNvCxnSpPr>
            <a:stCxn id="7" idx="3"/>
          </p:cNvCxnSpPr>
          <p:nvPr/>
        </p:nvCxnSpPr>
        <p:spPr>
          <a:xfrm flipV="1">
            <a:off x="10857230" y="1518920"/>
            <a:ext cx="593090" cy="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C6CF79-F301-4065-BF1C-AAFD70D90AB7}"/>
              </a:ext>
            </a:extLst>
          </p:cNvPr>
          <p:cNvSpPr txBox="1"/>
          <p:nvPr/>
        </p:nvSpPr>
        <p:spPr>
          <a:xfrm rot="5400000">
            <a:off x="9363696" y="3153341"/>
            <a:ext cx="464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Wired Channel </a:t>
            </a:r>
            <a:r>
              <a:rPr lang="en-US" b="1" dirty="0" err="1"/>
              <a:t>e.g</a:t>
            </a:r>
            <a:r>
              <a:rPr lang="en-US" b="1" dirty="0"/>
              <a:t> ethernet cable, optical fiber</a:t>
            </a:r>
          </a:p>
          <a:p>
            <a:r>
              <a:rPr lang="en-US" b="1" dirty="0"/>
              <a:t>                    (Error Prone Channel)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2B20B3-5EC2-43D6-B7DD-E305EA2B4C88}"/>
              </a:ext>
            </a:extLst>
          </p:cNvPr>
          <p:cNvSpPr txBox="1"/>
          <p:nvPr/>
        </p:nvSpPr>
        <p:spPr>
          <a:xfrm>
            <a:off x="40640" y="4734560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  <a:p>
            <a:r>
              <a:rPr lang="en-US" dirty="0"/>
              <a:t>Output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4D0443-9C33-4551-8D8B-1ED28A968620}"/>
              </a:ext>
            </a:extLst>
          </p:cNvPr>
          <p:cNvSpPr/>
          <p:nvPr/>
        </p:nvSpPr>
        <p:spPr>
          <a:xfrm>
            <a:off x="9262110" y="4401820"/>
            <a:ext cx="1656080" cy="19100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IP Transport Devices: </a:t>
            </a:r>
            <a:r>
              <a:rPr lang="en-US" dirty="0"/>
              <a:t>Routers, Ethernet Switches, Firewall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C6C92A-D8DA-441A-B602-DCDCA4D4FA5F}"/>
              </a:ext>
            </a:extLst>
          </p:cNvPr>
          <p:cNvSpPr/>
          <p:nvPr/>
        </p:nvSpPr>
        <p:spPr>
          <a:xfrm>
            <a:off x="2451100" y="3952240"/>
            <a:ext cx="1656080" cy="74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Voice Decoder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0E5928-45F1-450F-A149-0A262859BAFD}"/>
              </a:ext>
            </a:extLst>
          </p:cNvPr>
          <p:cNvSpPr/>
          <p:nvPr/>
        </p:nvSpPr>
        <p:spPr>
          <a:xfrm>
            <a:off x="2379980" y="2032000"/>
            <a:ext cx="1656080" cy="74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Voice Encoder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7C54D4-75F9-442C-89D6-E7881B51948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036060" y="2402840"/>
            <a:ext cx="1389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0104AE-2A13-4ABE-AE21-687F6DABBE06}"/>
              </a:ext>
            </a:extLst>
          </p:cNvPr>
          <p:cNvCxnSpPr/>
          <p:nvPr/>
        </p:nvCxnSpPr>
        <p:spPr>
          <a:xfrm flipV="1">
            <a:off x="5425440" y="1889760"/>
            <a:ext cx="0" cy="5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459903-7022-4C21-9D76-749378FB1EF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372100" y="4323080"/>
            <a:ext cx="0" cy="655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F19359-A0D4-4D7C-A61A-C2362C7570B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4107180" y="4323080"/>
            <a:ext cx="131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4CE031-335E-4702-82D9-53E24D4E68E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896965" y="4307840"/>
            <a:ext cx="1554135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017423-C264-4544-AA54-57AE3154CC2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90880" y="2402840"/>
            <a:ext cx="168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8C930A2A-8758-4F5E-BF9E-14F77542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51" y="2079674"/>
            <a:ext cx="470059" cy="646331"/>
          </a:xfrm>
          <a:prstGeom prst="rect">
            <a:avLst/>
          </a:prstGeom>
        </p:spPr>
      </p:pic>
      <p:pic>
        <p:nvPicPr>
          <p:cNvPr id="1026" name="Picture 2" descr="Loudspeaker, sound, speaker, voice, volume icon">
            <a:extLst>
              <a:ext uri="{FF2B5EF4-FFF2-40B4-BE49-F238E27FC236}">
                <a16:creationId xmlns:a16="http://schemas.microsoft.com/office/drawing/2014/main" id="{CDE031FE-132B-45E6-8F20-02011C6E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3122" y="3952240"/>
            <a:ext cx="585371" cy="5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EF682B0-0B99-4DB3-ADB9-3AF60441049F}"/>
              </a:ext>
            </a:extLst>
          </p:cNvPr>
          <p:cNvSpPr txBox="1"/>
          <p:nvPr/>
        </p:nvSpPr>
        <p:spPr>
          <a:xfrm>
            <a:off x="174162" y="2651760"/>
            <a:ext cx="124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Voice input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A228CF-E660-44FF-B975-0DFD3AA794D0}"/>
              </a:ext>
            </a:extLst>
          </p:cNvPr>
          <p:cNvSpPr txBox="1"/>
          <p:nvPr/>
        </p:nvSpPr>
        <p:spPr>
          <a:xfrm>
            <a:off x="143682" y="3637280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Voice output</a:t>
            </a:r>
          </a:p>
        </p:txBody>
      </p:sp>
    </p:spTree>
    <p:extLst>
      <p:ext uri="{BB962C8B-B14F-4D97-AF65-F5344CB8AC3E}">
        <p14:creationId xmlns:p14="http://schemas.microsoft.com/office/powerpoint/2010/main" val="371826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124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LEKSIDE</dc:creator>
  <cp:lastModifiedBy>LEKSIDE</cp:lastModifiedBy>
  <cp:revision>13</cp:revision>
  <dcterms:created xsi:type="dcterms:W3CDTF">2020-05-16T08:24:39Z</dcterms:created>
  <dcterms:modified xsi:type="dcterms:W3CDTF">2020-05-16T09:37:13Z</dcterms:modified>
</cp:coreProperties>
</file>