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79" r:id="rId3"/>
    <p:sldId id="275" r:id="rId4"/>
    <p:sldId id="280" r:id="rId5"/>
    <p:sldId id="276" r:id="rId6"/>
    <p:sldId id="281" r:id="rId7"/>
    <p:sldId id="277" r:id="rId8"/>
    <p:sldId id="282" r:id="rId9"/>
    <p:sldId id="278" r:id="rId10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1EE"/>
    <a:srgbClr val="8B48EE"/>
    <a:srgbClr val="7C41F5"/>
    <a:srgbClr val="2A3143"/>
    <a:srgbClr val="141516"/>
    <a:srgbClr val="787AA3"/>
    <a:srgbClr val="F2F2F2"/>
    <a:srgbClr val="0B0C1E"/>
    <a:srgbClr val="141519"/>
    <a:srgbClr val="6C6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397EB57E-A7AD-4994-BB4E-B8A9C8194181}" type="datetimeFigureOut">
              <a:rPr lang="ar-EG" smtClean="0"/>
              <a:t>09/03/1446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56E4815D-F5AA-42C9-9C27-C1801DBA4174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89246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4815D-F5AA-42C9-9C27-C1801DBA4174}" type="slidenum">
              <a:rPr lang="ar-EG" smtClean="0"/>
              <a:t>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48708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4815D-F5AA-42C9-9C27-C1801DBA4174}" type="slidenum">
              <a:rPr lang="ar-EG" smtClean="0"/>
              <a:t>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86823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4815D-F5AA-42C9-9C27-C1801DBA4174}" type="slidenum">
              <a:rPr lang="ar-EG" smtClean="0"/>
              <a:t>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5168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4815D-F5AA-42C9-9C27-C1801DBA4174}" type="slidenum">
              <a:rPr lang="ar-EG" smtClean="0"/>
              <a:t>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55202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4815D-F5AA-42C9-9C27-C1801DBA4174}" type="slidenum">
              <a:rPr lang="ar-EG" smtClean="0"/>
              <a:t>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61627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4815D-F5AA-42C9-9C27-C1801DBA4174}" type="slidenum">
              <a:rPr lang="ar-EG" smtClean="0"/>
              <a:t>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87460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4815D-F5AA-42C9-9C27-C1801DBA4174}" type="slidenum">
              <a:rPr lang="ar-EG" smtClean="0"/>
              <a:t>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08332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4815D-F5AA-42C9-9C27-C1801DBA4174}" type="slidenum">
              <a:rPr lang="ar-EG" smtClean="0"/>
              <a:t>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42330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4815D-F5AA-42C9-9C27-C1801DBA4174}" type="slidenum">
              <a:rPr lang="ar-EG" smtClean="0"/>
              <a:t>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55052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C61B-29C3-33EE-8027-99E1B6704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3ADDA-EEED-EC3B-29D4-C0F1BE28D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EDDF4-500F-D641-3ACC-5EE051CF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4472-3F5B-4A52-8A80-CFA57CC26335}" type="datetimeFigureOut">
              <a:rPr lang="ar-EG" smtClean="0"/>
              <a:t>09/03/1446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76FFB-9F68-D54A-5F23-9100F11F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6D218-D850-6053-29C5-E7FCFCB10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9B2B-C8FB-471C-89BB-2622036F2DE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1463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871A-1083-FCAA-D847-D361D2D20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53900-ECA1-8AD1-F7C1-06B0413AB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BFBDF-EB6C-1DD1-362F-E8761369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4472-3F5B-4A52-8A80-CFA57CC26335}" type="datetimeFigureOut">
              <a:rPr lang="ar-EG" smtClean="0"/>
              <a:t>09/03/1446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99569-C9B9-544D-638C-C05153C74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8C199-B143-5AA5-B721-D5EDBEAD0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9B2B-C8FB-471C-89BB-2622036F2DE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209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32B0B5-B05F-55B3-F63F-05F3641C2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FBEE3-6DF6-3C1E-1AE9-8A7DAA245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57D52-799E-9FCE-5D34-2876DD4CD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4472-3F5B-4A52-8A80-CFA57CC26335}" type="datetimeFigureOut">
              <a:rPr lang="ar-EG" smtClean="0"/>
              <a:t>09/03/1446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1BAB7-A426-8C37-16E6-69B398AB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273A6-75CD-5AC0-C891-C049BB00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9B2B-C8FB-471C-89BB-2622036F2DE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0518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C3A31-F856-4860-A0B9-75314760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62E7C-DA1D-E723-5D80-7AE84562F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A1F75-257A-6F79-74A7-C39C549A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4472-3F5B-4A52-8A80-CFA57CC26335}" type="datetimeFigureOut">
              <a:rPr lang="ar-EG" smtClean="0"/>
              <a:t>09/03/1446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02FD4-F02D-5643-A5FA-1850F658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DF94D-613A-2CDC-523A-0B7A00D73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9B2B-C8FB-471C-89BB-2622036F2DE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2286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CEBF-4C66-CF0E-6842-E3632AF6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5FD84-2A1A-8CAA-99D5-AB6DCC7AF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C9334-E26C-4E03-3290-CA9256323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4472-3F5B-4A52-8A80-CFA57CC26335}" type="datetimeFigureOut">
              <a:rPr lang="ar-EG" smtClean="0"/>
              <a:t>09/03/1446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262D8-F7CD-72FF-7A88-665FB456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D3DE2-7709-7457-0D6D-726C25C5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9B2B-C8FB-471C-89BB-2622036F2DE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9198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C944-8C63-356A-1588-EBB0708AE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D26E7-21C5-3397-4C3C-DE6C0F68C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961EA-2C70-D3E7-474E-DA444EFE8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578E9-8B14-C93F-1B80-8CB8D10DF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4472-3F5B-4A52-8A80-CFA57CC26335}" type="datetimeFigureOut">
              <a:rPr lang="ar-EG" smtClean="0"/>
              <a:t>09/03/1446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60640-0765-EF7F-25FD-6505A9FE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5FDF0-8D9B-FF40-46D5-A2EA4D57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9B2B-C8FB-471C-89BB-2622036F2DE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6744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7204-52C4-03D9-CEAF-02C2EC3C3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8A5F1-3BE0-9142-22F7-8EA70CC9B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BF340-9C7A-0F7C-225E-40FF15595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169DD-DF59-5760-818E-A7D6AD98D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B6DB2B-51B8-005F-CB17-10AEB3CD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FA4996-D7F3-D7A9-2B24-83979C6A2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4472-3F5B-4A52-8A80-CFA57CC26335}" type="datetimeFigureOut">
              <a:rPr lang="ar-EG" smtClean="0"/>
              <a:t>09/03/1446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807BE-A1EB-C2A5-4C3E-F5D247BB9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BD8925-141E-1BAC-1BDB-92DB67A1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9B2B-C8FB-471C-89BB-2622036F2DE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0683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E91F-05C0-E47C-3E89-B4C71600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4D91A-16C6-0FDE-565A-E88DD502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4472-3F5B-4A52-8A80-CFA57CC26335}" type="datetimeFigureOut">
              <a:rPr lang="ar-EG" smtClean="0"/>
              <a:t>09/03/1446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E64C0-90FF-886C-3486-1F48E8A46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A6F71-5112-3885-5FB4-7E605EEE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9B2B-C8FB-471C-89BB-2622036F2DE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9503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CE056-1EFB-8612-A497-4E288557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4472-3F5B-4A52-8A80-CFA57CC26335}" type="datetimeFigureOut">
              <a:rPr lang="ar-EG" smtClean="0"/>
              <a:t>09/03/1446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4268FE-982A-230E-1537-2EDCAA10E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14764-8635-4D86-6EDC-51963856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9B2B-C8FB-471C-89BB-2622036F2DE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2096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97BE6-3F39-8A70-328A-714668316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B7FA9-8E5E-125B-418E-DEB3F892F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7D857-DB85-365B-5416-F9846EDA9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78FB5-9281-6A30-3DF1-EFB359ED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4472-3F5B-4A52-8A80-CFA57CC26335}" type="datetimeFigureOut">
              <a:rPr lang="ar-EG" smtClean="0"/>
              <a:t>09/03/1446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842A3-9E2F-0E41-643A-FEE82999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98B45-EE57-F490-C86E-9CABEC9B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9B2B-C8FB-471C-89BB-2622036F2DE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67709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820E-E0FA-4317-6694-017F7517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380E36-57D4-4ED4-A8B8-496EE79B2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A5506-40BB-4B7D-449E-665438C39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D068C-F4C2-7F66-C822-2FABD291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4472-3F5B-4A52-8A80-CFA57CC26335}" type="datetimeFigureOut">
              <a:rPr lang="ar-EG" smtClean="0"/>
              <a:t>09/03/1446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495E2-8BF7-59BE-C59E-E08C36AA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2DFA2-8CB7-18E3-A4A0-25C9AC40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9B2B-C8FB-471C-89BB-2622036F2DE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7804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17945-8AFA-3E47-F236-6E4C6AE5B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8C3F1-F045-1382-F6FF-6D0E4DF14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DE573-5DD5-33A4-DDC2-29F672B3D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A84472-3F5B-4A52-8A80-CFA57CC26335}" type="datetimeFigureOut">
              <a:rPr lang="ar-EG" smtClean="0"/>
              <a:t>09/03/1446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C1C5C-4AF4-C6D2-F844-AC9A16A74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FD1C5-535B-0EEC-0D2A-ADDE27464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959B2B-C8FB-471C-89BB-2622036F2DE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3879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659933-E064-0B94-44F9-DB112898580D}"/>
              </a:ext>
            </a:extLst>
          </p:cNvPr>
          <p:cNvSpPr/>
          <p:nvPr/>
        </p:nvSpPr>
        <p:spPr>
          <a:xfrm>
            <a:off x="56063" y="43221"/>
            <a:ext cx="11919107" cy="6751463"/>
          </a:xfrm>
          <a:prstGeom prst="roundRect">
            <a:avLst>
              <a:gd name="adj" fmla="val 3774"/>
            </a:avLst>
          </a:prstGeom>
          <a:solidFill>
            <a:srgbClr val="FAFAFA"/>
          </a:solidFill>
          <a:ln>
            <a:solidFill>
              <a:srgbClr val="F2F2F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771557-554E-BE3C-558A-4C56E1B625A1}"/>
              </a:ext>
            </a:extLst>
          </p:cNvPr>
          <p:cNvSpPr/>
          <p:nvPr/>
        </p:nvSpPr>
        <p:spPr>
          <a:xfrm>
            <a:off x="159701" y="110533"/>
            <a:ext cx="1086579" cy="6593051"/>
          </a:xfrm>
          <a:custGeom>
            <a:avLst/>
            <a:gdLst>
              <a:gd name="connsiteX0" fmla="*/ 0 w 1086579"/>
              <a:gd name="connsiteY0" fmla="*/ 321606 h 6709939"/>
              <a:gd name="connsiteX1" fmla="*/ 321606 w 1086579"/>
              <a:gd name="connsiteY1" fmla="*/ 0 h 6709939"/>
              <a:gd name="connsiteX2" fmla="*/ 764973 w 1086579"/>
              <a:gd name="connsiteY2" fmla="*/ 0 h 6709939"/>
              <a:gd name="connsiteX3" fmla="*/ 1086579 w 1086579"/>
              <a:gd name="connsiteY3" fmla="*/ 321606 h 6709939"/>
              <a:gd name="connsiteX4" fmla="*/ 1086579 w 1086579"/>
              <a:gd name="connsiteY4" fmla="*/ 6388333 h 6709939"/>
              <a:gd name="connsiteX5" fmla="*/ 764973 w 1086579"/>
              <a:gd name="connsiteY5" fmla="*/ 6709939 h 6709939"/>
              <a:gd name="connsiteX6" fmla="*/ 321606 w 1086579"/>
              <a:gd name="connsiteY6" fmla="*/ 6709939 h 6709939"/>
              <a:gd name="connsiteX7" fmla="*/ 0 w 1086579"/>
              <a:gd name="connsiteY7" fmla="*/ 6388333 h 6709939"/>
              <a:gd name="connsiteX8" fmla="*/ 0 w 1086579"/>
              <a:gd name="connsiteY8" fmla="*/ 321606 h 6709939"/>
              <a:gd name="connsiteX0" fmla="*/ 0 w 1086579"/>
              <a:gd name="connsiteY0" fmla="*/ 321606 h 6709939"/>
              <a:gd name="connsiteX1" fmla="*/ 321606 w 1086579"/>
              <a:gd name="connsiteY1" fmla="*/ 0 h 6709939"/>
              <a:gd name="connsiteX2" fmla="*/ 764973 w 1086579"/>
              <a:gd name="connsiteY2" fmla="*/ 0 h 6709939"/>
              <a:gd name="connsiteX3" fmla="*/ 1086579 w 1086579"/>
              <a:gd name="connsiteY3" fmla="*/ 321606 h 6709939"/>
              <a:gd name="connsiteX4" fmla="*/ 1086579 w 1086579"/>
              <a:gd name="connsiteY4" fmla="*/ 6388333 h 6709939"/>
              <a:gd name="connsiteX5" fmla="*/ 764973 w 1086579"/>
              <a:gd name="connsiteY5" fmla="*/ 6709939 h 6709939"/>
              <a:gd name="connsiteX6" fmla="*/ 321606 w 1086579"/>
              <a:gd name="connsiteY6" fmla="*/ 6709939 h 6709939"/>
              <a:gd name="connsiteX7" fmla="*/ 0 w 1086579"/>
              <a:gd name="connsiteY7" fmla="*/ 6388333 h 6709939"/>
              <a:gd name="connsiteX8" fmla="*/ 0 w 1086579"/>
              <a:gd name="connsiteY8" fmla="*/ 321606 h 6709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6579" h="6709939">
                <a:moveTo>
                  <a:pt x="0" y="321606"/>
                </a:moveTo>
                <a:cubicBezTo>
                  <a:pt x="0" y="143988"/>
                  <a:pt x="143988" y="0"/>
                  <a:pt x="321606" y="0"/>
                </a:cubicBezTo>
                <a:lnTo>
                  <a:pt x="764973" y="0"/>
                </a:lnTo>
                <a:cubicBezTo>
                  <a:pt x="942591" y="0"/>
                  <a:pt x="1086579" y="143988"/>
                  <a:pt x="1086579" y="321606"/>
                </a:cubicBezTo>
                <a:cubicBezTo>
                  <a:pt x="1076530" y="1429448"/>
                  <a:pt x="1086579" y="4366091"/>
                  <a:pt x="1086579" y="6388333"/>
                </a:cubicBezTo>
                <a:cubicBezTo>
                  <a:pt x="1086579" y="6565951"/>
                  <a:pt x="942591" y="6709939"/>
                  <a:pt x="764973" y="6709939"/>
                </a:cubicBezTo>
                <a:lnTo>
                  <a:pt x="321606" y="6709939"/>
                </a:lnTo>
                <a:cubicBezTo>
                  <a:pt x="143988" y="6709939"/>
                  <a:pt x="0" y="6565951"/>
                  <a:pt x="0" y="6388333"/>
                </a:cubicBezTo>
                <a:lnTo>
                  <a:pt x="0" y="321606"/>
                </a:lnTo>
                <a:close/>
              </a:path>
            </a:pathLst>
          </a:custGeom>
          <a:solidFill>
            <a:srgbClr val="7C41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061241-5CF3-72B5-D19C-0186E211E504}"/>
              </a:ext>
            </a:extLst>
          </p:cNvPr>
          <p:cNvSpPr txBox="1"/>
          <p:nvPr/>
        </p:nvSpPr>
        <p:spPr>
          <a:xfrm>
            <a:off x="1316041" y="-1359"/>
            <a:ext cx="3452148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Overview Dashboard</a:t>
            </a:r>
            <a:endParaRPr lang="ar-EG" sz="24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ar-E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744E7A-0086-163A-DFD5-8E11A3F750B1}"/>
              </a:ext>
            </a:extLst>
          </p:cNvPr>
          <p:cNvSpPr/>
          <p:nvPr/>
        </p:nvSpPr>
        <p:spPr>
          <a:xfrm>
            <a:off x="4407972" y="511746"/>
            <a:ext cx="2039627" cy="1138259"/>
          </a:xfrm>
          <a:prstGeom prst="roundRect">
            <a:avLst>
              <a:gd name="adj" fmla="val 26070"/>
            </a:avLst>
          </a:prstGeom>
          <a:solidFill>
            <a:srgbClr val="FFFFFF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DA4D13C-327F-5174-7425-4C3B10A09913}"/>
              </a:ext>
            </a:extLst>
          </p:cNvPr>
          <p:cNvSpPr/>
          <p:nvPr/>
        </p:nvSpPr>
        <p:spPr>
          <a:xfrm>
            <a:off x="4407972" y="1745949"/>
            <a:ext cx="2039627" cy="1138259"/>
          </a:xfrm>
          <a:prstGeom prst="roundRect">
            <a:avLst>
              <a:gd name="adj" fmla="val 26070"/>
            </a:avLst>
          </a:prstGeom>
          <a:solidFill>
            <a:srgbClr val="FFFFFF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9F0339B-7AE3-75C6-672F-F1BC878A8B8A}"/>
              </a:ext>
            </a:extLst>
          </p:cNvPr>
          <p:cNvSpPr/>
          <p:nvPr/>
        </p:nvSpPr>
        <p:spPr>
          <a:xfrm>
            <a:off x="1369974" y="3176748"/>
            <a:ext cx="3398216" cy="334992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C763619-40C2-84DA-96A8-3971B2C2A4BC}"/>
              </a:ext>
            </a:extLst>
          </p:cNvPr>
          <p:cNvSpPr/>
          <p:nvPr/>
        </p:nvSpPr>
        <p:spPr>
          <a:xfrm>
            <a:off x="252941" y="498227"/>
            <a:ext cx="1301202" cy="795067"/>
          </a:xfrm>
          <a:prstGeom prst="roundRect">
            <a:avLst>
              <a:gd name="adj" fmla="val 43320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DFEEC30-DD30-AE27-DAFD-257BCD40E115}"/>
              </a:ext>
            </a:extLst>
          </p:cNvPr>
          <p:cNvSpPr/>
          <p:nvPr/>
        </p:nvSpPr>
        <p:spPr>
          <a:xfrm>
            <a:off x="1369972" y="469263"/>
            <a:ext cx="2689561" cy="2446976"/>
          </a:xfrm>
          <a:prstGeom prst="roundRect">
            <a:avLst>
              <a:gd name="adj" fmla="val 26070"/>
            </a:avLst>
          </a:prstGeom>
          <a:solidFill>
            <a:srgbClr val="FFFFFF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A6D02B9-4F62-D7BE-DF53-FA5247E2EFEB}"/>
              </a:ext>
            </a:extLst>
          </p:cNvPr>
          <p:cNvSpPr/>
          <p:nvPr/>
        </p:nvSpPr>
        <p:spPr>
          <a:xfrm>
            <a:off x="9796210" y="499060"/>
            <a:ext cx="2039627" cy="1138259"/>
          </a:xfrm>
          <a:prstGeom prst="roundRect">
            <a:avLst>
              <a:gd name="adj" fmla="val 26070"/>
            </a:avLst>
          </a:prstGeom>
          <a:solidFill>
            <a:srgbClr val="FFFFFF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6D1CB4-3E66-0269-0594-735FFDADB3FC}"/>
              </a:ext>
            </a:extLst>
          </p:cNvPr>
          <p:cNvSpPr/>
          <p:nvPr/>
        </p:nvSpPr>
        <p:spPr>
          <a:xfrm>
            <a:off x="9796210" y="1733263"/>
            <a:ext cx="2039627" cy="1138259"/>
          </a:xfrm>
          <a:prstGeom prst="roundRect">
            <a:avLst>
              <a:gd name="adj" fmla="val 26070"/>
            </a:avLst>
          </a:prstGeom>
          <a:solidFill>
            <a:srgbClr val="FFFFFF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732BD2-14FC-8249-CD42-E78C6D475CF4}"/>
              </a:ext>
            </a:extLst>
          </p:cNvPr>
          <p:cNvSpPr/>
          <p:nvPr/>
        </p:nvSpPr>
        <p:spPr>
          <a:xfrm>
            <a:off x="6796038" y="469263"/>
            <a:ext cx="2689561" cy="2446976"/>
          </a:xfrm>
          <a:prstGeom prst="roundRect">
            <a:avLst>
              <a:gd name="adj" fmla="val 26070"/>
            </a:avLst>
          </a:prstGeom>
          <a:solidFill>
            <a:srgbClr val="FFFFFF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0DDF55A-0B91-8923-2F86-8849DB84FC79}"/>
              </a:ext>
            </a:extLst>
          </p:cNvPr>
          <p:cNvSpPr/>
          <p:nvPr/>
        </p:nvSpPr>
        <p:spPr>
          <a:xfrm>
            <a:off x="4905283" y="3176748"/>
            <a:ext cx="3398216" cy="334992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361C2AE-EDE3-FC3F-2F80-36EB81475606}"/>
              </a:ext>
            </a:extLst>
          </p:cNvPr>
          <p:cNvSpPr/>
          <p:nvPr/>
        </p:nvSpPr>
        <p:spPr>
          <a:xfrm>
            <a:off x="8437621" y="3176748"/>
            <a:ext cx="3398216" cy="334992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81296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659933-E064-0B94-44F9-DB112898580D}"/>
              </a:ext>
            </a:extLst>
          </p:cNvPr>
          <p:cNvSpPr/>
          <p:nvPr/>
        </p:nvSpPr>
        <p:spPr>
          <a:xfrm>
            <a:off x="56063" y="43221"/>
            <a:ext cx="11919107" cy="6751463"/>
          </a:xfrm>
          <a:prstGeom prst="roundRect">
            <a:avLst>
              <a:gd name="adj" fmla="val 3774"/>
            </a:avLst>
          </a:prstGeom>
          <a:gradFill flip="none" rotWithShape="1">
            <a:gsLst>
              <a:gs pos="19000">
                <a:srgbClr val="2A3143"/>
              </a:gs>
              <a:gs pos="47000">
                <a:srgbClr val="141519"/>
              </a:gs>
              <a:gs pos="68000">
                <a:srgbClr val="2A3143"/>
              </a:gs>
              <a:gs pos="89000">
                <a:srgbClr val="141519"/>
              </a:gs>
            </a:gsLst>
            <a:lin ang="8100000" scaled="1"/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771557-554E-BE3C-558A-4C56E1B625A1}"/>
              </a:ext>
            </a:extLst>
          </p:cNvPr>
          <p:cNvSpPr/>
          <p:nvPr/>
        </p:nvSpPr>
        <p:spPr>
          <a:xfrm>
            <a:off x="119509" y="120581"/>
            <a:ext cx="1086579" cy="6593051"/>
          </a:xfrm>
          <a:custGeom>
            <a:avLst/>
            <a:gdLst>
              <a:gd name="connsiteX0" fmla="*/ 0 w 1086579"/>
              <a:gd name="connsiteY0" fmla="*/ 321606 h 6709939"/>
              <a:gd name="connsiteX1" fmla="*/ 321606 w 1086579"/>
              <a:gd name="connsiteY1" fmla="*/ 0 h 6709939"/>
              <a:gd name="connsiteX2" fmla="*/ 764973 w 1086579"/>
              <a:gd name="connsiteY2" fmla="*/ 0 h 6709939"/>
              <a:gd name="connsiteX3" fmla="*/ 1086579 w 1086579"/>
              <a:gd name="connsiteY3" fmla="*/ 321606 h 6709939"/>
              <a:gd name="connsiteX4" fmla="*/ 1086579 w 1086579"/>
              <a:gd name="connsiteY4" fmla="*/ 6388333 h 6709939"/>
              <a:gd name="connsiteX5" fmla="*/ 764973 w 1086579"/>
              <a:gd name="connsiteY5" fmla="*/ 6709939 h 6709939"/>
              <a:gd name="connsiteX6" fmla="*/ 321606 w 1086579"/>
              <a:gd name="connsiteY6" fmla="*/ 6709939 h 6709939"/>
              <a:gd name="connsiteX7" fmla="*/ 0 w 1086579"/>
              <a:gd name="connsiteY7" fmla="*/ 6388333 h 6709939"/>
              <a:gd name="connsiteX8" fmla="*/ 0 w 1086579"/>
              <a:gd name="connsiteY8" fmla="*/ 321606 h 6709939"/>
              <a:gd name="connsiteX0" fmla="*/ 0 w 1086579"/>
              <a:gd name="connsiteY0" fmla="*/ 321606 h 6709939"/>
              <a:gd name="connsiteX1" fmla="*/ 321606 w 1086579"/>
              <a:gd name="connsiteY1" fmla="*/ 0 h 6709939"/>
              <a:gd name="connsiteX2" fmla="*/ 764973 w 1086579"/>
              <a:gd name="connsiteY2" fmla="*/ 0 h 6709939"/>
              <a:gd name="connsiteX3" fmla="*/ 1086579 w 1086579"/>
              <a:gd name="connsiteY3" fmla="*/ 321606 h 6709939"/>
              <a:gd name="connsiteX4" fmla="*/ 1086579 w 1086579"/>
              <a:gd name="connsiteY4" fmla="*/ 6388333 h 6709939"/>
              <a:gd name="connsiteX5" fmla="*/ 764973 w 1086579"/>
              <a:gd name="connsiteY5" fmla="*/ 6709939 h 6709939"/>
              <a:gd name="connsiteX6" fmla="*/ 321606 w 1086579"/>
              <a:gd name="connsiteY6" fmla="*/ 6709939 h 6709939"/>
              <a:gd name="connsiteX7" fmla="*/ 0 w 1086579"/>
              <a:gd name="connsiteY7" fmla="*/ 6388333 h 6709939"/>
              <a:gd name="connsiteX8" fmla="*/ 0 w 1086579"/>
              <a:gd name="connsiteY8" fmla="*/ 321606 h 6709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6579" h="6709939">
                <a:moveTo>
                  <a:pt x="0" y="321606"/>
                </a:moveTo>
                <a:cubicBezTo>
                  <a:pt x="0" y="143988"/>
                  <a:pt x="143988" y="0"/>
                  <a:pt x="321606" y="0"/>
                </a:cubicBezTo>
                <a:lnTo>
                  <a:pt x="764973" y="0"/>
                </a:lnTo>
                <a:cubicBezTo>
                  <a:pt x="942591" y="0"/>
                  <a:pt x="1086579" y="143988"/>
                  <a:pt x="1086579" y="321606"/>
                </a:cubicBezTo>
                <a:cubicBezTo>
                  <a:pt x="1076530" y="1429448"/>
                  <a:pt x="1086579" y="4366091"/>
                  <a:pt x="1086579" y="6388333"/>
                </a:cubicBezTo>
                <a:cubicBezTo>
                  <a:pt x="1086579" y="6565951"/>
                  <a:pt x="942591" y="6709939"/>
                  <a:pt x="764973" y="6709939"/>
                </a:cubicBezTo>
                <a:lnTo>
                  <a:pt x="321606" y="6709939"/>
                </a:lnTo>
                <a:cubicBezTo>
                  <a:pt x="143988" y="6709939"/>
                  <a:pt x="0" y="6565951"/>
                  <a:pt x="0" y="6388333"/>
                </a:cubicBezTo>
                <a:lnTo>
                  <a:pt x="0" y="321606"/>
                </a:lnTo>
                <a:close/>
              </a:path>
            </a:pathLst>
          </a:custGeom>
          <a:solidFill>
            <a:srgbClr val="0B0C1E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061241-5CF3-72B5-D19C-0186E211E504}"/>
              </a:ext>
            </a:extLst>
          </p:cNvPr>
          <p:cNvSpPr txBox="1"/>
          <p:nvPr/>
        </p:nvSpPr>
        <p:spPr>
          <a:xfrm>
            <a:off x="1316041" y="-1359"/>
            <a:ext cx="3452148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Overview Dashboard</a:t>
            </a:r>
            <a:endParaRPr lang="ar-EG" sz="2400" b="1" dirty="0">
              <a:solidFill>
                <a:schemeClr val="bg1"/>
              </a:solidFill>
            </a:endParaRPr>
          </a:p>
          <a:p>
            <a:endParaRPr lang="ar-E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744E7A-0086-163A-DFD5-8E11A3F750B1}"/>
              </a:ext>
            </a:extLst>
          </p:cNvPr>
          <p:cNvSpPr/>
          <p:nvPr/>
        </p:nvSpPr>
        <p:spPr>
          <a:xfrm>
            <a:off x="4407972" y="511746"/>
            <a:ext cx="2039627" cy="1138259"/>
          </a:xfrm>
          <a:prstGeom prst="roundRect">
            <a:avLst>
              <a:gd name="adj" fmla="val 26070"/>
            </a:avLst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DA4D13C-327F-5174-7425-4C3B10A09913}"/>
              </a:ext>
            </a:extLst>
          </p:cNvPr>
          <p:cNvSpPr/>
          <p:nvPr/>
        </p:nvSpPr>
        <p:spPr>
          <a:xfrm>
            <a:off x="4407972" y="1745949"/>
            <a:ext cx="2039627" cy="1138259"/>
          </a:xfrm>
          <a:prstGeom prst="roundRect">
            <a:avLst>
              <a:gd name="adj" fmla="val 26070"/>
            </a:avLst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9F0339B-7AE3-75C6-672F-F1BC878A8B8A}"/>
              </a:ext>
            </a:extLst>
          </p:cNvPr>
          <p:cNvSpPr/>
          <p:nvPr/>
        </p:nvSpPr>
        <p:spPr>
          <a:xfrm>
            <a:off x="1369974" y="3176748"/>
            <a:ext cx="3398216" cy="3349920"/>
          </a:xfrm>
          <a:prstGeom prst="roundRect">
            <a:avLst/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DFEEC30-DD30-AE27-DAFD-257BCD40E115}"/>
              </a:ext>
            </a:extLst>
          </p:cNvPr>
          <p:cNvSpPr/>
          <p:nvPr/>
        </p:nvSpPr>
        <p:spPr>
          <a:xfrm>
            <a:off x="1369972" y="469263"/>
            <a:ext cx="2689561" cy="2446976"/>
          </a:xfrm>
          <a:prstGeom prst="roundRect">
            <a:avLst>
              <a:gd name="adj" fmla="val 26070"/>
            </a:avLst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A6D02B9-4F62-D7BE-DF53-FA5247E2EFEB}"/>
              </a:ext>
            </a:extLst>
          </p:cNvPr>
          <p:cNvSpPr/>
          <p:nvPr/>
        </p:nvSpPr>
        <p:spPr>
          <a:xfrm>
            <a:off x="9796210" y="499060"/>
            <a:ext cx="2039627" cy="1138259"/>
          </a:xfrm>
          <a:prstGeom prst="roundRect">
            <a:avLst>
              <a:gd name="adj" fmla="val 26070"/>
            </a:avLst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6D1CB4-3E66-0269-0594-735FFDADB3FC}"/>
              </a:ext>
            </a:extLst>
          </p:cNvPr>
          <p:cNvSpPr/>
          <p:nvPr/>
        </p:nvSpPr>
        <p:spPr>
          <a:xfrm>
            <a:off x="9796210" y="1733263"/>
            <a:ext cx="2039627" cy="1138259"/>
          </a:xfrm>
          <a:prstGeom prst="roundRect">
            <a:avLst>
              <a:gd name="adj" fmla="val 26070"/>
            </a:avLst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732BD2-14FC-8249-CD42-E78C6D475CF4}"/>
              </a:ext>
            </a:extLst>
          </p:cNvPr>
          <p:cNvSpPr/>
          <p:nvPr/>
        </p:nvSpPr>
        <p:spPr>
          <a:xfrm>
            <a:off x="6796038" y="469263"/>
            <a:ext cx="2689561" cy="2446976"/>
          </a:xfrm>
          <a:prstGeom prst="roundRect">
            <a:avLst>
              <a:gd name="adj" fmla="val 26070"/>
            </a:avLst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0DDF55A-0B91-8923-2F86-8849DB84FC79}"/>
              </a:ext>
            </a:extLst>
          </p:cNvPr>
          <p:cNvSpPr/>
          <p:nvPr/>
        </p:nvSpPr>
        <p:spPr>
          <a:xfrm>
            <a:off x="4905283" y="3176748"/>
            <a:ext cx="3398216" cy="3349920"/>
          </a:xfrm>
          <a:prstGeom prst="roundRect">
            <a:avLst/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361C2AE-EDE3-FC3F-2F80-36EB81475606}"/>
              </a:ext>
            </a:extLst>
          </p:cNvPr>
          <p:cNvSpPr/>
          <p:nvPr/>
        </p:nvSpPr>
        <p:spPr>
          <a:xfrm>
            <a:off x="8437621" y="3176748"/>
            <a:ext cx="3398216" cy="3349920"/>
          </a:xfrm>
          <a:prstGeom prst="roundRect">
            <a:avLst/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AB1B62EB-A0DC-7AEC-A2F3-7FA5DD1F77FE}"/>
              </a:ext>
            </a:extLst>
          </p:cNvPr>
          <p:cNvSpPr/>
          <p:nvPr/>
        </p:nvSpPr>
        <p:spPr>
          <a:xfrm rot="10800000">
            <a:off x="179433" y="488179"/>
            <a:ext cx="1030345" cy="912700"/>
          </a:xfrm>
          <a:prstGeom prst="flowChartDelay">
            <a:avLst/>
          </a:prstGeom>
          <a:solidFill>
            <a:srgbClr val="787AA3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6489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659933-E064-0B94-44F9-DB112898580D}"/>
              </a:ext>
            </a:extLst>
          </p:cNvPr>
          <p:cNvSpPr/>
          <p:nvPr/>
        </p:nvSpPr>
        <p:spPr>
          <a:xfrm>
            <a:off x="56063" y="43221"/>
            <a:ext cx="11919107" cy="6751463"/>
          </a:xfrm>
          <a:prstGeom prst="roundRect">
            <a:avLst>
              <a:gd name="adj" fmla="val 3774"/>
            </a:avLst>
          </a:prstGeom>
          <a:solidFill>
            <a:srgbClr val="FAFAFA"/>
          </a:solidFill>
          <a:ln>
            <a:solidFill>
              <a:srgbClr val="F2F2F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061241-5CF3-72B5-D19C-0186E211E504}"/>
              </a:ext>
            </a:extLst>
          </p:cNvPr>
          <p:cNvSpPr txBox="1"/>
          <p:nvPr/>
        </p:nvSpPr>
        <p:spPr>
          <a:xfrm>
            <a:off x="1316041" y="-1359"/>
            <a:ext cx="3452148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Hotel Dashboard</a:t>
            </a:r>
            <a:endParaRPr lang="ar-EG" sz="24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ar-EG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9F0339B-7AE3-75C6-672F-F1BC878A8B8A}"/>
              </a:ext>
            </a:extLst>
          </p:cNvPr>
          <p:cNvSpPr/>
          <p:nvPr/>
        </p:nvSpPr>
        <p:spPr>
          <a:xfrm>
            <a:off x="1369973" y="3549576"/>
            <a:ext cx="4653753" cy="30976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361C2AE-EDE3-FC3F-2F80-36EB81475606}"/>
              </a:ext>
            </a:extLst>
          </p:cNvPr>
          <p:cNvSpPr/>
          <p:nvPr/>
        </p:nvSpPr>
        <p:spPr>
          <a:xfrm>
            <a:off x="6182404" y="357939"/>
            <a:ext cx="5634085" cy="6289305"/>
          </a:xfrm>
          <a:prstGeom prst="roundRect">
            <a:avLst>
              <a:gd name="adj" fmla="val 792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7" name="Rectangle: Rounded Corners 6">
            <a:extLst>
              <a:ext uri="{FF2B5EF4-FFF2-40B4-BE49-F238E27FC236}">
                <a16:creationId xmlns:a16="http://schemas.microsoft.com/office/drawing/2014/main" id="{0E203BA6-0CCF-096B-802A-AF80BBF86FC4}"/>
              </a:ext>
            </a:extLst>
          </p:cNvPr>
          <p:cNvSpPr/>
          <p:nvPr/>
        </p:nvSpPr>
        <p:spPr>
          <a:xfrm>
            <a:off x="159701" y="110533"/>
            <a:ext cx="1086579" cy="6593051"/>
          </a:xfrm>
          <a:custGeom>
            <a:avLst/>
            <a:gdLst>
              <a:gd name="connsiteX0" fmla="*/ 0 w 1086579"/>
              <a:gd name="connsiteY0" fmla="*/ 321606 h 6709939"/>
              <a:gd name="connsiteX1" fmla="*/ 321606 w 1086579"/>
              <a:gd name="connsiteY1" fmla="*/ 0 h 6709939"/>
              <a:gd name="connsiteX2" fmla="*/ 764973 w 1086579"/>
              <a:gd name="connsiteY2" fmla="*/ 0 h 6709939"/>
              <a:gd name="connsiteX3" fmla="*/ 1086579 w 1086579"/>
              <a:gd name="connsiteY3" fmla="*/ 321606 h 6709939"/>
              <a:gd name="connsiteX4" fmla="*/ 1086579 w 1086579"/>
              <a:gd name="connsiteY4" fmla="*/ 6388333 h 6709939"/>
              <a:gd name="connsiteX5" fmla="*/ 764973 w 1086579"/>
              <a:gd name="connsiteY5" fmla="*/ 6709939 h 6709939"/>
              <a:gd name="connsiteX6" fmla="*/ 321606 w 1086579"/>
              <a:gd name="connsiteY6" fmla="*/ 6709939 h 6709939"/>
              <a:gd name="connsiteX7" fmla="*/ 0 w 1086579"/>
              <a:gd name="connsiteY7" fmla="*/ 6388333 h 6709939"/>
              <a:gd name="connsiteX8" fmla="*/ 0 w 1086579"/>
              <a:gd name="connsiteY8" fmla="*/ 321606 h 6709939"/>
              <a:gd name="connsiteX0" fmla="*/ 0 w 1086579"/>
              <a:gd name="connsiteY0" fmla="*/ 321606 h 6709939"/>
              <a:gd name="connsiteX1" fmla="*/ 321606 w 1086579"/>
              <a:gd name="connsiteY1" fmla="*/ 0 h 6709939"/>
              <a:gd name="connsiteX2" fmla="*/ 764973 w 1086579"/>
              <a:gd name="connsiteY2" fmla="*/ 0 h 6709939"/>
              <a:gd name="connsiteX3" fmla="*/ 1086579 w 1086579"/>
              <a:gd name="connsiteY3" fmla="*/ 321606 h 6709939"/>
              <a:gd name="connsiteX4" fmla="*/ 1086579 w 1086579"/>
              <a:gd name="connsiteY4" fmla="*/ 6388333 h 6709939"/>
              <a:gd name="connsiteX5" fmla="*/ 764973 w 1086579"/>
              <a:gd name="connsiteY5" fmla="*/ 6709939 h 6709939"/>
              <a:gd name="connsiteX6" fmla="*/ 321606 w 1086579"/>
              <a:gd name="connsiteY6" fmla="*/ 6709939 h 6709939"/>
              <a:gd name="connsiteX7" fmla="*/ 0 w 1086579"/>
              <a:gd name="connsiteY7" fmla="*/ 6388333 h 6709939"/>
              <a:gd name="connsiteX8" fmla="*/ 0 w 1086579"/>
              <a:gd name="connsiteY8" fmla="*/ 321606 h 6709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6579" h="6709939">
                <a:moveTo>
                  <a:pt x="0" y="321606"/>
                </a:moveTo>
                <a:cubicBezTo>
                  <a:pt x="0" y="143988"/>
                  <a:pt x="143988" y="0"/>
                  <a:pt x="321606" y="0"/>
                </a:cubicBezTo>
                <a:lnTo>
                  <a:pt x="764973" y="0"/>
                </a:lnTo>
                <a:cubicBezTo>
                  <a:pt x="942591" y="0"/>
                  <a:pt x="1086579" y="143988"/>
                  <a:pt x="1086579" y="321606"/>
                </a:cubicBezTo>
                <a:cubicBezTo>
                  <a:pt x="1076530" y="1429448"/>
                  <a:pt x="1086579" y="4366091"/>
                  <a:pt x="1086579" y="6388333"/>
                </a:cubicBezTo>
                <a:cubicBezTo>
                  <a:pt x="1086579" y="6565951"/>
                  <a:pt x="942591" y="6709939"/>
                  <a:pt x="764973" y="6709939"/>
                </a:cubicBezTo>
                <a:lnTo>
                  <a:pt x="321606" y="6709939"/>
                </a:lnTo>
                <a:cubicBezTo>
                  <a:pt x="143988" y="6709939"/>
                  <a:pt x="0" y="6565951"/>
                  <a:pt x="0" y="6388333"/>
                </a:cubicBezTo>
                <a:lnTo>
                  <a:pt x="0" y="321606"/>
                </a:lnTo>
                <a:close/>
              </a:path>
            </a:pathLst>
          </a:custGeom>
          <a:solidFill>
            <a:srgbClr val="7C41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EB6874-9DAA-9C01-E1E0-33A7622665CD}"/>
              </a:ext>
            </a:extLst>
          </p:cNvPr>
          <p:cNvSpPr/>
          <p:nvPr/>
        </p:nvSpPr>
        <p:spPr>
          <a:xfrm>
            <a:off x="242893" y="1439953"/>
            <a:ext cx="1301202" cy="795067"/>
          </a:xfrm>
          <a:prstGeom prst="roundRect">
            <a:avLst>
              <a:gd name="adj" fmla="val 43320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0DDF55A-0B91-8923-2F86-8849DB84FC79}"/>
              </a:ext>
            </a:extLst>
          </p:cNvPr>
          <p:cNvSpPr/>
          <p:nvPr/>
        </p:nvSpPr>
        <p:spPr>
          <a:xfrm>
            <a:off x="1369974" y="445252"/>
            <a:ext cx="4653754" cy="282729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20357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659933-E064-0B94-44F9-DB112898580D}"/>
              </a:ext>
            </a:extLst>
          </p:cNvPr>
          <p:cNvSpPr/>
          <p:nvPr/>
        </p:nvSpPr>
        <p:spPr>
          <a:xfrm>
            <a:off x="56063" y="43221"/>
            <a:ext cx="11919107" cy="6751463"/>
          </a:xfrm>
          <a:prstGeom prst="roundRect">
            <a:avLst>
              <a:gd name="adj" fmla="val 3774"/>
            </a:avLst>
          </a:prstGeom>
          <a:gradFill flip="none" rotWithShape="1">
            <a:gsLst>
              <a:gs pos="19000">
                <a:srgbClr val="2A3143"/>
              </a:gs>
              <a:gs pos="47000">
                <a:srgbClr val="141519"/>
              </a:gs>
              <a:gs pos="68000">
                <a:srgbClr val="2A3143"/>
              </a:gs>
              <a:gs pos="89000">
                <a:srgbClr val="141519"/>
              </a:gs>
            </a:gsLst>
            <a:lin ang="8100000" scaled="1"/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771557-554E-BE3C-558A-4C56E1B625A1}"/>
              </a:ext>
            </a:extLst>
          </p:cNvPr>
          <p:cNvSpPr/>
          <p:nvPr/>
        </p:nvSpPr>
        <p:spPr>
          <a:xfrm>
            <a:off x="119509" y="120581"/>
            <a:ext cx="1086579" cy="6593051"/>
          </a:xfrm>
          <a:custGeom>
            <a:avLst/>
            <a:gdLst>
              <a:gd name="connsiteX0" fmla="*/ 0 w 1086579"/>
              <a:gd name="connsiteY0" fmla="*/ 321606 h 6709939"/>
              <a:gd name="connsiteX1" fmla="*/ 321606 w 1086579"/>
              <a:gd name="connsiteY1" fmla="*/ 0 h 6709939"/>
              <a:gd name="connsiteX2" fmla="*/ 764973 w 1086579"/>
              <a:gd name="connsiteY2" fmla="*/ 0 h 6709939"/>
              <a:gd name="connsiteX3" fmla="*/ 1086579 w 1086579"/>
              <a:gd name="connsiteY3" fmla="*/ 321606 h 6709939"/>
              <a:gd name="connsiteX4" fmla="*/ 1086579 w 1086579"/>
              <a:gd name="connsiteY4" fmla="*/ 6388333 h 6709939"/>
              <a:gd name="connsiteX5" fmla="*/ 764973 w 1086579"/>
              <a:gd name="connsiteY5" fmla="*/ 6709939 h 6709939"/>
              <a:gd name="connsiteX6" fmla="*/ 321606 w 1086579"/>
              <a:gd name="connsiteY6" fmla="*/ 6709939 h 6709939"/>
              <a:gd name="connsiteX7" fmla="*/ 0 w 1086579"/>
              <a:gd name="connsiteY7" fmla="*/ 6388333 h 6709939"/>
              <a:gd name="connsiteX8" fmla="*/ 0 w 1086579"/>
              <a:gd name="connsiteY8" fmla="*/ 321606 h 6709939"/>
              <a:gd name="connsiteX0" fmla="*/ 0 w 1086579"/>
              <a:gd name="connsiteY0" fmla="*/ 321606 h 6709939"/>
              <a:gd name="connsiteX1" fmla="*/ 321606 w 1086579"/>
              <a:gd name="connsiteY1" fmla="*/ 0 h 6709939"/>
              <a:gd name="connsiteX2" fmla="*/ 764973 w 1086579"/>
              <a:gd name="connsiteY2" fmla="*/ 0 h 6709939"/>
              <a:gd name="connsiteX3" fmla="*/ 1086579 w 1086579"/>
              <a:gd name="connsiteY3" fmla="*/ 321606 h 6709939"/>
              <a:gd name="connsiteX4" fmla="*/ 1086579 w 1086579"/>
              <a:gd name="connsiteY4" fmla="*/ 6388333 h 6709939"/>
              <a:gd name="connsiteX5" fmla="*/ 764973 w 1086579"/>
              <a:gd name="connsiteY5" fmla="*/ 6709939 h 6709939"/>
              <a:gd name="connsiteX6" fmla="*/ 321606 w 1086579"/>
              <a:gd name="connsiteY6" fmla="*/ 6709939 h 6709939"/>
              <a:gd name="connsiteX7" fmla="*/ 0 w 1086579"/>
              <a:gd name="connsiteY7" fmla="*/ 6388333 h 6709939"/>
              <a:gd name="connsiteX8" fmla="*/ 0 w 1086579"/>
              <a:gd name="connsiteY8" fmla="*/ 321606 h 6709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6579" h="6709939">
                <a:moveTo>
                  <a:pt x="0" y="321606"/>
                </a:moveTo>
                <a:cubicBezTo>
                  <a:pt x="0" y="143988"/>
                  <a:pt x="143988" y="0"/>
                  <a:pt x="321606" y="0"/>
                </a:cubicBezTo>
                <a:lnTo>
                  <a:pt x="764973" y="0"/>
                </a:lnTo>
                <a:cubicBezTo>
                  <a:pt x="942591" y="0"/>
                  <a:pt x="1086579" y="143988"/>
                  <a:pt x="1086579" y="321606"/>
                </a:cubicBezTo>
                <a:cubicBezTo>
                  <a:pt x="1076530" y="1429448"/>
                  <a:pt x="1086579" y="4366091"/>
                  <a:pt x="1086579" y="6388333"/>
                </a:cubicBezTo>
                <a:cubicBezTo>
                  <a:pt x="1086579" y="6565951"/>
                  <a:pt x="942591" y="6709939"/>
                  <a:pt x="764973" y="6709939"/>
                </a:cubicBezTo>
                <a:lnTo>
                  <a:pt x="321606" y="6709939"/>
                </a:lnTo>
                <a:cubicBezTo>
                  <a:pt x="143988" y="6709939"/>
                  <a:pt x="0" y="6565951"/>
                  <a:pt x="0" y="6388333"/>
                </a:cubicBezTo>
                <a:lnTo>
                  <a:pt x="0" y="321606"/>
                </a:lnTo>
                <a:close/>
              </a:path>
            </a:pathLst>
          </a:custGeom>
          <a:solidFill>
            <a:srgbClr val="0B0C1E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061241-5CF3-72B5-D19C-0186E211E504}"/>
              </a:ext>
            </a:extLst>
          </p:cNvPr>
          <p:cNvSpPr txBox="1"/>
          <p:nvPr/>
        </p:nvSpPr>
        <p:spPr>
          <a:xfrm>
            <a:off x="1366281" y="-1359"/>
            <a:ext cx="3452148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Hotel  Dashboard</a:t>
            </a:r>
            <a:endParaRPr lang="ar-EG" sz="2400" b="1" dirty="0">
              <a:solidFill>
                <a:schemeClr val="bg1"/>
              </a:solidFill>
            </a:endParaRPr>
          </a:p>
          <a:p>
            <a:endParaRPr lang="ar-EG" dirty="0"/>
          </a:p>
        </p:txBody>
      </p:sp>
      <p:sp>
        <p:nvSpPr>
          <p:cNvPr id="15" name="Flowchart: Delay 14">
            <a:extLst>
              <a:ext uri="{FF2B5EF4-FFF2-40B4-BE49-F238E27FC236}">
                <a16:creationId xmlns:a16="http://schemas.microsoft.com/office/drawing/2014/main" id="{C4A9DD4F-623D-2D4E-13FF-414222198893}"/>
              </a:ext>
            </a:extLst>
          </p:cNvPr>
          <p:cNvSpPr/>
          <p:nvPr/>
        </p:nvSpPr>
        <p:spPr>
          <a:xfrm rot="10800000">
            <a:off x="179432" y="1458144"/>
            <a:ext cx="1030345" cy="912700"/>
          </a:xfrm>
          <a:prstGeom prst="flowChartDelay">
            <a:avLst/>
          </a:prstGeom>
          <a:solidFill>
            <a:srgbClr val="787AA3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4EFB4F7-ACE4-3A5A-DE90-764545243944}"/>
              </a:ext>
            </a:extLst>
          </p:cNvPr>
          <p:cNvSpPr/>
          <p:nvPr/>
        </p:nvSpPr>
        <p:spPr>
          <a:xfrm>
            <a:off x="1369974" y="445252"/>
            <a:ext cx="4653754" cy="2827290"/>
          </a:xfrm>
          <a:prstGeom prst="roundRect">
            <a:avLst/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A227BF1-C28A-7FA3-5A4E-7EFB826AECDF}"/>
              </a:ext>
            </a:extLst>
          </p:cNvPr>
          <p:cNvSpPr/>
          <p:nvPr/>
        </p:nvSpPr>
        <p:spPr>
          <a:xfrm>
            <a:off x="1369973" y="3549576"/>
            <a:ext cx="4653753" cy="3097668"/>
          </a:xfrm>
          <a:prstGeom prst="roundRect">
            <a:avLst/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94311E6-99E6-097D-4E25-27A9183849F7}"/>
              </a:ext>
            </a:extLst>
          </p:cNvPr>
          <p:cNvSpPr/>
          <p:nvPr/>
        </p:nvSpPr>
        <p:spPr>
          <a:xfrm>
            <a:off x="6182404" y="357939"/>
            <a:ext cx="5634085" cy="6289305"/>
          </a:xfrm>
          <a:prstGeom prst="roundRect">
            <a:avLst>
              <a:gd name="adj" fmla="val 7928"/>
            </a:avLst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836458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659933-E064-0B94-44F9-DB112898580D}"/>
              </a:ext>
            </a:extLst>
          </p:cNvPr>
          <p:cNvSpPr/>
          <p:nvPr/>
        </p:nvSpPr>
        <p:spPr>
          <a:xfrm>
            <a:off x="30000" y="46326"/>
            <a:ext cx="11919107" cy="6751463"/>
          </a:xfrm>
          <a:prstGeom prst="roundRect">
            <a:avLst>
              <a:gd name="adj" fmla="val 3774"/>
            </a:avLst>
          </a:prstGeom>
          <a:solidFill>
            <a:srgbClr val="FAFAFA"/>
          </a:solidFill>
          <a:ln>
            <a:solidFill>
              <a:srgbClr val="F2F2F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061241-5CF3-72B5-D19C-0186E211E504}"/>
              </a:ext>
            </a:extLst>
          </p:cNvPr>
          <p:cNvSpPr txBox="1"/>
          <p:nvPr/>
        </p:nvSpPr>
        <p:spPr>
          <a:xfrm>
            <a:off x="1316041" y="-1359"/>
            <a:ext cx="3452148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Booking Dashboard</a:t>
            </a:r>
            <a:endParaRPr lang="ar-EG" sz="24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ar-E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026AF9-8AC3-E7DB-13B5-884090AD5F6A}"/>
              </a:ext>
            </a:extLst>
          </p:cNvPr>
          <p:cNvSpPr/>
          <p:nvPr/>
        </p:nvSpPr>
        <p:spPr>
          <a:xfrm>
            <a:off x="7656842" y="103184"/>
            <a:ext cx="2913649" cy="48967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9F0339B-7AE3-75C6-672F-F1BC878A8B8A}"/>
              </a:ext>
            </a:extLst>
          </p:cNvPr>
          <p:cNvSpPr/>
          <p:nvPr/>
        </p:nvSpPr>
        <p:spPr>
          <a:xfrm>
            <a:off x="6111336" y="4923098"/>
            <a:ext cx="5703586" cy="17791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3FFE327-D053-C3D3-E9F0-03EEFFA44E71}"/>
              </a:ext>
            </a:extLst>
          </p:cNvPr>
          <p:cNvSpPr/>
          <p:nvPr/>
        </p:nvSpPr>
        <p:spPr>
          <a:xfrm>
            <a:off x="6111336" y="707870"/>
            <a:ext cx="5703586" cy="225639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B838AD8-F6DE-68DC-3FC9-9552B4687441}"/>
              </a:ext>
            </a:extLst>
          </p:cNvPr>
          <p:cNvSpPr/>
          <p:nvPr/>
        </p:nvSpPr>
        <p:spPr>
          <a:xfrm>
            <a:off x="1316041" y="468017"/>
            <a:ext cx="4653754" cy="182440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85AFA2-3281-945E-0EF1-1F81E57CF102}"/>
              </a:ext>
            </a:extLst>
          </p:cNvPr>
          <p:cNvSpPr/>
          <p:nvPr/>
        </p:nvSpPr>
        <p:spPr>
          <a:xfrm>
            <a:off x="6108093" y="3039083"/>
            <a:ext cx="5703586" cy="17791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5" name="Rectangle: Rounded Corners 6">
            <a:extLst>
              <a:ext uri="{FF2B5EF4-FFF2-40B4-BE49-F238E27FC236}">
                <a16:creationId xmlns:a16="http://schemas.microsoft.com/office/drawing/2014/main" id="{BDC7BC8F-5333-0DE7-95FE-F093B4335588}"/>
              </a:ext>
            </a:extLst>
          </p:cNvPr>
          <p:cNvSpPr/>
          <p:nvPr/>
        </p:nvSpPr>
        <p:spPr>
          <a:xfrm>
            <a:off x="159701" y="110533"/>
            <a:ext cx="1086579" cy="6593051"/>
          </a:xfrm>
          <a:custGeom>
            <a:avLst/>
            <a:gdLst>
              <a:gd name="connsiteX0" fmla="*/ 0 w 1086579"/>
              <a:gd name="connsiteY0" fmla="*/ 321606 h 6709939"/>
              <a:gd name="connsiteX1" fmla="*/ 321606 w 1086579"/>
              <a:gd name="connsiteY1" fmla="*/ 0 h 6709939"/>
              <a:gd name="connsiteX2" fmla="*/ 764973 w 1086579"/>
              <a:gd name="connsiteY2" fmla="*/ 0 h 6709939"/>
              <a:gd name="connsiteX3" fmla="*/ 1086579 w 1086579"/>
              <a:gd name="connsiteY3" fmla="*/ 321606 h 6709939"/>
              <a:gd name="connsiteX4" fmla="*/ 1086579 w 1086579"/>
              <a:gd name="connsiteY4" fmla="*/ 6388333 h 6709939"/>
              <a:gd name="connsiteX5" fmla="*/ 764973 w 1086579"/>
              <a:gd name="connsiteY5" fmla="*/ 6709939 h 6709939"/>
              <a:gd name="connsiteX6" fmla="*/ 321606 w 1086579"/>
              <a:gd name="connsiteY6" fmla="*/ 6709939 h 6709939"/>
              <a:gd name="connsiteX7" fmla="*/ 0 w 1086579"/>
              <a:gd name="connsiteY7" fmla="*/ 6388333 h 6709939"/>
              <a:gd name="connsiteX8" fmla="*/ 0 w 1086579"/>
              <a:gd name="connsiteY8" fmla="*/ 321606 h 6709939"/>
              <a:gd name="connsiteX0" fmla="*/ 0 w 1086579"/>
              <a:gd name="connsiteY0" fmla="*/ 321606 h 6709939"/>
              <a:gd name="connsiteX1" fmla="*/ 321606 w 1086579"/>
              <a:gd name="connsiteY1" fmla="*/ 0 h 6709939"/>
              <a:gd name="connsiteX2" fmla="*/ 764973 w 1086579"/>
              <a:gd name="connsiteY2" fmla="*/ 0 h 6709939"/>
              <a:gd name="connsiteX3" fmla="*/ 1086579 w 1086579"/>
              <a:gd name="connsiteY3" fmla="*/ 321606 h 6709939"/>
              <a:gd name="connsiteX4" fmla="*/ 1086579 w 1086579"/>
              <a:gd name="connsiteY4" fmla="*/ 6388333 h 6709939"/>
              <a:gd name="connsiteX5" fmla="*/ 764973 w 1086579"/>
              <a:gd name="connsiteY5" fmla="*/ 6709939 h 6709939"/>
              <a:gd name="connsiteX6" fmla="*/ 321606 w 1086579"/>
              <a:gd name="connsiteY6" fmla="*/ 6709939 h 6709939"/>
              <a:gd name="connsiteX7" fmla="*/ 0 w 1086579"/>
              <a:gd name="connsiteY7" fmla="*/ 6388333 h 6709939"/>
              <a:gd name="connsiteX8" fmla="*/ 0 w 1086579"/>
              <a:gd name="connsiteY8" fmla="*/ 321606 h 6709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6579" h="6709939">
                <a:moveTo>
                  <a:pt x="0" y="321606"/>
                </a:moveTo>
                <a:cubicBezTo>
                  <a:pt x="0" y="143988"/>
                  <a:pt x="143988" y="0"/>
                  <a:pt x="321606" y="0"/>
                </a:cubicBezTo>
                <a:lnTo>
                  <a:pt x="764973" y="0"/>
                </a:lnTo>
                <a:cubicBezTo>
                  <a:pt x="942591" y="0"/>
                  <a:pt x="1086579" y="143988"/>
                  <a:pt x="1086579" y="321606"/>
                </a:cubicBezTo>
                <a:cubicBezTo>
                  <a:pt x="1076530" y="1429448"/>
                  <a:pt x="1086579" y="4366091"/>
                  <a:pt x="1086579" y="6388333"/>
                </a:cubicBezTo>
                <a:cubicBezTo>
                  <a:pt x="1086579" y="6565951"/>
                  <a:pt x="942591" y="6709939"/>
                  <a:pt x="764973" y="6709939"/>
                </a:cubicBezTo>
                <a:lnTo>
                  <a:pt x="321606" y="6709939"/>
                </a:lnTo>
                <a:cubicBezTo>
                  <a:pt x="143988" y="6709939"/>
                  <a:pt x="0" y="6565951"/>
                  <a:pt x="0" y="6388333"/>
                </a:cubicBezTo>
                <a:lnTo>
                  <a:pt x="0" y="321606"/>
                </a:lnTo>
                <a:close/>
              </a:path>
            </a:pathLst>
          </a:custGeom>
          <a:solidFill>
            <a:srgbClr val="7C41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318CE61-1496-B85A-2A2A-E84FDFA31987}"/>
              </a:ext>
            </a:extLst>
          </p:cNvPr>
          <p:cNvSpPr/>
          <p:nvPr/>
        </p:nvSpPr>
        <p:spPr>
          <a:xfrm>
            <a:off x="242893" y="2393038"/>
            <a:ext cx="1301202" cy="795067"/>
          </a:xfrm>
          <a:prstGeom prst="roundRect">
            <a:avLst>
              <a:gd name="adj" fmla="val 43320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E40542-9C57-4B74-7075-034FD4EAC9B7}"/>
              </a:ext>
            </a:extLst>
          </p:cNvPr>
          <p:cNvSpPr/>
          <p:nvPr/>
        </p:nvSpPr>
        <p:spPr>
          <a:xfrm>
            <a:off x="1295597" y="2393038"/>
            <a:ext cx="4653754" cy="430413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06785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659933-E064-0B94-44F9-DB112898580D}"/>
              </a:ext>
            </a:extLst>
          </p:cNvPr>
          <p:cNvSpPr/>
          <p:nvPr/>
        </p:nvSpPr>
        <p:spPr>
          <a:xfrm>
            <a:off x="56063" y="43221"/>
            <a:ext cx="11919107" cy="6751463"/>
          </a:xfrm>
          <a:prstGeom prst="roundRect">
            <a:avLst>
              <a:gd name="adj" fmla="val 3774"/>
            </a:avLst>
          </a:prstGeom>
          <a:gradFill flip="none" rotWithShape="1">
            <a:gsLst>
              <a:gs pos="19000">
                <a:srgbClr val="2A3143"/>
              </a:gs>
              <a:gs pos="47000">
                <a:srgbClr val="141519"/>
              </a:gs>
              <a:gs pos="68000">
                <a:srgbClr val="2A3143"/>
              </a:gs>
              <a:gs pos="89000">
                <a:srgbClr val="141519"/>
              </a:gs>
            </a:gsLst>
            <a:lin ang="8100000" scaled="1"/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771557-554E-BE3C-558A-4C56E1B625A1}"/>
              </a:ext>
            </a:extLst>
          </p:cNvPr>
          <p:cNvSpPr/>
          <p:nvPr/>
        </p:nvSpPr>
        <p:spPr>
          <a:xfrm>
            <a:off x="119509" y="120581"/>
            <a:ext cx="1086579" cy="6593051"/>
          </a:xfrm>
          <a:custGeom>
            <a:avLst/>
            <a:gdLst>
              <a:gd name="connsiteX0" fmla="*/ 0 w 1086579"/>
              <a:gd name="connsiteY0" fmla="*/ 321606 h 6709939"/>
              <a:gd name="connsiteX1" fmla="*/ 321606 w 1086579"/>
              <a:gd name="connsiteY1" fmla="*/ 0 h 6709939"/>
              <a:gd name="connsiteX2" fmla="*/ 764973 w 1086579"/>
              <a:gd name="connsiteY2" fmla="*/ 0 h 6709939"/>
              <a:gd name="connsiteX3" fmla="*/ 1086579 w 1086579"/>
              <a:gd name="connsiteY3" fmla="*/ 321606 h 6709939"/>
              <a:gd name="connsiteX4" fmla="*/ 1086579 w 1086579"/>
              <a:gd name="connsiteY4" fmla="*/ 6388333 h 6709939"/>
              <a:gd name="connsiteX5" fmla="*/ 764973 w 1086579"/>
              <a:gd name="connsiteY5" fmla="*/ 6709939 h 6709939"/>
              <a:gd name="connsiteX6" fmla="*/ 321606 w 1086579"/>
              <a:gd name="connsiteY6" fmla="*/ 6709939 h 6709939"/>
              <a:gd name="connsiteX7" fmla="*/ 0 w 1086579"/>
              <a:gd name="connsiteY7" fmla="*/ 6388333 h 6709939"/>
              <a:gd name="connsiteX8" fmla="*/ 0 w 1086579"/>
              <a:gd name="connsiteY8" fmla="*/ 321606 h 6709939"/>
              <a:gd name="connsiteX0" fmla="*/ 0 w 1086579"/>
              <a:gd name="connsiteY0" fmla="*/ 321606 h 6709939"/>
              <a:gd name="connsiteX1" fmla="*/ 321606 w 1086579"/>
              <a:gd name="connsiteY1" fmla="*/ 0 h 6709939"/>
              <a:gd name="connsiteX2" fmla="*/ 764973 w 1086579"/>
              <a:gd name="connsiteY2" fmla="*/ 0 h 6709939"/>
              <a:gd name="connsiteX3" fmla="*/ 1086579 w 1086579"/>
              <a:gd name="connsiteY3" fmla="*/ 321606 h 6709939"/>
              <a:gd name="connsiteX4" fmla="*/ 1086579 w 1086579"/>
              <a:gd name="connsiteY4" fmla="*/ 6388333 h 6709939"/>
              <a:gd name="connsiteX5" fmla="*/ 764973 w 1086579"/>
              <a:gd name="connsiteY5" fmla="*/ 6709939 h 6709939"/>
              <a:gd name="connsiteX6" fmla="*/ 321606 w 1086579"/>
              <a:gd name="connsiteY6" fmla="*/ 6709939 h 6709939"/>
              <a:gd name="connsiteX7" fmla="*/ 0 w 1086579"/>
              <a:gd name="connsiteY7" fmla="*/ 6388333 h 6709939"/>
              <a:gd name="connsiteX8" fmla="*/ 0 w 1086579"/>
              <a:gd name="connsiteY8" fmla="*/ 321606 h 6709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6579" h="6709939">
                <a:moveTo>
                  <a:pt x="0" y="321606"/>
                </a:moveTo>
                <a:cubicBezTo>
                  <a:pt x="0" y="143988"/>
                  <a:pt x="143988" y="0"/>
                  <a:pt x="321606" y="0"/>
                </a:cubicBezTo>
                <a:lnTo>
                  <a:pt x="764973" y="0"/>
                </a:lnTo>
                <a:cubicBezTo>
                  <a:pt x="942591" y="0"/>
                  <a:pt x="1086579" y="143988"/>
                  <a:pt x="1086579" y="321606"/>
                </a:cubicBezTo>
                <a:cubicBezTo>
                  <a:pt x="1076530" y="1429448"/>
                  <a:pt x="1086579" y="4366091"/>
                  <a:pt x="1086579" y="6388333"/>
                </a:cubicBezTo>
                <a:cubicBezTo>
                  <a:pt x="1086579" y="6565951"/>
                  <a:pt x="942591" y="6709939"/>
                  <a:pt x="764973" y="6709939"/>
                </a:cubicBezTo>
                <a:lnTo>
                  <a:pt x="321606" y="6709939"/>
                </a:lnTo>
                <a:cubicBezTo>
                  <a:pt x="143988" y="6709939"/>
                  <a:pt x="0" y="6565951"/>
                  <a:pt x="0" y="6388333"/>
                </a:cubicBezTo>
                <a:lnTo>
                  <a:pt x="0" y="321606"/>
                </a:lnTo>
                <a:close/>
              </a:path>
            </a:pathLst>
          </a:custGeom>
          <a:solidFill>
            <a:srgbClr val="0B0C1E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061241-5CF3-72B5-D19C-0186E211E504}"/>
              </a:ext>
            </a:extLst>
          </p:cNvPr>
          <p:cNvSpPr txBox="1"/>
          <p:nvPr/>
        </p:nvSpPr>
        <p:spPr>
          <a:xfrm>
            <a:off x="1366281" y="-1359"/>
            <a:ext cx="3452148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Booking  Dashboard</a:t>
            </a:r>
            <a:endParaRPr lang="ar-EG" sz="2400" b="1" dirty="0">
              <a:solidFill>
                <a:schemeClr val="bg1"/>
              </a:solidFill>
            </a:endParaRPr>
          </a:p>
          <a:p>
            <a:endParaRPr lang="ar-EG" dirty="0"/>
          </a:p>
        </p:txBody>
      </p:sp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A03C3478-8A39-523D-73AA-10142736885A}"/>
              </a:ext>
            </a:extLst>
          </p:cNvPr>
          <p:cNvSpPr/>
          <p:nvPr/>
        </p:nvSpPr>
        <p:spPr>
          <a:xfrm rot="10800000">
            <a:off x="172814" y="2428108"/>
            <a:ext cx="1030345" cy="912700"/>
          </a:xfrm>
          <a:prstGeom prst="flowChartDelay">
            <a:avLst/>
          </a:prstGeom>
          <a:solidFill>
            <a:srgbClr val="787AA3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35BC77-37BE-9F80-5DE2-1F54F0F9B1C2}"/>
              </a:ext>
            </a:extLst>
          </p:cNvPr>
          <p:cNvSpPr/>
          <p:nvPr/>
        </p:nvSpPr>
        <p:spPr>
          <a:xfrm>
            <a:off x="1316041" y="468017"/>
            <a:ext cx="4653754" cy="1824408"/>
          </a:xfrm>
          <a:prstGeom prst="roundRect">
            <a:avLst/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21C650-AB4E-19B0-D1AA-EB2C713677AE}"/>
              </a:ext>
            </a:extLst>
          </p:cNvPr>
          <p:cNvSpPr/>
          <p:nvPr/>
        </p:nvSpPr>
        <p:spPr>
          <a:xfrm>
            <a:off x="1295597" y="2393038"/>
            <a:ext cx="4653754" cy="4304138"/>
          </a:xfrm>
          <a:prstGeom prst="roundRect">
            <a:avLst/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9347E4-32C8-D18D-7A1B-27769BA1C312}"/>
              </a:ext>
            </a:extLst>
          </p:cNvPr>
          <p:cNvSpPr/>
          <p:nvPr/>
        </p:nvSpPr>
        <p:spPr>
          <a:xfrm>
            <a:off x="7656842" y="103184"/>
            <a:ext cx="2913649" cy="489670"/>
          </a:xfrm>
          <a:prstGeom prst="roundRect">
            <a:avLst/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5431FD8-8F12-E11E-1F47-5E3AE43751C1}"/>
              </a:ext>
            </a:extLst>
          </p:cNvPr>
          <p:cNvSpPr/>
          <p:nvPr/>
        </p:nvSpPr>
        <p:spPr>
          <a:xfrm>
            <a:off x="6111336" y="4923098"/>
            <a:ext cx="5703586" cy="1779149"/>
          </a:xfrm>
          <a:prstGeom prst="roundRect">
            <a:avLst/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D3A813-1200-0F05-D223-36ACF6495C7B}"/>
              </a:ext>
            </a:extLst>
          </p:cNvPr>
          <p:cNvSpPr/>
          <p:nvPr/>
        </p:nvSpPr>
        <p:spPr>
          <a:xfrm>
            <a:off x="6111336" y="707870"/>
            <a:ext cx="5703586" cy="2256394"/>
          </a:xfrm>
          <a:prstGeom prst="roundRect">
            <a:avLst/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4AA13B-3B79-E1EB-9516-9B4B2A6C9B94}"/>
              </a:ext>
            </a:extLst>
          </p:cNvPr>
          <p:cNvSpPr/>
          <p:nvPr/>
        </p:nvSpPr>
        <p:spPr>
          <a:xfrm>
            <a:off x="6108093" y="3039083"/>
            <a:ext cx="5703586" cy="1779149"/>
          </a:xfrm>
          <a:prstGeom prst="roundRect">
            <a:avLst/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6401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659933-E064-0B94-44F9-DB112898580D}"/>
              </a:ext>
            </a:extLst>
          </p:cNvPr>
          <p:cNvSpPr/>
          <p:nvPr/>
        </p:nvSpPr>
        <p:spPr>
          <a:xfrm>
            <a:off x="40783" y="63316"/>
            <a:ext cx="11919107" cy="6751463"/>
          </a:xfrm>
          <a:prstGeom prst="roundRect">
            <a:avLst>
              <a:gd name="adj" fmla="val 3774"/>
            </a:avLst>
          </a:prstGeom>
          <a:solidFill>
            <a:srgbClr val="FAFAFA"/>
          </a:solidFill>
          <a:ln>
            <a:solidFill>
              <a:srgbClr val="F2F2F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061241-5CF3-72B5-D19C-0186E211E504}"/>
              </a:ext>
            </a:extLst>
          </p:cNvPr>
          <p:cNvSpPr txBox="1"/>
          <p:nvPr/>
        </p:nvSpPr>
        <p:spPr>
          <a:xfrm>
            <a:off x="1316041" y="-1359"/>
            <a:ext cx="3919150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Cancellation Dashboard</a:t>
            </a:r>
            <a:endParaRPr lang="ar-EG" sz="24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ar-EG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3FFE327-D053-C3D3-E9F0-03EEFFA44E71}"/>
              </a:ext>
            </a:extLst>
          </p:cNvPr>
          <p:cNvSpPr/>
          <p:nvPr/>
        </p:nvSpPr>
        <p:spPr>
          <a:xfrm>
            <a:off x="6197919" y="220934"/>
            <a:ext cx="2781454" cy="272310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B838AD8-F6DE-68DC-3FC9-9552B4687441}"/>
              </a:ext>
            </a:extLst>
          </p:cNvPr>
          <p:cNvSpPr/>
          <p:nvPr/>
        </p:nvSpPr>
        <p:spPr>
          <a:xfrm>
            <a:off x="1316041" y="468016"/>
            <a:ext cx="4792052" cy="247602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6613F0-58EA-55E0-EB14-CE04A92A2387}"/>
              </a:ext>
            </a:extLst>
          </p:cNvPr>
          <p:cNvSpPr/>
          <p:nvPr/>
        </p:nvSpPr>
        <p:spPr>
          <a:xfrm>
            <a:off x="9067761" y="186177"/>
            <a:ext cx="2781454" cy="272310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32110C8-3CE7-A468-836B-5B485AC7AA36}"/>
              </a:ext>
            </a:extLst>
          </p:cNvPr>
          <p:cNvSpPr/>
          <p:nvPr/>
        </p:nvSpPr>
        <p:spPr>
          <a:xfrm>
            <a:off x="4481565" y="3195375"/>
            <a:ext cx="4378581" cy="35018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6289925-EBDB-E87F-391F-868A63407EC6}"/>
              </a:ext>
            </a:extLst>
          </p:cNvPr>
          <p:cNvSpPr/>
          <p:nvPr/>
        </p:nvSpPr>
        <p:spPr>
          <a:xfrm>
            <a:off x="8979372" y="3195375"/>
            <a:ext cx="2861293" cy="346138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5" name="Rectangle: Rounded Corners 6">
            <a:extLst>
              <a:ext uri="{FF2B5EF4-FFF2-40B4-BE49-F238E27FC236}">
                <a16:creationId xmlns:a16="http://schemas.microsoft.com/office/drawing/2014/main" id="{B020BF98-714C-03CC-ECDD-C2E7F832DBC8}"/>
              </a:ext>
            </a:extLst>
          </p:cNvPr>
          <p:cNvSpPr/>
          <p:nvPr/>
        </p:nvSpPr>
        <p:spPr>
          <a:xfrm>
            <a:off x="159701" y="110533"/>
            <a:ext cx="1086579" cy="6593051"/>
          </a:xfrm>
          <a:custGeom>
            <a:avLst/>
            <a:gdLst>
              <a:gd name="connsiteX0" fmla="*/ 0 w 1086579"/>
              <a:gd name="connsiteY0" fmla="*/ 321606 h 6709939"/>
              <a:gd name="connsiteX1" fmla="*/ 321606 w 1086579"/>
              <a:gd name="connsiteY1" fmla="*/ 0 h 6709939"/>
              <a:gd name="connsiteX2" fmla="*/ 764973 w 1086579"/>
              <a:gd name="connsiteY2" fmla="*/ 0 h 6709939"/>
              <a:gd name="connsiteX3" fmla="*/ 1086579 w 1086579"/>
              <a:gd name="connsiteY3" fmla="*/ 321606 h 6709939"/>
              <a:gd name="connsiteX4" fmla="*/ 1086579 w 1086579"/>
              <a:gd name="connsiteY4" fmla="*/ 6388333 h 6709939"/>
              <a:gd name="connsiteX5" fmla="*/ 764973 w 1086579"/>
              <a:gd name="connsiteY5" fmla="*/ 6709939 h 6709939"/>
              <a:gd name="connsiteX6" fmla="*/ 321606 w 1086579"/>
              <a:gd name="connsiteY6" fmla="*/ 6709939 h 6709939"/>
              <a:gd name="connsiteX7" fmla="*/ 0 w 1086579"/>
              <a:gd name="connsiteY7" fmla="*/ 6388333 h 6709939"/>
              <a:gd name="connsiteX8" fmla="*/ 0 w 1086579"/>
              <a:gd name="connsiteY8" fmla="*/ 321606 h 6709939"/>
              <a:gd name="connsiteX0" fmla="*/ 0 w 1086579"/>
              <a:gd name="connsiteY0" fmla="*/ 321606 h 6709939"/>
              <a:gd name="connsiteX1" fmla="*/ 321606 w 1086579"/>
              <a:gd name="connsiteY1" fmla="*/ 0 h 6709939"/>
              <a:gd name="connsiteX2" fmla="*/ 764973 w 1086579"/>
              <a:gd name="connsiteY2" fmla="*/ 0 h 6709939"/>
              <a:gd name="connsiteX3" fmla="*/ 1086579 w 1086579"/>
              <a:gd name="connsiteY3" fmla="*/ 321606 h 6709939"/>
              <a:gd name="connsiteX4" fmla="*/ 1086579 w 1086579"/>
              <a:gd name="connsiteY4" fmla="*/ 6388333 h 6709939"/>
              <a:gd name="connsiteX5" fmla="*/ 764973 w 1086579"/>
              <a:gd name="connsiteY5" fmla="*/ 6709939 h 6709939"/>
              <a:gd name="connsiteX6" fmla="*/ 321606 w 1086579"/>
              <a:gd name="connsiteY6" fmla="*/ 6709939 h 6709939"/>
              <a:gd name="connsiteX7" fmla="*/ 0 w 1086579"/>
              <a:gd name="connsiteY7" fmla="*/ 6388333 h 6709939"/>
              <a:gd name="connsiteX8" fmla="*/ 0 w 1086579"/>
              <a:gd name="connsiteY8" fmla="*/ 321606 h 6709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6579" h="6709939">
                <a:moveTo>
                  <a:pt x="0" y="321606"/>
                </a:moveTo>
                <a:cubicBezTo>
                  <a:pt x="0" y="143988"/>
                  <a:pt x="143988" y="0"/>
                  <a:pt x="321606" y="0"/>
                </a:cubicBezTo>
                <a:lnTo>
                  <a:pt x="764973" y="0"/>
                </a:lnTo>
                <a:cubicBezTo>
                  <a:pt x="942591" y="0"/>
                  <a:pt x="1086579" y="143988"/>
                  <a:pt x="1086579" y="321606"/>
                </a:cubicBezTo>
                <a:cubicBezTo>
                  <a:pt x="1076530" y="1429448"/>
                  <a:pt x="1086579" y="4366091"/>
                  <a:pt x="1086579" y="6388333"/>
                </a:cubicBezTo>
                <a:cubicBezTo>
                  <a:pt x="1086579" y="6565951"/>
                  <a:pt x="942591" y="6709939"/>
                  <a:pt x="764973" y="6709939"/>
                </a:cubicBezTo>
                <a:lnTo>
                  <a:pt x="321606" y="6709939"/>
                </a:lnTo>
                <a:cubicBezTo>
                  <a:pt x="143988" y="6709939"/>
                  <a:pt x="0" y="6565951"/>
                  <a:pt x="0" y="6388333"/>
                </a:cubicBezTo>
                <a:lnTo>
                  <a:pt x="0" y="321606"/>
                </a:lnTo>
                <a:close/>
              </a:path>
            </a:pathLst>
          </a:custGeom>
          <a:solidFill>
            <a:srgbClr val="7C41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E8E9CE-61E4-74D0-7A18-E2E7C98776E3}"/>
              </a:ext>
            </a:extLst>
          </p:cNvPr>
          <p:cNvSpPr/>
          <p:nvPr/>
        </p:nvSpPr>
        <p:spPr>
          <a:xfrm>
            <a:off x="232845" y="3335487"/>
            <a:ext cx="1301202" cy="795067"/>
          </a:xfrm>
          <a:prstGeom prst="roundRect">
            <a:avLst>
              <a:gd name="adj" fmla="val 43320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E40542-9C57-4B74-7075-034FD4EAC9B7}"/>
              </a:ext>
            </a:extLst>
          </p:cNvPr>
          <p:cNvSpPr/>
          <p:nvPr/>
        </p:nvSpPr>
        <p:spPr>
          <a:xfrm>
            <a:off x="1295598" y="3195376"/>
            <a:ext cx="3015145" cy="35018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589799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659933-E064-0B94-44F9-DB112898580D}"/>
              </a:ext>
            </a:extLst>
          </p:cNvPr>
          <p:cNvSpPr/>
          <p:nvPr/>
        </p:nvSpPr>
        <p:spPr>
          <a:xfrm>
            <a:off x="56063" y="43221"/>
            <a:ext cx="11919107" cy="6751463"/>
          </a:xfrm>
          <a:prstGeom prst="roundRect">
            <a:avLst>
              <a:gd name="adj" fmla="val 3774"/>
            </a:avLst>
          </a:prstGeom>
          <a:gradFill flip="none" rotWithShape="1">
            <a:gsLst>
              <a:gs pos="19000">
                <a:srgbClr val="2A3143"/>
              </a:gs>
              <a:gs pos="47000">
                <a:srgbClr val="141519"/>
              </a:gs>
              <a:gs pos="68000">
                <a:srgbClr val="2A3143"/>
              </a:gs>
              <a:gs pos="89000">
                <a:srgbClr val="141519"/>
              </a:gs>
            </a:gsLst>
            <a:lin ang="8100000" scaled="1"/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771557-554E-BE3C-558A-4C56E1B625A1}"/>
              </a:ext>
            </a:extLst>
          </p:cNvPr>
          <p:cNvSpPr/>
          <p:nvPr/>
        </p:nvSpPr>
        <p:spPr>
          <a:xfrm>
            <a:off x="119509" y="120581"/>
            <a:ext cx="1086579" cy="6593051"/>
          </a:xfrm>
          <a:custGeom>
            <a:avLst/>
            <a:gdLst>
              <a:gd name="connsiteX0" fmla="*/ 0 w 1086579"/>
              <a:gd name="connsiteY0" fmla="*/ 321606 h 6709939"/>
              <a:gd name="connsiteX1" fmla="*/ 321606 w 1086579"/>
              <a:gd name="connsiteY1" fmla="*/ 0 h 6709939"/>
              <a:gd name="connsiteX2" fmla="*/ 764973 w 1086579"/>
              <a:gd name="connsiteY2" fmla="*/ 0 h 6709939"/>
              <a:gd name="connsiteX3" fmla="*/ 1086579 w 1086579"/>
              <a:gd name="connsiteY3" fmla="*/ 321606 h 6709939"/>
              <a:gd name="connsiteX4" fmla="*/ 1086579 w 1086579"/>
              <a:gd name="connsiteY4" fmla="*/ 6388333 h 6709939"/>
              <a:gd name="connsiteX5" fmla="*/ 764973 w 1086579"/>
              <a:gd name="connsiteY5" fmla="*/ 6709939 h 6709939"/>
              <a:gd name="connsiteX6" fmla="*/ 321606 w 1086579"/>
              <a:gd name="connsiteY6" fmla="*/ 6709939 h 6709939"/>
              <a:gd name="connsiteX7" fmla="*/ 0 w 1086579"/>
              <a:gd name="connsiteY7" fmla="*/ 6388333 h 6709939"/>
              <a:gd name="connsiteX8" fmla="*/ 0 w 1086579"/>
              <a:gd name="connsiteY8" fmla="*/ 321606 h 6709939"/>
              <a:gd name="connsiteX0" fmla="*/ 0 w 1086579"/>
              <a:gd name="connsiteY0" fmla="*/ 321606 h 6709939"/>
              <a:gd name="connsiteX1" fmla="*/ 321606 w 1086579"/>
              <a:gd name="connsiteY1" fmla="*/ 0 h 6709939"/>
              <a:gd name="connsiteX2" fmla="*/ 764973 w 1086579"/>
              <a:gd name="connsiteY2" fmla="*/ 0 h 6709939"/>
              <a:gd name="connsiteX3" fmla="*/ 1086579 w 1086579"/>
              <a:gd name="connsiteY3" fmla="*/ 321606 h 6709939"/>
              <a:gd name="connsiteX4" fmla="*/ 1086579 w 1086579"/>
              <a:gd name="connsiteY4" fmla="*/ 6388333 h 6709939"/>
              <a:gd name="connsiteX5" fmla="*/ 764973 w 1086579"/>
              <a:gd name="connsiteY5" fmla="*/ 6709939 h 6709939"/>
              <a:gd name="connsiteX6" fmla="*/ 321606 w 1086579"/>
              <a:gd name="connsiteY6" fmla="*/ 6709939 h 6709939"/>
              <a:gd name="connsiteX7" fmla="*/ 0 w 1086579"/>
              <a:gd name="connsiteY7" fmla="*/ 6388333 h 6709939"/>
              <a:gd name="connsiteX8" fmla="*/ 0 w 1086579"/>
              <a:gd name="connsiteY8" fmla="*/ 321606 h 6709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6579" h="6709939">
                <a:moveTo>
                  <a:pt x="0" y="321606"/>
                </a:moveTo>
                <a:cubicBezTo>
                  <a:pt x="0" y="143988"/>
                  <a:pt x="143988" y="0"/>
                  <a:pt x="321606" y="0"/>
                </a:cubicBezTo>
                <a:lnTo>
                  <a:pt x="764973" y="0"/>
                </a:lnTo>
                <a:cubicBezTo>
                  <a:pt x="942591" y="0"/>
                  <a:pt x="1086579" y="143988"/>
                  <a:pt x="1086579" y="321606"/>
                </a:cubicBezTo>
                <a:cubicBezTo>
                  <a:pt x="1076530" y="1429448"/>
                  <a:pt x="1086579" y="4366091"/>
                  <a:pt x="1086579" y="6388333"/>
                </a:cubicBezTo>
                <a:cubicBezTo>
                  <a:pt x="1086579" y="6565951"/>
                  <a:pt x="942591" y="6709939"/>
                  <a:pt x="764973" y="6709939"/>
                </a:cubicBezTo>
                <a:lnTo>
                  <a:pt x="321606" y="6709939"/>
                </a:lnTo>
                <a:cubicBezTo>
                  <a:pt x="143988" y="6709939"/>
                  <a:pt x="0" y="6565951"/>
                  <a:pt x="0" y="6388333"/>
                </a:cubicBezTo>
                <a:lnTo>
                  <a:pt x="0" y="321606"/>
                </a:lnTo>
                <a:close/>
              </a:path>
            </a:pathLst>
          </a:custGeom>
          <a:solidFill>
            <a:srgbClr val="0B0C1E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061241-5CF3-72B5-D19C-0186E211E504}"/>
              </a:ext>
            </a:extLst>
          </p:cNvPr>
          <p:cNvSpPr txBox="1"/>
          <p:nvPr/>
        </p:nvSpPr>
        <p:spPr>
          <a:xfrm>
            <a:off x="1366280" y="-1359"/>
            <a:ext cx="4170361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Cancellation  Dashboard</a:t>
            </a:r>
            <a:endParaRPr lang="ar-EG" sz="2400" b="1" dirty="0">
              <a:solidFill>
                <a:schemeClr val="bg1"/>
              </a:solidFill>
            </a:endParaRPr>
          </a:p>
          <a:p>
            <a:endParaRPr lang="ar-EG" dirty="0"/>
          </a:p>
        </p:txBody>
      </p:sp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B5F4BB60-0B7D-1C9D-45AA-767A3A36113B}"/>
              </a:ext>
            </a:extLst>
          </p:cNvPr>
          <p:cNvSpPr/>
          <p:nvPr/>
        </p:nvSpPr>
        <p:spPr>
          <a:xfrm rot="10800000">
            <a:off x="179432" y="3407525"/>
            <a:ext cx="1030345" cy="912700"/>
          </a:xfrm>
          <a:prstGeom prst="flowChartDelay">
            <a:avLst/>
          </a:prstGeom>
          <a:solidFill>
            <a:srgbClr val="787AA3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9CF1490-D134-9863-030B-67161802B3D7}"/>
              </a:ext>
            </a:extLst>
          </p:cNvPr>
          <p:cNvSpPr/>
          <p:nvPr/>
        </p:nvSpPr>
        <p:spPr>
          <a:xfrm>
            <a:off x="4481565" y="3195375"/>
            <a:ext cx="4378581" cy="3501800"/>
          </a:xfrm>
          <a:prstGeom prst="roundRect">
            <a:avLst/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EBBDCD6-4FEC-F677-095D-C8C65B9CE49E}"/>
              </a:ext>
            </a:extLst>
          </p:cNvPr>
          <p:cNvSpPr/>
          <p:nvPr/>
        </p:nvSpPr>
        <p:spPr>
          <a:xfrm>
            <a:off x="8979372" y="3195375"/>
            <a:ext cx="2861293" cy="3461383"/>
          </a:xfrm>
          <a:prstGeom prst="roundRect">
            <a:avLst/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9AC7CF9-7705-3155-C7AC-99A2394ED4F1}"/>
              </a:ext>
            </a:extLst>
          </p:cNvPr>
          <p:cNvSpPr/>
          <p:nvPr/>
        </p:nvSpPr>
        <p:spPr>
          <a:xfrm>
            <a:off x="1295598" y="3195376"/>
            <a:ext cx="3015145" cy="3501800"/>
          </a:xfrm>
          <a:prstGeom prst="roundRect">
            <a:avLst/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225E2D1-8A16-0B4E-4998-6811209B8261}"/>
              </a:ext>
            </a:extLst>
          </p:cNvPr>
          <p:cNvSpPr/>
          <p:nvPr/>
        </p:nvSpPr>
        <p:spPr>
          <a:xfrm>
            <a:off x="6197919" y="220933"/>
            <a:ext cx="2781454" cy="2836515"/>
          </a:xfrm>
          <a:prstGeom prst="roundRect">
            <a:avLst/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0092841-3994-0BCF-E21B-6CF69F70E662}"/>
              </a:ext>
            </a:extLst>
          </p:cNvPr>
          <p:cNvSpPr/>
          <p:nvPr/>
        </p:nvSpPr>
        <p:spPr>
          <a:xfrm>
            <a:off x="1316041" y="468016"/>
            <a:ext cx="4792052" cy="2589432"/>
          </a:xfrm>
          <a:prstGeom prst="roundRect">
            <a:avLst/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70E7E1F-0BE0-23E0-EA04-49C44D9D842A}"/>
              </a:ext>
            </a:extLst>
          </p:cNvPr>
          <p:cNvSpPr/>
          <p:nvPr/>
        </p:nvSpPr>
        <p:spPr>
          <a:xfrm>
            <a:off x="9067761" y="186177"/>
            <a:ext cx="2781454" cy="2871272"/>
          </a:xfrm>
          <a:prstGeom prst="roundRect">
            <a:avLst/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049676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659933-E064-0B94-44F9-DB112898580D}"/>
              </a:ext>
            </a:extLst>
          </p:cNvPr>
          <p:cNvSpPr/>
          <p:nvPr/>
        </p:nvSpPr>
        <p:spPr>
          <a:xfrm>
            <a:off x="30000" y="46326"/>
            <a:ext cx="11919107" cy="6751463"/>
          </a:xfrm>
          <a:prstGeom prst="roundRect">
            <a:avLst>
              <a:gd name="adj" fmla="val 3774"/>
            </a:avLst>
          </a:prstGeom>
          <a:solidFill>
            <a:srgbClr val="FAFAFA"/>
          </a:solidFill>
          <a:ln>
            <a:solidFill>
              <a:srgbClr val="F2F2F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771557-554E-BE3C-558A-4C56E1B625A1}"/>
              </a:ext>
            </a:extLst>
          </p:cNvPr>
          <p:cNvSpPr/>
          <p:nvPr/>
        </p:nvSpPr>
        <p:spPr>
          <a:xfrm>
            <a:off x="119509" y="33837"/>
            <a:ext cx="1086579" cy="6709939"/>
          </a:xfrm>
          <a:custGeom>
            <a:avLst/>
            <a:gdLst>
              <a:gd name="connsiteX0" fmla="*/ 0 w 1086579"/>
              <a:gd name="connsiteY0" fmla="*/ 321606 h 6709939"/>
              <a:gd name="connsiteX1" fmla="*/ 321606 w 1086579"/>
              <a:gd name="connsiteY1" fmla="*/ 0 h 6709939"/>
              <a:gd name="connsiteX2" fmla="*/ 764973 w 1086579"/>
              <a:gd name="connsiteY2" fmla="*/ 0 h 6709939"/>
              <a:gd name="connsiteX3" fmla="*/ 1086579 w 1086579"/>
              <a:gd name="connsiteY3" fmla="*/ 321606 h 6709939"/>
              <a:gd name="connsiteX4" fmla="*/ 1086579 w 1086579"/>
              <a:gd name="connsiteY4" fmla="*/ 6388333 h 6709939"/>
              <a:gd name="connsiteX5" fmla="*/ 764973 w 1086579"/>
              <a:gd name="connsiteY5" fmla="*/ 6709939 h 6709939"/>
              <a:gd name="connsiteX6" fmla="*/ 321606 w 1086579"/>
              <a:gd name="connsiteY6" fmla="*/ 6709939 h 6709939"/>
              <a:gd name="connsiteX7" fmla="*/ 0 w 1086579"/>
              <a:gd name="connsiteY7" fmla="*/ 6388333 h 6709939"/>
              <a:gd name="connsiteX8" fmla="*/ 0 w 1086579"/>
              <a:gd name="connsiteY8" fmla="*/ 321606 h 6709939"/>
              <a:gd name="connsiteX0" fmla="*/ 0 w 1086579"/>
              <a:gd name="connsiteY0" fmla="*/ 321606 h 6709939"/>
              <a:gd name="connsiteX1" fmla="*/ 321606 w 1086579"/>
              <a:gd name="connsiteY1" fmla="*/ 0 h 6709939"/>
              <a:gd name="connsiteX2" fmla="*/ 764973 w 1086579"/>
              <a:gd name="connsiteY2" fmla="*/ 0 h 6709939"/>
              <a:gd name="connsiteX3" fmla="*/ 1086579 w 1086579"/>
              <a:gd name="connsiteY3" fmla="*/ 321606 h 6709939"/>
              <a:gd name="connsiteX4" fmla="*/ 1086579 w 1086579"/>
              <a:gd name="connsiteY4" fmla="*/ 6388333 h 6709939"/>
              <a:gd name="connsiteX5" fmla="*/ 764973 w 1086579"/>
              <a:gd name="connsiteY5" fmla="*/ 6709939 h 6709939"/>
              <a:gd name="connsiteX6" fmla="*/ 321606 w 1086579"/>
              <a:gd name="connsiteY6" fmla="*/ 6709939 h 6709939"/>
              <a:gd name="connsiteX7" fmla="*/ 0 w 1086579"/>
              <a:gd name="connsiteY7" fmla="*/ 6388333 h 6709939"/>
              <a:gd name="connsiteX8" fmla="*/ 0 w 1086579"/>
              <a:gd name="connsiteY8" fmla="*/ 321606 h 6709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6579" h="6709939">
                <a:moveTo>
                  <a:pt x="0" y="321606"/>
                </a:moveTo>
                <a:cubicBezTo>
                  <a:pt x="0" y="143988"/>
                  <a:pt x="143988" y="0"/>
                  <a:pt x="321606" y="0"/>
                </a:cubicBezTo>
                <a:lnTo>
                  <a:pt x="764973" y="0"/>
                </a:lnTo>
                <a:cubicBezTo>
                  <a:pt x="942591" y="0"/>
                  <a:pt x="1086579" y="143988"/>
                  <a:pt x="1086579" y="321606"/>
                </a:cubicBezTo>
                <a:cubicBezTo>
                  <a:pt x="1076530" y="1429448"/>
                  <a:pt x="1086579" y="4366091"/>
                  <a:pt x="1086579" y="6388333"/>
                </a:cubicBezTo>
                <a:cubicBezTo>
                  <a:pt x="1086579" y="6565951"/>
                  <a:pt x="942591" y="6709939"/>
                  <a:pt x="764973" y="6709939"/>
                </a:cubicBezTo>
                <a:lnTo>
                  <a:pt x="321606" y="6709939"/>
                </a:lnTo>
                <a:cubicBezTo>
                  <a:pt x="143988" y="6709939"/>
                  <a:pt x="0" y="6565951"/>
                  <a:pt x="0" y="6388333"/>
                </a:cubicBezTo>
                <a:lnTo>
                  <a:pt x="0" y="321606"/>
                </a:lnTo>
                <a:close/>
              </a:path>
            </a:pathLst>
          </a:custGeom>
          <a:solidFill>
            <a:srgbClr val="7C41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061241-5CF3-72B5-D19C-0186E211E504}"/>
              </a:ext>
            </a:extLst>
          </p:cNvPr>
          <p:cNvSpPr txBox="1"/>
          <p:nvPr/>
        </p:nvSpPr>
        <p:spPr>
          <a:xfrm>
            <a:off x="1316041" y="-1359"/>
            <a:ext cx="3919150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Amount Dashboard</a:t>
            </a:r>
            <a:endParaRPr lang="ar-EG" sz="24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ar-EG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9F0339B-7AE3-75C6-672F-F1BC878A8B8A}"/>
              </a:ext>
            </a:extLst>
          </p:cNvPr>
          <p:cNvSpPr/>
          <p:nvPr/>
        </p:nvSpPr>
        <p:spPr>
          <a:xfrm>
            <a:off x="4138998" y="4813160"/>
            <a:ext cx="7697072" cy="186049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B838AD8-F6DE-68DC-3FC9-9552B4687441}"/>
              </a:ext>
            </a:extLst>
          </p:cNvPr>
          <p:cNvSpPr/>
          <p:nvPr/>
        </p:nvSpPr>
        <p:spPr>
          <a:xfrm>
            <a:off x="1285897" y="447920"/>
            <a:ext cx="3617900" cy="28804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85AFA2-3281-945E-0EF1-1F81E57CF102}"/>
              </a:ext>
            </a:extLst>
          </p:cNvPr>
          <p:cNvSpPr/>
          <p:nvPr/>
        </p:nvSpPr>
        <p:spPr>
          <a:xfrm>
            <a:off x="4983606" y="2401553"/>
            <a:ext cx="6859268" cy="22874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A145E03-3B77-7001-EAAF-D4F89BF8169B}"/>
              </a:ext>
            </a:extLst>
          </p:cNvPr>
          <p:cNvSpPr/>
          <p:nvPr/>
        </p:nvSpPr>
        <p:spPr>
          <a:xfrm>
            <a:off x="242893" y="4277936"/>
            <a:ext cx="1301202" cy="795067"/>
          </a:xfrm>
          <a:prstGeom prst="roundRect">
            <a:avLst>
              <a:gd name="adj" fmla="val 43320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E40542-9C57-4B74-7075-034FD4EAC9B7}"/>
              </a:ext>
            </a:extLst>
          </p:cNvPr>
          <p:cNvSpPr/>
          <p:nvPr/>
        </p:nvSpPr>
        <p:spPr>
          <a:xfrm>
            <a:off x="1285551" y="3607358"/>
            <a:ext cx="2773984" cy="30898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3A9301-5E5E-649F-33F8-A9B039788874}"/>
              </a:ext>
            </a:extLst>
          </p:cNvPr>
          <p:cNvSpPr/>
          <p:nvPr/>
        </p:nvSpPr>
        <p:spPr>
          <a:xfrm>
            <a:off x="8711922" y="145108"/>
            <a:ext cx="3110918" cy="21323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95E305C-9389-7514-5962-69BE4AC3B93A}"/>
              </a:ext>
            </a:extLst>
          </p:cNvPr>
          <p:cNvSpPr/>
          <p:nvPr/>
        </p:nvSpPr>
        <p:spPr>
          <a:xfrm>
            <a:off x="5401352" y="145107"/>
            <a:ext cx="3110918" cy="21323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426025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5911</TotalTime>
  <Words>27</Words>
  <Application>Microsoft Office PowerPoint</Application>
  <PresentationFormat>Widescreen</PresentationFormat>
  <Paragraphs>18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20367866</dc:creator>
  <cp:lastModifiedBy>Ahmed 20367866</cp:lastModifiedBy>
  <cp:revision>14</cp:revision>
  <dcterms:created xsi:type="dcterms:W3CDTF">2024-08-02T16:41:06Z</dcterms:created>
  <dcterms:modified xsi:type="dcterms:W3CDTF">2024-09-12T00:34:11Z</dcterms:modified>
</cp:coreProperties>
</file>