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0B4C-5449-1EF5-9A16-BDA422954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213FE-9401-6D83-EBC4-430D4E4A5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4542D-C267-85DF-B8A5-2C7AD40D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BD1-63ED-4A88-8A9D-703F1613A2D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55DD0-E86A-1379-15D9-DD993108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55D0-E62D-9478-29BC-4243082E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8AD9-0B4B-4A14-98D8-F773CAEB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30F0-9171-DF73-1B87-3330EB7B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EE85F-9465-64C7-5BF9-3D80A5BD9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4FB5C-775B-A67E-A6B9-03410472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BD1-63ED-4A88-8A9D-703F1613A2D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5A1AC-4D12-5D3D-767B-3F9BEEA7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4265-47B2-2382-736A-1E4CBAC2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8AD9-0B4B-4A14-98D8-F773CAEB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9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8AC89-4859-B986-1193-32FA17322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7C5EF-03C4-7CD7-79AD-E80820A7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8C1B4-1842-4BD2-C488-4EA1E32A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BD1-63ED-4A88-8A9D-703F1613A2D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CE88-51FD-CC0F-B74B-724E6633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0D7C3-AFC2-A96F-DA38-F1C43D2E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8AD9-0B4B-4A14-98D8-F773CAEB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7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5288-D0D4-3024-5B0C-599CF41D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76BC-005E-9DCC-99C0-AF48F412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89226-659B-A151-E1AF-FD042FED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BD1-63ED-4A88-8A9D-703F1613A2D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E7AE8-7402-E4BD-2996-B09FCB6E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680F-D143-FAA9-82CA-04BA785A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8AD9-0B4B-4A14-98D8-F773CAEB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1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0856-6577-7E24-84BF-278A947B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76C67-32A6-8A29-A7F7-2C0249F9D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E90BB-FD63-6B85-28A2-0D525138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BD1-63ED-4A88-8A9D-703F1613A2D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481B-5742-0BAE-46C6-E4359373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4B8A9-71B4-251D-EAAC-5F6185C9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8AD9-0B4B-4A14-98D8-F773CAEB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4AFC-0A7B-005E-2F22-19E9BA1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03B0-A90E-3A88-84ED-EFE8A1270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E26E0-9ABB-BBEF-F180-95F3D6CCF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053AF-473D-2606-555C-623711A8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BD1-63ED-4A88-8A9D-703F1613A2D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4EB13-BDC7-0261-A6EE-A76C636B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C88FB-8560-8697-CF17-24EFABC3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8AD9-0B4B-4A14-98D8-F773CAEB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2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C821-FD59-D685-F6B8-81F59EDDA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A3655-99E7-32EE-1337-2C8471AB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34637-A673-D8AF-5727-743E77137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EFC81-DCBE-21DE-841E-ED61BE56E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3AECD-73C3-27E0-5E2E-F8662B525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CA992-C7ED-0CCE-FBCC-FF481439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BD1-63ED-4A88-8A9D-703F1613A2D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CAC1A-4A3D-5FC2-B97B-832A511C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BF745-D9A8-5B24-C1A4-A74384CE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8AD9-0B4B-4A14-98D8-F773CAEB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2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6510-6200-CE81-2BA5-20AAF3DA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5815A-D31E-5C8C-F329-CCDFEEFE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BD1-63ED-4A88-8A9D-703F1613A2D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75C12-235B-CA59-4C46-5151BACD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59624-3542-FFE4-BDB7-B2D8ED76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8AD9-0B4B-4A14-98D8-F773CAEB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2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6FE26-9370-5064-1DAA-46E3C1C3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BD1-63ED-4A88-8A9D-703F1613A2D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B0244-BDE2-6E66-B67C-0F4448B3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97540-A26D-8BAC-B10A-BAA3E15E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8AD9-0B4B-4A14-98D8-F773CAEB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5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A189-2B1D-E852-BDA5-94508A9D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7C98-BC2B-F1E8-35A8-41F14F7E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11CFA-ED03-59BD-3BE4-F8A1F939C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3B2-EB04-3575-450C-C3321694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BD1-63ED-4A88-8A9D-703F1613A2D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C4A71-954E-F405-B5B6-1FCF156E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833C1-F706-8284-BF0C-B82A4DC4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8AD9-0B4B-4A14-98D8-F773CAEB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1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76D3-809E-5336-9A4B-398737A7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442E1-8F7B-21C1-1182-1FA51345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C435F-9045-0CCD-9677-C2AE8C9B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B1773-B335-863B-6296-7F13F1A7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BD1-63ED-4A88-8A9D-703F1613A2D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399EA-992D-3232-C11F-FAD8E974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1A9D5-61CB-1625-217C-26DA1A97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8AD9-0B4B-4A14-98D8-F773CAEB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2F6F0-C28E-7EEB-43D0-08C7AEE5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2F05-8A65-4150-4C1B-A33D121D3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2F220-68A6-8874-B699-CCBF52992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C4BD1-63ED-4A88-8A9D-703F1613A2D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D620-A533-9593-E95D-BFCFA063F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6F812-127A-978F-D34B-4BD54BAE9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58AD9-0B4B-4A14-98D8-F773CAEB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4AA9-AD66-30E3-1E38-3A072DF43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Traditional ML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B5BF4-CB06-A9F3-B7FD-942C8A749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6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0B1D-5CB3-1353-DEA3-D5A0DFE7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498B-EC6C-2034-4B1B-4FF211F6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931188"/>
          </a:xfrm>
        </p:spPr>
        <p:txBody>
          <a:bodyPr/>
          <a:lstStyle/>
          <a:p>
            <a:r>
              <a:rPr lang="en-GB" dirty="0"/>
              <a:t>The abbreviation KNN stands for “K-Nearest </a:t>
            </a:r>
            <a:r>
              <a:rPr lang="en-GB" dirty="0" err="1"/>
              <a:t>Neighbor</a:t>
            </a:r>
            <a:r>
              <a:rPr lang="en-GB" dirty="0"/>
              <a:t>”</a:t>
            </a:r>
          </a:p>
          <a:p>
            <a:r>
              <a:rPr lang="en-GB" dirty="0"/>
              <a:t>It is a supervised machine learning algorithm</a:t>
            </a:r>
          </a:p>
          <a:p>
            <a:r>
              <a:rPr lang="en-GB" dirty="0"/>
              <a:t>The KNN algorithm aims to locate all of the closest </a:t>
            </a:r>
            <a:r>
              <a:rPr lang="en-GB" dirty="0" err="1"/>
              <a:t>neighbors</a:t>
            </a:r>
            <a:r>
              <a:rPr lang="en-GB" dirty="0"/>
              <a:t> around a new unknown data point in order to figure out what class it belongs to </a:t>
            </a:r>
          </a:p>
          <a:p>
            <a:r>
              <a:rPr lang="en-GB" dirty="0"/>
              <a:t>It’s a distance-based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A61C89-3B50-7EB4-FA35-858201D7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93" y="1122068"/>
            <a:ext cx="10977813" cy="46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0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Traditional ML Algorithms</vt:lpstr>
      <vt:lpstr>K Nearest Neighbors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ML Algorithms</dc:title>
  <dc:creator>haitham ismail</dc:creator>
  <cp:lastModifiedBy>androx lol</cp:lastModifiedBy>
  <cp:revision>9</cp:revision>
  <dcterms:created xsi:type="dcterms:W3CDTF">2024-02-03T10:14:31Z</dcterms:created>
  <dcterms:modified xsi:type="dcterms:W3CDTF">2024-02-03T10:27:11Z</dcterms:modified>
</cp:coreProperties>
</file>