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15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150.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803" r:id="rId4"/>
    <p:sldMasterId id="2147483804" r:id="rId5"/>
    <p:sldMasterId id="2147483805" r:id="rId6"/>
    <p:sldMasterId id="2147483806" r:id="rId7"/>
    <p:sldMasterId id="2147483807" r:id="rId8"/>
    <p:sldMasterId id="2147483808" r:id="rId9"/>
    <p:sldMasterId id="2147483809" r:id="rId10"/>
    <p:sldMasterId id="2147483810"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y="6858000" cx="12192000"/>
  <p:notesSz cx="6858000" cy="9144000"/>
  <p:embeddedFontLst>
    <p:embeddedFont>
      <p:font typeface="Raleway"/>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3"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20" Type="http://schemas.openxmlformats.org/officeDocument/2006/relationships/slide" Target="slides/slide8.xml"/><Relationship Id="rId42" Type="http://schemas.openxmlformats.org/officeDocument/2006/relationships/slide" Target="slides/slide30.xml"/><Relationship Id="rId41" Type="http://schemas.openxmlformats.org/officeDocument/2006/relationships/slide" Target="slides/slide29.xml"/><Relationship Id="rId22" Type="http://schemas.openxmlformats.org/officeDocument/2006/relationships/slide" Target="slides/slide10.xml"/><Relationship Id="rId44" Type="http://schemas.openxmlformats.org/officeDocument/2006/relationships/font" Target="fonts/Raleway-regular.fntdata"/><Relationship Id="rId21" Type="http://schemas.openxmlformats.org/officeDocument/2006/relationships/slide" Target="slides/slide9.xml"/><Relationship Id="rId43" Type="http://schemas.openxmlformats.org/officeDocument/2006/relationships/slide" Target="slides/slide31.xml"/><Relationship Id="rId24" Type="http://schemas.openxmlformats.org/officeDocument/2006/relationships/slide" Target="slides/slide12.xml"/><Relationship Id="rId46" Type="http://schemas.openxmlformats.org/officeDocument/2006/relationships/font" Target="fonts/Raleway-italic.fntdata"/><Relationship Id="rId23" Type="http://schemas.openxmlformats.org/officeDocument/2006/relationships/slide" Target="slides/slide11.xml"/><Relationship Id="rId45" Type="http://schemas.openxmlformats.org/officeDocument/2006/relationships/font" Target="fonts/Raleway-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4.xml"/><Relationship Id="rId25" Type="http://schemas.openxmlformats.org/officeDocument/2006/relationships/slide" Target="slides/slide13.xml"/><Relationship Id="rId47" Type="http://schemas.openxmlformats.org/officeDocument/2006/relationships/font" Target="fonts/Raleway-boldItalic.fntdata"/><Relationship Id="rId28" Type="http://schemas.openxmlformats.org/officeDocument/2006/relationships/slide" Target="slides/slide16.xml"/><Relationship Id="rId27" Type="http://schemas.openxmlformats.org/officeDocument/2006/relationships/slide" Target="slides/slide15.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7.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9.xml"/><Relationship Id="rId30" Type="http://schemas.openxmlformats.org/officeDocument/2006/relationships/slide" Target="slides/slide18.xml"/><Relationship Id="rId11" Type="http://schemas.openxmlformats.org/officeDocument/2006/relationships/slideMaster" Target="slideMasters/slideMaster8.xml"/><Relationship Id="rId33" Type="http://schemas.openxmlformats.org/officeDocument/2006/relationships/slide" Target="slides/slide21.xml"/><Relationship Id="rId10" Type="http://schemas.openxmlformats.org/officeDocument/2006/relationships/slideMaster" Target="slideMasters/slideMaster7.xml"/><Relationship Id="rId32" Type="http://schemas.openxmlformats.org/officeDocument/2006/relationships/slide" Target="slides/slide20.xml"/><Relationship Id="rId13" Type="http://schemas.openxmlformats.org/officeDocument/2006/relationships/slide" Target="slides/slide1.xml"/><Relationship Id="rId35" Type="http://schemas.openxmlformats.org/officeDocument/2006/relationships/slide" Target="slides/slide23.xml"/><Relationship Id="rId12" Type="http://schemas.openxmlformats.org/officeDocument/2006/relationships/notesMaster" Target="notesMasters/notesMaster1.xml"/><Relationship Id="rId34" Type="http://schemas.openxmlformats.org/officeDocument/2006/relationships/slide" Target="slides/slide22.xml"/><Relationship Id="rId15" Type="http://schemas.openxmlformats.org/officeDocument/2006/relationships/slide" Target="slides/slide3.xml"/><Relationship Id="rId37" Type="http://schemas.openxmlformats.org/officeDocument/2006/relationships/slide" Target="slides/slide25.xml"/><Relationship Id="rId14" Type="http://schemas.openxmlformats.org/officeDocument/2006/relationships/slide" Target="slides/slide2.xml"/><Relationship Id="rId36" Type="http://schemas.openxmlformats.org/officeDocument/2006/relationships/slide" Target="slides/slide24.xml"/><Relationship Id="rId17" Type="http://schemas.openxmlformats.org/officeDocument/2006/relationships/slide" Target="slides/slide5.xml"/><Relationship Id="rId39" Type="http://schemas.openxmlformats.org/officeDocument/2006/relationships/slide" Target="slides/slide27.xml"/><Relationship Id="rId16" Type="http://schemas.openxmlformats.org/officeDocument/2006/relationships/slide" Target="slides/slide4.xml"/><Relationship Id="rId38" Type="http://schemas.openxmlformats.org/officeDocument/2006/relationships/slide" Target="slides/slide26.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bfd0e5d5dc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2" name="Google Shape;932;gbfd0e5d5dc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0" name="Google Shape;94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bfe99efb87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7" name="Google Shape;957;gbfe99efb87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bfe99efb8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5" name="Google Shape;985;gbfe99efb8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bfe99efb87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6" name="Google Shape;1006;gbfe99efb87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0" name="Google Shape;102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bfe99efb87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1" name="Google Shape;1031;gbfe99efb87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c05783d26e_2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5" name="Google Shape;1045;gc05783d26e_2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2" name="Google Shape;107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bfd0e5d5dc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gbfd0e5d5dc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bfe99efb87_0_1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9" name="Google Shape;1089;gbfe99efb87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bfe99efb87_0_1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2" name="Google Shape;1102;gbfe99efb87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bfe99efb87_0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2" name="Google Shape;1122;gbfe99efb87_0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bfe99efb87_0_2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7" name="Google Shape;1137;gbfe99efb87_0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bfe99efb87_0_2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3" name="Google Shape;1143;gbfe99efb87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bfe99efb87_0_2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9" name="Google Shape;1149;gbfe99efb87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bfe99efb8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bfe99efb87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6" name="Google Shape;1156;gbfe99efb87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bfe99efb87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bfe99efb87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8" name="Google Shape;1168;gbfe99efb87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bfe99efb87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bfe99efb87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7" name="Google Shape;1177;gbfe99efb87_1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4" name="Google Shape;118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7" name="Google Shape;119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7" name="Google Shape;8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bfd0e5d5dc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0" name="Google Shape;920;gbfd0e5d5dc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15" name="Shape 15"/>
        <p:cNvGrpSpPr/>
        <p:nvPr/>
      </p:nvGrpSpPr>
      <p:grpSpPr>
        <a:xfrm>
          <a:off x="0" y="0"/>
          <a:ext cx="0" cy="0"/>
          <a:chOff x="0" y="0"/>
          <a:chExt cx="0" cy="0"/>
        </a:xfrm>
      </p:grpSpPr>
      <p:sp>
        <p:nvSpPr>
          <p:cNvPr id="16" name="Google Shape;16;p2"/>
          <p:cNvSpPr/>
          <p:nvPr>
            <p:ph idx="2" type="pic"/>
          </p:nvPr>
        </p:nvSpPr>
        <p:spPr>
          <a:xfrm rot="325581">
            <a:off x="6213068" y="707958"/>
            <a:ext cx="4318000" cy="544208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1" name="Shape 481"/>
        <p:cNvGrpSpPr/>
        <p:nvPr/>
      </p:nvGrpSpPr>
      <p:grpSpPr>
        <a:xfrm>
          <a:off x="0" y="0"/>
          <a:ext cx="0" cy="0"/>
          <a:chOff x="0" y="0"/>
          <a:chExt cx="0" cy="0"/>
        </a:xfrm>
      </p:grpSpPr>
      <p:sp>
        <p:nvSpPr>
          <p:cNvPr id="482" name="Google Shape;482;p10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3" name="Google Shape;483;p10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4" name="Google Shape;484;p10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5" name="Google Shape;485;p10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6" name="Google Shape;486;p10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7" name="Google Shape;487;p10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8" name="Google Shape;488;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9" name="Google Shape;489;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0" name="Shape 490"/>
        <p:cNvGrpSpPr/>
        <p:nvPr/>
      </p:nvGrpSpPr>
      <p:grpSpPr>
        <a:xfrm>
          <a:off x="0" y="0"/>
          <a:ext cx="0" cy="0"/>
          <a:chOff x="0" y="0"/>
          <a:chExt cx="0" cy="0"/>
        </a:xfrm>
      </p:grpSpPr>
      <p:sp>
        <p:nvSpPr>
          <p:cNvPr id="491" name="Google Shape;491;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2" name="Google Shape;492;p10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3" name="Google Shape;493;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4" name="Google Shape;494;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5" name="Shape 495"/>
        <p:cNvGrpSpPr/>
        <p:nvPr/>
      </p:nvGrpSpPr>
      <p:grpSpPr>
        <a:xfrm>
          <a:off x="0" y="0"/>
          <a:ext cx="0" cy="0"/>
          <a:chOff x="0" y="0"/>
          <a:chExt cx="0" cy="0"/>
        </a:xfrm>
      </p:grpSpPr>
      <p:sp>
        <p:nvSpPr>
          <p:cNvPr id="496" name="Google Shape;496;p10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7" name="Google Shape;497;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8" name="Google Shape;498;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9" name="Shape 499"/>
        <p:cNvGrpSpPr/>
        <p:nvPr/>
      </p:nvGrpSpPr>
      <p:grpSpPr>
        <a:xfrm>
          <a:off x="0" y="0"/>
          <a:ext cx="0" cy="0"/>
          <a:chOff x="0" y="0"/>
          <a:chExt cx="0" cy="0"/>
        </a:xfrm>
      </p:grpSpPr>
      <p:sp>
        <p:nvSpPr>
          <p:cNvPr id="500" name="Google Shape;500;p10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1" name="Google Shape;501;p10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02" name="Google Shape;502;p10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3" name="Google Shape;503;p1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4" name="Google Shape;504;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5" name="Google Shape;505;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6" name="Shape 506"/>
        <p:cNvGrpSpPr/>
        <p:nvPr/>
      </p:nvGrpSpPr>
      <p:grpSpPr>
        <a:xfrm>
          <a:off x="0" y="0"/>
          <a:ext cx="0" cy="0"/>
          <a:chOff x="0" y="0"/>
          <a:chExt cx="0" cy="0"/>
        </a:xfrm>
      </p:grpSpPr>
      <p:sp>
        <p:nvSpPr>
          <p:cNvPr id="507" name="Google Shape;507;p10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8" name="Google Shape;508;p10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09" name="Google Shape;509;p10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0" name="Google Shape;510;p1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1" name="Google Shape;511;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2" name="Google Shape;512;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3" name="Shape 513"/>
        <p:cNvGrpSpPr/>
        <p:nvPr/>
      </p:nvGrpSpPr>
      <p:grpSpPr>
        <a:xfrm>
          <a:off x="0" y="0"/>
          <a:ext cx="0" cy="0"/>
          <a:chOff x="0" y="0"/>
          <a:chExt cx="0" cy="0"/>
        </a:xfrm>
      </p:grpSpPr>
      <p:sp>
        <p:nvSpPr>
          <p:cNvPr id="514" name="Google Shape;514;p1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5" name="Google Shape;515;p11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6" name="Google Shape;516;p1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7" name="Google Shape;517;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8" name="Google Shape;518;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19" name="Shape 519"/>
        <p:cNvGrpSpPr/>
        <p:nvPr/>
      </p:nvGrpSpPr>
      <p:grpSpPr>
        <a:xfrm>
          <a:off x="0" y="0"/>
          <a:ext cx="0" cy="0"/>
          <a:chOff x="0" y="0"/>
          <a:chExt cx="0" cy="0"/>
        </a:xfrm>
      </p:grpSpPr>
      <p:sp>
        <p:nvSpPr>
          <p:cNvPr id="520" name="Google Shape;520;p11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1" name="Google Shape;521;p11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2" name="Google Shape;522;p1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3" name="Google Shape;523;p1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4" name="Google Shape;524;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525" name="Shape 525"/>
        <p:cNvGrpSpPr/>
        <p:nvPr/>
      </p:nvGrpSpPr>
      <p:grpSpPr>
        <a:xfrm>
          <a:off x="0" y="0"/>
          <a:ext cx="0" cy="0"/>
          <a:chOff x="0" y="0"/>
          <a:chExt cx="0" cy="0"/>
        </a:xfrm>
      </p:grpSpPr>
      <p:sp>
        <p:nvSpPr>
          <p:cNvPr id="526" name="Google Shape;526;p112"/>
          <p:cNvSpPr/>
          <p:nvPr>
            <p:ph idx="2" type="pic"/>
          </p:nvPr>
        </p:nvSpPr>
        <p:spPr>
          <a:xfrm>
            <a:off x="622911" y="879186"/>
            <a:ext cx="5099632" cy="5099628"/>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7" name="Google Shape;527;p112"/>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8" name="Google Shape;528;p112"/>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529" name="Shape 529"/>
        <p:cNvGrpSpPr/>
        <p:nvPr/>
      </p:nvGrpSpPr>
      <p:grpSpPr>
        <a:xfrm>
          <a:off x="0" y="0"/>
          <a:ext cx="0" cy="0"/>
          <a:chOff x="0" y="0"/>
          <a:chExt cx="0" cy="0"/>
        </a:xfrm>
      </p:grpSpPr>
      <p:sp>
        <p:nvSpPr>
          <p:cNvPr id="530" name="Google Shape;530;p113"/>
          <p:cNvSpPr/>
          <p:nvPr>
            <p:ph idx="2" type="pic"/>
          </p:nvPr>
        </p:nvSpPr>
        <p:spPr>
          <a:xfrm>
            <a:off x="-2251105" y="-1360991"/>
            <a:ext cx="8458200" cy="8458194"/>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1" name="Google Shape;531;p113"/>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2" name="Google Shape;532;p113"/>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533" name="Shape 533"/>
        <p:cNvGrpSpPr/>
        <p:nvPr/>
      </p:nvGrpSpPr>
      <p:grpSpPr>
        <a:xfrm>
          <a:off x="0" y="0"/>
          <a:ext cx="0" cy="0"/>
          <a:chOff x="0" y="0"/>
          <a:chExt cx="0" cy="0"/>
        </a:xfrm>
      </p:grpSpPr>
      <p:sp>
        <p:nvSpPr>
          <p:cNvPr id="534" name="Google Shape;534;p114"/>
          <p:cNvSpPr/>
          <p:nvPr>
            <p:ph idx="2" type="pic"/>
          </p:nvPr>
        </p:nvSpPr>
        <p:spPr>
          <a:xfrm>
            <a:off x="4005129" y="671558"/>
            <a:ext cx="4181742" cy="4181740"/>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5" name="Google Shape;535;p114"/>
          <p:cNvSpPr txBox="1"/>
          <p:nvPr>
            <p:ph idx="1" type="body"/>
          </p:nvPr>
        </p:nvSpPr>
        <p:spPr>
          <a:xfrm>
            <a:off x="3602488" y="5165409"/>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6" name="Google Shape;536;p114"/>
          <p:cNvSpPr txBox="1"/>
          <p:nvPr>
            <p:ph idx="3" type="body"/>
          </p:nvPr>
        </p:nvSpPr>
        <p:spPr>
          <a:xfrm>
            <a:off x="3678261" y="6036291"/>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537" name="Shape 537"/>
        <p:cNvGrpSpPr/>
        <p:nvPr/>
      </p:nvGrpSpPr>
      <p:grpSpPr>
        <a:xfrm>
          <a:off x="0" y="0"/>
          <a:ext cx="0" cy="0"/>
          <a:chOff x="0" y="0"/>
          <a:chExt cx="0" cy="0"/>
        </a:xfrm>
      </p:grpSpPr>
      <p:sp>
        <p:nvSpPr>
          <p:cNvPr id="538" name="Google Shape;538;p115"/>
          <p:cNvSpPr/>
          <p:nvPr>
            <p:ph idx="2" type="pic"/>
          </p:nvPr>
        </p:nvSpPr>
        <p:spPr>
          <a:xfrm>
            <a:off x="6024126" y="200025"/>
            <a:ext cx="5982574" cy="64579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539" name="Shape 539"/>
        <p:cNvGrpSpPr/>
        <p:nvPr/>
      </p:nvGrpSpPr>
      <p:grpSpPr>
        <a:xfrm>
          <a:off x="0" y="0"/>
          <a:ext cx="0" cy="0"/>
          <a:chOff x="0" y="0"/>
          <a:chExt cx="0" cy="0"/>
        </a:xfrm>
      </p:grpSpPr>
      <p:sp>
        <p:nvSpPr>
          <p:cNvPr id="540" name="Google Shape;540;p116"/>
          <p:cNvSpPr/>
          <p:nvPr>
            <p:ph idx="2" type="pic"/>
          </p:nvPr>
        </p:nvSpPr>
        <p:spPr>
          <a:xfrm rot="325581">
            <a:off x="6213068" y="707958"/>
            <a:ext cx="4318000" cy="544208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541" name="Shape 541"/>
        <p:cNvGrpSpPr/>
        <p:nvPr/>
      </p:nvGrpSpPr>
      <p:grpSpPr>
        <a:xfrm>
          <a:off x="0" y="0"/>
          <a:ext cx="0" cy="0"/>
          <a:chOff x="0" y="0"/>
          <a:chExt cx="0" cy="0"/>
        </a:xfrm>
      </p:grpSpPr>
      <p:sp>
        <p:nvSpPr>
          <p:cNvPr id="542" name="Google Shape;542;p117"/>
          <p:cNvSpPr/>
          <p:nvPr>
            <p:ph idx="2" type="pic"/>
          </p:nvPr>
        </p:nvSpPr>
        <p:spPr>
          <a:xfrm>
            <a:off x="1318775" y="1288425"/>
            <a:ext cx="4281150" cy="42811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543" name="Shape 543"/>
        <p:cNvGrpSpPr/>
        <p:nvPr/>
      </p:nvGrpSpPr>
      <p:grpSpPr>
        <a:xfrm>
          <a:off x="0" y="0"/>
          <a:ext cx="0" cy="0"/>
          <a:chOff x="0" y="0"/>
          <a:chExt cx="0" cy="0"/>
        </a:xfrm>
      </p:grpSpPr>
      <p:sp>
        <p:nvSpPr>
          <p:cNvPr id="544" name="Google Shape;544;p118"/>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5" name="Google Shape;545;p118"/>
          <p:cNvSpPr/>
          <p:nvPr>
            <p:ph idx="3" type="pic"/>
          </p:nvPr>
        </p:nvSpPr>
        <p:spPr>
          <a:xfrm>
            <a:off x="623558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546" name="Shape 546"/>
        <p:cNvGrpSpPr/>
        <p:nvPr/>
      </p:nvGrpSpPr>
      <p:grpSpPr>
        <a:xfrm>
          <a:off x="0" y="0"/>
          <a:ext cx="0" cy="0"/>
          <a:chOff x="0" y="0"/>
          <a:chExt cx="0" cy="0"/>
        </a:xfrm>
      </p:grpSpPr>
      <p:sp>
        <p:nvSpPr>
          <p:cNvPr id="547" name="Google Shape;547;p119"/>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554" name="Shape 554"/>
        <p:cNvGrpSpPr/>
        <p:nvPr/>
      </p:nvGrpSpPr>
      <p:grpSpPr>
        <a:xfrm>
          <a:off x="0" y="0"/>
          <a:ext cx="0" cy="0"/>
          <a:chOff x="0" y="0"/>
          <a:chExt cx="0" cy="0"/>
        </a:xfrm>
      </p:grpSpPr>
      <p:sp>
        <p:nvSpPr>
          <p:cNvPr id="555" name="Google Shape;555;p121"/>
          <p:cNvSpPr/>
          <p:nvPr>
            <p:ph idx="2" type="pic"/>
          </p:nvPr>
        </p:nvSpPr>
        <p:spPr>
          <a:xfrm>
            <a:off x="776688" y="1125000"/>
            <a:ext cx="2449513" cy="2447925"/>
          </a:xfrm>
          <a:prstGeom prst="flowChartConnector">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6" name="Google Shape;556;p121"/>
          <p:cNvSpPr/>
          <p:nvPr>
            <p:ph idx="3" type="pic"/>
          </p:nvPr>
        </p:nvSpPr>
        <p:spPr>
          <a:xfrm>
            <a:off x="3504000" y="1125000"/>
            <a:ext cx="2449513" cy="2447925"/>
          </a:xfrm>
          <a:prstGeom prst="flowChartConnector">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7" name="Google Shape;557;p121"/>
          <p:cNvSpPr/>
          <p:nvPr>
            <p:ph idx="4" type="pic"/>
          </p:nvPr>
        </p:nvSpPr>
        <p:spPr>
          <a:xfrm>
            <a:off x="6231312" y="1125000"/>
            <a:ext cx="2449513" cy="2447925"/>
          </a:xfrm>
          <a:prstGeom prst="flowChartConnector">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8" name="Google Shape;558;p121"/>
          <p:cNvSpPr/>
          <p:nvPr>
            <p:ph idx="5" type="pic"/>
          </p:nvPr>
        </p:nvSpPr>
        <p:spPr>
          <a:xfrm>
            <a:off x="8958624" y="1125000"/>
            <a:ext cx="2449513" cy="2447925"/>
          </a:xfrm>
          <a:prstGeom prst="flowChartConnector">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9" name="Google Shape;559;p121"/>
          <p:cNvSpPr txBox="1"/>
          <p:nvPr>
            <p:ph idx="1" type="body"/>
          </p:nvPr>
        </p:nvSpPr>
        <p:spPr>
          <a:xfrm>
            <a:off x="709126" y="4451350"/>
            <a:ext cx="10711543" cy="184681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4800"/>
              <a:buNone/>
              <a:defRPr b="1" sz="4800">
                <a:solidFill>
                  <a:schemeClr val="lt1"/>
                </a:solidFill>
                <a:latin typeface="Raleway"/>
                <a:ea typeface="Raleway"/>
                <a:cs typeface="Raleway"/>
                <a:sym typeface="Raleway"/>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0" name="Shape 560"/>
        <p:cNvGrpSpPr/>
        <p:nvPr/>
      </p:nvGrpSpPr>
      <p:grpSpPr>
        <a:xfrm>
          <a:off x="0" y="0"/>
          <a:ext cx="0" cy="0"/>
          <a:chOff x="0" y="0"/>
          <a:chExt cx="0" cy="0"/>
        </a:xfrm>
      </p:grpSpPr>
      <p:sp>
        <p:nvSpPr>
          <p:cNvPr id="561" name="Google Shape;561;p1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2" name="Google Shape;562;p1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3" name="Google Shape;563;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4" name="Google Shape;564;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5" name="Shape 565"/>
        <p:cNvGrpSpPr/>
        <p:nvPr/>
      </p:nvGrpSpPr>
      <p:grpSpPr>
        <a:xfrm>
          <a:off x="0" y="0"/>
          <a:ext cx="0" cy="0"/>
          <a:chOff x="0" y="0"/>
          <a:chExt cx="0" cy="0"/>
        </a:xfrm>
      </p:grpSpPr>
      <p:sp>
        <p:nvSpPr>
          <p:cNvPr id="566" name="Google Shape;566;p1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7" name="Google Shape;567;p1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8" name="Google Shape;568;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9" name="Shape 569"/>
        <p:cNvGrpSpPr/>
        <p:nvPr/>
      </p:nvGrpSpPr>
      <p:grpSpPr>
        <a:xfrm>
          <a:off x="0" y="0"/>
          <a:ext cx="0" cy="0"/>
          <a:chOff x="0" y="0"/>
          <a:chExt cx="0" cy="0"/>
        </a:xfrm>
      </p:grpSpPr>
      <p:sp>
        <p:nvSpPr>
          <p:cNvPr id="570" name="Google Shape;570;p1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1" name="Google Shape;571;p1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72" name="Google Shape;572;p1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3" name="Google Shape;573;p1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4" name="Google Shape;574;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5" name="Shape 575"/>
        <p:cNvGrpSpPr/>
        <p:nvPr/>
      </p:nvGrpSpPr>
      <p:grpSpPr>
        <a:xfrm>
          <a:off x="0" y="0"/>
          <a:ext cx="0" cy="0"/>
          <a:chOff x="0" y="0"/>
          <a:chExt cx="0" cy="0"/>
        </a:xfrm>
      </p:grpSpPr>
      <p:sp>
        <p:nvSpPr>
          <p:cNvPr id="576" name="Google Shape;576;p1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7" name="Google Shape;577;p1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8" name="Google Shape;578;p1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9" name="Google Shape;579;p1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0" name="Google Shape;580;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1" name="Shape 581"/>
        <p:cNvGrpSpPr/>
        <p:nvPr/>
      </p:nvGrpSpPr>
      <p:grpSpPr>
        <a:xfrm>
          <a:off x="0" y="0"/>
          <a:ext cx="0" cy="0"/>
          <a:chOff x="0" y="0"/>
          <a:chExt cx="0" cy="0"/>
        </a:xfrm>
      </p:grpSpPr>
      <p:sp>
        <p:nvSpPr>
          <p:cNvPr id="582" name="Google Shape;582;p1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3" name="Google Shape;583;p1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84" name="Google Shape;584;p1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5" name="Google Shape;585;p1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6" name="Google Shape;586;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7" name="Shape 587"/>
        <p:cNvGrpSpPr/>
        <p:nvPr/>
      </p:nvGrpSpPr>
      <p:grpSpPr>
        <a:xfrm>
          <a:off x="0" y="0"/>
          <a:ext cx="0" cy="0"/>
          <a:chOff x="0" y="0"/>
          <a:chExt cx="0" cy="0"/>
        </a:xfrm>
      </p:grpSpPr>
      <p:sp>
        <p:nvSpPr>
          <p:cNvPr id="588" name="Google Shape;588;p1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9" name="Google Shape;589;p1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0" name="Google Shape;590;p1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1" name="Google Shape;591;p1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2" name="Google Shape;592;p1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3" name="Google Shape;593;p1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4" name="Shape 594"/>
        <p:cNvGrpSpPr/>
        <p:nvPr/>
      </p:nvGrpSpPr>
      <p:grpSpPr>
        <a:xfrm>
          <a:off x="0" y="0"/>
          <a:ext cx="0" cy="0"/>
          <a:chOff x="0" y="0"/>
          <a:chExt cx="0" cy="0"/>
        </a:xfrm>
      </p:grpSpPr>
      <p:sp>
        <p:nvSpPr>
          <p:cNvPr id="595" name="Google Shape;595;p1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6" name="Google Shape;596;p1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7" name="Google Shape;597;p1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8" name="Google Shape;598;p1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9" name="Google Shape;599;p1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0" name="Google Shape;600;p1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1" name="Google Shape;601;p1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2" name="Google Shape;602;p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3" name="Shape 603"/>
        <p:cNvGrpSpPr/>
        <p:nvPr/>
      </p:nvGrpSpPr>
      <p:grpSpPr>
        <a:xfrm>
          <a:off x="0" y="0"/>
          <a:ext cx="0" cy="0"/>
          <a:chOff x="0" y="0"/>
          <a:chExt cx="0" cy="0"/>
        </a:xfrm>
      </p:grpSpPr>
      <p:sp>
        <p:nvSpPr>
          <p:cNvPr id="604" name="Google Shape;604;p1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5" name="Google Shape;605;p1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6" name="Google Shape;606;p1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7" name="Google Shape;607;p1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8" name="Google Shape;608;p1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9" name="Google Shape;609;p1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0" name="Shape 610"/>
        <p:cNvGrpSpPr/>
        <p:nvPr/>
      </p:nvGrpSpPr>
      <p:grpSpPr>
        <a:xfrm>
          <a:off x="0" y="0"/>
          <a:ext cx="0" cy="0"/>
          <a:chOff x="0" y="0"/>
          <a:chExt cx="0" cy="0"/>
        </a:xfrm>
      </p:grpSpPr>
      <p:sp>
        <p:nvSpPr>
          <p:cNvPr id="611" name="Google Shape;611;p1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2" name="Google Shape;612;p13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13" name="Google Shape;613;p1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4" name="Google Shape;614;p1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5" name="Google Shape;615;p1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6" name="Google Shape;616;p1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7" name="Shape 617"/>
        <p:cNvGrpSpPr/>
        <p:nvPr/>
      </p:nvGrpSpPr>
      <p:grpSpPr>
        <a:xfrm>
          <a:off x="0" y="0"/>
          <a:ext cx="0" cy="0"/>
          <a:chOff x="0" y="0"/>
          <a:chExt cx="0" cy="0"/>
        </a:xfrm>
      </p:grpSpPr>
      <p:sp>
        <p:nvSpPr>
          <p:cNvPr id="618" name="Google Shape;618;p1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9" name="Google Shape;619;p1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0" name="Google Shape;620;p1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1" name="Google Shape;621;p1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2" name="Google Shape;622;p1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23" name="Shape 623"/>
        <p:cNvGrpSpPr/>
        <p:nvPr/>
      </p:nvGrpSpPr>
      <p:grpSpPr>
        <a:xfrm>
          <a:off x="0" y="0"/>
          <a:ext cx="0" cy="0"/>
          <a:chOff x="0" y="0"/>
          <a:chExt cx="0" cy="0"/>
        </a:xfrm>
      </p:grpSpPr>
      <p:sp>
        <p:nvSpPr>
          <p:cNvPr id="624" name="Google Shape;624;p1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5" name="Google Shape;625;p1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6" name="Google Shape;626;p1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7" name="Google Shape;627;p1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8" name="Google Shape;628;p1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629" name="Shape 629"/>
        <p:cNvGrpSpPr/>
        <p:nvPr/>
      </p:nvGrpSpPr>
      <p:grpSpPr>
        <a:xfrm>
          <a:off x="0" y="0"/>
          <a:ext cx="0" cy="0"/>
          <a:chOff x="0" y="0"/>
          <a:chExt cx="0" cy="0"/>
        </a:xfrm>
      </p:grpSpPr>
      <p:sp>
        <p:nvSpPr>
          <p:cNvPr id="630" name="Google Shape;630;p133"/>
          <p:cNvSpPr/>
          <p:nvPr>
            <p:ph idx="2" type="pic"/>
          </p:nvPr>
        </p:nvSpPr>
        <p:spPr>
          <a:xfrm>
            <a:off x="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31" name="Google Shape;631;p133"/>
          <p:cNvSpPr/>
          <p:nvPr>
            <p:ph idx="3" type="pic"/>
          </p:nvPr>
        </p:nvSpPr>
        <p:spPr>
          <a:xfrm>
            <a:off x="609600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32" name="Google Shape;632;p133"/>
          <p:cNvSpPr txBox="1"/>
          <p:nvPr>
            <p:ph idx="1" type="body"/>
          </p:nvPr>
        </p:nvSpPr>
        <p:spPr>
          <a:xfrm>
            <a:off x="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3" name="Google Shape;633;p133"/>
          <p:cNvSpPr txBox="1"/>
          <p:nvPr>
            <p:ph idx="4" type="body"/>
          </p:nvPr>
        </p:nvSpPr>
        <p:spPr>
          <a:xfrm>
            <a:off x="609600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634" name="Shape 634"/>
        <p:cNvGrpSpPr/>
        <p:nvPr/>
      </p:nvGrpSpPr>
      <p:grpSpPr>
        <a:xfrm>
          <a:off x="0" y="0"/>
          <a:ext cx="0" cy="0"/>
          <a:chOff x="0" y="0"/>
          <a:chExt cx="0" cy="0"/>
        </a:xfrm>
      </p:grpSpPr>
      <p:sp>
        <p:nvSpPr>
          <p:cNvPr id="635" name="Google Shape;635;p134"/>
          <p:cNvSpPr/>
          <p:nvPr>
            <p:ph idx="2" type="pic"/>
          </p:nvPr>
        </p:nvSpPr>
        <p:spPr>
          <a:xfrm>
            <a:off x="1344000" y="2277000"/>
            <a:ext cx="3383987" cy="3383987"/>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36" name="Google Shape;636;p134"/>
          <p:cNvSpPr txBox="1"/>
          <p:nvPr>
            <p:ph idx="1" type="body"/>
          </p:nvPr>
        </p:nvSpPr>
        <p:spPr>
          <a:xfrm>
            <a:off x="840000" y="765000"/>
            <a:ext cx="4464000"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7" name="Google Shape;637;p134"/>
          <p:cNvSpPr txBox="1"/>
          <p:nvPr>
            <p:ph idx="3" type="body"/>
          </p:nvPr>
        </p:nvSpPr>
        <p:spPr>
          <a:xfrm>
            <a:off x="5808000" y="2398875"/>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8" name="Google Shape;638;p134"/>
          <p:cNvSpPr txBox="1"/>
          <p:nvPr>
            <p:ph idx="4" type="body"/>
          </p:nvPr>
        </p:nvSpPr>
        <p:spPr>
          <a:xfrm>
            <a:off x="5808000" y="2896425"/>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9" name="Google Shape;639;p134"/>
          <p:cNvSpPr txBox="1"/>
          <p:nvPr>
            <p:ph idx="5" type="body"/>
          </p:nvPr>
        </p:nvSpPr>
        <p:spPr>
          <a:xfrm>
            <a:off x="1488000" y="5942837"/>
            <a:ext cx="3383987" cy="3003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0" name="Google Shape;640;p134"/>
          <p:cNvSpPr txBox="1"/>
          <p:nvPr>
            <p:ph idx="6" type="body"/>
          </p:nvPr>
        </p:nvSpPr>
        <p:spPr>
          <a:xfrm>
            <a:off x="5808000" y="3939450"/>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1" name="Google Shape;641;p134"/>
          <p:cNvSpPr txBox="1"/>
          <p:nvPr>
            <p:ph idx="7" type="body"/>
          </p:nvPr>
        </p:nvSpPr>
        <p:spPr>
          <a:xfrm>
            <a:off x="5808000" y="4437000"/>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642" name="Shape 642"/>
        <p:cNvGrpSpPr/>
        <p:nvPr/>
      </p:nvGrpSpPr>
      <p:grpSpPr>
        <a:xfrm>
          <a:off x="0" y="0"/>
          <a:ext cx="0" cy="0"/>
          <a:chOff x="0" y="0"/>
          <a:chExt cx="0" cy="0"/>
        </a:xfrm>
      </p:grpSpPr>
      <p:sp>
        <p:nvSpPr>
          <p:cNvPr id="643" name="Google Shape;643;p135"/>
          <p:cNvSpPr/>
          <p:nvPr>
            <p:ph idx="2" type="pic"/>
          </p:nvPr>
        </p:nvSpPr>
        <p:spPr>
          <a:xfrm>
            <a:off x="5838825" y="0"/>
            <a:ext cx="6353175"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Blank">
  <p:cSld name="28_Blank">
    <p:spTree>
      <p:nvGrpSpPr>
        <p:cNvPr id="92" name="Shape 92"/>
        <p:cNvGrpSpPr/>
        <p:nvPr/>
      </p:nvGrpSpPr>
      <p:grpSpPr>
        <a:xfrm>
          <a:off x="0" y="0"/>
          <a:ext cx="0" cy="0"/>
          <a:chOff x="0" y="0"/>
          <a:chExt cx="0" cy="0"/>
        </a:xfrm>
      </p:grpSpPr>
      <p:sp>
        <p:nvSpPr>
          <p:cNvPr id="93" name="Google Shape;93;p15"/>
          <p:cNvSpPr/>
          <p:nvPr>
            <p:ph idx="2" type="pic"/>
          </p:nvPr>
        </p:nvSpPr>
        <p:spPr>
          <a:xfrm>
            <a:off x="7155543" y="1094392"/>
            <a:ext cx="5036457" cy="466921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644" name="Shape 644"/>
        <p:cNvGrpSpPr/>
        <p:nvPr/>
      </p:nvGrpSpPr>
      <p:grpSpPr>
        <a:xfrm>
          <a:off x="0" y="0"/>
          <a:ext cx="0" cy="0"/>
          <a:chOff x="0" y="0"/>
          <a:chExt cx="0" cy="0"/>
        </a:xfrm>
      </p:grpSpPr>
      <p:sp>
        <p:nvSpPr>
          <p:cNvPr id="645" name="Google Shape;645;p136"/>
          <p:cNvSpPr/>
          <p:nvPr>
            <p:ph idx="2" type="pic"/>
          </p:nvPr>
        </p:nvSpPr>
        <p:spPr>
          <a:xfrm>
            <a:off x="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6" name="Google Shape;646;p136"/>
          <p:cNvSpPr/>
          <p:nvPr>
            <p:ph idx="3" type="pic"/>
          </p:nvPr>
        </p:nvSpPr>
        <p:spPr>
          <a:xfrm>
            <a:off x="0" y="342900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7" name="Google Shape;647;p136"/>
          <p:cNvSpPr/>
          <p:nvPr>
            <p:ph idx="4" type="pic"/>
          </p:nvPr>
        </p:nvSpPr>
        <p:spPr>
          <a:xfrm>
            <a:off x="609600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8" name="Google Shape;648;p136"/>
          <p:cNvSpPr/>
          <p:nvPr>
            <p:ph idx="5" type="pic"/>
          </p:nvPr>
        </p:nvSpPr>
        <p:spPr>
          <a:xfrm>
            <a:off x="6096000" y="342900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55" name="Shape 655"/>
        <p:cNvGrpSpPr/>
        <p:nvPr/>
      </p:nvGrpSpPr>
      <p:grpSpPr>
        <a:xfrm>
          <a:off x="0" y="0"/>
          <a:ext cx="0" cy="0"/>
          <a:chOff x="0" y="0"/>
          <a:chExt cx="0" cy="0"/>
        </a:xfrm>
      </p:grpSpPr>
      <p:sp>
        <p:nvSpPr>
          <p:cNvPr id="656" name="Google Shape;656;p138"/>
          <p:cNvSpPr/>
          <p:nvPr>
            <p:ph idx="2" type="pic"/>
          </p:nvPr>
        </p:nvSpPr>
        <p:spPr>
          <a:xfrm>
            <a:off x="884237" y="1111250"/>
            <a:ext cx="2168525" cy="2168525"/>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7" name="Google Shape;657;p138"/>
          <p:cNvSpPr txBox="1"/>
          <p:nvPr>
            <p:ph idx="1" type="body"/>
          </p:nvPr>
        </p:nvSpPr>
        <p:spPr>
          <a:xfrm>
            <a:off x="5686425" y="1133475"/>
            <a:ext cx="5210175" cy="4800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8" name="Shape 658"/>
        <p:cNvGrpSpPr/>
        <p:nvPr/>
      </p:nvGrpSpPr>
      <p:grpSpPr>
        <a:xfrm>
          <a:off x="0" y="0"/>
          <a:ext cx="0" cy="0"/>
          <a:chOff x="0" y="0"/>
          <a:chExt cx="0" cy="0"/>
        </a:xfrm>
      </p:grpSpPr>
      <p:sp>
        <p:nvSpPr>
          <p:cNvPr id="659" name="Google Shape;659;p1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0" name="Google Shape;660;p13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61" name="Google Shape;661;p1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2" name="Google Shape;662;p1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3" name="Google Shape;663;p1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4" name="Shape 664"/>
        <p:cNvGrpSpPr/>
        <p:nvPr/>
      </p:nvGrpSpPr>
      <p:grpSpPr>
        <a:xfrm>
          <a:off x="0" y="0"/>
          <a:ext cx="0" cy="0"/>
          <a:chOff x="0" y="0"/>
          <a:chExt cx="0" cy="0"/>
        </a:xfrm>
      </p:grpSpPr>
      <p:sp>
        <p:nvSpPr>
          <p:cNvPr id="665" name="Google Shape;665;p1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6" name="Google Shape;666;p1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7" name="Google Shape;667;p1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8" name="Google Shape;668;p1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9" name="Google Shape;669;p1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0" name="Shape 670"/>
        <p:cNvGrpSpPr/>
        <p:nvPr/>
      </p:nvGrpSpPr>
      <p:grpSpPr>
        <a:xfrm>
          <a:off x="0" y="0"/>
          <a:ext cx="0" cy="0"/>
          <a:chOff x="0" y="0"/>
          <a:chExt cx="0" cy="0"/>
        </a:xfrm>
      </p:grpSpPr>
      <p:sp>
        <p:nvSpPr>
          <p:cNvPr id="671" name="Google Shape;671;p1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2" name="Google Shape;672;p1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73" name="Google Shape;673;p1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4" name="Google Shape;674;p1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5" name="Google Shape;675;p1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6" name="Shape 676"/>
        <p:cNvGrpSpPr/>
        <p:nvPr/>
      </p:nvGrpSpPr>
      <p:grpSpPr>
        <a:xfrm>
          <a:off x="0" y="0"/>
          <a:ext cx="0" cy="0"/>
          <a:chOff x="0" y="0"/>
          <a:chExt cx="0" cy="0"/>
        </a:xfrm>
      </p:grpSpPr>
      <p:sp>
        <p:nvSpPr>
          <p:cNvPr id="677" name="Google Shape;677;p1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8" name="Google Shape;678;p1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9" name="Google Shape;679;p1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0" name="Google Shape;680;p1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1" name="Google Shape;681;p1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2" name="Google Shape;682;p1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3" name="Shape 683"/>
        <p:cNvGrpSpPr/>
        <p:nvPr/>
      </p:nvGrpSpPr>
      <p:grpSpPr>
        <a:xfrm>
          <a:off x="0" y="0"/>
          <a:ext cx="0" cy="0"/>
          <a:chOff x="0" y="0"/>
          <a:chExt cx="0" cy="0"/>
        </a:xfrm>
      </p:grpSpPr>
      <p:sp>
        <p:nvSpPr>
          <p:cNvPr id="684" name="Google Shape;684;p1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5" name="Google Shape;685;p1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6" name="Google Shape;686;p1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7" name="Google Shape;687;p1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8" name="Google Shape;688;p1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9" name="Google Shape;689;p1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0" name="Google Shape;690;p1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1" name="Google Shape;691;p1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2" name="Shape 692"/>
        <p:cNvGrpSpPr/>
        <p:nvPr/>
      </p:nvGrpSpPr>
      <p:grpSpPr>
        <a:xfrm>
          <a:off x="0" y="0"/>
          <a:ext cx="0" cy="0"/>
          <a:chOff x="0" y="0"/>
          <a:chExt cx="0" cy="0"/>
        </a:xfrm>
      </p:grpSpPr>
      <p:sp>
        <p:nvSpPr>
          <p:cNvPr id="693" name="Google Shape;693;p1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4" name="Google Shape;694;p1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5" name="Google Shape;695;p1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6" name="Google Shape;696;p1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7" name="Shape 697"/>
        <p:cNvGrpSpPr/>
        <p:nvPr/>
      </p:nvGrpSpPr>
      <p:grpSpPr>
        <a:xfrm>
          <a:off x="0" y="0"/>
          <a:ext cx="0" cy="0"/>
          <a:chOff x="0" y="0"/>
          <a:chExt cx="0" cy="0"/>
        </a:xfrm>
      </p:grpSpPr>
      <p:sp>
        <p:nvSpPr>
          <p:cNvPr id="698" name="Google Shape;698;p1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9" name="Google Shape;699;p1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0" name="Google Shape;700;p1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1" name="Shape 701"/>
        <p:cNvGrpSpPr/>
        <p:nvPr/>
      </p:nvGrpSpPr>
      <p:grpSpPr>
        <a:xfrm>
          <a:off x="0" y="0"/>
          <a:ext cx="0" cy="0"/>
          <a:chOff x="0" y="0"/>
          <a:chExt cx="0" cy="0"/>
        </a:xfrm>
      </p:grpSpPr>
      <p:sp>
        <p:nvSpPr>
          <p:cNvPr id="702" name="Google Shape;702;p1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3" name="Google Shape;703;p1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4" name="Google Shape;704;p1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5" name="Google Shape;705;p1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6" name="Google Shape;706;p1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7" name="Google Shape;707;p1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4" name="Shape 94"/>
        <p:cNvGrpSpPr/>
        <p:nvPr/>
      </p:nvGrpSpPr>
      <p:grpSpPr>
        <a:xfrm>
          <a:off x="0" y="0"/>
          <a:ext cx="0" cy="0"/>
          <a:chOff x="0" y="0"/>
          <a:chExt cx="0" cy="0"/>
        </a:xfrm>
      </p:grpSpPr>
      <p:sp>
        <p:nvSpPr>
          <p:cNvPr id="95" name="Google Shape;95;p16"/>
          <p:cNvSpPr/>
          <p:nvPr>
            <p:ph idx="2" type="pic"/>
          </p:nvPr>
        </p:nvSpPr>
        <p:spPr>
          <a:xfrm>
            <a:off x="0" y="4572000"/>
            <a:ext cx="12192000" cy="2286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8" name="Shape 708"/>
        <p:cNvGrpSpPr/>
        <p:nvPr/>
      </p:nvGrpSpPr>
      <p:grpSpPr>
        <a:xfrm>
          <a:off x="0" y="0"/>
          <a:ext cx="0" cy="0"/>
          <a:chOff x="0" y="0"/>
          <a:chExt cx="0" cy="0"/>
        </a:xfrm>
      </p:grpSpPr>
      <p:sp>
        <p:nvSpPr>
          <p:cNvPr id="709" name="Google Shape;709;p1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0" name="Google Shape;710;p14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11" name="Google Shape;711;p1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2" name="Google Shape;712;p1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3" name="Google Shape;713;p1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4" name="Google Shape;714;p1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5" name="Shape 715"/>
        <p:cNvGrpSpPr/>
        <p:nvPr/>
      </p:nvGrpSpPr>
      <p:grpSpPr>
        <a:xfrm>
          <a:off x="0" y="0"/>
          <a:ext cx="0" cy="0"/>
          <a:chOff x="0" y="0"/>
          <a:chExt cx="0" cy="0"/>
        </a:xfrm>
      </p:grpSpPr>
      <p:sp>
        <p:nvSpPr>
          <p:cNvPr id="716" name="Google Shape;716;p1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7" name="Google Shape;717;p1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8" name="Google Shape;718;p1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9" name="Google Shape;719;p1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0" name="Google Shape;720;p1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1" name="Shape 721"/>
        <p:cNvGrpSpPr/>
        <p:nvPr/>
      </p:nvGrpSpPr>
      <p:grpSpPr>
        <a:xfrm>
          <a:off x="0" y="0"/>
          <a:ext cx="0" cy="0"/>
          <a:chOff x="0" y="0"/>
          <a:chExt cx="0" cy="0"/>
        </a:xfrm>
      </p:grpSpPr>
      <p:sp>
        <p:nvSpPr>
          <p:cNvPr id="722" name="Google Shape;722;p1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3" name="Google Shape;723;p1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4" name="Google Shape;724;p1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5" name="Google Shape;725;p1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6" name="Google Shape;726;p1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727" name="Shape 727"/>
        <p:cNvGrpSpPr/>
        <p:nvPr/>
      </p:nvGrpSpPr>
      <p:grpSpPr>
        <a:xfrm>
          <a:off x="0" y="0"/>
          <a:ext cx="0" cy="0"/>
          <a:chOff x="0" y="0"/>
          <a:chExt cx="0" cy="0"/>
        </a:xfrm>
      </p:grpSpPr>
      <p:sp>
        <p:nvSpPr>
          <p:cNvPr id="728" name="Google Shape;728;p150"/>
          <p:cNvSpPr/>
          <p:nvPr>
            <p:ph idx="2" type="pic"/>
          </p:nvPr>
        </p:nvSpPr>
        <p:spPr>
          <a:xfrm>
            <a:off x="985837" y="1585912"/>
            <a:ext cx="3686175" cy="3686175"/>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9" name="Google Shape;729;p150"/>
          <p:cNvSpPr txBox="1"/>
          <p:nvPr>
            <p:ph idx="1" type="body"/>
          </p:nvPr>
        </p:nvSpPr>
        <p:spPr>
          <a:xfrm>
            <a:off x="5686425" y="1133475"/>
            <a:ext cx="5210175" cy="4800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6" name="Shape 736"/>
        <p:cNvGrpSpPr/>
        <p:nvPr/>
      </p:nvGrpSpPr>
      <p:grpSpPr>
        <a:xfrm>
          <a:off x="0" y="0"/>
          <a:ext cx="0" cy="0"/>
          <a:chOff x="0" y="0"/>
          <a:chExt cx="0" cy="0"/>
        </a:xfrm>
      </p:grpSpPr>
      <p:sp>
        <p:nvSpPr>
          <p:cNvPr id="737" name="Google Shape;737;p1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8" name="Google Shape;738;p1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9" name="Google Shape;739;p1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0" name="Shape 740"/>
        <p:cNvGrpSpPr/>
        <p:nvPr/>
      </p:nvGrpSpPr>
      <p:grpSpPr>
        <a:xfrm>
          <a:off x="0" y="0"/>
          <a:ext cx="0" cy="0"/>
          <a:chOff x="0" y="0"/>
          <a:chExt cx="0" cy="0"/>
        </a:xfrm>
      </p:grpSpPr>
      <p:sp>
        <p:nvSpPr>
          <p:cNvPr id="741" name="Google Shape;741;p15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2" name="Google Shape;742;p15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43" name="Google Shape;743;p1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4" name="Google Shape;744;p1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5" name="Google Shape;745;p1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6" name="Shape 746"/>
        <p:cNvGrpSpPr/>
        <p:nvPr/>
      </p:nvGrpSpPr>
      <p:grpSpPr>
        <a:xfrm>
          <a:off x="0" y="0"/>
          <a:ext cx="0" cy="0"/>
          <a:chOff x="0" y="0"/>
          <a:chExt cx="0" cy="0"/>
        </a:xfrm>
      </p:grpSpPr>
      <p:sp>
        <p:nvSpPr>
          <p:cNvPr id="747" name="Google Shape;747;p1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8" name="Google Shape;748;p1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9" name="Google Shape;749;p1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0" name="Google Shape;750;p1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1" name="Google Shape;751;p1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2" name="Shape 752"/>
        <p:cNvGrpSpPr/>
        <p:nvPr/>
      </p:nvGrpSpPr>
      <p:grpSpPr>
        <a:xfrm>
          <a:off x="0" y="0"/>
          <a:ext cx="0" cy="0"/>
          <a:chOff x="0" y="0"/>
          <a:chExt cx="0" cy="0"/>
        </a:xfrm>
      </p:grpSpPr>
      <p:sp>
        <p:nvSpPr>
          <p:cNvPr id="753" name="Google Shape;753;p15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4" name="Google Shape;754;p15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55" name="Google Shape;755;p1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6" name="Google Shape;756;p1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7" name="Google Shape;757;p1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8" name="Shape 758"/>
        <p:cNvGrpSpPr/>
        <p:nvPr/>
      </p:nvGrpSpPr>
      <p:grpSpPr>
        <a:xfrm>
          <a:off x="0" y="0"/>
          <a:ext cx="0" cy="0"/>
          <a:chOff x="0" y="0"/>
          <a:chExt cx="0" cy="0"/>
        </a:xfrm>
      </p:grpSpPr>
      <p:sp>
        <p:nvSpPr>
          <p:cNvPr id="759" name="Google Shape;759;p1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0" name="Google Shape;760;p1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1" name="Google Shape;761;p1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2" name="Google Shape;762;p1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3" name="Google Shape;763;p1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4" name="Google Shape;764;p1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5" name="Shape 765"/>
        <p:cNvGrpSpPr/>
        <p:nvPr/>
      </p:nvGrpSpPr>
      <p:grpSpPr>
        <a:xfrm>
          <a:off x="0" y="0"/>
          <a:ext cx="0" cy="0"/>
          <a:chOff x="0" y="0"/>
          <a:chExt cx="0" cy="0"/>
        </a:xfrm>
      </p:grpSpPr>
      <p:sp>
        <p:nvSpPr>
          <p:cNvPr id="766" name="Google Shape;766;p15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7" name="Google Shape;767;p15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68" name="Google Shape;768;p15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9" name="Google Shape;769;p15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70" name="Google Shape;770;p15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1" name="Google Shape;771;p1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2" name="Google Shape;772;p1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3" name="Google Shape;773;p1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4" name="Shape 774"/>
        <p:cNvGrpSpPr/>
        <p:nvPr/>
      </p:nvGrpSpPr>
      <p:grpSpPr>
        <a:xfrm>
          <a:off x="0" y="0"/>
          <a:ext cx="0" cy="0"/>
          <a:chOff x="0" y="0"/>
          <a:chExt cx="0" cy="0"/>
        </a:xfrm>
      </p:grpSpPr>
      <p:sp>
        <p:nvSpPr>
          <p:cNvPr id="775" name="Google Shape;775;p1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6" name="Google Shape;776;p1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7" name="Google Shape;777;p1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8" name="Google Shape;778;p1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9" name="Shape 779"/>
        <p:cNvGrpSpPr/>
        <p:nvPr/>
      </p:nvGrpSpPr>
      <p:grpSpPr>
        <a:xfrm>
          <a:off x="0" y="0"/>
          <a:ext cx="0" cy="0"/>
          <a:chOff x="0" y="0"/>
          <a:chExt cx="0" cy="0"/>
        </a:xfrm>
      </p:grpSpPr>
      <p:sp>
        <p:nvSpPr>
          <p:cNvPr id="780" name="Google Shape;780;p15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1" name="Google Shape;781;p15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82" name="Google Shape;782;p15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3" name="Google Shape;783;p1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4" name="Google Shape;784;p1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5" name="Google Shape;785;p1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6" name="Shape 786"/>
        <p:cNvGrpSpPr/>
        <p:nvPr/>
      </p:nvGrpSpPr>
      <p:grpSpPr>
        <a:xfrm>
          <a:off x="0" y="0"/>
          <a:ext cx="0" cy="0"/>
          <a:chOff x="0" y="0"/>
          <a:chExt cx="0" cy="0"/>
        </a:xfrm>
      </p:grpSpPr>
      <p:sp>
        <p:nvSpPr>
          <p:cNvPr id="787" name="Google Shape;787;p1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8" name="Google Shape;788;p16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89" name="Google Shape;789;p16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0" name="Google Shape;790;p1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1" name="Google Shape;791;p1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2" name="Google Shape;792;p1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3" name="Shape 793"/>
        <p:cNvGrpSpPr/>
        <p:nvPr/>
      </p:nvGrpSpPr>
      <p:grpSpPr>
        <a:xfrm>
          <a:off x="0" y="0"/>
          <a:ext cx="0" cy="0"/>
          <a:chOff x="0" y="0"/>
          <a:chExt cx="0" cy="0"/>
        </a:xfrm>
      </p:grpSpPr>
      <p:sp>
        <p:nvSpPr>
          <p:cNvPr id="794" name="Google Shape;794;p1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5" name="Google Shape;795;p16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6" name="Google Shape;796;p1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7" name="Google Shape;797;p1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8" name="Google Shape;798;p1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9" name="Shape 799"/>
        <p:cNvGrpSpPr/>
        <p:nvPr/>
      </p:nvGrpSpPr>
      <p:grpSpPr>
        <a:xfrm>
          <a:off x="0" y="0"/>
          <a:ext cx="0" cy="0"/>
          <a:chOff x="0" y="0"/>
          <a:chExt cx="0" cy="0"/>
        </a:xfrm>
      </p:grpSpPr>
      <p:sp>
        <p:nvSpPr>
          <p:cNvPr id="800" name="Google Shape;800;p16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1" name="Google Shape;801;p16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2" name="Google Shape;802;p1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3" name="Google Shape;803;p1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4" name="Google Shape;804;p1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05" name="Shape 805"/>
        <p:cNvGrpSpPr/>
        <p:nvPr/>
      </p:nvGrpSpPr>
      <p:grpSpPr>
        <a:xfrm>
          <a:off x="0" y="0"/>
          <a:ext cx="0" cy="0"/>
          <a:chOff x="0" y="0"/>
          <a:chExt cx="0" cy="0"/>
        </a:xfrm>
      </p:grpSpPr>
      <p:sp>
        <p:nvSpPr>
          <p:cNvPr id="806" name="Google Shape;806;p163"/>
          <p:cNvSpPr/>
          <p:nvPr>
            <p:ph idx="2" type="pic"/>
          </p:nvPr>
        </p:nvSpPr>
        <p:spPr>
          <a:xfrm>
            <a:off x="985837" y="1585912"/>
            <a:ext cx="3686175" cy="3686175"/>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07" name="Google Shape;807;p163"/>
          <p:cNvSpPr txBox="1"/>
          <p:nvPr>
            <p:ph idx="1" type="body"/>
          </p:nvPr>
        </p:nvSpPr>
        <p:spPr>
          <a:xfrm>
            <a:off x="5686425" y="1133475"/>
            <a:ext cx="5210175" cy="4800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2" name="Shape 102"/>
        <p:cNvGrpSpPr/>
        <p:nvPr/>
      </p:nvGrpSpPr>
      <p:grpSpPr>
        <a:xfrm>
          <a:off x="0" y="0"/>
          <a:ext cx="0" cy="0"/>
          <a:chOff x="0" y="0"/>
          <a:chExt cx="0" cy="0"/>
        </a:xfrm>
      </p:grpSpPr>
      <p:sp>
        <p:nvSpPr>
          <p:cNvPr id="103" name="Google Shape;10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8" name="Shape 108"/>
        <p:cNvGrpSpPr/>
        <p:nvPr/>
      </p:nvGrpSpPr>
      <p:grpSpPr>
        <a:xfrm>
          <a:off x="0" y="0"/>
          <a:ext cx="0" cy="0"/>
          <a:chOff x="0" y="0"/>
          <a:chExt cx="0" cy="0"/>
        </a:xfrm>
      </p:grpSpPr>
      <p:sp>
        <p:nvSpPr>
          <p:cNvPr id="109" name="Google Shape;109;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1" name="Google Shape;11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4" name="Shape 114"/>
        <p:cNvGrpSpPr/>
        <p:nvPr/>
      </p:nvGrpSpPr>
      <p:grpSpPr>
        <a:xfrm>
          <a:off x="0" y="0"/>
          <a:ext cx="0" cy="0"/>
          <a:chOff x="0" y="0"/>
          <a:chExt cx="0" cy="0"/>
        </a:xfrm>
      </p:grpSpPr>
      <p:sp>
        <p:nvSpPr>
          <p:cNvPr id="115" name="Google Shape;11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1" name="Shape 121"/>
        <p:cNvGrpSpPr/>
        <p:nvPr/>
      </p:nvGrpSpPr>
      <p:grpSpPr>
        <a:xfrm>
          <a:off x="0" y="0"/>
          <a:ext cx="0" cy="0"/>
          <a:chOff x="0" y="0"/>
          <a:chExt cx="0" cy="0"/>
        </a:xfrm>
      </p:grpSpPr>
      <p:sp>
        <p:nvSpPr>
          <p:cNvPr id="122" name="Google Shape;122;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35" name="Shape 135"/>
        <p:cNvGrpSpPr/>
        <p:nvPr/>
      </p:nvGrpSpPr>
      <p:grpSpPr>
        <a:xfrm>
          <a:off x="0" y="0"/>
          <a:ext cx="0" cy="0"/>
          <a:chOff x="0" y="0"/>
          <a:chExt cx="0" cy="0"/>
        </a:xfrm>
      </p:grpSpPr>
      <p:sp>
        <p:nvSpPr>
          <p:cNvPr id="136" name="Google Shape;136;p23"/>
          <p:cNvSpPr/>
          <p:nvPr>
            <p:ph idx="2" type="pic"/>
          </p:nvPr>
        </p:nvSpPr>
        <p:spPr>
          <a:xfrm>
            <a:off x="6096000" y="0"/>
            <a:ext cx="6096000" cy="6858000"/>
          </a:xfrm>
          <a:prstGeom prst="flowChartDelay">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lank">
  <p:cSld name="8_Blank">
    <p:spTree>
      <p:nvGrpSpPr>
        <p:cNvPr id="137" name="Shape 137"/>
        <p:cNvGrpSpPr/>
        <p:nvPr/>
      </p:nvGrpSpPr>
      <p:grpSpPr>
        <a:xfrm>
          <a:off x="0" y="0"/>
          <a:ext cx="0" cy="0"/>
          <a:chOff x="0" y="0"/>
          <a:chExt cx="0" cy="0"/>
        </a:xfrm>
      </p:grpSpPr>
      <p:sp>
        <p:nvSpPr>
          <p:cNvPr id="138" name="Google Shape;138;p24"/>
          <p:cNvSpPr/>
          <p:nvPr>
            <p:ph idx="2" type="pic"/>
          </p:nvPr>
        </p:nvSpPr>
        <p:spPr>
          <a:xfrm>
            <a:off x="0" y="0"/>
            <a:ext cx="7200900" cy="6858000"/>
          </a:xfrm>
          <a:prstGeom prst="homePlate">
            <a:avLst>
              <a:gd fmla="val 50000"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Blank">
  <p:cSld name="12_Blank">
    <p:spTree>
      <p:nvGrpSpPr>
        <p:cNvPr id="139" name="Shape 139"/>
        <p:cNvGrpSpPr/>
        <p:nvPr/>
      </p:nvGrpSpPr>
      <p:grpSpPr>
        <a:xfrm>
          <a:off x="0" y="0"/>
          <a:ext cx="0" cy="0"/>
          <a:chOff x="0" y="0"/>
          <a:chExt cx="0" cy="0"/>
        </a:xfrm>
      </p:grpSpPr>
      <p:sp>
        <p:nvSpPr>
          <p:cNvPr id="140" name="Google Shape;140;p25"/>
          <p:cNvSpPr/>
          <p:nvPr>
            <p:ph idx="2" type="pic"/>
          </p:nvPr>
        </p:nvSpPr>
        <p:spPr>
          <a:xfrm>
            <a:off x="152400" y="142875"/>
            <a:ext cx="11868150" cy="467678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Blank">
  <p:cSld name="11_Blank">
    <p:spTree>
      <p:nvGrpSpPr>
        <p:cNvPr id="141" name="Shape 141"/>
        <p:cNvGrpSpPr/>
        <p:nvPr/>
      </p:nvGrpSpPr>
      <p:grpSpPr>
        <a:xfrm>
          <a:off x="0" y="0"/>
          <a:ext cx="0" cy="0"/>
          <a:chOff x="0" y="0"/>
          <a:chExt cx="0" cy="0"/>
        </a:xfrm>
      </p:grpSpPr>
      <p:sp>
        <p:nvSpPr>
          <p:cNvPr id="142" name="Google Shape;142;p26"/>
          <p:cNvSpPr/>
          <p:nvPr>
            <p:ph idx="2" type="pic"/>
          </p:nvPr>
        </p:nvSpPr>
        <p:spPr>
          <a:xfrm>
            <a:off x="6007099" y="596900"/>
            <a:ext cx="5565423" cy="6261100"/>
          </a:xfrm>
          <a:prstGeom prst="round2SameRect">
            <a:avLst>
              <a:gd fmla="val 30417" name="adj1"/>
              <a:gd fmla="val 0" name="adj2"/>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Blank">
  <p:cSld name="19_Blank">
    <p:spTree>
      <p:nvGrpSpPr>
        <p:cNvPr id="143" name="Shape 143"/>
        <p:cNvGrpSpPr/>
        <p:nvPr/>
      </p:nvGrpSpPr>
      <p:grpSpPr>
        <a:xfrm>
          <a:off x="0" y="0"/>
          <a:ext cx="0" cy="0"/>
          <a:chOff x="0" y="0"/>
          <a:chExt cx="0" cy="0"/>
        </a:xfrm>
      </p:grpSpPr>
      <p:sp>
        <p:nvSpPr>
          <p:cNvPr id="144" name="Google Shape;144;p27"/>
          <p:cNvSpPr/>
          <p:nvPr>
            <p:ph idx="2" type="pic"/>
          </p:nvPr>
        </p:nvSpPr>
        <p:spPr>
          <a:xfrm>
            <a:off x="1917700" y="0"/>
            <a:ext cx="8356600" cy="6858000"/>
          </a:xfrm>
          <a:prstGeom prst="flowChartPreparation">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Blank">
  <p:cSld name="22_Blank">
    <p:spTree>
      <p:nvGrpSpPr>
        <p:cNvPr id="145" name="Shape 145"/>
        <p:cNvGrpSpPr/>
        <p:nvPr/>
      </p:nvGrpSpPr>
      <p:grpSpPr>
        <a:xfrm>
          <a:off x="0" y="0"/>
          <a:ext cx="0" cy="0"/>
          <a:chOff x="0" y="0"/>
          <a:chExt cx="0" cy="0"/>
        </a:xfrm>
      </p:grpSpPr>
      <p:sp>
        <p:nvSpPr>
          <p:cNvPr id="146" name="Google Shape;146;p28"/>
          <p:cNvSpPr/>
          <p:nvPr>
            <p:ph idx="2" type="pic"/>
          </p:nvPr>
        </p:nvSpPr>
        <p:spPr>
          <a:xfrm>
            <a:off x="0" y="0"/>
            <a:ext cx="6096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Blank">
  <p:cSld name="27_Blank">
    <p:spTree>
      <p:nvGrpSpPr>
        <p:cNvPr id="147" name="Shape 147"/>
        <p:cNvGrpSpPr/>
        <p:nvPr/>
      </p:nvGrpSpPr>
      <p:grpSpPr>
        <a:xfrm>
          <a:off x="0" y="0"/>
          <a:ext cx="0" cy="0"/>
          <a:chOff x="0" y="0"/>
          <a:chExt cx="0" cy="0"/>
        </a:xfrm>
      </p:grpSpPr>
      <p:sp>
        <p:nvSpPr>
          <p:cNvPr id="148" name="Google Shape;148;p29"/>
          <p:cNvSpPr/>
          <p:nvPr>
            <p:ph idx="2" type="pic"/>
          </p:nvPr>
        </p:nvSpPr>
        <p:spPr>
          <a:xfrm>
            <a:off x="609601" y="159657"/>
            <a:ext cx="4180114" cy="387531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Blank">
  <p:cSld name="21_Blank">
    <p:spTree>
      <p:nvGrpSpPr>
        <p:cNvPr id="149" name="Shape 149"/>
        <p:cNvGrpSpPr/>
        <p:nvPr/>
      </p:nvGrpSpPr>
      <p:grpSpPr>
        <a:xfrm>
          <a:off x="0" y="0"/>
          <a:ext cx="0" cy="0"/>
          <a:chOff x="0" y="0"/>
          <a:chExt cx="0" cy="0"/>
        </a:xfrm>
      </p:grpSpPr>
      <p:sp>
        <p:nvSpPr>
          <p:cNvPr id="150" name="Google Shape;150;p30"/>
          <p:cNvSpPr/>
          <p:nvPr>
            <p:ph idx="2" type="pic"/>
          </p:nvPr>
        </p:nvSpPr>
        <p:spPr>
          <a:xfrm>
            <a:off x="177800" y="100012"/>
            <a:ext cx="11836400" cy="6657976"/>
          </a:xfrm>
          <a:prstGeom prst="plaque">
            <a:avLst>
              <a:gd fmla="val 16667"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Blank">
  <p:cSld name="26_Blank">
    <p:spTree>
      <p:nvGrpSpPr>
        <p:cNvPr id="151" name="Shape 151"/>
        <p:cNvGrpSpPr/>
        <p:nvPr/>
      </p:nvGrpSpPr>
      <p:grpSpPr>
        <a:xfrm>
          <a:off x="0" y="0"/>
          <a:ext cx="0" cy="0"/>
          <a:chOff x="0" y="0"/>
          <a:chExt cx="0" cy="0"/>
        </a:xfrm>
      </p:grpSpPr>
      <p:sp>
        <p:nvSpPr>
          <p:cNvPr id="152" name="Google Shape;152;p31"/>
          <p:cNvSpPr/>
          <p:nvPr>
            <p:ph idx="2" type="pic"/>
          </p:nvPr>
        </p:nvSpPr>
        <p:spPr>
          <a:xfrm>
            <a:off x="1756229" y="987879"/>
            <a:ext cx="8679542" cy="4882242"/>
          </a:xfrm>
          <a:prstGeom prst="plaque">
            <a:avLst>
              <a:gd fmla="val 16667"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Blank">
  <p:cSld name="20_Blank">
    <p:spTree>
      <p:nvGrpSpPr>
        <p:cNvPr id="153" name="Shape 153"/>
        <p:cNvGrpSpPr/>
        <p:nvPr/>
      </p:nvGrpSpPr>
      <p:grpSpPr>
        <a:xfrm>
          <a:off x="0" y="0"/>
          <a:ext cx="0" cy="0"/>
          <a:chOff x="0" y="0"/>
          <a:chExt cx="0" cy="0"/>
        </a:xfrm>
      </p:grpSpPr>
      <p:sp>
        <p:nvSpPr>
          <p:cNvPr id="154" name="Google Shape;154;p32"/>
          <p:cNvSpPr/>
          <p:nvPr>
            <p:ph idx="2" type="pic"/>
          </p:nvPr>
        </p:nvSpPr>
        <p:spPr>
          <a:xfrm>
            <a:off x="952500" y="0"/>
            <a:ext cx="7620000" cy="6858000"/>
          </a:xfrm>
          <a:prstGeom prst="parallelogram">
            <a:avLst>
              <a:gd fmla="val 25000"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Blank">
  <p:cSld name="18_Blank">
    <p:spTree>
      <p:nvGrpSpPr>
        <p:cNvPr id="155" name="Shape 155"/>
        <p:cNvGrpSpPr/>
        <p:nvPr/>
      </p:nvGrpSpPr>
      <p:grpSpPr>
        <a:xfrm>
          <a:off x="0" y="0"/>
          <a:ext cx="0" cy="0"/>
          <a:chOff x="0" y="0"/>
          <a:chExt cx="0" cy="0"/>
        </a:xfrm>
      </p:grpSpPr>
      <p:sp>
        <p:nvSpPr>
          <p:cNvPr id="156" name="Google Shape;156;p33"/>
          <p:cNvSpPr/>
          <p:nvPr>
            <p:ph idx="2" type="pic"/>
          </p:nvPr>
        </p:nvSpPr>
        <p:spPr>
          <a:xfrm>
            <a:off x="0" y="1638300"/>
            <a:ext cx="12192000" cy="5219700"/>
          </a:xfrm>
          <a:prstGeom prst="flowChartManualInpu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Blank">
  <p:cSld name="16_Blank">
    <p:spTree>
      <p:nvGrpSpPr>
        <p:cNvPr id="157" name="Shape 157"/>
        <p:cNvGrpSpPr/>
        <p:nvPr/>
      </p:nvGrpSpPr>
      <p:grpSpPr>
        <a:xfrm>
          <a:off x="0" y="0"/>
          <a:ext cx="0" cy="0"/>
          <a:chOff x="0" y="0"/>
          <a:chExt cx="0" cy="0"/>
        </a:xfrm>
      </p:grpSpPr>
      <p:sp>
        <p:nvSpPr>
          <p:cNvPr id="158" name="Google Shape;158;p34"/>
          <p:cNvSpPr/>
          <p:nvPr>
            <p:ph idx="2" type="pic"/>
          </p:nvPr>
        </p:nvSpPr>
        <p:spPr>
          <a:xfrm>
            <a:off x="0" y="0"/>
            <a:ext cx="6096000" cy="6858000"/>
          </a:xfrm>
          <a:prstGeom prst="flowChartPunchedCard">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Blank">
  <p:cSld name="17_Blank">
    <p:spTree>
      <p:nvGrpSpPr>
        <p:cNvPr id="159" name="Shape 159"/>
        <p:cNvGrpSpPr/>
        <p:nvPr/>
      </p:nvGrpSpPr>
      <p:grpSpPr>
        <a:xfrm>
          <a:off x="0" y="0"/>
          <a:ext cx="0" cy="0"/>
          <a:chOff x="0" y="0"/>
          <a:chExt cx="0" cy="0"/>
        </a:xfrm>
      </p:grpSpPr>
      <p:sp>
        <p:nvSpPr>
          <p:cNvPr id="160" name="Google Shape;160;p35"/>
          <p:cNvSpPr/>
          <p:nvPr>
            <p:ph idx="2" type="pic"/>
          </p:nvPr>
        </p:nvSpPr>
        <p:spPr>
          <a:xfrm>
            <a:off x="6845300" y="-754600"/>
            <a:ext cx="4864100" cy="4864100"/>
          </a:xfrm>
          <a:prstGeom prst="wedgeEllipseCallout">
            <a:avLst>
              <a:gd fmla="val -20833" name="adj1"/>
              <a:gd fmla="val 62500" name="adj2"/>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1" name="Google Shape;161;p35"/>
          <p:cNvSpPr/>
          <p:nvPr>
            <p:ph idx="3" type="pic"/>
          </p:nvPr>
        </p:nvSpPr>
        <p:spPr>
          <a:xfrm flipH="1">
            <a:off x="286801" y="-476250"/>
            <a:ext cx="5898100" cy="5619750"/>
          </a:xfrm>
          <a:prstGeom prst="wedgeEllipseCallout">
            <a:avLst>
              <a:gd fmla="val -20833" name="adj1"/>
              <a:gd fmla="val 62500" name="adj2"/>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Blank">
  <p:cSld name="15_Blank">
    <p:spTree>
      <p:nvGrpSpPr>
        <p:cNvPr id="162" name="Shape 162"/>
        <p:cNvGrpSpPr/>
        <p:nvPr/>
      </p:nvGrpSpPr>
      <p:grpSpPr>
        <a:xfrm>
          <a:off x="0" y="0"/>
          <a:ext cx="0" cy="0"/>
          <a:chOff x="0" y="0"/>
          <a:chExt cx="0" cy="0"/>
        </a:xfrm>
      </p:grpSpPr>
      <p:sp>
        <p:nvSpPr>
          <p:cNvPr id="163" name="Google Shape;163;p36"/>
          <p:cNvSpPr/>
          <p:nvPr>
            <p:ph idx="2" type="pic"/>
          </p:nvPr>
        </p:nvSpPr>
        <p:spPr>
          <a:xfrm>
            <a:off x="-3441290" y="-7300451"/>
            <a:ext cx="19074580" cy="21458902"/>
          </a:xfrm>
          <a:prstGeom prst="mathMultiply">
            <a:avLst>
              <a:gd fmla="val 23520" name="adj1"/>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Blank">
  <p:cSld name="14_Blank">
    <p:spTree>
      <p:nvGrpSpPr>
        <p:cNvPr id="164" name="Shape 164"/>
        <p:cNvGrpSpPr/>
        <p:nvPr/>
      </p:nvGrpSpPr>
      <p:grpSpPr>
        <a:xfrm>
          <a:off x="0" y="0"/>
          <a:ext cx="0" cy="0"/>
          <a:chOff x="0" y="0"/>
          <a:chExt cx="0" cy="0"/>
        </a:xfrm>
      </p:grpSpPr>
      <p:sp>
        <p:nvSpPr>
          <p:cNvPr id="165" name="Google Shape;165;p37"/>
          <p:cNvSpPr/>
          <p:nvPr>
            <p:ph idx="2" type="pic"/>
          </p:nvPr>
        </p:nvSpPr>
        <p:spPr>
          <a:xfrm>
            <a:off x="6096000" y="0"/>
            <a:ext cx="6096000" cy="6858000"/>
          </a:xfrm>
          <a:prstGeom prst="flowChartDisplay">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Blank">
  <p:cSld name="13_Blank">
    <p:spTree>
      <p:nvGrpSpPr>
        <p:cNvPr id="166" name="Shape 166"/>
        <p:cNvGrpSpPr/>
        <p:nvPr/>
      </p:nvGrpSpPr>
      <p:grpSpPr>
        <a:xfrm>
          <a:off x="0" y="0"/>
          <a:ext cx="0" cy="0"/>
          <a:chOff x="0" y="0"/>
          <a:chExt cx="0" cy="0"/>
        </a:xfrm>
      </p:grpSpPr>
      <p:sp>
        <p:nvSpPr>
          <p:cNvPr id="167" name="Google Shape;167;p38"/>
          <p:cNvSpPr/>
          <p:nvPr>
            <p:ph idx="2" type="pic"/>
          </p:nvPr>
        </p:nvSpPr>
        <p:spPr>
          <a:xfrm>
            <a:off x="266700" y="0"/>
            <a:ext cx="6096000" cy="6858000"/>
          </a:xfrm>
          <a:prstGeom prst="irregularSeal1">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nk">
  <p:cSld name="10_Blank">
    <p:spTree>
      <p:nvGrpSpPr>
        <p:cNvPr id="168" name="Shape 168"/>
        <p:cNvGrpSpPr/>
        <p:nvPr/>
      </p:nvGrpSpPr>
      <p:grpSpPr>
        <a:xfrm>
          <a:off x="0" y="0"/>
          <a:ext cx="0" cy="0"/>
          <a:chOff x="0" y="0"/>
          <a:chExt cx="0" cy="0"/>
        </a:xfrm>
      </p:grpSpPr>
      <p:sp>
        <p:nvSpPr>
          <p:cNvPr id="169" name="Google Shape;169;p39"/>
          <p:cNvSpPr/>
          <p:nvPr>
            <p:ph idx="2" type="pic"/>
          </p:nvPr>
        </p:nvSpPr>
        <p:spPr>
          <a:xfrm>
            <a:off x="1019175" y="0"/>
            <a:ext cx="6096000" cy="6858000"/>
          </a:xfrm>
          <a:prstGeom prst="flowChartInputOutpu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Blank">
  <p:cSld name="9_Blank">
    <p:spTree>
      <p:nvGrpSpPr>
        <p:cNvPr id="170" name="Shape 170"/>
        <p:cNvGrpSpPr/>
        <p:nvPr/>
      </p:nvGrpSpPr>
      <p:grpSpPr>
        <a:xfrm>
          <a:off x="0" y="0"/>
          <a:ext cx="0" cy="0"/>
          <a:chOff x="0" y="0"/>
          <a:chExt cx="0" cy="0"/>
        </a:xfrm>
      </p:grpSpPr>
      <p:sp>
        <p:nvSpPr>
          <p:cNvPr id="171" name="Google Shape;171;p40"/>
          <p:cNvSpPr/>
          <p:nvPr>
            <p:ph idx="2" type="pic"/>
          </p:nvPr>
        </p:nvSpPr>
        <p:spPr>
          <a:xfrm>
            <a:off x="0" y="0"/>
            <a:ext cx="6840000" cy="6840000"/>
          </a:xfrm>
          <a:prstGeom prst="flowChartConnector">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172" name="Shape 172"/>
        <p:cNvGrpSpPr/>
        <p:nvPr/>
      </p:nvGrpSpPr>
      <p:grpSpPr>
        <a:xfrm>
          <a:off x="0" y="0"/>
          <a:ext cx="0" cy="0"/>
          <a:chOff x="0" y="0"/>
          <a:chExt cx="0" cy="0"/>
        </a:xfrm>
      </p:grpSpPr>
      <p:sp>
        <p:nvSpPr>
          <p:cNvPr id="173" name="Google Shape;173;p41"/>
          <p:cNvSpPr/>
          <p:nvPr>
            <p:ph idx="2" type="pic"/>
          </p:nvPr>
        </p:nvSpPr>
        <p:spPr>
          <a:xfrm>
            <a:off x="504825" y="685800"/>
            <a:ext cx="5591175" cy="5486400"/>
          </a:xfrm>
          <a:prstGeom prst="flowChartMagneticTap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spTree>
      <p:nvGrpSpPr>
        <p:cNvPr id="174" name="Shape 174"/>
        <p:cNvGrpSpPr/>
        <p:nvPr/>
      </p:nvGrpSpPr>
      <p:grpSpPr>
        <a:xfrm>
          <a:off x="0" y="0"/>
          <a:ext cx="0" cy="0"/>
          <a:chOff x="0" y="0"/>
          <a:chExt cx="0" cy="0"/>
        </a:xfrm>
      </p:grpSpPr>
      <p:sp>
        <p:nvSpPr>
          <p:cNvPr id="175" name="Google Shape;175;p42"/>
          <p:cNvSpPr/>
          <p:nvPr>
            <p:ph idx="2" type="pic"/>
          </p:nvPr>
        </p:nvSpPr>
        <p:spPr>
          <a:xfrm>
            <a:off x="1641915" y="495766"/>
            <a:ext cx="9168960" cy="3895259"/>
          </a:xfrm>
          <a:prstGeom prst="wedgeEllipseCallout">
            <a:avLst>
              <a:gd fmla="val -20833" name="adj1"/>
              <a:gd fmla="val 62500" name="adj2"/>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p:cSld name="6_Blank">
    <p:spTree>
      <p:nvGrpSpPr>
        <p:cNvPr id="176" name="Shape 176"/>
        <p:cNvGrpSpPr/>
        <p:nvPr/>
      </p:nvGrpSpPr>
      <p:grpSpPr>
        <a:xfrm>
          <a:off x="0" y="0"/>
          <a:ext cx="0" cy="0"/>
          <a:chOff x="0" y="0"/>
          <a:chExt cx="0" cy="0"/>
        </a:xfrm>
      </p:grpSpPr>
      <p:sp>
        <p:nvSpPr>
          <p:cNvPr id="177" name="Google Shape;177;p43"/>
          <p:cNvSpPr/>
          <p:nvPr>
            <p:ph idx="2" type="pic"/>
          </p:nvPr>
        </p:nvSpPr>
        <p:spPr>
          <a:xfrm>
            <a:off x="516030" y="361951"/>
            <a:ext cx="11302670" cy="465818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178" name="Shape 178"/>
        <p:cNvGrpSpPr/>
        <p:nvPr/>
      </p:nvGrpSpPr>
      <p:grpSpPr>
        <a:xfrm>
          <a:off x="0" y="0"/>
          <a:ext cx="0" cy="0"/>
          <a:chOff x="0" y="0"/>
          <a:chExt cx="0" cy="0"/>
        </a:xfrm>
      </p:grpSpPr>
      <p:sp>
        <p:nvSpPr>
          <p:cNvPr id="179" name="Google Shape;179;p44"/>
          <p:cNvSpPr/>
          <p:nvPr>
            <p:ph idx="2" type="pic"/>
          </p:nvPr>
        </p:nvSpPr>
        <p:spPr>
          <a:xfrm>
            <a:off x="3048000" y="0"/>
            <a:ext cx="6096000" cy="6858000"/>
          </a:xfrm>
          <a:prstGeom prst="star6">
            <a:avLst>
              <a:gd fmla="val 28868" name="adj"/>
              <a:gd fmla="val 115470" name="hf"/>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180" name="Shape 180"/>
        <p:cNvGrpSpPr/>
        <p:nvPr/>
      </p:nvGrpSpPr>
      <p:grpSpPr>
        <a:xfrm>
          <a:off x="0" y="0"/>
          <a:ext cx="0" cy="0"/>
          <a:chOff x="0" y="0"/>
          <a:chExt cx="0" cy="0"/>
        </a:xfrm>
      </p:grpSpPr>
      <p:sp>
        <p:nvSpPr>
          <p:cNvPr id="181" name="Google Shape;181;p45"/>
          <p:cNvSpPr/>
          <p:nvPr>
            <p:ph idx="2" type="pic"/>
          </p:nvPr>
        </p:nvSpPr>
        <p:spPr>
          <a:xfrm>
            <a:off x="304800" y="189000"/>
            <a:ext cx="6480000" cy="6480000"/>
          </a:xfrm>
          <a:prstGeom prst="star16">
            <a:avLst>
              <a:gd fmla="val 37500"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182" name="Shape 182"/>
        <p:cNvGrpSpPr/>
        <p:nvPr/>
      </p:nvGrpSpPr>
      <p:grpSpPr>
        <a:xfrm>
          <a:off x="0" y="0"/>
          <a:ext cx="0" cy="0"/>
          <a:chOff x="0" y="0"/>
          <a:chExt cx="0" cy="0"/>
        </a:xfrm>
      </p:grpSpPr>
      <p:sp>
        <p:nvSpPr>
          <p:cNvPr id="183" name="Google Shape;183;p46"/>
          <p:cNvSpPr/>
          <p:nvPr>
            <p:ph idx="2" type="pic"/>
          </p:nvPr>
        </p:nvSpPr>
        <p:spPr>
          <a:xfrm>
            <a:off x="0" y="285750"/>
            <a:ext cx="6096000" cy="6286500"/>
          </a:xfrm>
          <a:prstGeom prst="flowChartDecision">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Blank">
  <p:cSld name="24_Blank">
    <p:spTree>
      <p:nvGrpSpPr>
        <p:cNvPr id="184" name="Shape 184"/>
        <p:cNvGrpSpPr/>
        <p:nvPr/>
      </p:nvGrpSpPr>
      <p:grpSpPr>
        <a:xfrm>
          <a:off x="0" y="0"/>
          <a:ext cx="0" cy="0"/>
          <a:chOff x="0" y="0"/>
          <a:chExt cx="0" cy="0"/>
        </a:xfrm>
      </p:grpSpPr>
      <p:sp>
        <p:nvSpPr>
          <p:cNvPr id="185" name="Google Shape;185;p47"/>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Blank">
  <p:cSld name="25_Blank">
    <p:spTree>
      <p:nvGrpSpPr>
        <p:cNvPr id="186" name="Shape 186"/>
        <p:cNvGrpSpPr/>
        <p:nvPr/>
      </p:nvGrpSpPr>
      <p:grpSpPr>
        <a:xfrm>
          <a:off x="0" y="0"/>
          <a:ext cx="0" cy="0"/>
          <a:chOff x="0" y="0"/>
          <a:chExt cx="0" cy="0"/>
        </a:xfrm>
      </p:grpSpPr>
      <p:sp>
        <p:nvSpPr>
          <p:cNvPr id="187" name="Google Shape;187;p48"/>
          <p:cNvSpPr/>
          <p:nvPr>
            <p:ph idx="2" type="pic"/>
          </p:nvPr>
        </p:nvSpPr>
        <p:spPr>
          <a:xfrm>
            <a:off x="0" y="0"/>
            <a:ext cx="9260114"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8" name="Shape 188"/>
        <p:cNvGrpSpPr/>
        <p:nvPr/>
      </p:nvGrpSpPr>
      <p:grpSpPr>
        <a:xfrm>
          <a:off x="0" y="0"/>
          <a:ext cx="0" cy="0"/>
          <a:chOff x="0" y="0"/>
          <a:chExt cx="0" cy="0"/>
        </a:xfrm>
      </p:grpSpPr>
      <p:sp>
        <p:nvSpPr>
          <p:cNvPr id="189" name="Google Shape;189;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91" name="Google Shape;191;p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2" name="Google Shape;19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5" name="Shape 195"/>
        <p:cNvGrpSpPr/>
        <p:nvPr/>
      </p:nvGrpSpPr>
      <p:grpSpPr>
        <a:xfrm>
          <a:off x="0" y="0"/>
          <a:ext cx="0" cy="0"/>
          <a:chOff x="0" y="0"/>
          <a:chExt cx="0" cy="0"/>
        </a:xfrm>
      </p:grpSpPr>
      <p:sp>
        <p:nvSpPr>
          <p:cNvPr id="196" name="Google Shape;196;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5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98" name="Google Shape;198;p5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9" name="Google Shape;199;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2" name="Shape 202"/>
        <p:cNvGrpSpPr/>
        <p:nvPr/>
      </p:nvGrpSpPr>
      <p:grpSpPr>
        <a:xfrm>
          <a:off x="0" y="0"/>
          <a:ext cx="0" cy="0"/>
          <a:chOff x="0" y="0"/>
          <a:chExt cx="0" cy="0"/>
        </a:xfrm>
      </p:grpSpPr>
      <p:sp>
        <p:nvSpPr>
          <p:cNvPr id="203" name="Google Shape;20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5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8" name="Shape 208"/>
        <p:cNvGrpSpPr/>
        <p:nvPr/>
      </p:nvGrpSpPr>
      <p:grpSpPr>
        <a:xfrm>
          <a:off x="0" y="0"/>
          <a:ext cx="0" cy="0"/>
          <a:chOff x="0" y="0"/>
          <a:chExt cx="0" cy="0"/>
        </a:xfrm>
      </p:grpSpPr>
      <p:sp>
        <p:nvSpPr>
          <p:cNvPr id="209" name="Google Shape;209;p5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5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Blank" type="blank">
  <p:cSld name="BLANK">
    <p:spTree>
      <p:nvGrpSpPr>
        <p:cNvPr id="214" name="Shape 214"/>
        <p:cNvGrpSpPr/>
        <p:nvPr/>
      </p:nvGrpSpPr>
      <p:grpSpPr>
        <a:xfrm>
          <a:off x="0" y="0"/>
          <a:ext cx="0" cy="0"/>
          <a:chOff x="0" y="0"/>
          <a:chExt cx="0" cy="0"/>
        </a:xfrm>
      </p:grpSpPr>
      <p:sp>
        <p:nvSpPr>
          <p:cNvPr id="215" name="Google Shape;215;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spTree>
      <p:nvGrpSpPr>
        <p:cNvPr id="224" name="Shape 224"/>
        <p:cNvGrpSpPr/>
        <p:nvPr/>
      </p:nvGrpSpPr>
      <p:grpSpPr>
        <a:xfrm>
          <a:off x="0" y="0"/>
          <a:ext cx="0" cy="0"/>
          <a:chOff x="0" y="0"/>
          <a:chExt cx="0" cy="0"/>
        </a:xfrm>
      </p:grpSpPr>
      <p:sp>
        <p:nvSpPr>
          <p:cNvPr id="225" name="Google Shape;225;p55"/>
          <p:cNvSpPr/>
          <p:nvPr>
            <p:ph idx="2" type="pic"/>
          </p:nvPr>
        </p:nvSpPr>
        <p:spPr>
          <a:xfrm>
            <a:off x="275840" y="1842453"/>
            <a:ext cx="2704724" cy="31730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6" name="Google Shape;226;p55"/>
          <p:cNvSpPr/>
          <p:nvPr>
            <p:ph idx="3" type="pic"/>
          </p:nvPr>
        </p:nvSpPr>
        <p:spPr>
          <a:xfrm>
            <a:off x="3254372" y="1842449"/>
            <a:ext cx="2704724" cy="31730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7" name="Google Shape;227;p55"/>
          <p:cNvSpPr/>
          <p:nvPr>
            <p:ph idx="4" type="pic"/>
          </p:nvPr>
        </p:nvSpPr>
        <p:spPr>
          <a:xfrm>
            <a:off x="6232904" y="1842450"/>
            <a:ext cx="2704724" cy="31730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8" name="Google Shape;228;p55"/>
          <p:cNvSpPr/>
          <p:nvPr>
            <p:ph idx="5" type="pic"/>
          </p:nvPr>
        </p:nvSpPr>
        <p:spPr>
          <a:xfrm>
            <a:off x="9211436" y="1842451"/>
            <a:ext cx="2704724" cy="31730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sp>
        <p:nvSpPr>
          <p:cNvPr id="230" name="Google Shape;23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4" name="Shape 234"/>
        <p:cNvGrpSpPr/>
        <p:nvPr/>
      </p:nvGrpSpPr>
      <p:grpSpPr>
        <a:xfrm>
          <a:off x="0" y="0"/>
          <a:ext cx="0" cy="0"/>
          <a:chOff x="0" y="0"/>
          <a:chExt cx="0" cy="0"/>
        </a:xfrm>
      </p:grpSpPr>
      <p:sp>
        <p:nvSpPr>
          <p:cNvPr id="235" name="Google Shape;23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8" name="Shape 238"/>
        <p:cNvGrpSpPr/>
        <p:nvPr/>
      </p:nvGrpSpPr>
      <p:grpSpPr>
        <a:xfrm>
          <a:off x="0" y="0"/>
          <a:ext cx="0" cy="0"/>
          <a:chOff x="0" y="0"/>
          <a:chExt cx="0" cy="0"/>
        </a:xfrm>
      </p:grpSpPr>
      <p:sp>
        <p:nvSpPr>
          <p:cNvPr id="239" name="Google Shape;239;p5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5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1" name="Google Shape;241;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4" name="Shape 244"/>
        <p:cNvGrpSpPr/>
        <p:nvPr/>
      </p:nvGrpSpPr>
      <p:grpSpPr>
        <a:xfrm>
          <a:off x="0" y="0"/>
          <a:ext cx="0" cy="0"/>
          <a:chOff x="0" y="0"/>
          <a:chExt cx="0" cy="0"/>
        </a:xfrm>
      </p:grpSpPr>
      <p:sp>
        <p:nvSpPr>
          <p:cNvPr id="245" name="Google Shape;245;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0" name="Shape 250"/>
        <p:cNvGrpSpPr/>
        <p:nvPr/>
      </p:nvGrpSpPr>
      <p:grpSpPr>
        <a:xfrm>
          <a:off x="0" y="0"/>
          <a:ext cx="0" cy="0"/>
          <a:chOff x="0" y="0"/>
          <a:chExt cx="0" cy="0"/>
        </a:xfrm>
      </p:grpSpPr>
      <p:sp>
        <p:nvSpPr>
          <p:cNvPr id="251" name="Google Shape;251;p6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6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3" name="Google Shape;253;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6" name="Shape 256"/>
        <p:cNvGrpSpPr/>
        <p:nvPr/>
      </p:nvGrpSpPr>
      <p:grpSpPr>
        <a:xfrm>
          <a:off x="0" y="0"/>
          <a:ext cx="0" cy="0"/>
          <a:chOff x="0" y="0"/>
          <a:chExt cx="0" cy="0"/>
        </a:xfrm>
      </p:grpSpPr>
      <p:sp>
        <p:nvSpPr>
          <p:cNvPr id="257" name="Google Shape;257;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8" name="Google Shape;258;p6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6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0" name="Google Shape;260;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3" name="Shape 263"/>
        <p:cNvGrpSpPr/>
        <p:nvPr/>
      </p:nvGrpSpPr>
      <p:grpSpPr>
        <a:xfrm>
          <a:off x="0" y="0"/>
          <a:ext cx="0" cy="0"/>
          <a:chOff x="0" y="0"/>
          <a:chExt cx="0" cy="0"/>
        </a:xfrm>
      </p:grpSpPr>
      <p:sp>
        <p:nvSpPr>
          <p:cNvPr id="264" name="Google Shape;264;p6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6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6" name="Google Shape;266;p6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6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8" name="Google Shape;268;p6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9" name="Google Shape;269;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2" name="Shape 272"/>
        <p:cNvGrpSpPr/>
        <p:nvPr/>
      </p:nvGrpSpPr>
      <p:grpSpPr>
        <a:xfrm>
          <a:off x="0" y="0"/>
          <a:ext cx="0" cy="0"/>
          <a:chOff x="0" y="0"/>
          <a:chExt cx="0" cy="0"/>
        </a:xfrm>
      </p:grpSpPr>
      <p:sp>
        <p:nvSpPr>
          <p:cNvPr id="273" name="Google Shape;273;p6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4" name="Google Shape;274;p6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75" name="Google Shape;275;p6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6" name="Google Shape;276;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9" name="Shape 279"/>
        <p:cNvGrpSpPr/>
        <p:nvPr/>
      </p:nvGrpSpPr>
      <p:grpSpPr>
        <a:xfrm>
          <a:off x="0" y="0"/>
          <a:ext cx="0" cy="0"/>
          <a:chOff x="0" y="0"/>
          <a:chExt cx="0" cy="0"/>
        </a:xfrm>
      </p:grpSpPr>
      <p:sp>
        <p:nvSpPr>
          <p:cNvPr id="280" name="Google Shape;280;p6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6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82" name="Google Shape;282;p6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3" name="Google Shape;283;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6" name="Shape 286"/>
        <p:cNvGrpSpPr/>
        <p:nvPr/>
      </p:nvGrpSpPr>
      <p:grpSpPr>
        <a:xfrm>
          <a:off x="0" y="0"/>
          <a:ext cx="0" cy="0"/>
          <a:chOff x="0" y="0"/>
          <a:chExt cx="0" cy="0"/>
        </a:xfrm>
      </p:grpSpPr>
      <p:sp>
        <p:nvSpPr>
          <p:cNvPr id="287" name="Google Shape;287;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6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9" name="Google Shape;289;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2" name="Shape 292"/>
        <p:cNvGrpSpPr/>
        <p:nvPr/>
      </p:nvGrpSpPr>
      <p:grpSpPr>
        <a:xfrm>
          <a:off x="0" y="0"/>
          <a:ext cx="0" cy="0"/>
          <a:chOff x="0" y="0"/>
          <a:chExt cx="0" cy="0"/>
        </a:xfrm>
      </p:grpSpPr>
      <p:sp>
        <p:nvSpPr>
          <p:cNvPr id="293" name="Google Shape;293;p6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4" name="Google Shape;294;p6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5" name="Google Shape;295;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298" name="Shape 298"/>
        <p:cNvGrpSpPr/>
        <p:nvPr/>
      </p:nvGrpSpPr>
      <p:grpSpPr>
        <a:xfrm>
          <a:off x="0" y="0"/>
          <a:ext cx="0" cy="0"/>
          <a:chOff x="0" y="0"/>
          <a:chExt cx="0" cy="0"/>
        </a:xfrm>
      </p:grpSpPr>
      <p:sp>
        <p:nvSpPr>
          <p:cNvPr id="299" name="Google Shape;299;p67"/>
          <p:cNvSpPr/>
          <p:nvPr>
            <p:ph idx="2" type="pic"/>
          </p:nvPr>
        </p:nvSpPr>
        <p:spPr>
          <a:xfrm>
            <a:off x="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0" name="Google Shape;300;p67"/>
          <p:cNvSpPr/>
          <p:nvPr>
            <p:ph idx="3" type="pic"/>
          </p:nvPr>
        </p:nvSpPr>
        <p:spPr>
          <a:xfrm>
            <a:off x="609600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1" name="Google Shape;301;p67"/>
          <p:cNvSpPr txBox="1"/>
          <p:nvPr>
            <p:ph idx="1" type="body"/>
          </p:nvPr>
        </p:nvSpPr>
        <p:spPr>
          <a:xfrm>
            <a:off x="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2" name="Google Shape;302;p67"/>
          <p:cNvSpPr txBox="1"/>
          <p:nvPr>
            <p:ph idx="4" type="body"/>
          </p:nvPr>
        </p:nvSpPr>
        <p:spPr>
          <a:xfrm>
            <a:off x="609600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303" name="Shape 303"/>
        <p:cNvGrpSpPr/>
        <p:nvPr/>
      </p:nvGrpSpPr>
      <p:grpSpPr>
        <a:xfrm>
          <a:off x="0" y="0"/>
          <a:ext cx="0" cy="0"/>
          <a:chOff x="0" y="0"/>
          <a:chExt cx="0" cy="0"/>
        </a:xfrm>
      </p:grpSpPr>
      <p:sp>
        <p:nvSpPr>
          <p:cNvPr id="304" name="Google Shape;304;p68"/>
          <p:cNvSpPr/>
          <p:nvPr>
            <p:ph idx="2" type="pic"/>
          </p:nvPr>
        </p:nvSpPr>
        <p:spPr>
          <a:xfrm>
            <a:off x="1344000" y="2277000"/>
            <a:ext cx="3383987" cy="3383987"/>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5" name="Google Shape;305;p68"/>
          <p:cNvSpPr txBox="1"/>
          <p:nvPr>
            <p:ph idx="1" type="body"/>
          </p:nvPr>
        </p:nvSpPr>
        <p:spPr>
          <a:xfrm>
            <a:off x="840000" y="765000"/>
            <a:ext cx="4464000"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6" name="Google Shape;306;p68"/>
          <p:cNvSpPr txBox="1"/>
          <p:nvPr>
            <p:ph idx="3" type="body"/>
          </p:nvPr>
        </p:nvSpPr>
        <p:spPr>
          <a:xfrm>
            <a:off x="5808000" y="2398875"/>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68"/>
          <p:cNvSpPr txBox="1"/>
          <p:nvPr>
            <p:ph idx="4" type="body"/>
          </p:nvPr>
        </p:nvSpPr>
        <p:spPr>
          <a:xfrm>
            <a:off x="5808000" y="2896425"/>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68"/>
          <p:cNvSpPr txBox="1"/>
          <p:nvPr>
            <p:ph idx="5" type="body"/>
          </p:nvPr>
        </p:nvSpPr>
        <p:spPr>
          <a:xfrm>
            <a:off x="1488000" y="5942837"/>
            <a:ext cx="3383987" cy="3003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9" name="Google Shape;309;p68"/>
          <p:cNvSpPr txBox="1"/>
          <p:nvPr>
            <p:ph idx="6" type="body"/>
          </p:nvPr>
        </p:nvSpPr>
        <p:spPr>
          <a:xfrm>
            <a:off x="5808000" y="3939450"/>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0" name="Google Shape;310;p68"/>
          <p:cNvSpPr txBox="1"/>
          <p:nvPr>
            <p:ph idx="7" type="body"/>
          </p:nvPr>
        </p:nvSpPr>
        <p:spPr>
          <a:xfrm>
            <a:off x="5808000" y="4437000"/>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311" name="Shape 311"/>
        <p:cNvGrpSpPr/>
        <p:nvPr/>
      </p:nvGrpSpPr>
      <p:grpSpPr>
        <a:xfrm>
          <a:off x="0" y="0"/>
          <a:ext cx="0" cy="0"/>
          <a:chOff x="0" y="0"/>
          <a:chExt cx="0" cy="0"/>
        </a:xfrm>
      </p:grpSpPr>
      <p:sp>
        <p:nvSpPr>
          <p:cNvPr id="312" name="Google Shape;312;p69"/>
          <p:cNvSpPr/>
          <p:nvPr>
            <p:ph idx="2" type="pic"/>
          </p:nvPr>
        </p:nvSpPr>
        <p:spPr>
          <a:xfrm>
            <a:off x="622911" y="879186"/>
            <a:ext cx="5099632" cy="5099628"/>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3" name="Google Shape;313;p69"/>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4" name="Google Shape;314;p69"/>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315" name="Shape 315"/>
        <p:cNvGrpSpPr/>
        <p:nvPr/>
      </p:nvGrpSpPr>
      <p:grpSpPr>
        <a:xfrm>
          <a:off x="0" y="0"/>
          <a:ext cx="0" cy="0"/>
          <a:chOff x="0" y="0"/>
          <a:chExt cx="0" cy="0"/>
        </a:xfrm>
      </p:grpSpPr>
      <p:sp>
        <p:nvSpPr>
          <p:cNvPr id="316" name="Google Shape;316;p70"/>
          <p:cNvSpPr/>
          <p:nvPr>
            <p:ph idx="2" type="pic"/>
          </p:nvPr>
        </p:nvSpPr>
        <p:spPr>
          <a:xfrm>
            <a:off x="-2251105" y="-1360991"/>
            <a:ext cx="8458200" cy="8458194"/>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7" name="Google Shape;317;p70"/>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8" name="Google Shape;318;p70"/>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319" name="Shape 319"/>
        <p:cNvGrpSpPr/>
        <p:nvPr/>
      </p:nvGrpSpPr>
      <p:grpSpPr>
        <a:xfrm>
          <a:off x="0" y="0"/>
          <a:ext cx="0" cy="0"/>
          <a:chOff x="0" y="0"/>
          <a:chExt cx="0" cy="0"/>
        </a:xfrm>
      </p:grpSpPr>
      <p:sp>
        <p:nvSpPr>
          <p:cNvPr id="320" name="Google Shape;320;p71"/>
          <p:cNvSpPr/>
          <p:nvPr>
            <p:ph idx="2" type="pic"/>
          </p:nvPr>
        </p:nvSpPr>
        <p:spPr>
          <a:xfrm>
            <a:off x="4005129" y="671558"/>
            <a:ext cx="4181742" cy="4181740"/>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1" name="Google Shape;321;p71"/>
          <p:cNvSpPr txBox="1"/>
          <p:nvPr>
            <p:ph idx="1" type="body"/>
          </p:nvPr>
        </p:nvSpPr>
        <p:spPr>
          <a:xfrm>
            <a:off x="3602488" y="5165409"/>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2" name="Google Shape;322;p71"/>
          <p:cNvSpPr txBox="1"/>
          <p:nvPr>
            <p:ph idx="3" type="body"/>
          </p:nvPr>
        </p:nvSpPr>
        <p:spPr>
          <a:xfrm>
            <a:off x="3678261" y="6036291"/>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323" name="Shape 323"/>
        <p:cNvGrpSpPr/>
        <p:nvPr/>
      </p:nvGrpSpPr>
      <p:grpSpPr>
        <a:xfrm>
          <a:off x="0" y="0"/>
          <a:ext cx="0" cy="0"/>
          <a:chOff x="0" y="0"/>
          <a:chExt cx="0" cy="0"/>
        </a:xfrm>
      </p:grpSpPr>
      <p:sp>
        <p:nvSpPr>
          <p:cNvPr id="324" name="Google Shape;324;p72"/>
          <p:cNvSpPr/>
          <p:nvPr>
            <p:ph idx="2" type="pic"/>
          </p:nvPr>
        </p:nvSpPr>
        <p:spPr>
          <a:xfrm>
            <a:off x="6024126" y="200025"/>
            <a:ext cx="5982574" cy="64579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325" name="Shape 325"/>
        <p:cNvGrpSpPr/>
        <p:nvPr/>
      </p:nvGrpSpPr>
      <p:grpSpPr>
        <a:xfrm>
          <a:off x="0" y="0"/>
          <a:ext cx="0" cy="0"/>
          <a:chOff x="0" y="0"/>
          <a:chExt cx="0" cy="0"/>
        </a:xfrm>
      </p:grpSpPr>
      <p:sp>
        <p:nvSpPr>
          <p:cNvPr id="326" name="Google Shape;326;p73"/>
          <p:cNvSpPr/>
          <p:nvPr>
            <p:ph idx="2" type="pic"/>
          </p:nvPr>
        </p:nvSpPr>
        <p:spPr>
          <a:xfrm rot="325581">
            <a:off x="6213068" y="707958"/>
            <a:ext cx="4318000" cy="544208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327" name="Shape 327"/>
        <p:cNvGrpSpPr/>
        <p:nvPr/>
      </p:nvGrpSpPr>
      <p:grpSpPr>
        <a:xfrm>
          <a:off x="0" y="0"/>
          <a:ext cx="0" cy="0"/>
          <a:chOff x="0" y="0"/>
          <a:chExt cx="0" cy="0"/>
        </a:xfrm>
      </p:grpSpPr>
      <p:sp>
        <p:nvSpPr>
          <p:cNvPr id="328" name="Google Shape;328;p74"/>
          <p:cNvSpPr/>
          <p:nvPr>
            <p:ph idx="2" type="pic"/>
          </p:nvPr>
        </p:nvSpPr>
        <p:spPr>
          <a:xfrm>
            <a:off x="1318775" y="1288425"/>
            <a:ext cx="4281150" cy="42811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329" name="Shape 329"/>
        <p:cNvGrpSpPr/>
        <p:nvPr/>
      </p:nvGrpSpPr>
      <p:grpSpPr>
        <a:xfrm>
          <a:off x="0" y="0"/>
          <a:ext cx="0" cy="0"/>
          <a:chOff x="0" y="0"/>
          <a:chExt cx="0" cy="0"/>
        </a:xfrm>
      </p:grpSpPr>
      <p:sp>
        <p:nvSpPr>
          <p:cNvPr id="330" name="Google Shape;330;p75"/>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1" name="Google Shape;331;p75"/>
          <p:cNvSpPr/>
          <p:nvPr>
            <p:ph idx="3" type="pic"/>
          </p:nvPr>
        </p:nvSpPr>
        <p:spPr>
          <a:xfrm>
            <a:off x="623558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332" name="Shape 332"/>
        <p:cNvGrpSpPr/>
        <p:nvPr/>
      </p:nvGrpSpPr>
      <p:grpSpPr>
        <a:xfrm>
          <a:off x="0" y="0"/>
          <a:ext cx="0" cy="0"/>
          <a:chOff x="0" y="0"/>
          <a:chExt cx="0" cy="0"/>
        </a:xfrm>
      </p:grpSpPr>
      <p:sp>
        <p:nvSpPr>
          <p:cNvPr id="333" name="Google Shape;333;p76"/>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34" name="Shape 334"/>
        <p:cNvGrpSpPr/>
        <p:nvPr/>
      </p:nvGrpSpPr>
      <p:grpSpPr>
        <a:xfrm>
          <a:off x="0" y="0"/>
          <a:ext cx="0" cy="0"/>
          <a:chOff x="0" y="0"/>
          <a:chExt cx="0" cy="0"/>
        </a:xfrm>
      </p:grpSpPr>
      <p:sp>
        <p:nvSpPr>
          <p:cNvPr id="335" name="Google Shape;335;p77"/>
          <p:cNvSpPr/>
          <p:nvPr>
            <p:ph idx="2" type="pic"/>
          </p:nvPr>
        </p:nvSpPr>
        <p:spPr>
          <a:xfrm>
            <a:off x="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6" name="Google Shape;336;p77"/>
          <p:cNvSpPr/>
          <p:nvPr>
            <p:ph idx="3" type="pic"/>
          </p:nvPr>
        </p:nvSpPr>
        <p:spPr>
          <a:xfrm>
            <a:off x="0" y="342900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7" name="Google Shape;337;p77"/>
          <p:cNvSpPr/>
          <p:nvPr>
            <p:ph idx="4" type="pic"/>
          </p:nvPr>
        </p:nvSpPr>
        <p:spPr>
          <a:xfrm>
            <a:off x="609600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8" name="Google Shape;338;p77"/>
          <p:cNvSpPr/>
          <p:nvPr>
            <p:ph idx="5" type="pic"/>
          </p:nvPr>
        </p:nvSpPr>
        <p:spPr>
          <a:xfrm>
            <a:off x="6096000" y="342900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5" name="Shape 345"/>
        <p:cNvGrpSpPr/>
        <p:nvPr/>
      </p:nvGrpSpPr>
      <p:grpSpPr>
        <a:xfrm>
          <a:off x="0" y="0"/>
          <a:ext cx="0" cy="0"/>
          <a:chOff x="0" y="0"/>
          <a:chExt cx="0" cy="0"/>
        </a:xfrm>
      </p:grpSpPr>
      <p:sp>
        <p:nvSpPr>
          <p:cNvPr id="346" name="Google Shape;346;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7" name="Google Shape;347;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9" name="Google Shape;349;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350" name="Shape 350"/>
        <p:cNvGrpSpPr/>
        <p:nvPr/>
      </p:nvGrpSpPr>
      <p:grpSpPr>
        <a:xfrm>
          <a:off x="0" y="0"/>
          <a:ext cx="0" cy="0"/>
          <a:chOff x="0" y="0"/>
          <a:chExt cx="0" cy="0"/>
        </a:xfrm>
      </p:grpSpPr>
      <p:sp>
        <p:nvSpPr>
          <p:cNvPr id="351" name="Google Shape;351;p80"/>
          <p:cNvSpPr/>
          <p:nvPr>
            <p:ph idx="2" type="pic"/>
          </p:nvPr>
        </p:nvSpPr>
        <p:spPr>
          <a:xfrm>
            <a:off x="622911" y="879186"/>
            <a:ext cx="5099632" cy="5099628"/>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2" name="Google Shape;352;p80"/>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3" name="Google Shape;353;p80"/>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354" name="Shape 354"/>
        <p:cNvGrpSpPr/>
        <p:nvPr/>
      </p:nvGrpSpPr>
      <p:grpSpPr>
        <a:xfrm>
          <a:off x="0" y="0"/>
          <a:ext cx="0" cy="0"/>
          <a:chOff x="0" y="0"/>
          <a:chExt cx="0" cy="0"/>
        </a:xfrm>
      </p:grpSpPr>
      <p:sp>
        <p:nvSpPr>
          <p:cNvPr id="355" name="Google Shape;355;p81"/>
          <p:cNvSpPr/>
          <p:nvPr>
            <p:ph idx="2" type="pic"/>
          </p:nvPr>
        </p:nvSpPr>
        <p:spPr>
          <a:xfrm rot="325581">
            <a:off x="6213068" y="707958"/>
            <a:ext cx="4318000" cy="544208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6" name="Shape 356"/>
        <p:cNvGrpSpPr/>
        <p:nvPr/>
      </p:nvGrpSpPr>
      <p:grpSpPr>
        <a:xfrm>
          <a:off x="0" y="0"/>
          <a:ext cx="0" cy="0"/>
          <a:chOff x="0" y="0"/>
          <a:chExt cx="0" cy="0"/>
        </a:xfrm>
      </p:grpSpPr>
      <p:sp>
        <p:nvSpPr>
          <p:cNvPr id="357" name="Google Shape;357;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9" name="Google Shape;359;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0" name="Shape 360"/>
        <p:cNvGrpSpPr/>
        <p:nvPr/>
      </p:nvGrpSpPr>
      <p:grpSpPr>
        <a:xfrm>
          <a:off x="0" y="0"/>
          <a:ext cx="0" cy="0"/>
          <a:chOff x="0" y="0"/>
          <a:chExt cx="0" cy="0"/>
        </a:xfrm>
      </p:grpSpPr>
      <p:sp>
        <p:nvSpPr>
          <p:cNvPr id="361" name="Google Shape;361;p8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2" name="Google Shape;362;p8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3" name="Google Shape;363;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5" name="Google Shape;365;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6" name="Shape 366"/>
        <p:cNvGrpSpPr/>
        <p:nvPr/>
      </p:nvGrpSpPr>
      <p:grpSpPr>
        <a:xfrm>
          <a:off x="0" y="0"/>
          <a:ext cx="0" cy="0"/>
          <a:chOff x="0" y="0"/>
          <a:chExt cx="0" cy="0"/>
        </a:xfrm>
      </p:grpSpPr>
      <p:sp>
        <p:nvSpPr>
          <p:cNvPr id="367" name="Google Shape;367;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8" name="Google Shape;368;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9" name="Google Shape;369;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0" name="Google Shape;370;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1" name="Google Shape;371;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2" name="Shape 372"/>
        <p:cNvGrpSpPr/>
        <p:nvPr/>
      </p:nvGrpSpPr>
      <p:grpSpPr>
        <a:xfrm>
          <a:off x="0" y="0"/>
          <a:ext cx="0" cy="0"/>
          <a:chOff x="0" y="0"/>
          <a:chExt cx="0" cy="0"/>
        </a:xfrm>
      </p:grpSpPr>
      <p:sp>
        <p:nvSpPr>
          <p:cNvPr id="373" name="Google Shape;373;p8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4" name="Google Shape;374;p8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5" name="Google Shape;375;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6" name="Google Shape;376;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7" name="Google Shape;377;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8" name="Shape 378"/>
        <p:cNvGrpSpPr/>
        <p:nvPr/>
      </p:nvGrpSpPr>
      <p:grpSpPr>
        <a:xfrm>
          <a:off x="0" y="0"/>
          <a:ext cx="0" cy="0"/>
          <a:chOff x="0" y="0"/>
          <a:chExt cx="0" cy="0"/>
        </a:xfrm>
      </p:grpSpPr>
      <p:sp>
        <p:nvSpPr>
          <p:cNvPr id="379" name="Google Shape;379;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0" name="Google Shape;380;p8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 name="Google Shape;381;p8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2" name="Google Shape;382;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3" name="Google Shape;383;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4" name="Google Shape;384;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5" name="Shape 385"/>
        <p:cNvGrpSpPr/>
        <p:nvPr/>
      </p:nvGrpSpPr>
      <p:grpSpPr>
        <a:xfrm>
          <a:off x="0" y="0"/>
          <a:ext cx="0" cy="0"/>
          <a:chOff x="0" y="0"/>
          <a:chExt cx="0" cy="0"/>
        </a:xfrm>
      </p:grpSpPr>
      <p:sp>
        <p:nvSpPr>
          <p:cNvPr id="386" name="Google Shape;386;p8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7" name="Google Shape;387;p8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8" name="Google Shape;388;p8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9" name="Google Shape;389;p8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0" name="Google Shape;390;p8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1" name="Google Shape;391;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2" name="Google Shape;392;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3" name="Google Shape;393;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94" name="Shape 394"/>
        <p:cNvGrpSpPr/>
        <p:nvPr/>
      </p:nvGrpSpPr>
      <p:grpSpPr>
        <a:xfrm>
          <a:off x="0" y="0"/>
          <a:ext cx="0" cy="0"/>
          <a:chOff x="0" y="0"/>
          <a:chExt cx="0" cy="0"/>
        </a:xfrm>
      </p:grpSpPr>
      <p:sp>
        <p:nvSpPr>
          <p:cNvPr id="395" name="Google Shape;395;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6" name="Google Shape;396;p8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97" name="Google Shape;397;p8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98" name="Google Shape;398;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9" name="Google Shape;399;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0" name="Google Shape;400;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1" name="Shape 401"/>
        <p:cNvGrpSpPr/>
        <p:nvPr/>
      </p:nvGrpSpPr>
      <p:grpSpPr>
        <a:xfrm>
          <a:off x="0" y="0"/>
          <a:ext cx="0" cy="0"/>
          <a:chOff x="0" y="0"/>
          <a:chExt cx="0" cy="0"/>
        </a:xfrm>
      </p:grpSpPr>
      <p:sp>
        <p:nvSpPr>
          <p:cNvPr id="402" name="Google Shape;402;p8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3" name="Google Shape;403;p8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04" name="Google Shape;404;p8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5" name="Google Shape;405;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6" name="Google Shape;406;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7" name="Google Shape;407;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8" name="Shape 408"/>
        <p:cNvGrpSpPr/>
        <p:nvPr/>
      </p:nvGrpSpPr>
      <p:grpSpPr>
        <a:xfrm>
          <a:off x="0" y="0"/>
          <a:ext cx="0" cy="0"/>
          <a:chOff x="0" y="0"/>
          <a:chExt cx="0" cy="0"/>
        </a:xfrm>
      </p:grpSpPr>
      <p:sp>
        <p:nvSpPr>
          <p:cNvPr id="409" name="Google Shape;409;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0" name="Google Shape;410;p9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1" name="Google Shape;41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2" name="Google Shape;41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3" name="Google Shape;41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14" name="Shape 414"/>
        <p:cNvGrpSpPr/>
        <p:nvPr/>
      </p:nvGrpSpPr>
      <p:grpSpPr>
        <a:xfrm>
          <a:off x="0" y="0"/>
          <a:ext cx="0" cy="0"/>
          <a:chOff x="0" y="0"/>
          <a:chExt cx="0" cy="0"/>
        </a:xfrm>
      </p:grpSpPr>
      <p:sp>
        <p:nvSpPr>
          <p:cNvPr id="415" name="Google Shape;415;p9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6" name="Google Shape;416;p9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7" name="Google Shape;417;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8" name="Google Shape;418;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9" name="Google Shape;419;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420" name="Shape 420"/>
        <p:cNvGrpSpPr/>
        <p:nvPr/>
      </p:nvGrpSpPr>
      <p:grpSpPr>
        <a:xfrm>
          <a:off x="0" y="0"/>
          <a:ext cx="0" cy="0"/>
          <a:chOff x="0" y="0"/>
          <a:chExt cx="0" cy="0"/>
        </a:xfrm>
      </p:grpSpPr>
      <p:sp>
        <p:nvSpPr>
          <p:cNvPr id="421" name="Google Shape;421;p92"/>
          <p:cNvSpPr/>
          <p:nvPr>
            <p:ph idx="2" type="pic"/>
          </p:nvPr>
        </p:nvSpPr>
        <p:spPr>
          <a:xfrm>
            <a:off x="-2251105" y="-1360991"/>
            <a:ext cx="8458200" cy="8458194"/>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2" name="Google Shape;422;p92"/>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3" name="Google Shape;423;p92"/>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424" name="Shape 424"/>
        <p:cNvGrpSpPr/>
        <p:nvPr/>
      </p:nvGrpSpPr>
      <p:grpSpPr>
        <a:xfrm>
          <a:off x="0" y="0"/>
          <a:ext cx="0" cy="0"/>
          <a:chOff x="0" y="0"/>
          <a:chExt cx="0" cy="0"/>
        </a:xfrm>
      </p:grpSpPr>
      <p:sp>
        <p:nvSpPr>
          <p:cNvPr id="425" name="Google Shape;425;p93"/>
          <p:cNvSpPr/>
          <p:nvPr>
            <p:ph idx="2" type="pic"/>
          </p:nvPr>
        </p:nvSpPr>
        <p:spPr>
          <a:xfrm>
            <a:off x="4005129" y="671558"/>
            <a:ext cx="4181742" cy="4181740"/>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6" name="Google Shape;426;p93"/>
          <p:cNvSpPr txBox="1"/>
          <p:nvPr>
            <p:ph idx="1" type="body"/>
          </p:nvPr>
        </p:nvSpPr>
        <p:spPr>
          <a:xfrm>
            <a:off x="3602488" y="5165409"/>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7" name="Google Shape;427;p93"/>
          <p:cNvSpPr txBox="1"/>
          <p:nvPr>
            <p:ph idx="3" type="body"/>
          </p:nvPr>
        </p:nvSpPr>
        <p:spPr>
          <a:xfrm>
            <a:off x="3678261" y="6036291"/>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428" name="Shape 428"/>
        <p:cNvGrpSpPr/>
        <p:nvPr/>
      </p:nvGrpSpPr>
      <p:grpSpPr>
        <a:xfrm>
          <a:off x="0" y="0"/>
          <a:ext cx="0" cy="0"/>
          <a:chOff x="0" y="0"/>
          <a:chExt cx="0" cy="0"/>
        </a:xfrm>
      </p:grpSpPr>
      <p:sp>
        <p:nvSpPr>
          <p:cNvPr id="429" name="Google Shape;429;p94"/>
          <p:cNvSpPr/>
          <p:nvPr>
            <p:ph idx="2" type="pic"/>
          </p:nvPr>
        </p:nvSpPr>
        <p:spPr>
          <a:xfrm>
            <a:off x="6024126" y="200025"/>
            <a:ext cx="5982574" cy="64579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430" name="Shape 430"/>
        <p:cNvGrpSpPr/>
        <p:nvPr/>
      </p:nvGrpSpPr>
      <p:grpSpPr>
        <a:xfrm>
          <a:off x="0" y="0"/>
          <a:ext cx="0" cy="0"/>
          <a:chOff x="0" y="0"/>
          <a:chExt cx="0" cy="0"/>
        </a:xfrm>
      </p:grpSpPr>
      <p:sp>
        <p:nvSpPr>
          <p:cNvPr id="431" name="Google Shape;431;p95"/>
          <p:cNvSpPr/>
          <p:nvPr>
            <p:ph idx="2" type="pic"/>
          </p:nvPr>
        </p:nvSpPr>
        <p:spPr>
          <a:xfrm>
            <a:off x="1318775" y="1288425"/>
            <a:ext cx="4281150" cy="42811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432" name="Shape 432"/>
        <p:cNvGrpSpPr/>
        <p:nvPr/>
      </p:nvGrpSpPr>
      <p:grpSpPr>
        <a:xfrm>
          <a:off x="0" y="0"/>
          <a:ext cx="0" cy="0"/>
          <a:chOff x="0" y="0"/>
          <a:chExt cx="0" cy="0"/>
        </a:xfrm>
      </p:grpSpPr>
      <p:sp>
        <p:nvSpPr>
          <p:cNvPr id="433" name="Google Shape;433;p96"/>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4" name="Google Shape;434;p96"/>
          <p:cNvSpPr/>
          <p:nvPr>
            <p:ph idx="3" type="pic"/>
          </p:nvPr>
        </p:nvSpPr>
        <p:spPr>
          <a:xfrm>
            <a:off x="623558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435" name="Shape 435"/>
        <p:cNvGrpSpPr/>
        <p:nvPr/>
      </p:nvGrpSpPr>
      <p:grpSpPr>
        <a:xfrm>
          <a:off x="0" y="0"/>
          <a:ext cx="0" cy="0"/>
          <a:chOff x="0" y="0"/>
          <a:chExt cx="0" cy="0"/>
        </a:xfrm>
      </p:grpSpPr>
      <p:sp>
        <p:nvSpPr>
          <p:cNvPr id="436" name="Google Shape;436;p97"/>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443" name="Shape 443"/>
        <p:cNvGrpSpPr/>
        <p:nvPr/>
      </p:nvGrpSpPr>
      <p:grpSpPr>
        <a:xfrm>
          <a:off x="0" y="0"/>
          <a:ext cx="0" cy="0"/>
          <a:chOff x="0" y="0"/>
          <a:chExt cx="0" cy="0"/>
        </a:xfrm>
      </p:grpSpPr>
      <p:sp>
        <p:nvSpPr>
          <p:cNvPr id="444" name="Google Shape;444;p99"/>
          <p:cNvSpPr/>
          <p:nvPr>
            <p:ph idx="2" type="pic"/>
          </p:nvPr>
        </p:nvSpPr>
        <p:spPr>
          <a:xfrm>
            <a:off x="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5" name="Google Shape;445;p99"/>
          <p:cNvSpPr/>
          <p:nvPr>
            <p:ph idx="3" type="pic"/>
          </p:nvPr>
        </p:nvSpPr>
        <p:spPr>
          <a:xfrm>
            <a:off x="609600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6" name="Google Shape;446;p99"/>
          <p:cNvSpPr txBox="1"/>
          <p:nvPr>
            <p:ph idx="1" type="body"/>
          </p:nvPr>
        </p:nvSpPr>
        <p:spPr>
          <a:xfrm>
            <a:off x="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7" name="Google Shape;447;p99"/>
          <p:cNvSpPr txBox="1"/>
          <p:nvPr>
            <p:ph idx="4" type="body"/>
          </p:nvPr>
        </p:nvSpPr>
        <p:spPr>
          <a:xfrm>
            <a:off x="609600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448" name="Shape 448"/>
        <p:cNvGrpSpPr/>
        <p:nvPr/>
      </p:nvGrpSpPr>
      <p:grpSpPr>
        <a:xfrm>
          <a:off x="0" y="0"/>
          <a:ext cx="0" cy="0"/>
          <a:chOff x="0" y="0"/>
          <a:chExt cx="0" cy="0"/>
        </a:xfrm>
      </p:grpSpPr>
      <p:sp>
        <p:nvSpPr>
          <p:cNvPr id="449" name="Google Shape;449;p100"/>
          <p:cNvSpPr/>
          <p:nvPr>
            <p:ph idx="2" type="pic"/>
          </p:nvPr>
        </p:nvSpPr>
        <p:spPr>
          <a:xfrm>
            <a:off x="1344000" y="2277000"/>
            <a:ext cx="3383987" cy="3383987"/>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0" name="Google Shape;450;p100"/>
          <p:cNvSpPr txBox="1"/>
          <p:nvPr>
            <p:ph idx="1" type="body"/>
          </p:nvPr>
        </p:nvSpPr>
        <p:spPr>
          <a:xfrm>
            <a:off x="840000" y="765000"/>
            <a:ext cx="4464000"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1" name="Google Shape;451;p100"/>
          <p:cNvSpPr txBox="1"/>
          <p:nvPr>
            <p:ph idx="3" type="body"/>
          </p:nvPr>
        </p:nvSpPr>
        <p:spPr>
          <a:xfrm>
            <a:off x="5808000" y="2398875"/>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2" name="Google Shape;452;p100"/>
          <p:cNvSpPr txBox="1"/>
          <p:nvPr>
            <p:ph idx="4" type="body"/>
          </p:nvPr>
        </p:nvSpPr>
        <p:spPr>
          <a:xfrm>
            <a:off x="5808000" y="2896425"/>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3" name="Google Shape;453;p100"/>
          <p:cNvSpPr txBox="1"/>
          <p:nvPr>
            <p:ph idx="5" type="body"/>
          </p:nvPr>
        </p:nvSpPr>
        <p:spPr>
          <a:xfrm>
            <a:off x="1488000" y="5942837"/>
            <a:ext cx="3383987" cy="3003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4" name="Google Shape;454;p100"/>
          <p:cNvSpPr txBox="1"/>
          <p:nvPr>
            <p:ph idx="6" type="body"/>
          </p:nvPr>
        </p:nvSpPr>
        <p:spPr>
          <a:xfrm>
            <a:off x="5808000" y="3939450"/>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5" name="Google Shape;455;p100"/>
          <p:cNvSpPr txBox="1"/>
          <p:nvPr>
            <p:ph idx="7" type="body"/>
          </p:nvPr>
        </p:nvSpPr>
        <p:spPr>
          <a:xfrm>
            <a:off x="5808000" y="4437000"/>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6" name="Shape 456"/>
        <p:cNvGrpSpPr/>
        <p:nvPr/>
      </p:nvGrpSpPr>
      <p:grpSpPr>
        <a:xfrm>
          <a:off x="0" y="0"/>
          <a:ext cx="0" cy="0"/>
          <a:chOff x="0" y="0"/>
          <a:chExt cx="0" cy="0"/>
        </a:xfrm>
      </p:grpSpPr>
      <p:sp>
        <p:nvSpPr>
          <p:cNvPr id="457" name="Google Shape;457;p10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8" name="Google Shape;458;p10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59" name="Google Shape;459;p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0" name="Google Shape;460;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1" name="Google Shape;461;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2" name="Shape 462"/>
        <p:cNvGrpSpPr/>
        <p:nvPr/>
      </p:nvGrpSpPr>
      <p:grpSpPr>
        <a:xfrm>
          <a:off x="0" y="0"/>
          <a:ext cx="0" cy="0"/>
          <a:chOff x="0" y="0"/>
          <a:chExt cx="0" cy="0"/>
        </a:xfrm>
      </p:grpSpPr>
      <p:sp>
        <p:nvSpPr>
          <p:cNvPr id="463" name="Google Shape;463;p1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4" name="Google Shape;464;p10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5" name="Google Shape;465;p1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6" name="Google Shape;466;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7" name="Google Shape;467;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8" name="Shape 468"/>
        <p:cNvGrpSpPr/>
        <p:nvPr/>
      </p:nvGrpSpPr>
      <p:grpSpPr>
        <a:xfrm>
          <a:off x="0" y="0"/>
          <a:ext cx="0" cy="0"/>
          <a:chOff x="0" y="0"/>
          <a:chExt cx="0" cy="0"/>
        </a:xfrm>
      </p:grpSpPr>
      <p:sp>
        <p:nvSpPr>
          <p:cNvPr id="469" name="Google Shape;469;p10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0" name="Google Shape;470;p10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1" name="Google Shape;471;p1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2" name="Google Shape;472;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3" name="Google Shape;473;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4" name="Shape 474"/>
        <p:cNvGrpSpPr/>
        <p:nvPr/>
      </p:nvGrpSpPr>
      <p:grpSpPr>
        <a:xfrm>
          <a:off x="0" y="0"/>
          <a:ext cx="0" cy="0"/>
          <a:chOff x="0" y="0"/>
          <a:chExt cx="0" cy="0"/>
        </a:xfrm>
      </p:grpSpPr>
      <p:sp>
        <p:nvSpPr>
          <p:cNvPr id="475" name="Google Shape;475;p1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6" name="Google Shape;476;p10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7" name="Google Shape;477;p10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8" name="Google Shape;478;p10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9" name="Google Shape;479;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0" name="Google Shape;480;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slideLayout" Target="../slideLayouts/slideLayout43.xml"/><Relationship Id="rId30" Type="http://schemas.openxmlformats.org/officeDocument/2006/relationships/slideLayout" Target="../slideLayouts/slideLayout42.xml"/><Relationship Id="rId11" Type="http://schemas.openxmlformats.org/officeDocument/2006/relationships/slideLayout" Target="../slideLayouts/slideLayout23.xml"/><Relationship Id="rId33" Type="http://schemas.openxmlformats.org/officeDocument/2006/relationships/slideLayout" Target="../slideLayouts/slideLayout45.xml"/><Relationship Id="rId10" Type="http://schemas.openxmlformats.org/officeDocument/2006/relationships/slideLayout" Target="../slideLayouts/slideLayout22.xml"/><Relationship Id="rId32" Type="http://schemas.openxmlformats.org/officeDocument/2006/relationships/slideLayout" Target="../slideLayouts/slideLayout44.xml"/><Relationship Id="rId13" Type="http://schemas.openxmlformats.org/officeDocument/2006/relationships/slideLayout" Target="../slideLayouts/slideLayout25.xml"/><Relationship Id="rId35" Type="http://schemas.openxmlformats.org/officeDocument/2006/relationships/slideLayout" Target="../slideLayouts/slideLayout47.xml"/><Relationship Id="rId12" Type="http://schemas.openxmlformats.org/officeDocument/2006/relationships/slideLayout" Target="../slideLayouts/slideLayout24.xml"/><Relationship Id="rId34" Type="http://schemas.openxmlformats.org/officeDocument/2006/relationships/slideLayout" Target="../slideLayouts/slideLayout46.xml"/><Relationship Id="rId15" Type="http://schemas.openxmlformats.org/officeDocument/2006/relationships/slideLayout" Target="../slideLayouts/slideLayout27.xml"/><Relationship Id="rId37" Type="http://schemas.openxmlformats.org/officeDocument/2006/relationships/slideLayout" Target="../slideLayouts/slideLayout49.xml"/><Relationship Id="rId14" Type="http://schemas.openxmlformats.org/officeDocument/2006/relationships/slideLayout" Target="../slideLayouts/slideLayout26.xml"/><Relationship Id="rId36" Type="http://schemas.openxmlformats.org/officeDocument/2006/relationships/slideLayout" Target="../slideLayouts/slideLayout48.xml"/><Relationship Id="rId17" Type="http://schemas.openxmlformats.org/officeDocument/2006/relationships/slideLayout" Target="../slideLayouts/slideLayout29.xml"/><Relationship Id="rId39" Type="http://schemas.openxmlformats.org/officeDocument/2006/relationships/slideLayout" Target="../slideLayouts/slideLayout51.xml"/><Relationship Id="rId16" Type="http://schemas.openxmlformats.org/officeDocument/2006/relationships/slideLayout" Target="../slideLayouts/slideLayout28.xml"/><Relationship Id="rId38" Type="http://schemas.openxmlformats.org/officeDocument/2006/relationships/slideLayout" Target="../slideLayouts/slideLayout50.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71.xml"/><Relationship Id="rId22" Type="http://schemas.openxmlformats.org/officeDocument/2006/relationships/slideLayout" Target="../slideLayouts/slideLayout73.xml"/><Relationship Id="rId21" Type="http://schemas.openxmlformats.org/officeDocument/2006/relationships/slideLayout" Target="../slideLayouts/slideLayout72.xml"/><Relationship Id="rId24" Type="http://schemas.openxmlformats.org/officeDocument/2006/relationships/theme" Target="../theme/theme1.xml"/><Relationship Id="rId23" Type="http://schemas.openxmlformats.org/officeDocument/2006/relationships/slideLayout" Target="../slideLayouts/slideLayout74.xml"/><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9" Type="http://schemas.openxmlformats.org/officeDocument/2006/relationships/slideLayout" Target="../slideLayouts/slideLayout60.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3" Type="http://schemas.openxmlformats.org/officeDocument/2006/relationships/slideLayout" Target="../slideLayouts/slideLayout64.xml"/><Relationship Id="rId12" Type="http://schemas.openxmlformats.org/officeDocument/2006/relationships/slideLayout" Target="../slideLayouts/slideLayout63.xml"/><Relationship Id="rId15" Type="http://schemas.openxmlformats.org/officeDocument/2006/relationships/slideLayout" Target="../slideLayouts/slideLayout66.xml"/><Relationship Id="rId14" Type="http://schemas.openxmlformats.org/officeDocument/2006/relationships/slideLayout" Target="../slideLayouts/slideLayout65.xml"/><Relationship Id="rId17" Type="http://schemas.openxmlformats.org/officeDocument/2006/relationships/slideLayout" Target="../slideLayouts/slideLayout68.xml"/><Relationship Id="rId16" Type="http://schemas.openxmlformats.org/officeDocument/2006/relationships/slideLayout" Target="../slideLayouts/slideLayout67.xml"/><Relationship Id="rId19" Type="http://schemas.openxmlformats.org/officeDocument/2006/relationships/slideLayout" Target="../slideLayouts/slideLayout70.xml"/><Relationship Id="rId18"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20" Type="http://schemas.openxmlformats.org/officeDocument/2006/relationships/theme" Target="../theme/theme6.xml"/><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9" Type="http://schemas.openxmlformats.org/officeDocument/2006/relationships/slideLayout" Target="../slideLayouts/slideLayout83.xml"/><Relationship Id="rId5" Type="http://schemas.openxmlformats.org/officeDocument/2006/relationships/slideLayout" Target="../slideLayouts/slideLayout79.xml"/><Relationship Id="rId6" Type="http://schemas.openxmlformats.org/officeDocument/2006/relationships/slideLayout" Target="../slideLayouts/slideLayout80.xml"/><Relationship Id="rId7" Type="http://schemas.openxmlformats.org/officeDocument/2006/relationships/slideLayout" Target="../slideLayouts/slideLayout81.xml"/><Relationship Id="rId8" Type="http://schemas.openxmlformats.org/officeDocument/2006/relationships/slideLayout" Target="../slideLayouts/slideLayout82.xml"/><Relationship Id="rId11" Type="http://schemas.openxmlformats.org/officeDocument/2006/relationships/slideLayout" Target="../slideLayouts/slideLayout85.xml"/><Relationship Id="rId10" Type="http://schemas.openxmlformats.org/officeDocument/2006/relationships/slideLayout" Target="../slideLayouts/slideLayout84.xml"/><Relationship Id="rId13" Type="http://schemas.openxmlformats.org/officeDocument/2006/relationships/slideLayout" Target="../slideLayouts/slideLayout87.xml"/><Relationship Id="rId12" Type="http://schemas.openxmlformats.org/officeDocument/2006/relationships/slideLayout" Target="../slideLayouts/slideLayout86.xml"/><Relationship Id="rId15" Type="http://schemas.openxmlformats.org/officeDocument/2006/relationships/slideLayout" Target="../slideLayouts/slideLayout89.xml"/><Relationship Id="rId14" Type="http://schemas.openxmlformats.org/officeDocument/2006/relationships/slideLayout" Target="../slideLayouts/slideLayout88.xml"/><Relationship Id="rId17" Type="http://schemas.openxmlformats.org/officeDocument/2006/relationships/slideLayout" Target="../slideLayouts/slideLayout91.xml"/><Relationship Id="rId16" Type="http://schemas.openxmlformats.org/officeDocument/2006/relationships/slideLayout" Target="../slideLayouts/slideLayout90.xml"/><Relationship Id="rId19" Type="http://schemas.openxmlformats.org/officeDocument/2006/relationships/slideLayout" Target="../slideLayouts/slideLayout93.xml"/><Relationship Id="rId18" Type="http://schemas.openxmlformats.org/officeDocument/2006/relationships/slideLayout" Target="../slideLayouts/slideLayout92.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13.xml"/><Relationship Id="rId22" Type="http://schemas.openxmlformats.org/officeDocument/2006/relationships/theme" Target="../theme/theme7.xml"/><Relationship Id="rId21" Type="http://schemas.openxmlformats.org/officeDocument/2006/relationships/slideLayout" Target="../slideLayouts/slideLayout114.xml"/><Relationship Id="rId1" Type="http://schemas.openxmlformats.org/officeDocument/2006/relationships/slideLayout" Target="../slideLayouts/slideLayout94.xml"/><Relationship Id="rId2" Type="http://schemas.openxmlformats.org/officeDocument/2006/relationships/slideLayout" Target="../slideLayouts/slideLayout95.xml"/><Relationship Id="rId3" Type="http://schemas.openxmlformats.org/officeDocument/2006/relationships/slideLayout" Target="../slideLayouts/slideLayout96.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11" Type="http://schemas.openxmlformats.org/officeDocument/2006/relationships/slideLayout" Target="../slideLayouts/slideLayout104.xml"/><Relationship Id="rId10" Type="http://schemas.openxmlformats.org/officeDocument/2006/relationships/slideLayout" Target="../slideLayouts/slideLayout103.xml"/><Relationship Id="rId13" Type="http://schemas.openxmlformats.org/officeDocument/2006/relationships/slideLayout" Target="../slideLayouts/slideLayout106.xml"/><Relationship Id="rId12" Type="http://schemas.openxmlformats.org/officeDocument/2006/relationships/slideLayout" Target="../slideLayouts/slideLayout105.xml"/><Relationship Id="rId15" Type="http://schemas.openxmlformats.org/officeDocument/2006/relationships/slideLayout" Target="../slideLayouts/slideLayout108.xml"/><Relationship Id="rId14" Type="http://schemas.openxmlformats.org/officeDocument/2006/relationships/slideLayout" Target="../slideLayouts/slideLayout107.xml"/><Relationship Id="rId17" Type="http://schemas.openxmlformats.org/officeDocument/2006/relationships/slideLayout" Target="../slideLayouts/slideLayout110.xml"/><Relationship Id="rId16" Type="http://schemas.openxmlformats.org/officeDocument/2006/relationships/slideLayout" Target="../slideLayouts/slideLayout109.xml"/><Relationship Id="rId19" Type="http://schemas.openxmlformats.org/officeDocument/2006/relationships/slideLayout" Target="../slideLayouts/slideLayout112.xml"/><Relationship Id="rId18" Type="http://schemas.openxmlformats.org/officeDocument/2006/relationships/slideLayout" Target="../slideLayouts/slideLayout11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slideLayout" Target="../slideLayouts/slideLayout116.xml"/><Relationship Id="rId3" Type="http://schemas.openxmlformats.org/officeDocument/2006/relationships/slideLayout" Target="../slideLayouts/slideLayout117.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5" Type="http://schemas.openxmlformats.org/officeDocument/2006/relationships/slideLayout" Target="../slideLayouts/slideLayout119.xml"/><Relationship Id="rId6" Type="http://schemas.openxmlformats.org/officeDocument/2006/relationships/slideLayout" Target="../slideLayouts/slideLayout120.xml"/><Relationship Id="rId7" Type="http://schemas.openxmlformats.org/officeDocument/2006/relationships/slideLayout" Target="../slideLayouts/slideLayout121.xml"/><Relationship Id="rId8" Type="http://schemas.openxmlformats.org/officeDocument/2006/relationships/slideLayout" Target="../slideLayouts/slideLayout122.xml"/><Relationship Id="rId11" Type="http://schemas.openxmlformats.org/officeDocument/2006/relationships/slideLayout" Target="../slideLayouts/slideLayout125.xml"/><Relationship Id="rId10" Type="http://schemas.openxmlformats.org/officeDocument/2006/relationships/slideLayout" Target="../slideLayouts/slideLayout124.xml"/><Relationship Id="rId13" Type="http://schemas.openxmlformats.org/officeDocument/2006/relationships/slideLayout" Target="../slideLayouts/slideLayout127.xml"/><Relationship Id="rId12" Type="http://schemas.openxmlformats.org/officeDocument/2006/relationships/slideLayout" Target="../slideLayouts/slideLayout126.xml"/><Relationship Id="rId15" Type="http://schemas.openxmlformats.org/officeDocument/2006/relationships/slideLayout" Target="../slideLayouts/slideLayout129.xml"/><Relationship Id="rId14" Type="http://schemas.openxmlformats.org/officeDocument/2006/relationships/slideLayout" Target="../slideLayouts/slideLayout128.xml"/><Relationship Id="rId17" Type="http://schemas.openxmlformats.org/officeDocument/2006/relationships/theme" Target="../theme/theme4.xml"/><Relationship Id="rId16" Type="http://schemas.openxmlformats.org/officeDocument/2006/relationships/slideLayout" Target="../slideLayouts/slideLayout130.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31.xml"/><Relationship Id="rId2" Type="http://schemas.openxmlformats.org/officeDocument/2006/relationships/slideLayout" Target="../slideLayouts/slideLayout132.xml"/><Relationship Id="rId3" Type="http://schemas.openxmlformats.org/officeDocument/2006/relationships/slideLayout" Target="../slideLayouts/slideLayout133.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11" Type="http://schemas.openxmlformats.org/officeDocument/2006/relationships/slideLayout" Target="../slideLayouts/slideLayout141.xml"/><Relationship Id="rId10" Type="http://schemas.openxmlformats.org/officeDocument/2006/relationships/slideLayout" Target="../slideLayouts/slideLayout140.xml"/><Relationship Id="rId13" Type="http://schemas.openxmlformats.org/officeDocument/2006/relationships/slideLayout" Target="../slideLayouts/slideLayout143.xml"/><Relationship Id="rId12" Type="http://schemas.openxmlformats.org/officeDocument/2006/relationships/slideLayout" Target="../slideLayouts/slideLayout142.xml"/><Relationship Id="rId14" Type="http://schemas.openxmlformats.org/officeDocument/2006/relationships/theme" Target="../theme/theme8.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3" Type="http://schemas.openxmlformats.org/officeDocument/2006/relationships/theme" Target="../theme/theme9.xml"/><Relationship Id="rId12" Type="http://schemas.openxmlformats.org/officeDocument/2006/relationships/slideLayout" Target="../slideLayouts/slideLayout1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218" name="Shape 218"/>
        <p:cNvGrpSpPr/>
        <p:nvPr/>
      </p:nvGrpSpPr>
      <p:grpSpPr>
        <a:xfrm>
          <a:off x="0" y="0"/>
          <a:ext cx="0" cy="0"/>
          <a:chOff x="0" y="0"/>
          <a:chExt cx="0" cy="0"/>
        </a:xfrm>
      </p:grpSpPr>
      <p:sp>
        <p:nvSpPr>
          <p:cNvPr id="219" name="Google Shape;219;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0" name="Google Shape;220;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1" name="Google Shape;22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2" name="Google Shape;222;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3" name="Google Shape;22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339" name="Shape 339"/>
        <p:cNvGrpSpPr/>
        <p:nvPr/>
      </p:nvGrpSpPr>
      <p:grpSpPr>
        <a:xfrm>
          <a:off x="0" y="0"/>
          <a:ext cx="0" cy="0"/>
          <a:chOff x="0" y="0"/>
          <a:chExt cx="0" cy="0"/>
        </a:xfrm>
      </p:grpSpPr>
      <p:sp>
        <p:nvSpPr>
          <p:cNvPr id="340" name="Google Shape;340;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1" name="Google Shape;341;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2" name="Google Shape;342;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3" name="Google Shape;343;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4" name="Google Shape;344;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437" name="Shape 437"/>
        <p:cNvGrpSpPr/>
        <p:nvPr/>
      </p:nvGrpSpPr>
      <p:grpSpPr>
        <a:xfrm>
          <a:off x="0" y="0"/>
          <a:ext cx="0" cy="0"/>
          <a:chOff x="0" y="0"/>
          <a:chExt cx="0" cy="0"/>
        </a:xfrm>
      </p:grpSpPr>
      <p:sp>
        <p:nvSpPr>
          <p:cNvPr id="438" name="Google Shape;438;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9" name="Google Shape;439;p9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0" name="Google Shape;440;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1" name="Google Shape;441;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2" name="Google Shape;442;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548" name="Shape 548"/>
        <p:cNvGrpSpPr/>
        <p:nvPr/>
      </p:nvGrpSpPr>
      <p:grpSpPr>
        <a:xfrm>
          <a:off x="0" y="0"/>
          <a:ext cx="0" cy="0"/>
          <a:chOff x="0" y="0"/>
          <a:chExt cx="0" cy="0"/>
        </a:xfrm>
      </p:grpSpPr>
      <p:sp>
        <p:nvSpPr>
          <p:cNvPr id="549" name="Google Shape;549;p1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0" name="Google Shape;550;p1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1" name="Google Shape;551;p1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2" name="Google Shape;552;p1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3" name="Google Shape;553;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649" name="Shape 649"/>
        <p:cNvGrpSpPr/>
        <p:nvPr/>
      </p:nvGrpSpPr>
      <p:grpSpPr>
        <a:xfrm>
          <a:off x="0" y="0"/>
          <a:ext cx="0" cy="0"/>
          <a:chOff x="0" y="0"/>
          <a:chExt cx="0" cy="0"/>
        </a:xfrm>
      </p:grpSpPr>
      <p:sp>
        <p:nvSpPr>
          <p:cNvPr id="650" name="Google Shape;650;p1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1" name="Google Shape;651;p1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2" name="Google Shape;652;p1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3" name="Google Shape;653;p1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4" name="Google Shape;654;p1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730" name="Shape 730"/>
        <p:cNvGrpSpPr/>
        <p:nvPr/>
      </p:nvGrpSpPr>
      <p:grpSpPr>
        <a:xfrm>
          <a:off x="0" y="0"/>
          <a:ext cx="0" cy="0"/>
          <a:chOff x="0" y="0"/>
          <a:chExt cx="0" cy="0"/>
        </a:xfrm>
      </p:grpSpPr>
      <p:sp>
        <p:nvSpPr>
          <p:cNvPr id="731" name="Google Shape;731;p1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2" name="Google Shape;732;p1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33" name="Google Shape;733;p1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4" name="Google Shape;734;p1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5" name="Google Shape;735;p1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0.xml"/><Relationship Id="rId3"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27.png"/><Relationship Id="rId6" Type="http://schemas.openxmlformats.org/officeDocument/2006/relationships/image" Target="../media/image17.png"/><Relationship Id="rId7"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32.png"/><Relationship Id="rId5" Type="http://schemas.openxmlformats.org/officeDocument/2006/relationships/image" Target="../media/image45.png"/><Relationship Id="rId6"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48.png"/><Relationship Id="rId6" Type="http://schemas.openxmlformats.org/officeDocument/2006/relationships/image" Target="../media/image31.png"/><Relationship Id="rId7" Type="http://schemas.openxmlformats.org/officeDocument/2006/relationships/image" Target="../media/image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5.xml"/><Relationship Id="rId3" Type="http://schemas.openxmlformats.org/officeDocument/2006/relationships/image" Target="../media/image42.png"/><Relationship Id="rId4" Type="http://schemas.openxmlformats.org/officeDocument/2006/relationships/image" Target="../media/image37.png"/><Relationship Id="rId5" Type="http://schemas.openxmlformats.org/officeDocument/2006/relationships/image" Target="../media/image28.png"/><Relationship Id="rId6"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14.png"/><Relationship Id="rId5"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35.png"/><Relationship Id="rId5"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39.png"/><Relationship Id="rId9" Type="http://schemas.openxmlformats.org/officeDocument/2006/relationships/image" Target="../media/image43.png"/><Relationship Id="rId5" Type="http://schemas.openxmlformats.org/officeDocument/2006/relationships/image" Target="../media/image51.png"/><Relationship Id="rId6" Type="http://schemas.openxmlformats.org/officeDocument/2006/relationships/image" Target="../media/image44.png"/><Relationship Id="rId7" Type="http://schemas.openxmlformats.org/officeDocument/2006/relationships/image" Target="../media/image40.png"/><Relationship Id="rId8" Type="http://schemas.openxmlformats.org/officeDocument/2006/relationships/image" Target="../media/image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60.png"/><Relationship Id="rId5" Type="http://schemas.openxmlformats.org/officeDocument/2006/relationships/image" Target="../media/image46.png"/><Relationship Id="rId6" Type="http://schemas.openxmlformats.org/officeDocument/2006/relationships/image" Target="../media/image47.png"/><Relationship Id="rId7" Type="http://schemas.openxmlformats.org/officeDocument/2006/relationships/image" Target="../media/image50.png"/><Relationship Id="rId8"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61.png"/><Relationship Id="rId5"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67.png"/><Relationship Id="rId5"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22.xml"/><Relationship Id="rId3" Type="http://schemas.openxmlformats.org/officeDocument/2006/relationships/image" Target="../media/image7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63.png"/><Relationship Id="rId5" Type="http://schemas.openxmlformats.org/officeDocument/2006/relationships/image" Target="../media/image6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24.xml"/><Relationship Id="rId3" Type="http://schemas.openxmlformats.org/officeDocument/2006/relationships/image" Target="../media/image6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25.xml"/><Relationship Id="rId3" Type="http://schemas.openxmlformats.org/officeDocument/2006/relationships/image" Target="../media/image6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26.xml"/><Relationship Id="rId3" Type="http://schemas.openxmlformats.org/officeDocument/2006/relationships/image" Target="../media/image6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 Id="rId3" Type="http://schemas.openxmlformats.org/officeDocument/2006/relationships/image" Target="../media/image57.png"/><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 Id="rId3" Type="http://schemas.openxmlformats.org/officeDocument/2006/relationships/image" Target="../media/image5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30.xml"/><Relationship Id="rId3" Type="http://schemas.openxmlformats.org/officeDocument/2006/relationships/image" Target="../media/image59.png"/><Relationship Id="rId4" Type="http://schemas.openxmlformats.org/officeDocument/2006/relationships/image" Target="../media/image54.png"/><Relationship Id="rId5" Type="http://schemas.openxmlformats.org/officeDocument/2006/relationships/image" Target="../media/image6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55.png"/><Relationship Id="rId5" Type="http://schemas.openxmlformats.org/officeDocument/2006/relationships/image" Target="../media/image1.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12.png"/><Relationship Id="rId7" Type="http://schemas.openxmlformats.org/officeDocument/2006/relationships/image" Target="../media/image15.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64"/>
          <p:cNvSpPr/>
          <p:nvPr/>
        </p:nvSpPr>
        <p:spPr>
          <a:xfrm>
            <a:off x="0" y="0"/>
            <a:ext cx="12192000" cy="6858000"/>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813" name="Google Shape;813;p164"/>
          <p:cNvPicPr preferRelativeResize="0"/>
          <p:nvPr/>
        </p:nvPicPr>
        <p:blipFill rotWithShape="1">
          <a:blip r:embed="rId3">
            <a:alphaModFix/>
          </a:blip>
          <a:srcRect b="0" l="0" r="0" t="0"/>
          <a:stretch/>
        </p:blipFill>
        <p:spPr>
          <a:xfrm rot="10800000">
            <a:off x="4397465" y="3602"/>
            <a:ext cx="5963207" cy="5565659"/>
          </a:xfrm>
          <a:prstGeom prst="rect">
            <a:avLst/>
          </a:prstGeom>
          <a:noFill/>
          <a:ln>
            <a:noFill/>
          </a:ln>
        </p:spPr>
      </p:pic>
      <p:sp>
        <p:nvSpPr>
          <p:cNvPr id="814" name="Google Shape;814;p164"/>
          <p:cNvSpPr txBox="1"/>
          <p:nvPr/>
        </p:nvSpPr>
        <p:spPr>
          <a:xfrm>
            <a:off x="1090915" y="2310721"/>
            <a:ext cx="47514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4800"/>
              <a:buFont typeface="Raleway"/>
              <a:buNone/>
            </a:pPr>
            <a:r>
              <a:rPr b="1" lang="en-GB" sz="4800">
                <a:solidFill>
                  <a:srgbClr val="FFFFFF"/>
                </a:solidFill>
                <a:latin typeface="Raleway"/>
                <a:ea typeface="Raleway"/>
                <a:cs typeface="Raleway"/>
                <a:sym typeface="Raleway"/>
              </a:rPr>
              <a:t>Application Co-Voiturage</a:t>
            </a:r>
            <a:endParaRPr b="1" i="0" sz="4800" u="none" cap="none" strike="noStrike">
              <a:solidFill>
                <a:srgbClr val="FFFFFF"/>
              </a:solidFill>
              <a:latin typeface="Raleway"/>
              <a:ea typeface="Raleway"/>
              <a:cs typeface="Raleway"/>
              <a:sym typeface="Raleway"/>
            </a:endParaRPr>
          </a:p>
        </p:txBody>
      </p:sp>
      <p:pic>
        <p:nvPicPr>
          <p:cNvPr descr="Open quotation mark" id="815" name="Google Shape;815;p164"/>
          <p:cNvPicPr preferRelativeResize="0"/>
          <p:nvPr/>
        </p:nvPicPr>
        <p:blipFill rotWithShape="1">
          <a:blip r:embed="rId4">
            <a:alphaModFix/>
          </a:blip>
          <a:srcRect b="0" l="0" r="0" t="0"/>
          <a:stretch/>
        </p:blipFill>
        <p:spPr>
          <a:xfrm>
            <a:off x="446264" y="1987475"/>
            <a:ext cx="914400" cy="914400"/>
          </a:xfrm>
          <a:prstGeom prst="rect">
            <a:avLst/>
          </a:prstGeom>
          <a:noFill/>
          <a:ln>
            <a:noFill/>
          </a:ln>
        </p:spPr>
      </p:pic>
      <p:pic>
        <p:nvPicPr>
          <p:cNvPr descr="Open quotation mark" id="816" name="Google Shape;816;p164"/>
          <p:cNvPicPr preferRelativeResize="0"/>
          <p:nvPr/>
        </p:nvPicPr>
        <p:blipFill rotWithShape="1">
          <a:blip r:embed="rId4">
            <a:alphaModFix/>
          </a:blip>
          <a:srcRect b="0" l="0" r="0" t="0"/>
          <a:stretch/>
        </p:blipFill>
        <p:spPr>
          <a:xfrm rot="10800000">
            <a:off x="5526348" y="3265237"/>
            <a:ext cx="914400" cy="914400"/>
          </a:xfrm>
          <a:prstGeom prst="rect">
            <a:avLst/>
          </a:prstGeom>
          <a:noFill/>
          <a:ln>
            <a:noFill/>
          </a:ln>
        </p:spPr>
      </p:pic>
      <p:pic>
        <p:nvPicPr>
          <p:cNvPr id="817" name="Google Shape;817;p164"/>
          <p:cNvPicPr preferRelativeResize="0"/>
          <p:nvPr/>
        </p:nvPicPr>
        <p:blipFill rotWithShape="1">
          <a:blip r:embed="rId5">
            <a:alphaModFix/>
          </a:blip>
          <a:srcRect b="0" l="0" r="0" t="0"/>
          <a:stretch/>
        </p:blipFill>
        <p:spPr>
          <a:xfrm>
            <a:off x="9978977" y="551039"/>
            <a:ext cx="1783213" cy="1035415"/>
          </a:xfrm>
          <a:prstGeom prst="rect">
            <a:avLst/>
          </a:prstGeom>
          <a:noFill/>
          <a:ln>
            <a:noFill/>
          </a:ln>
        </p:spPr>
      </p:pic>
      <p:pic>
        <p:nvPicPr>
          <p:cNvPr descr="Books" id="818" name="Google Shape;818;p164"/>
          <p:cNvPicPr preferRelativeResize="0"/>
          <p:nvPr/>
        </p:nvPicPr>
        <p:blipFill rotWithShape="1">
          <a:blip r:embed="rId6">
            <a:alphaModFix/>
          </a:blip>
          <a:srcRect b="0" l="0" r="0" t="0"/>
          <a:stretch/>
        </p:blipFill>
        <p:spPr>
          <a:xfrm>
            <a:off x="10812629" y="2079570"/>
            <a:ext cx="914400" cy="914400"/>
          </a:xfrm>
          <a:prstGeom prst="rect">
            <a:avLst/>
          </a:prstGeom>
          <a:noFill/>
          <a:ln>
            <a:noFill/>
          </a:ln>
        </p:spPr>
      </p:pic>
      <p:sp>
        <p:nvSpPr>
          <p:cNvPr id="819" name="Google Shape;819;p164"/>
          <p:cNvSpPr/>
          <p:nvPr/>
        </p:nvSpPr>
        <p:spPr>
          <a:xfrm rot="401650">
            <a:off x="6822994" y="1865089"/>
            <a:ext cx="3651897" cy="4261125"/>
          </a:xfrm>
          <a:prstGeom prst="rect">
            <a:avLst/>
          </a:prstGeom>
          <a:noFill/>
          <a:ln cap="flat" cmpd="sng" w="104775">
            <a:solidFill>
              <a:schemeClr val="lt1"/>
            </a:solidFill>
            <a:prstDash val="solid"/>
            <a:miter lim="800000"/>
            <a:headEnd len="sm" w="sm" type="none"/>
            <a:tailEnd len="sm" w="sm" type="none"/>
          </a:ln>
          <a:effectLst>
            <a:outerShdw blurRad="165100" sx="101000" rotWithShape="0" algn="tl" dir="2700000" dist="38100" sy="101000">
              <a:srgbClr val="000000">
                <a:alpha val="239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820" name="Google Shape;820;p164"/>
          <p:cNvPicPr preferRelativeResize="0"/>
          <p:nvPr/>
        </p:nvPicPr>
        <p:blipFill>
          <a:blip r:embed="rId7">
            <a:alphaModFix/>
          </a:blip>
          <a:stretch>
            <a:fillRect/>
          </a:stretch>
        </p:blipFill>
        <p:spPr>
          <a:xfrm rot="412930">
            <a:off x="6897044" y="1978550"/>
            <a:ext cx="3459288" cy="4034199"/>
          </a:xfrm>
          <a:prstGeom prst="rect">
            <a:avLst/>
          </a:prstGeom>
          <a:noFill/>
          <a:ln cap="flat" cmpd="sng" w="104775">
            <a:solidFill>
              <a:schemeClr val="lt1"/>
            </a:solidFill>
            <a:prstDash val="solid"/>
            <a:miter lim="8000"/>
            <a:headEnd len="sm" w="sm" type="none"/>
            <a:tailEnd len="sm" w="sm" type="none"/>
          </a:ln>
          <a:effectLst>
            <a:outerShdw blurRad="165100" sx="101000" rotWithShape="0" algn="tl" dir="2700000" dist="38100" sy="101000">
              <a:srgbClr val="000000">
                <a:alpha val="23920"/>
              </a:srgbClr>
            </a:outerShdw>
          </a:effectLst>
        </p:spPr>
      </p:pic>
      <p:sp>
        <p:nvSpPr>
          <p:cNvPr id="821" name="Google Shape;821;p164"/>
          <p:cNvSpPr/>
          <p:nvPr/>
        </p:nvSpPr>
        <p:spPr>
          <a:xfrm rot="-2700000">
            <a:off x="522305" y="437763"/>
            <a:ext cx="1282550" cy="1261973"/>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pic>
        <p:nvPicPr>
          <p:cNvPr id="822" name="Google Shape;822;p164"/>
          <p:cNvPicPr preferRelativeResize="0"/>
          <p:nvPr/>
        </p:nvPicPr>
        <p:blipFill>
          <a:blip r:embed="rId8">
            <a:alphaModFix/>
          </a:blip>
          <a:stretch>
            <a:fillRect/>
          </a:stretch>
        </p:blipFill>
        <p:spPr>
          <a:xfrm>
            <a:off x="645875" y="551050"/>
            <a:ext cx="1035400" cy="103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1000"/>
                                        <p:tgtEl>
                                          <p:spTgt spid="8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par>
                                <p:cTn fill="hold" nodeType="with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par>
                                <p:cTn fill="hold" nodeType="with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1000"/>
                                        <p:tgtEl>
                                          <p:spTgt spid="814"/>
                                        </p:tgtEl>
                                      </p:cBhvr>
                                    </p:animEffect>
                                  </p:childTnLst>
                                </p:cTn>
                              </p:par>
                              <p:par>
                                <p:cTn fill="hold" nodeType="with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1000"/>
                                        <p:tgtEl>
                                          <p:spTgt spid="820"/>
                                        </p:tgtEl>
                                      </p:cBhvr>
                                    </p:animEffect>
                                  </p:childTnLst>
                                </p:cTn>
                              </p:par>
                              <p:par>
                                <p:cTn fill="hold" nodeType="with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73"/>
          <p:cNvSpPr/>
          <p:nvPr/>
        </p:nvSpPr>
        <p:spPr>
          <a:xfrm>
            <a:off x="36300" y="43343"/>
            <a:ext cx="12119400" cy="6771300"/>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5" name="Google Shape;935;p173"/>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6" name="Google Shape;936;p173"/>
          <p:cNvSpPr txBox="1"/>
          <p:nvPr/>
        </p:nvSpPr>
        <p:spPr>
          <a:xfrm>
            <a:off x="3812087" y="566800"/>
            <a:ext cx="4567800" cy="474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Administrateur</a:t>
            </a:r>
            <a:endParaRPr b="1" i="0" sz="2400" u="none" cap="none" strike="noStrike">
              <a:solidFill>
                <a:srgbClr val="FFC000"/>
              </a:solidFill>
              <a:latin typeface="Raleway"/>
              <a:ea typeface="Raleway"/>
              <a:cs typeface="Raleway"/>
              <a:sym typeface="Raleway"/>
            </a:endParaRPr>
          </a:p>
        </p:txBody>
      </p:sp>
      <p:pic>
        <p:nvPicPr>
          <p:cNvPr id="937" name="Google Shape;937;p173"/>
          <p:cNvPicPr preferRelativeResize="0"/>
          <p:nvPr/>
        </p:nvPicPr>
        <p:blipFill>
          <a:blip r:embed="rId3">
            <a:alphaModFix/>
          </a:blip>
          <a:stretch>
            <a:fillRect/>
          </a:stretch>
        </p:blipFill>
        <p:spPr>
          <a:xfrm>
            <a:off x="3271825" y="1146350"/>
            <a:ext cx="5648325" cy="504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934"/>
                                        </p:tgtEl>
                                        <p:attrNameLst>
                                          <p:attrName>style.visibility</p:attrName>
                                        </p:attrNameLst>
                                      </p:cBhvr>
                                      <p:to>
                                        <p:strVal val="visible"/>
                                      </p:to>
                                    </p:set>
                                    <p:animEffect filter="fade" transition="in">
                                      <p:cBhvr>
                                        <p:cTn dur="500"/>
                                        <p:tgtEl>
                                          <p:spTgt spid="9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1000"/>
                                        <p:tgtEl>
                                          <p:spTgt spid="93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74"/>
          <p:cNvSpPr/>
          <p:nvPr/>
        </p:nvSpPr>
        <p:spPr>
          <a:xfrm>
            <a:off x="754626" y="4065999"/>
            <a:ext cx="474000" cy="474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3" name="Google Shape;943;p174"/>
          <p:cNvSpPr/>
          <p:nvPr/>
        </p:nvSpPr>
        <p:spPr>
          <a:xfrm>
            <a:off x="507523" y="3674508"/>
            <a:ext cx="247200" cy="247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944" name="Google Shape;944;p174"/>
          <p:cNvPicPr preferRelativeResize="0"/>
          <p:nvPr/>
        </p:nvPicPr>
        <p:blipFill rotWithShape="1">
          <a:blip r:embed="rId3">
            <a:alphaModFix/>
          </a:blip>
          <a:srcRect b="0" l="0" r="0" t="0"/>
          <a:stretch/>
        </p:blipFill>
        <p:spPr>
          <a:xfrm>
            <a:off x="1253380" y="1268978"/>
            <a:ext cx="904018" cy="139080"/>
          </a:xfrm>
          <a:prstGeom prst="rect">
            <a:avLst/>
          </a:prstGeom>
          <a:noFill/>
          <a:ln>
            <a:noFill/>
          </a:ln>
        </p:spPr>
      </p:pic>
      <p:pic>
        <p:nvPicPr>
          <p:cNvPr id="945" name="Google Shape;945;p174"/>
          <p:cNvPicPr preferRelativeResize="0"/>
          <p:nvPr/>
        </p:nvPicPr>
        <p:blipFill rotWithShape="1">
          <a:blip r:embed="rId3">
            <a:alphaModFix/>
          </a:blip>
          <a:srcRect b="0" l="0" r="0" t="0"/>
          <a:stretch/>
        </p:blipFill>
        <p:spPr>
          <a:xfrm>
            <a:off x="10605199" y="6229993"/>
            <a:ext cx="904018" cy="139080"/>
          </a:xfrm>
          <a:prstGeom prst="rect">
            <a:avLst/>
          </a:prstGeom>
          <a:noFill/>
          <a:ln>
            <a:noFill/>
          </a:ln>
        </p:spPr>
      </p:pic>
      <p:sp>
        <p:nvSpPr>
          <p:cNvPr id="946" name="Google Shape;946;p174"/>
          <p:cNvSpPr/>
          <p:nvPr/>
        </p:nvSpPr>
        <p:spPr>
          <a:xfrm rot="-5400000">
            <a:off x="11397951" y="5575011"/>
            <a:ext cx="1296000" cy="292103"/>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947" name="Google Shape;947;p174"/>
          <p:cNvPicPr preferRelativeResize="0"/>
          <p:nvPr/>
        </p:nvPicPr>
        <p:blipFill>
          <a:blip r:embed="rId4">
            <a:alphaModFix/>
          </a:blip>
          <a:stretch>
            <a:fillRect/>
          </a:stretch>
        </p:blipFill>
        <p:spPr>
          <a:xfrm>
            <a:off x="7671498" y="4060100"/>
            <a:ext cx="2933700" cy="485775"/>
          </a:xfrm>
          <a:prstGeom prst="rect">
            <a:avLst/>
          </a:prstGeom>
          <a:noFill/>
          <a:ln>
            <a:noFill/>
          </a:ln>
        </p:spPr>
      </p:pic>
      <p:pic>
        <p:nvPicPr>
          <p:cNvPr id="948" name="Google Shape;948;p174"/>
          <p:cNvPicPr preferRelativeResize="0"/>
          <p:nvPr/>
        </p:nvPicPr>
        <p:blipFill>
          <a:blip r:embed="rId5">
            <a:alphaModFix/>
          </a:blip>
          <a:stretch>
            <a:fillRect/>
          </a:stretch>
        </p:blipFill>
        <p:spPr>
          <a:xfrm>
            <a:off x="2421298" y="4074388"/>
            <a:ext cx="2905125" cy="457200"/>
          </a:xfrm>
          <a:prstGeom prst="rect">
            <a:avLst/>
          </a:prstGeom>
          <a:noFill/>
          <a:ln>
            <a:noFill/>
          </a:ln>
        </p:spPr>
      </p:pic>
      <p:pic>
        <p:nvPicPr>
          <p:cNvPr id="949" name="Google Shape;949;p174"/>
          <p:cNvPicPr preferRelativeResize="0"/>
          <p:nvPr/>
        </p:nvPicPr>
        <p:blipFill>
          <a:blip r:embed="rId6">
            <a:alphaModFix/>
          </a:blip>
          <a:stretch>
            <a:fillRect/>
          </a:stretch>
        </p:blipFill>
        <p:spPr>
          <a:xfrm>
            <a:off x="7681023" y="1641625"/>
            <a:ext cx="2914650" cy="466725"/>
          </a:xfrm>
          <a:prstGeom prst="rect">
            <a:avLst/>
          </a:prstGeom>
          <a:noFill/>
          <a:ln>
            <a:noFill/>
          </a:ln>
        </p:spPr>
      </p:pic>
      <p:pic>
        <p:nvPicPr>
          <p:cNvPr id="950" name="Google Shape;950;p174"/>
          <p:cNvPicPr preferRelativeResize="0"/>
          <p:nvPr/>
        </p:nvPicPr>
        <p:blipFill>
          <a:blip r:embed="rId7">
            <a:alphaModFix/>
          </a:blip>
          <a:stretch>
            <a:fillRect/>
          </a:stretch>
        </p:blipFill>
        <p:spPr>
          <a:xfrm>
            <a:off x="2416535" y="1641625"/>
            <a:ext cx="2914650" cy="466725"/>
          </a:xfrm>
          <a:prstGeom prst="rect">
            <a:avLst/>
          </a:prstGeom>
          <a:noFill/>
          <a:ln>
            <a:noFill/>
          </a:ln>
        </p:spPr>
      </p:pic>
      <p:sp>
        <p:nvSpPr>
          <p:cNvPr id="951" name="Google Shape;951;p174"/>
          <p:cNvSpPr txBox="1"/>
          <p:nvPr/>
        </p:nvSpPr>
        <p:spPr>
          <a:xfrm>
            <a:off x="2921343" y="2495925"/>
            <a:ext cx="1905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Modifier les informations</a:t>
            </a:r>
            <a:endParaRPr b="1" sz="1700">
              <a:solidFill>
                <a:srgbClr val="FFFFFF"/>
              </a:solidFill>
              <a:latin typeface="Raleway"/>
              <a:ea typeface="Raleway"/>
              <a:cs typeface="Raleway"/>
              <a:sym typeface="Raleway"/>
            </a:endParaRPr>
          </a:p>
        </p:txBody>
      </p:sp>
      <p:sp>
        <p:nvSpPr>
          <p:cNvPr id="952" name="Google Shape;952;p174"/>
          <p:cNvSpPr txBox="1"/>
          <p:nvPr/>
        </p:nvSpPr>
        <p:spPr>
          <a:xfrm>
            <a:off x="8185856" y="2495925"/>
            <a:ext cx="1905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Gérer les utilisateurs</a:t>
            </a:r>
            <a:endParaRPr b="1" sz="1700">
              <a:solidFill>
                <a:srgbClr val="FFFFFF"/>
              </a:solidFill>
              <a:latin typeface="Raleway"/>
              <a:ea typeface="Raleway"/>
              <a:cs typeface="Raleway"/>
              <a:sym typeface="Raleway"/>
            </a:endParaRPr>
          </a:p>
        </p:txBody>
      </p:sp>
      <p:sp>
        <p:nvSpPr>
          <p:cNvPr id="953" name="Google Shape;953;p174"/>
          <p:cNvSpPr txBox="1"/>
          <p:nvPr/>
        </p:nvSpPr>
        <p:spPr>
          <a:xfrm>
            <a:off x="2921381" y="4931475"/>
            <a:ext cx="1905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Gérer les offres</a:t>
            </a:r>
            <a:endParaRPr b="1" sz="1700">
              <a:solidFill>
                <a:srgbClr val="FFFFFF"/>
              </a:solidFill>
              <a:latin typeface="Raleway"/>
              <a:ea typeface="Raleway"/>
              <a:cs typeface="Raleway"/>
              <a:sym typeface="Raleway"/>
            </a:endParaRPr>
          </a:p>
        </p:txBody>
      </p:sp>
      <p:sp>
        <p:nvSpPr>
          <p:cNvPr id="954" name="Google Shape;954;p174"/>
          <p:cNvSpPr txBox="1"/>
          <p:nvPr/>
        </p:nvSpPr>
        <p:spPr>
          <a:xfrm>
            <a:off x="8185856" y="4931475"/>
            <a:ext cx="1905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Se deconnecter</a:t>
            </a:r>
            <a:endParaRPr b="1" sz="1700">
              <a:solidFill>
                <a:srgbClr val="FFFFFF"/>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944"/>
                                        </p:tgtEl>
                                        <p:attrNameLst>
                                          <p:attrName>style.visibility</p:attrName>
                                        </p:attrNameLst>
                                      </p:cBhvr>
                                      <p:to>
                                        <p:strVal val="visible"/>
                                      </p:to>
                                    </p:set>
                                    <p:animEffect filter="fade" transition="in">
                                      <p:cBhvr>
                                        <p:cTn dur="500"/>
                                        <p:tgtEl>
                                          <p:spTgt spid="944"/>
                                        </p:tgtEl>
                                      </p:cBhvr>
                                    </p:animEffect>
                                  </p:childTnLst>
                                </p:cTn>
                              </p:par>
                              <p:par>
                                <p:cTn fill="hold" nodeType="withEffect" presetClass="entr" presetID="10" presetSubtype="0">
                                  <p:stCondLst>
                                    <p:cond delay="250"/>
                                  </p:stCondLst>
                                  <p:childTnLst>
                                    <p:set>
                                      <p:cBhvr>
                                        <p:cTn dur="1" fill="hold">
                                          <p:stCondLst>
                                            <p:cond delay="0"/>
                                          </p:stCondLst>
                                        </p:cTn>
                                        <p:tgtEl>
                                          <p:spTgt spid="945"/>
                                        </p:tgtEl>
                                        <p:attrNameLst>
                                          <p:attrName>style.visibility</p:attrName>
                                        </p:attrNameLst>
                                      </p:cBhvr>
                                      <p:to>
                                        <p:strVal val="visible"/>
                                      </p:to>
                                    </p:set>
                                    <p:animEffect filter="fade" transition="in">
                                      <p:cBhvr>
                                        <p:cTn dur="500"/>
                                        <p:tgtEl>
                                          <p:spTgt spid="94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1000"/>
                                        <p:tgtEl>
                                          <p:spTgt spid="95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51"/>
                                        </p:tgtEl>
                                        <p:attrNameLst>
                                          <p:attrName>style.visibility</p:attrName>
                                        </p:attrNameLst>
                                      </p:cBhvr>
                                      <p:to>
                                        <p:strVal val="visible"/>
                                      </p:to>
                                    </p:set>
                                    <p:animEffect filter="fade" transition="in">
                                      <p:cBhvr>
                                        <p:cTn dur="1000"/>
                                        <p:tgtEl>
                                          <p:spTgt spid="95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49"/>
                                        </p:tgtEl>
                                        <p:attrNameLst>
                                          <p:attrName>style.visibility</p:attrName>
                                        </p:attrNameLst>
                                      </p:cBhvr>
                                      <p:to>
                                        <p:strVal val="visible"/>
                                      </p:to>
                                    </p:set>
                                    <p:animEffect filter="fade" transition="in">
                                      <p:cBhvr>
                                        <p:cTn dur="1000"/>
                                        <p:tgtEl>
                                          <p:spTgt spid="949"/>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52"/>
                                        </p:tgtEl>
                                        <p:attrNameLst>
                                          <p:attrName>style.visibility</p:attrName>
                                        </p:attrNameLst>
                                      </p:cBhvr>
                                      <p:to>
                                        <p:strVal val="visible"/>
                                      </p:to>
                                    </p:set>
                                    <p:animEffect filter="fade" transition="in">
                                      <p:cBhvr>
                                        <p:cTn dur="1000"/>
                                        <p:tgtEl>
                                          <p:spTgt spid="952"/>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48"/>
                                        </p:tgtEl>
                                        <p:attrNameLst>
                                          <p:attrName>style.visibility</p:attrName>
                                        </p:attrNameLst>
                                      </p:cBhvr>
                                      <p:to>
                                        <p:strVal val="visible"/>
                                      </p:to>
                                    </p:set>
                                    <p:animEffect filter="fade" transition="in">
                                      <p:cBhvr>
                                        <p:cTn dur="1000"/>
                                        <p:tgtEl>
                                          <p:spTgt spid="948"/>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953"/>
                                        </p:tgtEl>
                                        <p:attrNameLst>
                                          <p:attrName>style.visibility</p:attrName>
                                        </p:attrNameLst>
                                      </p:cBhvr>
                                      <p:to>
                                        <p:strVal val="visible"/>
                                      </p:to>
                                    </p:set>
                                    <p:animEffect filter="fade" transition="in">
                                      <p:cBhvr>
                                        <p:cTn dur="1000"/>
                                        <p:tgtEl>
                                          <p:spTgt spid="953"/>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947"/>
                                        </p:tgtEl>
                                        <p:attrNameLst>
                                          <p:attrName>style.visibility</p:attrName>
                                        </p:attrNameLst>
                                      </p:cBhvr>
                                      <p:to>
                                        <p:strVal val="visible"/>
                                      </p:to>
                                    </p:set>
                                    <p:animEffect filter="fade" transition="in">
                                      <p:cBhvr>
                                        <p:cTn dur="1000"/>
                                        <p:tgtEl>
                                          <p:spTgt spid="947"/>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1000"/>
                                        <p:tgtEl>
                                          <p:spTgt spid="9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75"/>
          <p:cNvSpPr/>
          <p:nvPr/>
        </p:nvSpPr>
        <p:spPr>
          <a:xfrm>
            <a:off x="754626" y="4065999"/>
            <a:ext cx="474000" cy="474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0" name="Google Shape;960;p175"/>
          <p:cNvSpPr/>
          <p:nvPr/>
        </p:nvSpPr>
        <p:spPr>
          <a:xfrm>
            <a:off x="507523" y="3674508"/>
            <a:ext cx="247200" cy="247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961" name="Google Shape;961;p175"/>
          <p:cNvPicPr preferRelativeResize="0"/>
          <p:nvPr/>
        </p:nvPicPr>
        <p:blipFill rotWithShape="1">
          <a:blip r:embed="rId3">
            <a:alphaModFix/>
          </a:blip>
          <a:srcRect b="0" l="0" r="0" t="0"/>
          <a:stretch/>
        </p:blipFill>
        <p:spPr>
          <a:xfrm>
            <a:off x="10605199" y="6229993"/>
            <a:ext cx="904018" cy="139080"/>
          </a:xfrm>
          <a:prstGeom prst="rect">
            <a:avLst/>
          </a:prstGeom>
          <a:noFill/>
          <a:ln>
            <a:noFill/>
          </a:ln>
        </p:spPr>
      </p:pic>
      <p:sp>
        <p:nvSpPr>
          <p:cNvPr id="962" name="Google Shape;962;p175"/>
          <p:cNvSpPr/>
          <p:nvPr/>
        </p:nvSpPr>
        <p:spPr>
          <a:xfrm rot="-5400000">
            <a:off x="11397999" y="5574963"/>
            <a:ext cx="1296000" cy="2922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963" name="Google Shape;963;p175"/>
          <p:cNvPicPr preferRelativeResize="0"/>
          <p:nvPr/>
        </p:nvPicPr>
        <p:blipFill>
          <a:blip r:embed="rId4">
            <a:alphaModFix/>
          </a:blip>
          <a:stretch>
            <a:fillRect/>
          </a:stretch>
        </p:blipFill>
        <p:spPr>
          <a:xfrm>
            <a:off x="1447723" y="1289800"/>
            <a:ext cx="5657850" cy="5038725"/>
          </a:xfrm>
          <a:prstGeom prst="rect">
            <a:avLst/>
          </a:prstGeom>
          <a:noFill/>
          <a:ln>
            <a:noFill/>
          </a:ln>
        </p:spPr>
      </p:pic>
      <p:sp>
        <p:nvSpPr>
          <p:cNvPr id="964" name="Google Shape;964;p175"/>
          <p:cNvSpPr txBox="1"/>
          <p:nvPr/>
        </p:nvSpPr>
        <p:spPr>
          <a:xfrm>
            <a:off x="2316676" y="587200"/>
            <a:ext cx="7834500" cy="474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Modifier les informations de l’administrateur</a:t>
            </a:r>
            <a:endParaRPr b="1" i="0" sz="2400" u="none" cap="none" strike="noStrike">
              <a:solidFill>
                <a:srgbClr val="FFC000"/>
              </a:solidFill>
              <a:latin typeface="Raleway"/>
              <a:ea typeface="Raleway"/>
              <a:cs typeface="Raleway"/>
              <a:sym typeface="Raleway"/>
            </a:endParaRPr>
          </a:p>
        </p:txBody>
      </p:sp>
      <p:pic>
        <p:nvPicPr>
          <p:cNvPr id="965" name="Google Shape;965;p175"/>
          <p:cNvPicPr preferRelativeResize="0"/>
          <p:nvPr/>
        </p:nvPicPr>
        <p:blipFill>
          <a:blip r:embed="rId5">
            <a:alphaModFix/>
          </a:blip>
          <a:stretch>
            <a:fillRect/>
          </a:stretch>
        </p:blipFill>
        <p:spPr>
          <a:xfrm>
            <a:off x="8770973" y="3645700"/>
            <a:ext cx="1295400" cy="304800"/>
          </a:xfrm>
          <a:prstGeom prst="rect">
            <a:avLst/>
          </a:prstGeom>
          <a:noFill/>
          <a:ln>
            <a:noFill/>
          </a:ln>
        </p:spPr>
      </p:pic>
      <p:sp>
        <p:nvSpPr>
          <p:cNvPr id="966" name="Google Shape;966;p175"/>
          <p:cNvSpPr txBox="1"/>
          <p:nvPr/>
        </p:nvSpPr>
        <p:spPr>
          <a:xfrm>
            <a:off x="7866025" y="4066000"/>
            <a:ext cx="31053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GB" sz="1700">
                <a:solidFill>
                  <a:schemeClr val="lt1"/>
                </a:solidFill>
                <a:latin typeface="Raleway"/>
                <a:ea typeface="Raleway"/>
                <a:cs typeface="Raleway"/>
                <a:sym typeface="Raleway"/>
              </a:rPr>
              <a:t>Annuler les modifications et revenir à  l’interface précédente</a:t>
            </a:r>
            <a:endParaRPr b="1" sz="1700">
              <a:solidFill>
                <a:schemeClr val="lt1"/>
              </a:solidFill>
              <a:latin typeface="Raleway"/>
              <a:ea typeface="Raleway"/>
              <a:cs typeface="Raleway"/>
              <a:sym typeface="Raleway"/>
            </a:endParaRPr>
          </a:p>
          <a:p>
            <a:pPr indent="0" lvl="0" marL="0" rtl="0" algn="ctr">
              <a:spcBef>
                <a:spcPts val="0"/>
              </a:spcBef>
              <a:spcAft>
                <a:spcPts val="0"/>
              </a:spcAft>
              <a:buNone/>
            </a:pPr>
            <a:r>
              <a:t/>
            </a:r>
            <a:endParaRPr b="1" sz="1700">
              <a:solidFill>
                <a:srgbClr val="FFFFFF"/>
              </a:solidFill>
              <a:latin typeface="Raleway"/>
              <a:ea typeface="Raleway"/>
              <a:cs typeface="Raleway"/>
              <a:sym typeface="Raleway"/>
            </a:endParaRPr>
          </a:p>
        </p:txBody>
      </p:sp>
      <p:pic>
        <p:nvPicPr>
          <p:cNvPr id="967" name="Google Shape;967;p175"/>
          <p:cNvPicPr preferRelativeResize="0"/>
          <p:nvPr/>
        </p:nvPicPr>
        <p:blipFill>
          <a:blip r:embed="rId6">
            <a:alphaModFix/>
          </a:blip>
          <a:stretch>
            <a:fillRect/>
          </a:stretch>
        </p:blipFill>
        <p:spPr>
          <a:xfrm>
            <a:off x="8354797" y="1895413"/>
            <a:ext cx="2127750" cy="333375"/>
          </a:xfrm>
          <a:prstGeom prst="rect">
            <a:avLst/>
          </a:prstGeom>
          <a:noFill/>
          <a:ln>
            <a:noFill/>
          </a:ln>
        </p:spPr>
      </p:pic>
      <p:sp>
        <p:nvSpPr>
          <p:cNvPr id="968" name="Google Shape;968;p175"/>
          <p:cNvSpPr txBox="1"/>
          <p:nvPr/>
        </p:nvSpPr>
        <p:spPr>
          <a:xfrm>
            <a:off x="8466181" y="2452438"/>
            <a:ext cx="1905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Enregistrer les modifications saisies</a:t>
            </a:r>
            <a:endParaRPr b="1" sz="1700">
              <a:solidFill>
                <a:srgbClr val="FFFFFF"/>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961"/>
                                        </p:tgtEl>
                                        <p:attrNameLst>
                                          <p:attrName>style.visibility</p:attrName>
                                        </p:attrNameLst>
                                      </p:cBhvr>
                                      <p:to>
                                        <p:strVal val="visible"/>
                                      </p:to>
                                    </p:set>
                                    <p:animEffect filter="fade" transition="in">
                                      <p:cBhvr>
                                        <p:cTn dur="500"/>
                                        <p:tgtEl>
                                          <p:spTgt spid="96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64"/>
                                        </p:tgtEl>
                                        <p:attrNameLst>
                                          <p:attrName>style.visibility</p:attrName>
                                        </p:attrNameLst>
                                      </p:cBhvr>
                                      <p:to>
                                        <p:strVal val="visible"/>
                                      </p:to>
                                    </p:set>
                                    <p:animEffect filter="fade" transition="in">
                                      <p:cBhvr>
                                        <p:cTn dur="1000"/>
                                        <p:tgtEl>
                                          <p:spTgt spid="964"/>
                                        </p:tgtEl>
                                      </p:cBhvr>
                                    </p:animEffect>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963"/>
                                        </p:tgtEl>
                                        <p:attrNameLst>
                                          <p:attrName>style.visibility</p:attrName>
                                        </p:attrNameLst>
                                      </p:cBhvr>
                                      <p:to>
                                        <p:strVal val="visible"/>
                                      </p:to>
                                    </p:set>
                                    <p:anim calcmode="lin" valueType="num">
                                      <p:cBhvr additive="base">
                                        <p:cTn dur="1000"/>
                                        <p:tgtEl>
                                          <p:spTgt spid="9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7"/>
                                        </p:tgtEl>
                                        <p:attrNameLst>
                                          <p:attrName>style.visibility</p:attrName>
                                        </p:attrNameLst>
                                      </p:cBhvr>
                                      <p:to>
                                        <p:strVal val="visible"/>
                                      </p:to>
                                    </p:set>
                                    <p:animEffect filter="fade" transition="in">
                                      <p:cBhvr>
                                        <p:cTn dur="1000"/>
                                        <p:tgtEl>
                                          <p:spTgt spid="967"/>
                                        </p:tgtEl>
                                      </p:cBhvr>
                                    </p:animEffect>
                                  </p:childTnLst>
                                </p:cTn>
                              </p:par>
                              <p:par>
                                <p:cTn fill="hold" nodeType="withEffect" presetClass="entr" presetID="10" presetSubtype="0">
                                  <p:stCondLst>
                                    <p:cond delay="0"/>
                                  </p:stCondLst>
                                  <p:childTnLst>
                                    <p:set>
                                      <p:cBhvr>
                                        <p:cTn dur="1" fill="hold">
                                          <p:stCondLst>
                                            <p:cond delay="0"/>
                                          </p:stCondLst>
                                        </p:cTn>
                                        <p:tgtEl>
                                          <p:spTgt spid="968"/>
                                        </p:tgtEl>
                                        <p:attrNameLst>
                                          <p:attrName>style.visibility</p:attrName>
                                        </p:attrNameLst>
                                      </p:cBhvr>
                                      <p:to>
                                        <p:strVal val="visible"/>
                                      </p:to>
                                    </p:set>
                                    <p:animEffect filter="fade" transition="in">
                                      <p:cBhvr>
                                        <p:cTn dur="1000"/>
                                        <p:tgtEl>
                                          <p:spTgt spid="9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1000"/>
                                        <p:tgtEl>
                                          <p:spTgt spid="965"/>
                                        </p:tgtEl>
                                      </p:cBhvr>
                                    </p:animEffect>
                                  </p:childTnLst>
                                </p:cTn>
                              </p:par>
                              <p:par>
                                <p:cTn fill="hold" nodeType="withEffect" presetClass="entr" presetID="10" presetSubtype="0">
                                  <p:stCondLst>
                                    <p:cond delay="0"/>
                                  </p:stCondLst>
                                  <p:childTnLst>
                                    <p:set>
                                      <p:cBhvr>
                                        <p:cTn dur="1" fill="hold">
                                          <p:stCondLst>
                                            <p:cond delay="0"/>
                                          </p:stCondLst>
                                        </p:cTn>
                                        <p:tgtEl>
                                          <p:spTgt spid="966"/>
                                        </p:tgtEl>
                                        <p:attrNameLst>
                                          <p:attrName>style.visibility</p:attrName>
                                        </p:attrNameLst>
                                      </p:cBhvr>
                                      <p:to>
                                        <p:strVal val="visible"/>
                                      </p:to>
                                    </p:set>
                                    <p:animEffect filter="fade" transition="in">
                                      <p:cBhvr>
                                        <p:cTn dur="1000"/>
                                        <p:tgtEl>
                                          <p:spTgt spid="9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76"/>
          <p:cNvSpPr/>
          <p:nvPr/>
        </p:nvSpPr>
        <p:spPr>
          <a:xfrm>
            <a:off x="11399768" y="221796"/>
            <a:ext cx="266700" cy="266700"/>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4" name="Google Shape;974;p176"/>
          <p:cNvSpPr/>
          <p:nvPr/>
        </p:nvSpPr>
        <p:spPr>
          <a:xfrm>
            <a:off x="11769054" y="221796"/>
            <a:ext cx="266700" cy="266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5" name="Google Shape;975;p176"/>
          <p:cNvSpPr/>
          <p:nvPr/>
        </p:nvSpPr>
        <p:spPr>
          <a:xfrm>
            <a:off x="2308511" y="6346825"/>
            <a:ext cx="266700" cy="26670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976" name="Google Shape;976;p176"/>
          <p:cNvCxnSpPr/>
          <p:nvPr/>
        </p:nvCxnSpPr>
        <p:spPr>
          <a:xfrm>
            <a:off x="591669" y="6613518"/>
            <a:ext cx="586800" cy="0"/>
          </a:xfrm>
          <a:prstGeom prst="straightConnector1">
            <a:avLst/>
          </a:prstGeom>
          <a:noFill/>
          <a:ln cap="flat" cmpd="sng" w="38100">
            <a:solidFill>
              <a:schemeClr val="lt1"/>
            </a:solidFill>
            <a:prstDash val="solid"/>
            <a:miter lim="800000"/>
            <a:headEnd len="sm" w="sm" type="none"/>
            <a:tailEnd len="sm" w="sm" type="none"/>
          </a:ln>
        </p:spPr>
      </p:cxnSp>
      <p:cxnSp>
        <p:nvCxnSpPr>
          <p:cNvPr id="977" name="Google Shape;977;p176"/>
          <p:cNvCxnSpPr/>
          <p:nvPr/>
        </p:nvCxnSpPr>
        <p:spPr>
          <a:xfrm>
            <a:off x="591680" y="6480168"/>
            <a:ext cx="360300" cy="0"/>
          </a:xfrm>
          <a:prstGeom prst="straightConnector1">
            <a:avLst/>
          </a:prstGeom>
          <a:noFill/>
          <a:ln cap="flat" cmpd="sng" w="38100">
            <a:solidFill>
              <a:schemeClr val="lt1"/>
            </a:solidFill>
            <a:prstDash val="solid"/>
            <a:miter lim="800000"/>
            <a:headEnd len="sm" w="sm" type="none"/>
            <a:tailEnd len="sm" w="sm" type="none"/>
          </a:ln>
        </p:spPr>
      </p:cxnSp>
      <p:cxnSp>
        <p:nvCxnSpPr>
          <p:cNvPr id="978" name="Google Shape;978;p176"/>
          <p:cNvCxnSpPr/>
          <p:nvPr/>
        </p:nvCxnSpPr>
        <p:spPr>
          <a:xfrm>
            <a:off x="429258" y="1711207"/>
            <a:ext cx="360282" cy="0"/>
          </a:xfrm>
          <a:prstGeom prst="straightConnector1">
            <a:avLst/>
          </a:prstGeom>
          <a:noFill/>
          <a:ln cap="flat" cmpd="sng" w="38100">
            <a:solidFill>
              <a:schemeClr val="lt1"/>
            </a:solidFill>
            <a:prstDash val="solid"/>
            <a:miter lim="800000"/>
            <a:headEnd len="sm" w="sm" type="none"/>
            <a:tailEnd len="sm" w="sm" type="none"/>
          </a:ln>
        </p:spPr>
      </p:cxnSp>
      <p:cxnSp>
        <p:nvCxnSpPr>
          <p:cNvPr id="979" name="Google Shape;979;p176"/>
          <p:cNvCxnSpPr/>
          <p:nvPr/>
        </p:nvCxnSpPr>
        <p:spPr>
          <a:xfrm>
            <a:off x="429258" y="1567772"/>
            <a:ext cx="162413" cy="0"/>
          </a:xfrm>
          <a:prstGeom prst="straightConnector1">
            <a:avLst/>
          </a:prstGeom>
          <a:noFill/>
          <a:ln cap="flat" cmpd="sng" w="38100">
            <a:solidFill>
              <a:schemeClr val="lt1"/>
            </a:solidFill>
            <a:prstDash val="solid"/>
            <a:miter lim="800000"/>
            <a:headEnd len="sm" w="sm" type="none"/>
            <a:tailEnd len="sm" w="sm" type="none"/>
          </a:ln>
        </p:spPr>
      </p:cxnSp>
      <p:sp>
        <p:nvSpPr>
          <p:cNvPr id="980" name="Google Shape;980;p176"/>
          <p:cNvSpPr/>
          <p:nvPr/>
        </p:nvSpPr>
        <p:spPr>
          <a:xfrm>
            <a:off x="0" y="43543"/>
            <a:ext cx="12119400" cy="6771300"/>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1" name="Google Shape;981;p176"/>
          <p:cNvSpPr txBox="1"/>
          <p:nvPr/>
        </p:nvSpPr>
        <p:spPr>
          <a:xfrm>
            <a:off x="3812087" y="566800"/>
            <a:ext cx="4567800" cy="474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Gestion des Utilisateurs</a:t>
            </a:r>
            <a:endParaRPr b="1" i="0" sz="2400" u="none" cap="none" strike="noStrike">
              <a:solidFill>
                <a:srgbClr val="FFC000"/>
              </a:solidFill>
              <a:latin typeface="Raleway"/>
              <a:ea typeface="Raleway"/>
              <a:cs typeface="Raleway"/>
              <a:sym typeface="Raleway"/>
            </a:endParaRPr>
          </a:p>
        </p:txBody>
      </p:sp>
      <p:pic>
        <p:nvPicPr>
          <p:cNvPr id="982" name="Google Shape;982;p176"/>
          <p:cNvPicPr preferRelativeResize="0"/>
          <p:nvPr/>
        </p:nvPicPr>
        <p:blipFill>
          <a:blip r:embed="rId3">
            <a:alphaModFix/>
          </a:blip>
          <a:stretch>
            <a:fillRect/>
          </a:stretch>
        </p:blipFill>
        <p:spPr>
          <a:xfrm>
            <a:off x="1178475" y="1567775"/>
            <a:ext cx="9954799" cy="4503300"/>
          </a:xfrm>
          <a:prstGeom prst="rect">
            <a:avLst/>
          </a:prstGeom>
          <a:noFill/>
          <a:ln cap="flat" cmpd="sng" w="155575">
            <a:solidFill>
              <a:schemeClr val="lt1"/>
            </a:solidFill>
            <a:prstDash val="solid"/>
            <a:miter lim="8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973"/>
                                        </p:tgtEl>
                                        <p:attrNameLst>
                                          <p:attrName>style.visibility</p:attrName>
                                        </p:attrNameLst>
                                      </p:cBhvr>
                                      <p:to>
                                        <p:strVal val="visible"/>
                                      </p:to>
                                    </p:set>
                                    <p:animEffect filter="fade" transition="in">
                                      <p:cBhvr>
                                        <p:cTn dur="1000"/>
                                        <p:tgtEl>
                                          <p:spTgt spid="973"/>
                                        </p:tgtEl>
                                      </p:cBhvr>
                                    </p:animEffect>
                                  </p:childTnLst>
                                </p:cTn>
                              </p:par>
                              <p:par>
                                <p:cTn fill="hold" nodeType="withEffect" presetClass="entr" presetID="10" presetSubtype="0">
                                  <p:stCondLst>
                                    <p:cond delay="500"/>
                                  </p:stCondLst>
                                  <p:childTnLst>
                                    <p:set>
                                      <p:cBhvr>
                                        <p:cTn dur="1" fill="hold">
                                          <p:stCondLst>
                                            <p:cond delay="0"/>
                                          </p:stCondLst>
                                        </p:cTn>
                                        <p:tgtEl>
                                          <p:spTgt spid="974"/>
                                        </p:tgtEl>
                                        <p:attrNameLst>
                                          <p:attrName>style.visibility</p:attrName>
                                        </p:attrNameLst>
                                      </p:cBhvr>
                                      <p:to>
                                        <p:strVal val="visible"/>
                                      </p:to>
                                    </p:set>
                                    <p:animEffect filter="fade" transition="in">
                                      <p:cBhvr>
                                        <p:cTn dur="1000"/>
                                        <p:tgtEl>
                                          <p:spTgt spid="974"/>
                                        </p:tgtEl>
                                      </p:cBhvr>
                                    </p:animEffect>
                                  </p:childTnLst>
                                </p:cTn>
                              </p:par>
                              <p:par>
                                <p:cTn fill="hold" nodeType="withEffect" presetClass="entr" presetID="10" presetSubtype="0">
                                  <p:stCondLst>
                                    <p:cond delay="750"/>
                                  </p:stCondLst>
                                  <p:childTnLst>
                                    <p:set>
                                      <p:cBhvr>
                                        <p:cTn dur="1" fill="hold">
                                          <p:stCondLst>
                                            <p:cond delay="0"/>
                                          </p:stCondLst>
                                        </p:cTn>
                                        <p:tgtEl>
                                          <p:spTgt spid="975"/>
                                        </p:tgtEl>
                                        <p:attrNameLst>
                                          <p:attrName>style.visibility</p:attrName>
                                        </p:attrNameLst>
                                      </p:cBhvr>
                                      <p:to>
                                        <p:strVal val="visible"/>
                                      </p:to>
                                    </p:set>
                                    <p:animEffect filter="fade" transition="in">
                                      <p:cBhvr>
                                        <p:cTn dur="1000"/>
                                        <p:tgtEl>
                                          <p:spTgt spid="97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1000"/>
                                        <p:tgtEl>
                                          <p:spTgt spid="981"/>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982"/>
                                        </p:tgtEl>
                                        <p:attrNameLst>
                                          <p:attrName>style.visibility</p:attrName>
                                        </p:attrNameLst>
                                      </p:cBhvr>
                                      <p:to>
                                        <p:strVal val="visible"/>
                                      </p:to>
                                    </p:set>
                                    <p:anim calcmode="lin" valueType="num">
                                      <p:cBhvr additive="base">
                                        <p:cTn dur="1000"/>
                                        <p:tgtEl>
                                          <p:spTgt spid="9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77"/>
          <p:cNvSpPr/>
          <p:nvPr/>
        </p:nvSpPr>
        <p:spPr>
          <a:xfrm>
            <a:off x="1776000" y="-2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8" name="Google Shape;988;p177"/>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9" name="Google Shape;989;p177"/>
          <p:cNvSpPr/>
          <p:nvPr/>
        </p:nvSpPr>
        <p:spPr>
          <a:xfrm>
            <a:off x="1199581" y="4691883"/>
            <a:ext cx="474000" cy="474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0" name="Google Shape;990;p177"/>
          <p:cNvSpPr/>
          <p:nvPr/>
        </p:nvSpPr>
        <p:spPr>
          <a:xfrm>
            <a:off x="836178" y="4335592"/>
            <a:ext cx="247200" cy="247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991" name="Google Shape;991;p177"/>
          <p:cNvPicPr preferRelativeResize="0"/>
          <p:nvPr/>
        </p:nvPicPr>
        <p:blipFill rotWithShape="1">
          <a:blip r:embed="rId3">
            <a:alphaModFix/>
          </a:blip>
          <a:srcRect b="0" l="0" r="0" t="0"/>
          <a:stretch/>
        </p:blipFill>
        <p:spPr>
          <a:xfrm rot="4040629">
            <a:off x="8873201" y="5147147"/>
            <a:ext cx="732977" cy="1482832"/>
          </a:xfrm>
          <a:prstGeom prst="rect">
            <a:avLst/>
          </a:prstGeom>
          <a:noFill/>
          <a:ln>
            <a:noFill/>
          </a:ln>
        </p:spPr>
      </p:pic>
      <p:sp>
        <p:nvSpPr>
          <p:cNvPr id="992" name="Google Shape;992;p177"/>
          <p:cNvSpPr txBox="1"/>
          <p:nvPr/>
        </p:nvSpPr>
        <p:spPr>
          <a:xfrm>
            <a:off x="1367781" y="3723525"/>
            <a:ext cx="1905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Actualiser l’interface</a:t>
            </a:r>
            <a:endParaRPr b="1" sz="1700">
              <a:solidFill>
                <a:srgbClr val="FFFFFF"/>
              </a:solidFill>
              <a:latin typeface="Raleway"/>
              <a:ea typeface="Raleway"/>
              <a:cs typeface="Raleway"/>
              <a:sym typeface="Raleway"/>
            </a:endParaRPr>
          </a:p>
        </p:txBody>
      </p:sp>
      <p:sp>
        <p:nvSpPr>
          <p:cNvPr id="993" name="Google Shape;993;p177"/>
          <p:cNvSpPr txBox="1"/>
          <p:nvPr/>
        </p:nvSpPr>
        <p:spPr>
          <a:xfrm>
            <a:off x="8919368" y="3820125"/>
            <a:ext cx="1905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Revenir à l’interface précédente</a:t>
            </a:r>
            <a:endParaRPr b="1" sz="1700">
              <a:solidFill>
                <a:srgbClr val="FFFFFF"/>
              </a:solidFill>
              <a:latin typeface="Raleway"/>
              <a:ea typeface="Raleway"/>
              <a:cs typeface="Raleway"/>
              <a:sym typeface="Raleway"/>
            </a:endParaRPr>
          </a:p>
        </p:txBody>
      </p:sp>
      <p:sp>
        <p:nvSpPr>
          <p:cNvPr id="994" name="Google Shape;994;p177"/>
          <p:cNvSpPr txBox="1"/>
          <p:nvPr/>
        </p:nvSpPr>
        <p:spPr>
          <a:xfrm>
            <a:off x="3884981" y="3592725"/>
            <a:ext cx="1905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Supprimer un utilisateur ou une offre</a:t>
            </a:r>
            <a:endParaRPr b="1" sz="1700">
              <a:solidFill>
                <a:srgbClr val="FFFFFF"/>
              </a:solidFill>
              <a:latin typeface="Raleway"/>
              <a:ea typeface="Raleway"/>
              <a:cs typeface="Raleway"/>
              <a:sym typeface="Raleway"/>
            </a:endParaRPr>
          </a:p>
        </p:txBody>
      </p:sp>
      <p:sp>
        <p:nvSpPr>
          <p:cNvPr id="995" name="Google Shape;995;p177"/>
          <p:cNvSpPr txBox="1"/>
          <p:nvPr/>
        </p:nvSpPr>
        <p:spPr>
          <a:xfrm>
            <a:off x="6402175" y="3723525"/>
            <a:ext cx="1905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Réinitialiser le mot de passe d’un utilisateur</a:t>
            </a:r>
            <a:endParaRPr b="1" sz="1700">
              <a:solidFill>
                <a:srgbClr val="FFFFFF"/>
              </a:solidFill>
              <a:latin typeface="Raleway"/>
              <a:ea typeface="Raleway"/>
              <a:cs typeface="Raleway"/>
              <a:sym typeface="Raleway"/>
            </a:endParaRPr>
          </a:p>
        </p:txBody>
      </p:sp>
      <p:sp>
        <p:nvSpPr>
          <p:cNvPr id="996" name="Google Shape;996;p177"/>
          <p:cNvSpPr/>
          <p:nvPr/>
        </p:nvSpPr>
        <p:spPr>
          <a:xfrm rot="-2804372">
            <a:off x="1645840" y="1764086"/>
            <a:ext cx="1348721" cy="1397759"/>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pic>
        <p:nvPicPr>
          <p:cNvPr id="997" name="Google Shape;997;p177"/>
          <p:cNvPicPr preferRelativeResize="0"/>
          <p:nvPr/>
        </p:nvPicPr>
        <p:blipFill>
          <a:blip r:embed="rId4">
            <a:alphaModFix/>
          </a:blip>
          <a:stretch>
            <a:fillRect/>
          </a:stretch>
        </p:blipFill>
        <p:spPr>
          <a:xfrm>
            <a:off x="1858551" y="1972199"/>
            <a:ext cx="923461" cy="981555"/>
          </a:xfrm>
          <a:prstGeom prst="rect">
            <a:avLst/>
          </a:prstGeom>
          <a:noFill/>
          <a:ln>
            <a:noFill/>
          </a:ln>
        </p:spPr>
      </p:pic>
      <p:sp>
        <p:nvSpPr>
          <p:cNvPr id="998" name="Google Shape;998;p177"/>
          <p:cNvSpPr/>
          <p:nvPr/>
        </p:nvSpPr>
        <p:spPr>
          <a:xfrm rot="-2804372">
            <a:off x="6680251" y="1764050"/>
            <a:ext cx="1348721" cy="1397759"/>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sp>
        <p:nvSpPr>
          <p:cNvPr id="999" name="Google Shape;999;p177"/>
          <p:cNvSpPr/>
          <p:nvPr/>
        </p:nvSpPr>
        <p:spPr>
          <a:xfrm rot="-2804372">
            <a:off x="4163040" y="1764050"/>
            <a:ext cx="1348721" cy="1397759"/>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pic>
        <p:nvPicPr>
          <p:cNvPr id="1000" name="Google Shape;1000;p177"/>
          <p:cNvPicPr preferRelativeResize="0"/>
          <p:nvPr/>
        </p:nvPicPr>
        <p:blipFill>
          <a:blip r:embed="rId5">
            <a:alphaModFix/>
          </a:blip>
          <a:stretch>
            <a:fillRect/>
          </a:stretch>
        </p:blipFill>
        <p:spPr>
          <a:xfrm>
            <a:off x="4375741" y="1972164"/>
            <a:ext cx="923461" cy="981555"/>
          </a:xfrm>
          <a:prstGeom prst="rect">
            <a:avLst/>
          </a:prstGeom>
          <a:noFill/>
          <a:ln>
            <a:noFill/>
          </a:ln>
        </p:spPr>
      </p:pic>
      <p:pic>
        <p:nvPicPr>
          <p:cNvPr id="1001" name="Google Shape;1001;p177"/>
          <p:cNvPicPr preferRelativeResize="0"/>
          <p:nvPr/>
        </p:nvPicPr>
        <p:blipFill>
          <a:blip r:embed="rId6">
            <a:alphaModFix/>
          </a:blip>
          <a:stretch>
            <a:fillRect/>
          </a:stretch>
        </p:blipFill>
        <p:spPr>
          <a:xfrm>
            <a:off x="6779386" y="1851439"/>
            <a:ext cx="1150629" cy="1223003"/>
          </a:xfrm>
          <a:prstGeom prst="rect">
            <a:avLst/>
          </a:prstGeom>
          <a:noFill/>
          <a:ln>
            <a:noFill/>
          </a:ln>
        </p:spPr>
      </p:pic>
      <p:sp>
        <p:nvSpPr>
          <p:cNvPr id="1002" name="Google Shape;1002;p177"/>
          <p:cNvSpPr/>
          <p:nvPr/>
        </p:nvSpPr>
        <p:spPr>
          <a:xfrm rot="-2889564">
            <a:off x="9178982" y="1744927"/>
            <a:ext cx="1385631" cy="1436005"/>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pic>
        <p:nvPicPr>
          <p:cNvPr id="1003" name="Google Shape;1003;p177"/>
          <p:cNvPicPr preferRelativeResize="0"/>
          <p:nvPr/>
        </p:nvPicPr>
        <p:blipFill>
          <a:blip r:embed="rId7">
            <a:alphaModFix/>
          </a:blip>
          <a:stretch>
            <a:fillRect/>
          </a:stretch>
        </p:blipFill>
        <p:spPr>
          <a:xfrm>
            <a:off x="9523972" y="1911595"/>
            <a:ext cx="923382" cy="11027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996"/>
                                        </p:tgtEl>
                                        <p:attrNameLst>
                                          <p:attrName>style.visibility</p:attrName>
                                        </p:attrNameLst>
                                      </p:cBhvr>
                                      <p:to>
                                        <p:strVal val="visible"/>
                                      </p:to>
                                    </p:set>
                                    <p:anim calcmode="lin" valueType="num">
                                      <p:cBhvr additive="base">
                                        <p:cTn dur="1000"/>
                                        <p:tgtEl>
                                          <p:spTgt spid="9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97"/>
                                        </p:tgtEl>
                                        <p:attrNameLst>
                                          <p:attrName>style.visibility</p:attrName>
                                        </p:attrNameLst>
                                      </p:cBhvr>
                                      <p:to>
                                        <p:strVal val="visible"/>
                                      </p:to>
                                    </p:set>
                                    <p:anim calcmode="lin" valueType="num">
                                      <p:cBhvr additive="base">
                                        <p:cTn dur="1000"/>
                                        <p:tgtEl>
                                          <p:spTgt spid="99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1000"/>
                                        <p:tgtEl>
                                          <p:spTgt spid="992"/>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999"/>
                                        </p:tgtEl>
                                        <p:attrNameLst>
                                          <p:attrName>style.visibility</p:attrName>
                                        </p:attrNameLst>
                                      </p:cBhvr>
                                      <p:to>
                                        <p:strVal val="visible"/>
                                      </p:to>
                                    </p:set>
                                    <p:anim calcmode="lin" valueType="num">
                                      <p:cBhvr additive="base">
                                        <p:cTn dur="1000"/>
                                        <p:tgtEl>
                                          <p:spTgt spid="9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00"/>
                                        </p:tgtEl>
                                        <p:attrNameLst>
                                          <p:attrName>style.visibility</p:attrName>
                                        </p:attrNameLst>
                                      </p:cBhvr>
                                      <p:to>
                                        <p:strVal val="visible"/>
                                      </p:to>
                                    </p:set>
                                    <p:anim calcmode="lin" valueType="num">
                                      <p:cBhvr additive="base">
                                        <p:cTn dur="1000"/>
                                        <p:tgtEl>
                                          <p:spTgt spid="1000"/>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000"/>
                                        <p:tgtEl>
                                          <p:spTgt spid="994"/>
                                        </p:tgtEl>
                                      </p:cBhvr>
                                    </p:animEffect>
                                  </p:childTnLst>
                                </p:cTn>
                              </p:par>
                            </p:childTnLst>
                          </p:cTn>
                        </p:par>
                        <p:par>
                          <p:cTn fill="hold">
                            <p:stCondLst>
                              <p:cond delay="4000"/>
                            </p:stCondLst>
                            <p:childTnLst>
                              <p:par>
                                <p:cTn fill="hold" nodeType="afterEffect" presetClass="entr" presetID="2" presetSubtype="1">
                                  <p:stCondLst>
                                    <p:cond delay="0"/>
                                  </p:stCondLst>
                                  <p:childTnLst>
                                    <p:set>
                                      <p:cBhvr>
                                        <p:cTn dur="1" fill="hold">
                                          <p:stCondLst>
                                            <p:cond delay="0"/>
                                          </p:stCondLst>
                                        </p:cTn>
                                        <p:tgtEl>
                                          <p:spTgt spid="998"/>
                                        </p:tgtEl>
                                        <p:attrNameLst>
                                          <p:attrName>style.visibility</p:attrName>
                                        </p:attrNameLst>
                                      </p:cBhvr>
                                      <p:to>
                                        <p:strVal val="visible"/>
                                      </p:to>
                                    </p:set>
                                    <p:anim calcmode="lin" valueType="num">
                                      <p:cBhvr additive="base">
                                        <p:cTn dur="1000"/>
                                        <p:tgtEl>
                                          <p:spTgt spid="9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01"/>
                                        </p:tgtEl>
                                        <p:attrNameLst>
                                          <p:attrName>style.visibility</p:attrName>
                                        </p:attrNameLst>
                                      </p:cBhvr>
                                      <p:to>
                                        <p:strVal val="visible"/>
                                      </p:to>
                                    </p:set>
                                    <p:anim calcmode="lin" valueType="num">
                                      <p:cBhvr additive="base">
                                        <p:cTn dur="1000"/>
                                        <p:tgtEl>
                                          <p:spTgt spid="1001"/>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1000"/>
                                        <p:tgtEl>
                                          <p:spTgt spid="995"/>
                                        </p:tgtEl>
                                      </p:cBhvr>
                                    </p:animEffect>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1002"/>
                                        </p:tgtEl>
                                        <p:attrNameLst>
                                          <p:attrName>style.visibility</p:attrName>
                                        </p:attrNameLst>
                                      </p:cBhvr>
                                      <p:to>
                                        <p:strVal val="visible"/>
                                      </p:to>
                                    </p:set>
                                    <p:anim calcmode="lin" valueType="num">
                                      <p:cBhvr additive="base">
                                        <p:cTn dur="1000"/>
                                        <p:tgtEl>
                                          <p:spTgt spid="10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03"/>
                                        </p:tgtEl>
                                        <p:attrNameLst>
                                          <p:attrName>style.visibility</p:attrName>
                                        </p:attrNameLst>
                                      </p:cBhvr>
                                      <p:to>
                                        <p:strVal val="visible"/>
                                      </p:to>
                                    </p:set>
                                    <p:anim calcmode="lin" valueType="num">
                                      <p:cBhvr additive="base">
                                        <p:cTn dur="1000"/>
                                        <p:tgtEl>
                                          <p:spTgt spid="1003"/>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000"/>
                                        <p:tgtEl>
                                          <p:spTgt spid="9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78"/>
          <p:cNvSpPr/>
          <p:nvPr/>
        </p:nvSpPr>
        <p:spPr>
          <a:xfrm>
            <a:off x="36300" y="43343"/>
            <a:ext cx="12119400" cy="6771300"/>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9" name="Google Shape;1009;p178"/>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0" name="Google Shape;1010;p178"/>
          <p:cNvSpPr txBox="1"/>
          <p:nvPr/>
        </p:nvSpPr>
        <p:spPr>
          <a:xfrm>
            <a:off x="6830224" y="672350"/>
            <a:ext cx="4567800" cy="474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Interface Utilisateur</a:t>
            </a:r>
            <a:endParaRPr b="1" i="0" sz="2400" u="none" cap="none" strike="noStrike">
              <a:solidFill>
                <a:srgbClr val="FFC000"/>
              </a:solidFill>
              <a:latin typeface="Raleway"/>
              <a:ea typeface="Raleway"/>
              <a:cs typeface="Raleway"/>
              <a:sym typeface="Raleway"/>
            </a:endParaRPr>
          </a:p>
        </p:txBody>
      </p:sp>
      <p:sp>
        <p:nvSpPr>
          <p:cNvPr id="1011" name="Google Shape;1011;p178"/>
          <p:cNvSpPr txBox="1"/>
          <p:nvPr/>
        </p:nvSpPr>
        <p:spPr>
          <a:xfrm>
            <a:off x="7881449" y="2418213"/>
            <a:ext cx="2305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Gestion des offres</a:t>
            </a:r>
            <a:endParaRPr b="1" sz="1700">
              <a:solidFill>
                <a:srgbClr val="FFFFFF"/>
              </a:solidFill>
              <a:latin typeface="Raleway"/>
              <a:ea typeface="Raleway"/>
              <a:cs typeface="Raleway"/>
              <a:sym typeface="Raleway"/>
            </a:endParaRPr>
          </a:p>
        </p:txBody>
      </p:sp>
      <p:sp>
        <p:nvSpPr>
          <p:cNvPr id="1012" name="Google Shape;1012;p178"/>
          <p:cNvSpPr txBox="1"/>
          <p:nvPr/>
        </p:nvSpPr>
        <p:spPr>
          <a:xfrm>
            <a:off x="7881599" y="3907775"/>
            <a:ext cx="2304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Espace d’utilisateur</a:t>
            </a:r>
            <a:endParaRPr b="1" sz="1700">
              <a:solidFill>
                <a:srgbClr val="FFFFFF"/>
              </a:solidFill>
              <a:latin typeface="Raleway"/>
              <a:ea typeface="Raleway"/>
              <a:cs typeface="Raleway"/>
              <a:sym typeface="Raleway"/>
            </a:endParaRPr>
          </a:p>
        </p:txBody>
      </p:sp>
      <p:pic>
        <p:nvPicPr>
          <p:cNvPr id="1013" name="Google Shape;1013;p178"/>
          <p:cNvPicPr preferRelativeResize="0"/>
          <p:nvPr/>
        </p:nvPicPr>
        <p:blipFill>
          <a:blip r:embed="rId3">
            <a:alphaModFix/>
          </a:blip>
          <a:stretch>
            <a:fillRect/>
          </a:stretch>
        </p:blipFill>
        <p:spPr>
          <a:xfrm>
            <a:off x="672425" y="824750"/>
            <a:ext cx="5695950" cy="5086350"/>
          </a:xfrm>
          <a:prstGeom prst="rect">
            <a:avLst/>
          </a:prstGeom>
          <a:noFill/>
          <a:ln>
            <a:noFill/>
          </a:ln>
        </p:spPr>
      </p:pic>
      <p:pic>
        <p:nvPicPr>
          <p:cNvPr id="1014" name="Google Shape;1014;p178"/>
          <p:cNvPicPr preferRelativeResize="0"/>
          <p:nvPr/>
        </p:nvPicPr>
        <p:blipFill>
          <a:blip r:embed="rId4">
            <a:alphaModFix/>
          </a:blip>
          <a:stretch>
            <a:fillRect/>
          </a:stretch>
        </p:blipFill>
        <p:spPr>
          <a:xfrm>
            <a:off x="7881513" y="4666500"/>
            <a:ext cx="2305050" cy="504825"/>
          </a:xfrm>
          <a:prstGeom prst="rect">
            <a:avLst/>
          </a:prstGeom>
          <a:noFill/>
          <a:ln>
            <a:noFill/>
          </a:ln>
        </p:spPr>
      </p:pic>
      <p:pic>
        <p:nvPicPr>
          <p:cNvPr id="1015" name="Google Shape;1015;p178"/>
          <p:cNvPicPr preferRelativeResize="0"/>
          <p:nvPr/>
        </p:nvPicPr>
        <p:blipFill>
          <a:blip r:embed="rId5">
            <a:alphaModFix/>
          </a:blip>
          <a:stretch>
            <a:fillRect/>
          </a:stretch>
        </p:blipFill>
        <p:spPr>
          <a:xfrm>
            <a:off x="7956838" y="3176938"/>
            <a:ext cx="2314575" cy="533400"/>
          </a:xfrm>
          <a:prstGeom prst="rect">
            <a:avLst/>
          </a:prstGeom>
          <a:noFill/>
          <a:ln>
            <a:noFill/>
          </a:ln>
        </p:spPr>
      </p:pic>
      <p:pic>
        <p:nvPicPr>
          <p:cNvPr id="1016" name="Google Shape;1016;p178"/>
          <p:cNvPicPr preferRelativeResize="0"/>
          <p:nvPr/>
        </p:nvPicPr>
        <p:blipFill>
          <a:blip r:embed="rId6">
            <a:alphaModFix/>
          </a:blip>
          <a:stretch>
            <a:fillRect/>
          </a:stretch>
        </p:blipFill>
        <p:spPr>
          <a:xfrm>
            <a:off x="7872000" y="1687388"/>
            <a:ext cx="2324100" cy="533400"/>
          </a:xfrm>
          <a:prstGeom prst="rect">
            <a:avLst/>
          </a:prstGeom>
          <a:noFill/>
          <a:ln>
            <a:noFill/>
          </a:ln>
        </p:spPr>
      </p:pic>
      <p:sp>
        <p:nvSpPr>
          <p:cNvPr id="1017" name="Google Shape;1017;p178"/>
          <p:cNvSpPr txBox="1"/>
          <p:nvPr/>
        </p:nvSpPr>
        <p:spPr>
          <a:xfrm>
            <a:off x="7776138" y="5483650"/>
            <a:ext cx="2515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Accéder au messages</a:t>
            </a:r>
            <a:endParaRPr b="1" sz="1700">
              <a:solidFill>
                <a:srgbClr val="FFFFFF"/>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008"/>
                                        </p:tgtEl>
                                        <p:attrNameLst>
                                          <p:attrName>style.visibility</p:attrName>
                                        </p:attrNameLst>
                                      </p:cBhvr>
                                      <p:to>
                                        <p:strVal val="visible"/>
                                      </p:to>
                                    </p:set>
                                    <p:animEffect filter="fade" transition="in">
                                      <p:cBhvr>
                                        <p:cTn dur="500"/>
                                        <p:tgtEl>
                                          <p:spTgt spid="10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10"/>
                                        </p:tgtEl>
                                        <p:attrNameLst>
                                          <p:attrName>style.visibility</p:attrName>
                                        </p:attrNameLst>
                                      </p:cBhvr>
                                      <p:to>
                                        <p:strVal val="visible"/>
                                      </p:to>
                                    </p:set>
                                    <p:animEffect filter="fade" transition="in">
                                      <p:cBhvr>
                                        <p:cTn dur="1000"/>
                                        <p:tgtEl>
                                          <p:spTgt spid="1010"/>
                                        </p:tgtEl>
                                      </p:cBhvr>
                                    </p:animEffect>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1013"/>
                                        </p:tgtEl>
                                        <p:attrNameLst>
                                          <p:attrName>style.visibility</p:attrName>
                                        </p:attrNameLst>
                                      </p:cBhvr>
                                      <p:to>
                                        <p:strVal val="visible"/>
                                      </p:to>
                                    </p:set>
                                    <p:anim calcmode="lin" valueType="num">
                                      <p:cBhvr additive="base">
                                        <p:cTn dur="1000"/>
                                        <p:tgtEl>
                                          <p:spTgt spid="1013"/>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1000"/>
                                        <p:tgtEl>
                                          <p:spTgt spid="1016"/>
                                        </p:tgtEl>
                                      </p:cBhvr>
                                    </p:animEffect>
                                  </p:childTnLst>
                                </p:cTn>
                              </p:par>
                              <p:par>
                                <p:cTn fill="hold" nodeType="with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1000"/>
                                        <p:tgtEl>
                                          <p:spTgt spid="101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1000"/>
                                        <p:tgtEl>
                                          <p:spTgt spid="1015"/>
                                        </p:tgtEl>
                                      </p:cBhvr>
                                    </p:animEffect>
                                  </p:childTnLst>
                                </p:cTn>
                              </p:par>
                              <p:par>
                                <p:cTn fill="hold" nodeType="with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1000"/>
                                        <p:tgtEl>
                                          <p:spTgt spid="1012"/>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014"/>
                                        </p:tgtEl>
                                        <p:attrNameLst>
                                          <p:attrName>style.visibility</p:attrName>
                                        </p:attrNameLst>
                                      </p:cBhvr>
                                      <p:to>
                                        <p:strVal val="visible"/>
                                      </p:to>
                                    </p:set>
                                    <p:animEffect filter="fade" transition="in">
                                      <p:cBhvr>
                                        <p:cTn dur="1000"/>
                                        <p:tgtEl>
                                          <p:spTgt spid="1014"/>
                                        </p:tgtEl>
                                      </p:cBhvr>
                                    </p:animEffect>
                                  </p:childTnLst>
                                </p:cTn>
                              </p:par>
                              <p:par>
                                <p:cTn fill="hold" nodeType="withEffect" presetClass="entr" presetID="10" presetSubtype="0">
                                  <p:stCondLst>
                                    <p:cond delay="0"/>
                                  </p:stCondLst>
                                  <p:childTnLst>
                                    <p:set>
                                      <p:cBhvr>
                                        <p:cTn dur="1" fill="hold">
                                          <p:stCondLst>
                                            <p:cond delay="0"/>
                                          </p:stCondLst>
                                        </p:cTn>
                                        <p:tgtEl>
                                          <p:spTgt spid="1017"/>
                                        </p:tgtEl>
                                        <p:attrNameLst>
                                          <p:attrName>style.visibility</p:attrName>
                                        </p:attrNameLst>
                                      </p:cBhvr>
                                      <p:to>
                                        <p:strVal val="visible"/>
                                      </p:to>
                                    </p:set>
                                    <p:animEffect filter="fade" transition="in">
                                      <p:cBhvr>
                                        <p:cTn dur="1000"/>
                                        <p:tgtEl>
                                          <p:spTgt spid="10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pic>
        <p:nvPicPr>
          <p:cNvPr descr="Bookmark" id="1022" name="Google Shape;1022;p179"/>
          <p:cNvPicPr preferRelativeResize="0"/>
          <p:nvPr/>
        </p:nvPicPr>
        <p:blipFill rotWithShape="1">
          <a:blip r:embed="rId3">
            <a:alphaModFix/>
          </a:blip>
          <a:srcRect b="0" l="0" r="0" t="0"/>
          <a:stretch/>
        </p:blipFill>
        <p:spPr>
          <a:xfrm>
            <a:off x="593939" y="34754"/>
            <a:ext cx="1430709" cy="1430709"/>
          </a:xfrm>
          <a:prstGeom prst="rect">
            <a:avLst/>
          </a:prstGeom>
          <a:noFill/>
          <a:ln>
            <a:noFill/>
          </a:ln>
        </p:spPr>
      </p:pic>
      <p:sp>
        <p:nvSpPr>
          <p:cNvPr id="1023" name="Google Shape;1023;p179"/>
          <p:cNvSpPr/>
          <p:nvPr/>
        </p:nvSpPr>
        <p:spPr>
          <a:xfrm>
            <a:off x="10683663" y="5758790"/>
            <a:ext cx="335149" cy="33514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4" name="Google Shape;1024;p179"/>
          <p:cNvSpPr/>
          <p:nvPr/>
        </p:nvSpPr>
        <p:spPr>
          <a:xfrm>
            <a:off x="11173043" y="5392733"/>
            <a:ext cx="473938" cy="4739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5" name="Google Shape;1025;p179"/>
          <p:cNvSpPr/>
          <p:nvPr/>
        </p:nvSpPr>
        <p:spPr>
          <a:xfrm>
            <a:off x="802737" y="4426524"/>
            <a:ext cx="247092" cy="247092"/>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026" name="Google Shape;1026;p179"/>
          <p:cNvPicPr preferRelativeResize="0"/>
          <p:nvPr/>
        </p:nvPicPr>
        <p:blipFill rotWithShape="1">
          <a:blip r:embed="rId4">
            <a:alphaModFix/>
          </a:blip>
          <a:srcRect b="0" l="0" r="0" t="0"/>
          <a:stretch/>
        </p:blipFill>
        <p:spPr>
          <a:xfrm>
            <a:off x="10114794" y="1408218"/>
            <a:ext cx="904018" cy="139080"/>
          </a:xfrm>
          <a:prstGeom prst="rect">
            <a:avLst/>
          </a:prstGeom>
          <a:noFill/>
          <a:ln>
            <a:noFill/>
          </a:ln>
        </p:spPr>
      </p:pic>
      <p:sp>
        <p:nvSpPr>
          <p:cNvPr id="1027" name="Google Shape;1027;p179"/>
          <p:cNvSpPr txBox="1"/>
          <p:nvPr/>
        </p:nvSpPr>
        <p:spPr>
          <a:xfrm>
            <a:off x="2416213" y="618663"/>
            <a:ext cx="7359600" cy="474000"/>
          </a:xfrm>
          <a:prstGeom prst="rect">
            <a:avLst/>
          </a:prstGeom>
          <a:noFill/>
          <a:ln>
            <a:noFill/>
          </a:ln>
        </p:spPr>
        <p:txBody>
          <a:bodyPr anchorCtr="0" anchor="t" bIns="45700" lIns="91425" spcFirstLastPara="1" rIns="91425" wrap="square" tIns="45700">
            <a:noAutofit/>
          </a:bodyPr>
          <a:lstStyle/>
          <a:p>
            <a:pPr indent="0" lvl="0" marL="2286000" marR="0" rtl="0" algn="l">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Gestion des offres</a:t>
            </a:r>
            <a:endParaRPr b="1" i="0" sz="2400" u="none" cap="none" strike="noStrike">
              <a:solidFill>
                <a:srgbClr val="FFC000"/>
              </a:solidFill>
              <a:latin typeface="Raleway"/>
              <a:ea typeface="Raleway"/>
              <a:cs typeface="Raleway"/>
              <a:sym typeface="Raleway"/>
            </a:endParaRPr>
          </a:p>
        </p:txBody>
      </p:sp>
      <p:pic>
        <p:nvPicPr>
          <p:cNvPr id="1028" name="Google Shape;1028;p179"/>
          <p:cNvPicPr preferRelativeResize="0"/>
          <p:nvPr/>
        </p:nvPicPr>
        <p:blipFill>
          <a:blip r:embed="rId5">
            <a:alphaModFix/>
          </a:blip>
          <a:stretch>
            <a:fillRect/>
          </a:stretch>
        </p:blipFill>
        <p:spPr>
          <a:xfrm>
            <a:off x="842800" y="1449650"/>
            <a:ext cx="10506426" cy="4695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026"/>
                                        </p:tgtEl>
                                        <p:attrNameLst>
                                          <p:attrName>style.visibility</p:attrName>
                                        </p:attrNameLst>
                                      </p:cBhvr>
                                      <p:to>
                                        <p:strVal val="visible"/>
                                      </p:to>
                                    </p:set>
                                    <p:animEffect filter="fade" transition="in">
                                      <p:cBhvr>
                                        <p:cTn dur="500"/>
                                        <p:tgtEl>
                                          <p:spTgt spid="102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1000"/>
                                        <p:tgtEl>
                                          <p:spTgt spid="1027"/>
                                        </p:tgtEl>
                                      </p:cBhvr>
                                    </p:animEffect>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028"/>
                                        </p:tgtEl>
                                        <p:attrNameLst>
                                          <p:attrName>style.visibility</p:attrName>
                                        </p:attrNameLst>
                                      </p:cBhvr>
                                      <p:to>
                                        <p:strVal val="visible"/>
                                      </p:to>
                                    </p:set>
                                    <p:anim calcmode="lin" valueType="num">
                                      <p:cBhvr additive="base">
                                        <p:cTn dur="1000"/>
                                        <p:tgtEl>
                                          <p:spTgt spid="102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80"/>
          <p:cNvSpPr/>
          <p:nvPr/>
        </p:nvSpPr>
        <p:spPr>
          <a:xfrm>
            <a:off x="1776000" y="-2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4" name="Google Shape;1034;p180"/>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5" name="Google Shape;1035;p180"/>
          <p:cNvSpPr/>
          <p:nvPr/>
        </p:nvSpPr>
        <p:spPr>
          <a:xfrm>
            <a:off x="1199581" y="4691883"/>
            <a:ext cx="474000" cy="474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6" name="Google Shape;1036;p180"/>
          <p:cNvSpPr/>
          <p:nvPr/>
        </p:nvSpPr>
        <p:spPr>
          <a:xfrm>
            <a:off x="836178" y="4335592"/>
            <a:ext cx="247200" cy="247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037" name="Google Shape;1037;p180"/>
          <p:cNvPicPr preferRelativeResize="0"/>
          <p:nvPr/>
        </p:nvPicPr>
        <p:blipFill rotWithShape="1">
          <a:blip r:embed="rId3">
            <a:alphaModFix/>
          </a:blip>
          <a:srcRect b="0" l="0" r="0" t="0"/>
          <a:stretch/>
        </p:blipFill>
        <p:spPr>
          <a:xfrm rot="4040629">
            <a:off x="8873201" y="5147147"/>
            <a:ext cx="732977" cy="1482832"/>
          </a:xfrm>
          <a:prstGeom prst="rect">
            <a:avLst/>
          </a:prstGeom>
          <a:noFill/>
          <a:ln>
            <a:noFill/>
          </a:ln>
        </p:spPr>
      </p:pic>
      <p:sp>
        <p:nvSpPr>
          <p:cNvPr id="1038" name="Google Shape;1038;p180"/>
          <p:cNvSpPr txBox="1"/>
          <p:nvPr/>
        </p:nvSpPr>
        <p:spPr>
          <a:xfrm>
            <a:off x="1200826" y="513113"/>
            <a:ext cx="7359600" cy="474000"/>
          </a:xfrm>
          <a:prstGeom prst="rect">
            <a:avLst/>
          </a:prstGeom>
          <a:noFill/>
          <a:ln>
            <a:noFill/>
          </a:ln>
        </p:spPr>
        <p:txBody>
          <a:bodyPr anchorCtr="0" anchor="t" bIns="45700" lIns="91425" spcFirstLastPara="1" rIns="91425" wrap="square" tIns="45700">
            <a:noAutofit/>
          </a:bodyPr>
          <a:lstStyle/>
          <a:p>
            <a:pPr indent="0" lvl="0" marL="2286000" marR="0" rtl="0" algn="l">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Gestion des offres utilisateur</a:t>
            </a:r>
            <a:endParaRPr b="1" i="0" sz="2400" u="none" cap="none" strike="noStrike">
              <a:solidFill>
                <a:srgbClr val="FFC000"/>
              </a:solidFill>
              <a:latin typeface="Raleway"/>
              <a:ea typeface="Raleway"/>
              <a:cs typeface="Raleway"/>
              <a:sym typeface="Raleway"/>
            </a:endParaRPr>
          </a:p>
        </p:txBody>
      </p:sp>
      <p:pic>
        <p:nvPicPr>
          <p:cNvPr id="1039" name="Google Shape;1039;p180"/>
          <p:cNvPicPr preferRelativeResize="0"/>
          <p:nvPr/>
        </p:nvPicPr>
        <p:blipFill>
          <a:blip r:embed="rId4">
            <a:alphaModFix/>
          </a:blip>
          <a:stretch>
            <a:fillRect/>
          </a:stretch>
        </p:blipFill>
        <p:spPr>
          <a:xfrm>
            <a:off x="542875" y="1858525"/>
            <a:ext cx="8382225" cy="3680500"/>
          </a:xfrm>
          <a:prstGeom prst="rect">
            <a:avLst/>
          </a:prstGeom>
          <a:noFill/>
          <a:ln>
            <a:noFill/>
          </a:ln>
        </p:spPr>
      </p:pic>
      <p:sp>
        <p:nvSpPr>
          <p:cNvPr id="1040" name="Google Shape;1040;p180"/>
          <p:cNvSpPr txBox="1"/>
          <p:nvPr/>
        </p:nvSpPr>
        <p:spPr>
          <a:xfrm>
            <a:off x="9335893" y="2723463"/>
            <a:ext cx="1905000" cy="149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Actualiser et afficher toutes les offres des autres utilisateurs</a:t>
            </a:r>
            <a:endParaRPr b="1" sz="1700">
              <a:solidFill>
                <a:srgbClr val="FFFFFF"/>
              </a:solidFill>
              <a:latin typeface="Raleway"/>
              <a:ea typeface="Raleway"/>
              <a:cs typeface="Raleway"/>
              <a:sym typeface="Raleway"/>
            </a:endParaRPr>
          </a:p>
        </p:txBody>
      </p:sp>
      <p:sp>
        <p:nvSpPr>
          <p:cNvPr id="1041" name="Google Shape;1041;p180"/>
          <p:cNvSpPr/>
          <p:nvPr/>
        </p:nvSpPr>
        <p:spPr>
          <a:xfrm rot="-2699457">
            <a:off x="9616896" y="934341"/>
            <a:ext cx="1343008" cy="1457983"/>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pic>
        <p:nvPicPr>
          <p:cNvPr id="1042" name="Google Shape;1042;p180"/>
          <p:cNvPicPr preferRelativeResize="0"/>
          <p:nvPr/>
        </p:nvPicPr>
        <p:blipFill>
          <a:blip r:embed="rId5">
            <a:alphaModFix/>
          </a:blip>
          <a:stretch>
            <a:fillRect/>
          </a:stretch>
        </p:blipFill>
        <p:spPr>
          <a:xfrm rot="10800000">
            <a:off x="9863865" y="1238804"/>
            <a:ext cx="849050" cy="849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38"/>
                                        </p:tgtEl>
                                        <p:attrNameLst>
                                          <p:attrName>style.visibility</p:attrName>
                                        </p:attrNameLst>
                                      </p:cBhvr>
                                      <p:to>
                                        <p:strVal val="visible"/>
                                      </p:to>
                                    </p:set>
                                    <p:animEffect filter="fade" transition="in">
                                      <p:cBhvr>
                                        <p:cTn dur="1000"/>
                                        <p:tgtEl>
                                          <p:spTgt spid="1038"/>
                                        </p:tgtEl>
                                      </p:cBhvr>
                                    </p:animEffect>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039"/>
                                        </p:tgtEl>
                                        <p:attrNameLst>
                                          <p:attrName>style.visibility</p:attrName>
                                        </p:attrNameLst>
                                      </p:cBhvr>
                                      <p:to>
                                        <p:strVal val="visible"/>
                                      </p:to>
                                    </p:set>
                                    <p:anim calcmode="lin" valueType="num">
                                      <p:cBhvr additive="base">
                                        <p:cTn dur="1000"/>
                                        <p:tgtEl>
                                          <p:spTgt spid="10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1"/>
                                        </p:tgtEl>
                                        <p:attrNameLst>
                                          <p:attrName>style.visibility</p:attrName>
                                        </p:attrNameLst>
                                      </p:cBhvr>
                                      <p:to>
                                        <p:strVal val="visible"/>
                                      </p:to>
                                    </p:set>
                                    <p:anim calcmode="lin" valueType="num">
                                      <p:cBhvr additive="base">
                                        <p:cTn dur="1000"/>
                                        <p:tgtEl>
                                          <p:spTgt spid="10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2"/>
                                        </p:tgtEl>
                                        <p:attrNameLst>
                                          <p:attrName>style.visibility</p:attrName>
                                        </p:attrNameLst>
                                      </p:cBhvr>
                                      <p:to>
                                        <p:strVal val="visible"/>
                                      </p:to>
                                    </p:set>
                                    <p:anim calcmode="lin" valueType="num">
                                      <p:cBhvr additive="base">
                                        <p:cTn dur="1000"/>
                                        <p:tgtEl>
                                          <p:spTgt spid="104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40"/>
                                        </p:tgtEl>
                                        <p:attrNameLst>
                                          <p:attrName>style.visibility</p:attrName>
                                        </p:attrNameLst>
                                      </p:cBhvr>
                                      <p:to>
                                        <p:strVal val="visible"/>
                                      </p:to>
                                    </p:set>
                                    <p:animEffect filter="fade" transition="in">
                                      <p:cBhvr>
                                        <p:cTn dur="1000"/>
                                        <p:tgtEl>
                                          <p:spTgt spid="10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81"/>
          <p:cNvSpPr/>
          <p:nvPr/>
        </p:nvSpPr>
        <p:spPr>
          <a:xfrm>
            <a:off x="1776000" y="-2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8" name="Google Shape;1048;p181"/>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9" name="Google Shape;1049;p181"/>
          <p:cNvSpPr/>
          <p:nvPr/>
        </p:nvSpPr>
        <p:spPr>
          <a:xfrm>
            <a:off x="1199581" y="4691883"/>
            <a:ext cx="474000" cy="474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0" name="Google Shape;1050;p181"/>
          <p:cNvSpPr/>
          <p:nvPr/>
        </p:nvSpPr>
        <p:spPr>
          <a:xfrm>
            <a:off x="836178" y="4335592"/>
            <a:ext cx="247200" cy="247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051" name="Google Shape;1051;p181"/>
          <p:cNvPicPr preferRelativeResize="0"/>
          <p:nvPr/>
        </p:nvPicPr>
        <p:blipFill rotWithShape="1">
          <a:blip r:embed="rId3">
            <a:alphaModFix/>
          </a:blip>
          <a:srcRect b="0" l="0" r="0" t="0"/>
          <a:stretch/>
        </p:blipFill>
        <p:spPr>
          <a:xfrm rot="4040629">
            <a:off x="8873201" y="5147147"/>
            <a:ext cx="732977" cy="1482832"/>
          </a:xfrm>
          <a:prstGeom prst="rect">
            <a:avLst/>
          </a:prstGeom>
          <a:noFill/>
          <a:ln>
            <a:noFill/>
          </a:ln>
        </p:spPr>
      </p:pic>
      <p:sp>
        <p:nvSpPr>
          <p:cNvPr id="1052" name="Google Shape;1052;p181"/>
          <p:cNvSpPr txBox="1"/>
          <p:nvPr/>
        </p:nvSpPr>
        <p:spPr>
          <a:xfrm>
            <a:off x="1664356" y="2165125"/>
            <a:ext cx="19050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Afficher que les réservations de l’utilisateur dans la page</a:t>
            </a:r>
            <a:endParaRPr b="1" sz="1700">
              <a:solidFill>
                <a:srgbClr val="FFFFFF"/>
              </a:solidFill>
              <a:latin typeface="Raleway"/>
              <a:ea typeface="Raleway"/>
              <a:cs typeface="Raleway"/>
              <a:sym typeface="Raleway"/>
            </a:endParaRPr>
          </a:p>
        </p:txBody>
      </p:sp>
      <p:sp>
        <p:nvSpPr>
          <p:cNvPr id="1053" name="Google Shape;1053;p181"/>
          <p:cNvSpPr txBox="1"/>
          <p:nvPr/>
        </p:nvSpPr>
        <p:spPr>
          <a:xfrm>
            <a:off x="4077193" y="2198275"/>
            <a:ext cx="19050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Afficher que les offres ajoutées en favoris par l’utilisateur</a:t>
            </a:r>
            <a:endParaRPr b="1" sz="1700">
              <a:solidFill>
                <a:srgbClr val="FFFFFF"/>
              </a:solidFill>
              <a:latin typeface="Raleway"/>
              <a:ea typeface="Raleway"/>
              <a:cs typeface="Raleway"/>
              <a:sym typeface="Raleway"/>
            </a:endParaRPr>
          </a:p>
        </p:txBody>
      </p:sp>
      <p:sp>
        <p:nvSpPr>
          <p:cNvPr id="1054" name="Google Shape;1054;p181"/>
          <p:cNvSpPr txBox="1"/>
          <p:nvPr/>
        </p:nvSpPr>
        <p:spPr>
          <a:xfrm>
            <a:off x="6463006" y="2234025"/>
            <a:ext cx="19050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Ajouter une réservation à l’offre sélectionnée</a:t>
            </a:r>
            <a:endParaRPr b="1" sz="1700">
              <a:solidFill>
                <a:srgbClr val="FFFFFF"/>
              </a:solidFill>
              <a:latin typeface="Raleway"/>
              <a:ea typeface="Raleway"/>
              <a:cs typeface="Raleway"/>
              <a:sym typeface="Raleway"/>
            </a:endParaRPr>
          </a:p>
        </p:txBody>
      </p:sp>
      <p:sp>
        <p:nvSpPr>
          <p:cNvPr id="1055" name="Google Shape;1055;p181"/>
          <p:cNvSpPr txBox="1"/>
          <p:nvPr/>
        </p:nvSpPr>
        <p:spPr>
          <a:xfrm>
            <a:off x="8667181" y="2365925"/>
            <a:ext cx="1905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Ajouter l’offre sélectionnée aux favoris</a:t>
            </a:r>
            <a:endParaRPr b="1" sz="1700">
              <a:solidFill>
                <a:srgbClr val="FFFFFF"/>
              </a:solidFill>
              <a:latin typeface="Raleway"/>
              <a:ea typeface="Raleway"/>
              <a:cs typeface="Raleway"/>
              <a:sym typeface="Raleway"/>
            </a:endParaRPr>
          </a:p>
        </p:txBody>
      </p:sp>
      <p:sp>
        <p:nvSpPr>
          <p:cNvPr id="1056" name="Google Shape;1056;p181"/>
          <p:cNvSpPr txBox="1"/>
          <p:nvPr/>
        </p:nvSpPr>
        <p:spPr>
          <a:xfrm>
            <a:off x="3890043" y="5262450"/>
            <a:ext cx="1905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Supprimer l’offre sélectionnée des favoris.</a:t>
            </a:r>
            <a:endParaRPr b="1" sz="1700">
              <a:solidFill>
                <a:srgbClr val="FFFFFF"/>
              </a:solidFill>
              <a:latin typeface="Raleway"/>
              <a:ea typeface="Raleway"/>
              <a:cs typeface="Raleway"/>
              <a:sym typeface="Raleway"/>
            </a:endParaRPr>
          </a:p>
        </p:txBody>
      </p:sp>
      <p:sp>
        <p:nvSpPr>
          <p:cNvPr id="1057" name="Google Shape;1057;p181"/>
          <p:cNvSpPr txBox="1"/>
          <p:nvPr/>
        </p:nvSpPr>
        <p:spPr>
          <a:xfrm>
            <a:off x="6396968" y="5317050"/>
            <a:ext cx="1905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Sortir et revenir au menu précédent</a:t>
            </a:r>
            <a:endParaRPr b="1" sz="1700">
              <a:solidFill>
                <a:srgbClr val="FFFFFF"/>
              </a:solidFill>
              <a:latin typeface="Raleway"/>
              <a:ea typeface="Raleway"/>
              <a:cs typeface="Raleway"/>
              <a:sym typeface="Raleway"/>
            </a:endParaRPr>
          </a:p>
        </p:txBody>
      </p:sp>
      <p:sp>
        <p:nvSpPr>
          <p:cNvPr id="1058" name="Google Shape;1058;p181"/>
          <p:cNvSpPr/>
          <p:nvPr/>
        </p:nvSpPr>
        <p:spPr>
          <a:xfrm rot="-2700000">
            <a:off x="1878105" y="602263"/>
            <a:ext cx="1282550" cy="1261973"/>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sp>
        <p:nvSpPr>
          <p:cNvPr id="1059" name="Google Shape;1059;p181"/>
          <p:cNvSpPr/>
          <p:nvPr/>
        </p:nvSpPr>
        <p:spPr>
          <a:xfrm rot="-2700000">
            <a:off x="6748330" y="667225"/>
            <a:ext cx="1282550" cy="1261973"/>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sp>
        <p:nvSpPr>
          <p:cNvPr id="1060" name="Google Shape;1060;p181"/>
          <p:cNvSpPr/>
          <p:nvPr/>
        </p:nvSpPr>
        <p:spPr>
          <a:xfrm rot="-2700000">
            <a:off x="4374905" y="667225"/>
            <a:ext cx="1282550" cy="1261973"/>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sp>
        <p:nvSpPr>
          <p:cNvPr id="1061" name="Google Shape;1061;p181"/>
          <p:cNvSpPr/>
          <p:nvPr/>
        </p:nvSpPr>
        <p:spPr>
          <a:xfrm rot="-2700000">
            <a:off x="6708192" y="3775075"/>
            <a:ext cx="1282550" cy="1261973"/>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sp>
        <p:nvSpPr>
          <p:cNvPr id="1062" name="Google Shape;1062;p181"/>
          <p:cNvSpPr/>
          <p:nvPr/>
        </p:nvSpPr>
        <p:spPr>
          <a:xfrm rot="-2700000">
            <a:off x="4230742" y="3775075"/>
            <a:ext cx="1282550" cy="1261973"/>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pic>
        <p:nvPicPr>
          <p:cNvPr id="1063" name="Google Shape;1063;p181"/>
          <p:cNvPicPr preferRelativeResize="0"/>
          <p:nvPr/>
        </p:nvPicPr>
        <p:blipFill>
          <a:blip r:embed="rId4">
            <a:alphaModFix/>
          </a:blip>
          <a:stretch>
            <a:fillRect/>
          </a:stretch>
        </p:blipFill>
        <p:spPr>
          <a:xfrm>
            <a:off x="4457737" y="3936612"/>
            <a:ext cx="855601" cy="988118"/>
          </a:xfrm>
          <a:prstGeom prst="rect">
            <a:avLst/>
          </a:prstGeom>
          <a:noFill/>
          <a:ln>
            <a:noFill/>
          </a:ln>
        </p:spPr>
      </p:pic>
      <p:pic>
        <p:nvPicPr>
          <p:cNvPr id="1064" name="Google Shape;1064;p181"/>
          <p:cNvPicPr preferRelativeResize="0"/>
          <p:nvPr/>
        </p:nvPicPr>
        <p:blipFill>
          <a:blip r:embed="rId5">
            <a:alphaModFix/>
          </a:blip>
          <a:stretch>
            <a:fillRect/>
          </a:stretch>
        </p:blipFill>
        <p:spPr>
          <a:xfrm>
            <a:off x="7074061" y="3934950"/>
            <a:ext cx="855599" cy="914621"/>
          </a:xfrm>
          <a:prstGeom prst="rect">
            <a:avLst/>
          </a:prstGeom>
          <a:noFill/>
          <a:ln>
            <a:noFill/>
          </a:ln>
        </p:spPr>
      </p:pic>
      <p:pic>
        <p:nvPicPr>
          <p:cNvPr id="1065" name="Google Shape;1065;p181"/>
          <p:cNvPicPr preferRelativeResize="0"/>
          <p:nvPr/>
        </p:nvPicPr>
        <p:blipFill>
          <a:blip r:embed="rId6">
            <a:alphaModFix/>
          </a:blip>
          <a:stretch>
            <a:fillRect/>
          </a:stretch>
        </p:blipFill>
        <p:spPr>
          <a:xfrm>
            <a:off x="2091575" y="805450"/>
            <a:ext cx="855601" cy="855599"/>
          </a:xfrm>
          <a:prstGeom prst="rect">
            <a:avLst/>
          </a:prstGeom>
          <a:noFill/>
          <a:ln>
            <a:noFill/>
          </a:ln>
        </p:spPr>
      </p:pic>
      <p:pic>
        <p:nvPicPr>
          <p:cNvPr id="1066" name="Google Shape;1066;p181"/>
          <p:cNvPicPr preferRelativeResize="0"/>
          <p:nvPr/>
        </p:nvPicPr>
        <p:blipFill>
          <a:blip r:embed="rId7">
            <a:alphaModFix/>
          </a:blip>
          <a:stretch>
            <a:fillRect/>
          </a:stretch>
        </p:blipFill>
        <p:spPr>
          <a:xfrm>
            <a:off x="4581675" y="804163"/>
            <a:ext cx="855601" cy="988099"/>
          </a:xfrm>
          <a:prstGeom prst="rect">
            <a:avLst/>
          </a:prstGeom>
          <a:noFill/>
          <a:ln>
            <a:noFill/>
          </a:ln>
        </p:spPr>
      </p:pic>
      <p:pic>
        <p:nvPicPr>
          <p:cNvPr id="1067" name="Google Shape;1067;p181"/>
          <p:cNvPicPr preferRelativeResize="0"/>
          <p:nvPr/>
        </p:nvPicPr>
        <p:blipFill>
          <a:blip r:embed="rId8">
            <a:alphaModFix/>
          </a:blip>
          <a:stretch>
            <a:fillRect/>
          </a:stretch>
        </p:blipFill>
        <p:spPr>
          <a:xfrm>
            <a:off x="6961800" y="870409"/>
            <a:ext cx="855601" cy="855583"/>
          </a:xfrm>
          <a:prstGeom prst="rect">
            <a:avLst/>
          </a:prstGeom>
          <a:noFill/>
          <a:ln>
            <a:noFill/>
          </a:ln>
        </p:spPr>
      </p:pic>
      <p:sp>
        <p:nvSpPr>
          <p:cNvPr id="1068" name="Google Shape;1068;p181"/>
          <p:cNvSpPr/>
          <p:nvPr/>
        </p:nvSpPr>
        <p:spPr>
          <a:xfrm rot="-2700000">
            <a:off x="8978405" y="835250"/>
            <a:ext cx="1282550" cy="1261973"/>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pic>
        <p:nvPicPr>
          <p:cNvPr id="1069" name="Google Shape;1069;p181"/>
          <p:cNvPicPr preferRelativeResize="0"/>
          <p:nvPr/>
        </p:nvPicPr>
        <p:blipFill>
          <a:blip r:embed="rId9">
            <a:alphaModFix/>
          </a:blip>
          <a:stretch>
            <a:fillRect/>
          </a:stretch>
        </p:blipFill>
        <p:spPr>
          <a:xfrm>
            <a:off x="9191875" y="1008912"/>
            <a:ext cx="855599" cy="9146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058"/>
                                        </p:tgtEl>
                                        <p:attrNameLst>
                                          <p:attrName>style.visibility</p:attrName>
                                        </p:attrNameLst>
                                      </p:cBhvr>
                                      <p:to>
                                        <p:strVal val="visible"/>
                                      </p:to>
                                    </p:set>
                                    <p:anim calcmode="lin" valueType="num">
                                      <p:cBhvr additive="base">
                                        <p:cTn dur="1000"/>
                                        <p:tgtEl>
                                          <p:spTgt spid="10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65"/>
                                        </p:tgtEl>
                                        <p:attrNameLst>
                                          <p:attrName>style.visibility</p:attrName>
                                        </p:attrNameLst>
                                      </p:cBhvr>
                                      <p:to>
                                        <p:strVal val="visible"/>
                                      </p:to>
                                    </p:set>
                                    <p:anim calcmode="lin" valueType="num">
                                      <p:cBhvr additive="base">
                                        <p:cTn dur="1000"/>
                                        <p:tgtEl>
                                          <p:spTgt spid="1065"/>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2"/>
                                        </p:tgtEl>
                                        <p:attrNameLst>
                                          <p:attrName>style.visibility</p:attrName>
                                        </p:attrNameLst>
                                      </p:cBhvr>
                                      <p:to>
                                        <p:strVal val="visible"/>
                                      </p:to>
                                    </p:set>
                                    <p:animEffect filter="fade" transition="in">
                                      <p:cBhvr>
                                        <p:cTn dur="1000"/>
                                        <p:tgtEl>
                                          <p:spTgt spid="1052"/>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060"/>
                                        </p:tgtEl>
                                        <p:attrNameLst>
                                          <p:attrName>style.visibility</p:attrName>
                                        </p:attrNameLst>
                                      </p:cBhvr>
                                      <p:to>
                                        <p:strVal val="visible"/>
                                      </p:to>
                                    </p:set>
                                    <p:anim calcmode="lin" valueType="num">
                                      <p:cBhvr additive="base">
                                        <p:cTn dur="1000"/>
                                        <p:tgtEl>
                                          <p:spTgt spid="10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66"/>
                                        </p:tgtEl>
                                        <p:attrNameLst>
                                          <p:attrName>style.visibility</p:attrName>
                                        </p:attrNameLst>
                                      </p:cBhvr>
                                      <p:to>
                                        <p:strVal val="visible"/>
                                      </p:to>
                                    </p:set>
                                    <p:anim calcmode="lin" valueType="num">
                                      <p:cBhvr additive="base">
                                        <p:cTn dur="1000"/>
                                        <p:tgtEl>
                                          <p:spTgt spid="1066"/>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53"/>
                                        </p:tgtEl>
                                        <p:attrNameLst>
                                          <p:attrName>style.visibility</p:attrName>
                                        </p:attrNameLst>
                                      </p:cBhvr>
                                      <p:to>
                                        <p:strVal val="visible"/>
                                      </p:to>
                                    </p:set>
                                    <p:animEffect filter="fade" transition="in">
                                      <p:cBhvr>
                                        <p:cTn dur="1000"/>
                                        <p:tgtEl>
                                          <p:spTgt spid="1053"/>
                                        </p:tgtEl>
                                      </p:cBhvr>
                                    </p:animEffect>
                                  </p:childTnLst>
                                </p:cTn>
                              </p:par>
                            </p:childTnLst>
                          </p:cTn>
                        </p:par>
                        <p:par>
                          <p:cTn fill="hold">
                            <p:stCondLst>
                              <p:cond delay="4000"/>
                            </p:stCondLst>
                            <p:childTnLst>
                              <p:par>
                                <p:cTn fill="hold" nodeType="afterEffect" presetClass="entr" presetID="2" presetSubtype="1">
                                  <p:stCondLst>
                                    <p:cond delay="0"/>
                                  </p:stCondLst>
                                  <p:childTnLst>
                                    <p:set>
                                      <p:cBhvr>
                                        <p:cTn dur="1" fill="hold">
                                          <p:stCondLst>
                                            <p:cond delay="0"/>
                                          </p:stCondLst>
                                        </p:cTn>
                                        <p:tgtEl>
                                          <p:spTgt spid="1059"/>
                                        </p:tgtEl>
                                        <p:attrNameLst>
                                          <p:attrName>style.visibility</p:attrName>
                                        </p:attrNameLst>
                                      </p:cBhvr>
                                      <p:to>
                                        <p:strVal val="visible"/>
                                      </p:to>
                                    </p:set>
                                    <p:anim calcmode="lin" valueType="num">
                                      <p:cBhvr additive="base">
                                        <p:cTn dur="1000"/>
                                        <p:tgtEl>
                                          <p:spTgt spid="10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67"/>
                                        </p:tgtEl>
                                        <p:attrNameLst>
                                          <p:attrName>style.visibility</p:attrName>
                                        </p:attrNameLst>
                                      </p:cBhvr>
                                      <p:to>
                                        <p:strVal val="visible"/>
                                      </p:to>
                                    </p:set>
                                    <p:anim calcmode="lin" valueType="num">
                                      <p:cBhvr additive="base">
                                        <p:cTn dur="1000"/>
                                        <p:tgtEl>
                                          <p:spTgt spid="1067"/>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054"/>
                                        </p:tgtEl>
                                        <p:attrNameLst>
                                          <p:attrName>style.visibility</p:attrName>
                                        </p:attrNameLst>
                                      </p:cBhvr>
                                      <p:to>
                                        <p:strVal val="visible"/>
                                      </p:to>
                                    </p:set>
                                    <p:animEffect filter="fade" transition="in">
                                      <p:cBhvr>
                                        <p:cTn dur="1000"/>
                                        <p:tgtEl>
                                          <p:spTgt spid="1054"/>
                                        </p:tgtEl>
                                      </p:cBhvr>
                                    </p:animEffect>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1068"/>
                                        </p:tgtEl>
                                        <p:attrNameLst>
                                          <p:attrName>style.visibility</p:attrName>
                                        </p:attrNameLst>
                                      </p:cBhvr>
                                      <p:to>
                                        <p:strVal val="visible"/>
                                      </p:to>
                                    </p:set>
                                    <p:anim calcmode="lin" valueType="num">
                                      <p:cBhvr additive="base">
                                        <p:cTn dur="1000"/>
                                        <p:tgtEl>
                                          <p:spTgt spid="10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69"/>
                                        </p:tgtEl>
                                        <p:attrNameLst>
                                          <p:attrName>style.visibility</p:attrName>
                                        </p:attrNameLst>
                                      </p:cBhvr>
                                      <p:to>
                                        <p:strVal val="visible"/>
                                      </p:to>
                                    </p:set>
                                    <p:anim calcmode="lin" valueType="num">
                                      <p:cBhvr additive="base">
                                        <p:cTn dur="1000"/>
                                        <p:tgtEl>
                                          <p:spTgt spid="1069"/>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055"/>
                                        </p:tgtEl>
                                        <p:attrNameLst>
                                          <p:attrName>style.visibility</p:attrName>
                                        </p:attrNameLst>
                                      </p:cBhvr>
                                      <p:to>
                                        <p:strVal val="visible"/>
                                      </p:to>
                                    </p:set>
                                    <p:animEffect filter="fade" transition="in">
                                      <p:cBhvr>
                                        <p:cTn dur="1000"/>
                                        <p:tgtEl>
                                          <p:spTgt spid="1055"/>
                                        </p:tgtEl>
                                      </p:cBhvr>
                                    </p:animEffect>
                                  </p:childTnLst>
                                </p:cTn>
                              </p:par>
                            </p:childTnLst>
                          </p:cTn>
                        </p:par>
                        <p:par>
                          <p:cTn fill="hold">
                            <p:stCondLst>
                              <p:cond delay="8000"/>
                            </p:stCondLst>
                            <p:childTnLst>
                              <p:par>
                                <p:cTn fill="hold" nodeType="afterEffect" presetClass="entr" presetID="2" presetSubtype="1">
                                  <p:stCondLst>
                                    <p:cond delay="0"/>
                                  </p:stCondLst>
                                  <p:childTnLst>
                                    <p:set>
                                      <p:cBhvr>
                                        <p:cTn dur="1" fill="hold">
                                          <p:stCondLst>
                                            <p:cond delay="0"/>
                                          </p:stCondLst>
                                        </p:cTn>
                                        <p:tgtEl>
                                          <p:spTgt spid="1062"/>
                                        </p:tgtEl>
                                        <p:attrNameLst>
                                          <p:attrName>style.visibility</p:attrName>
                                        </p:attrNameLst>
                                      </p:cBhvr>
                                      <p:to>
                                        <p:strVal val="visible"/>
                                      </p:to>
                                    </p:set>
                                    <p:anim calcmode="lin" valueType="num">
                                      <p:cBhvr additive="base">
                                        <p:cTn dur="1000"/>
                                        <p:tgtEl>
                                          <p:spTgt spid="10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63"/>
                                        </p:tgtEl>
                                        <p:attrNameLst>
                                          <p:attrName>style.visibility</p:attrName>
                                        </p:attrNameLst>
                                      </p:cBhvr>
                                      <p:to>
                                        <p:strVal val="visible"/>
                                      </p:to>
                                    </p:set>
                                    <p:anim calcmode="lin" valueType="num">
                                      <p:cBhvr additive="base">
                                        <p:cTn dur="1000"/>
                                        <p:tgtEl>
                                          <p:spTgt spid="1063"/>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056"/>
                                        </p:tgtEl>
                                        <p:attrNameLst>
                                          <p:attrName>style.visibility</p:attrName>
                                        </p:attrNameLst>
                                      </p:cBhvr>
                                      <p:to>
                                        <p:strVal val="visible"/>
                                      </p:to>
                                    </p:set>
                                    <p:animEffect filter="fade" transition="in">
                                      <p:cBhvr>
                                        <p:cTn dur="1000"/>
                                        <p:tgtEl>
                                          <p:spTgt spid="1056"/>
                                        </p:tgtEl>
                                      </p:cBhvr>
                                    </p:animEffect>
                                  </p:childTnLst>
                                </p:cTn>
                              </p:par>
                            </p:childTnLst>
                          </p:cTn>
                        </p:par>
                        <p:par>
                          <p:cTn fill="hold">
                            <p:stCondLst>
                              <p:cond delay="10000"/>
                            </p:stCondLst>
                            <p:childTnLst>
                              <p:par>
                                <p:cTn fill="hold" nodeType="afterEffect" presetClass="entr" presetID="2" presetSubtype="4">
                                  <p:stCondLst>
                                    <p:cond delay="0"/>
                                  </p:stCondLst>
                                  <p:childTnLst>
                                    <p:set>
                                      <p:cBhvr>
                                        <p:cTn dur="1" fill="hold">
                                          <p:stCondLst>
                                            <p:cond delay="0"/>
                                          </p:stCondLst>
                                        </p:cTn>
                                        <p:tgtEl>
                                          <p:spTgt spid="1061"/>
                                        </p:tgtEl>
                                        <p:attrNameLst>
                                          <p:attrName>style.visibility</p:attrName>
                                        </p:attrNameLst>
                                      </p:cBhvr>
                                      <p:to>
                                        <p:strVal val="visible"/>
                                      </p:to>
                                    </p:set>
                                    <p:anim calcmode="lin" valueType="num">
                                      <p:cBhvr additive="base">
                                        <p:cTn dur="1000"/>
                                        <p:tgtEl>
                                          <p:spTgt spid="10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64"/>
                                        </p:tgtEl>
                                        <p:attrNameLst>
                                          <p:attrName>style.visibility</p:attrName>
                                        </p:attrNameLst>
                                      </p:cBhvr>
                                      <p:to>
                                        <p:strVal val="visible"/>
                                      </p:to>
                                    </p:set>
                                    <p:anim calcmode="lin" valueType="num">
                                      <p:cBhvr additive="base">
                                        <p:cTn dur="1000"/>
                                        <p:tgtEl>
                                          <p:spTgt spid="1064"/>
                                        </p:tgtEl>
                                        <p:attrNameLst>
                                          <p:attrName>ppt_y</p:attrName>
                                        </p:attrNameLst>
                                      </p:cBhvr>
                                      <p:tavLst>
                                        <p:tav fmla="" tm="0">
                                          <p:val>
                                            <p:strVal val="#ppt_y+1"/>
                                          </p:val>
                                        </p:tav>
                                        <p:tav fmla="" tm="100000">
                                          <p:val>
                                            <p:strVal val="#ppt_y"/>
                                          </p:val>
                                        </p:tav>
                                      </p:tavLst>
                                    </p:anim>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057"/>
                                        </p:tgtEl>
                                        <p:attrNameLst>
                                          <p:attrName>style.visibility</p:attrName>
                                        </p:attrNameLst>
                                      </p:cBhvr>
                                      <p:to>
                                        <p:strVal val="visible"/>
                                      </p:to>
                                    </p:set>
                                    <p:animEffect filter="fade" transition="in">
                                      <p:cBhvr>
                                        <p:cTn dur="1000"/>
                                        <p:tgtEl>
                                          <p:spTgt spid="10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82"/>
          <p:cNvSpPr/>
          <p:nvPr/>
        </p:nvSpPr>
        <p:spPr>
          <a:xfrm>
            <a:off x="1776000" y="-2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5" name="Google Shape;1075;p182"/>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076" name="Google Shape;1076;p182"/>
          <p:cNvPicPr preferRelativeResize="0"/>
          <p:nvPr/>
        </p:nvPicPr>
        <p:blipFill rotWithShape="1">
          <a:blip r:embed="rId3">
            <a:alphaModFix/>
          </a:blip>
          <a:srcRect b="0" l="0" r="0" t="0"/>
          <a:stretch/>
        </p:blipFill>
        <p:spPr>
          <a:xfrm rot="4040629">
            <a:off x="10376126" y="5048222"/>
            <a:ext cx="732977" cy="1482832"/>
          </a:xfrm>
          <a:prstGeom prst="rect">
            <a:avLst/>
          </a:prstGeom>
          <a:noFill/>
          <a:ln>
            <a:noFill/>
          </a:ln>
        </p:spPr>
      </p:pic>
      <p:pic>
        <p:nvPicPr>
          <p:cNvPr id="1077" name="Google Shape;1077;p182"/>
          <p:cNvPicPr preferRelativeResize="0"/>
          <p:nvPr/>
        </p:nvPicPr>
        <p:blipFill>
          <a:blip r:embed="rId4">
            <a:alphaModFix/>
          </a:blip>
          <a:stretch>
            <a:fillRect/>
          </a:stretch>
        </p:blipFill>
        <p:spPr>
          <a:xfrm>
            <a:off x="1292394" y="922350"/>
            <a:ext cx="5686425" cy="5086350"/>
          </a:xfrm>
          <a:prstGeom prst="rect">
            <a:avLst/>
          </a:prstGeom>
          <a:noFill/>
          <a:ln>
            <a:noFill/>
          </a:ln>
        </p:spPr>
      </p:pic>
      <p:pic>
        <p:nvPicPr>
          <p:cNvPr id="1078" name="Google Shape;1078;p182"/>
          <p:cNvPicPr preferRelativeResize="0"/>
          <p:nvPr/>
        </p:nvPicPr>
        <p:blipFill>
          <a:blip r:embed="rId5">
            <a:alphaModFix/>
          </a:blip>
          <a:stretch>
            <a:fillRect/>
          </a:stretch>
        </p:blipFill>
        <p:spPr>
          <a:xfrm>
            <a:off x="9749294" y="3575938"/>
            <a:ext cx="2324100" cy="504825"/>
          </a:xfrm>
          <a:prstGeom prst="rect">
            <a:avLst/>
          </a:prstGeom>
          <a:noFill/>
          <a:ln>
            <a:noFill/>
          </a:ln>
        </p:spPr>
      </p:pic>
      <p:pic>
        <p:nvPicPr>
          <p:cNvPr id="1079" name="Google Shape;1079;p182"/>
          <p:cNvPicPr preferRelativeResize="0"/>
          <p:nvPr/>
        </p:nvPicPr>
        <p:blipFill>
          <a:blip r:embed="rId6">
            <a:alphaModFix/>
          </a:blip>
          <a:stretch>
            <a:fillRect/>
          </a:stretch>
        </p:blipFill>
        <p:spPr>
          <a:xfrm>
            <a:off x="7273456" y="3575938"/>
            <a:ext cx="2333625" cy="504825"/>
          </a:xfrm>
          <a:prstGeom prst="rect">
            <a:avLst/>
          </a:prstGeom>
          <a:noFill/>
          <a:ln>
            <a:noFill/>
          </a:ln>
        </p:spPr>
      </p:pic>
      <p:pic>
        <p:nvPicPr>
          <p:cNvPr id="1080" name="Google Shape;1080;p182"/>
          <p:cNvPicPr preferRelativeResize="0"/>
          <p:nvPr/>
        </p:nvPicPr>
        <p:blipFill>
          <a:blip r:embed="rId7">
            <a:alphaModFix/>
          </a:blip>
          <a:stretch>
            <a:fillRect/>
          </a:stretch>
        </p:blipFill>
        <p:spPr>
          <a:xfrm>
            <a:off x="9749294" y="1851575"/>
            <a:ext cx="2343150" cy="485775"/>
          </a:xfrm>
          <a:prstGeom prst="rect">
            <a:avLst/>
          </a:prstGeom>
          <a:noFill/>
          <a:ln>
            <a:noFill/>
          </a:ln>
        </p:spPr>
      </p:pic>
      <p:pic>
        <p:nvPicPr>
          <p:cNvPr id="1081" name="Google Shape;1081;p182"/>
          <p:cNvPicPr preferRelativeResize="0"/>
          <p:nvPr/>
        </p:nvPicPr>
        <p:blipFill>
          <a:blip r:embed="rId8">
            <a:alphaModFix/>
          </a:blip>
          <a:stretch>
            <a:fillRect/>
          </a:stretch>
        </p:blipFill>
        <p:spPr>
          <a:xfrm>
            <a:off x="7273456" y="1837288"/>
            <a:ext cx="2333625" cy="514350"/>
          </a:xfrm>
          <a:prstGeom prst="rect">
            <a:avLst/>
          </a:prstGeom>
          <a:noFill/>
          <a:ln>
            <a:noFill/>
          </a:ln>
        </p:spPr>
      </p:pic>
      <p:sp>
        <p:nvSpPr>
          <p:cNvPr id="1082" name="Google Shape;1082;p182"/>
          <p:cNvSpPr txBox="1"/>
          <p:nvPr/>
        </p:nvSpPr>
        <p:spPr>
          <a:xfrm>
            <a:off x="7273449" y="922350"/>
            <a:ext cx="4567800" cy="474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Espace d’utilisateur</a:t>
            </a:r>
            <a:endParaRPr b="1" i="0" sz="2400" u="none" cap="none" strike="noStrike">
              <a:solidFill>
                <a:srgbClr val="FFC000"/>
              </a:solidFill>
              <a:latin typeface="Raleway"/>
              <a:ea typeface="Raleway"/>
              <a:cs typeface="Raleway"/>
              <a:sym typeface="Raleway"/>
            </a:endParaRPr>
          </a:p>
        </p:txBody>
      </p:sp>
      <p:sp>
        <p:nvSpPr>
          <p:cNvPr id="1083" name="Google Shape;1083;p182"/>
          <p:cNvSpPr txBox="1"/>
          <p:nvPr/>
        </p:nvSpPr>
        <p:spPr>
          <a:xfrm>
            <a:off x="7487887" y="2494775"/>
            <a:ext cx="2119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Accéder au profil</a:t>
            </a:r>
            <a:endParaRPr b="1" sz="1700">
              <a:solidFill>
                <a:srgbClr val="FFFFFF"/>
              </a:solidFill>
              <a:latin typeface="Raleway"/>
              <a:ea typeface="Raleway"/>
              <a:cs typeface="Raleway"/>
              <a:sym typeface="Raleway"/>
            </a:endParaRPr>
          </a:p>
        </p:txBody>
      </p:sp>
      <p:sp>
        <p:nvSpPr>
          <p:cNvPr id="1084" name="Google Shape;1084;p182"/>
          <p:cNvSpPr txBox="1"/>
          <p:nvPr/>
        </p:nvSpPr>
        <p:spPr>
          <a:xfrm>
            <a:off x="9861287" y="2494775"/>
            <a:ext cx="21192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Accéder au offre propre à l'utilisateur</a:t>
            </a:r>
            <a:endParaRPr b="1" sz="1700">
              <a:solidFill>
                <a:srgbClr val="FFFFFF"/>
              </a:solidFill>
              <a:latin typeface="Raleway"/>
              <a:ea typeface="Raleway"/>
              <a:cs typeface="Raleway"/>
              <a:sym typeface="Raleway"/>
            </a:endParaRPr>
          </a:p>
        </p:txBody>
      </p:sp>
      <p:sp>
        <p:nvSpPr>
          <p:cNvPr id="1085" name="Google Shape;1085;p182"/>
          <p:cNvSpPr txBox="1"/>
          <p:nvPr/>
        </p:nvSpPr>
        <p:spPr>
          <a:xfrm>
            <a:off x="7380674" y="4268200"/>
            <a:ext cx="21192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Accéder au demande reçues</a:t>
            </a:r>
            <a:endParaRPr b="1" sz="1700">
              <a:solidFill>
                <a:srgbClr val="FFFFFF"/>
              </a:solidFill>
              <a:latin typeface="Raleway"/>
              <a:ea typeface="Raleway"/>
              <a:cs typeface="Raleway"/>
              <a:sym typeface="Raleway"/>
            </a:endParaRPr>
          </a:p>
        </p:txBody>
      </p:sp>
      <p:sp>
        <p:nvSpPr>
          <p:cNvPr id="1086" name="Google Shape;1086;p182"/>
          <p:cNvSpPr txBox="1"/>
          <p:nvPr/>
        </p:nvSpPr>
        <p:spPr>
          <a:xfrm>
            <a:off x="9851762" y="4268200"/>
            <a:ext cx="21192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GB" sz="1700">
                <a:solidFill>
                  <a:schemeClr val="lt1"/>
                </a:solidFill>
                <a:latin typeface="Raleway"/>
                <a:ea typeface="Raleway"/>
                <a:cs typeface="Raleway"/>
                <a:sym typeface="Raleway"/>
              </a:rPr>
              <a:t>Retour</a:t>
            </a:r>
            <a:r>
              <a:rPr b="1" lang="en-GB" sz="1700">
                <a:solidFill>
                  <a:schemeClr val="lt1"/>
                </a:solidFill>
                <a:latin typeface="Raleway"/>
                <a:ea typeface="Raleway"/>
                <a:cs typeface="Raleway"/>
                <a:sym typeface="Raleway"/>
              </a:rPr>
              <a:t> à la fenêtre précédente</a:t>
            </a:r>
            <a:endParaRPr b="1" sz="1700">
              <a:solidFill>
                <a:schemeClr val="lt1"/>
              </a:solidFill>
              <a:latin typeface="Raleway"/>
              <a:ea typeface="Raleway"/>
              <a:cs typeface="Raleway"/>
              <a:sym typeface="Raleway"/>
            </a:endParaRPr>
          </a:p>
          <a:p>
            <a:pPr indent="0" lvl="0" marL="0" rtl="0" algn="ctr">
              <a:spcBef>
                <a:spcPts val="0"/>
              </a:spcBef>
              <a:spcAft>
                <a:spcPts val="0"/>
              </a:spcAft>
              <a:buNone/>
            </a:pPr>
            <a:r>
              <a:t/>
            </a:r>
            <a:endParaRPr b="1" sz="1700">
              <a:solidFill>
                <a:srgbClr val="FFFFFF"/>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82"/>
                                        </p:tgtEl>
                                        <p:attrNameLst>
                                          <p:attrName>style.visibility</p:attrName>
                                        </p:attrNameLst>
                                      </p:cBhvr>
                                      <p:to>
                                        <p:strVal val="visible"/>
                                      </p:to>
                                    </p:set>
                                    <p:animEffect filter="fade" transition="in">
                                      <p:cBhvr>
                                        <p:cTn dur="1000"/>
                                        <p:tgtEl>
                                          <p:spTgt spid="10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77"/>
                                        </p:tgtEl>
                                        <p:attrNameLst>
                                          <p:attrName>style.visibility</p:attrName>
                                        </p:attrNameLst>
                                      </p:cBhvr>
                                      <p:to>
                                        <p:strVal val="visible"/>
                                      </p:to>
                                    </p:set>
                                    <p:anim calcmode="lin" valueType="num">
                                      <p:cBhvr additive="base">
                                        <p:cTn dur="1000"/>
                                        <p:tgtEl>
                                          <p:spTgt spid="107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081"/>
                                        </p:tgtEl>
                                        <p:attrNameLst>
                                          <p:attrName>style.visibility</p:attrName>
                                        </p:attrNameLst>
                                      </p:cBhvr>
                                      <p:to>
                                        <p:strVal val="visible"/>
                                      </p:to>
                                    </p:set>
                                    <p:anim calcmode="lin" valueType="num">
                                      <p:cBhvr additive="base">
                                        <p:cTn dur="1000"/>
                                        <p:tgtEl>
                                          <p:spTgt spid="1081"/>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1000"/>
                                        <p:tgtEl>
                                          <p:spTgt spid="1083"/>
                                        </p:tgtEl>
                                      </p:cBhvr>
                                    </p:animEffect>
                                  </p:childTnLst>
                                </p:cTn>
                              </p:par>
                            </p:childTnLst>
                          </p:cTn>
                        </p:par>
                        <p:par>
                          <p:cTn fill="hold">
                            <p:stCondLst>
                              <p:cond delay="3000"/>
                            </p:stCondLst>
                            <p:childTnLst>
                              <p:par>
                                <p:cTn fill="hold" nodeType="afterEffect" presetClass="entr" presetID="2" presetSubtype="1">
                                  <p:stCondLst>
                                    <p:cond delay="0"/>
                                  </p:stCondLst>
                                  <p:childTnLst>
                                    <p:set>
                                      <p:cBhvr>
                                        <p:cTn dur="1" fill="hold">
                                          <p:stCondLst>
                                            <p:cond delay="0"/>
                                          </p:stCondLst>
                                        </p:cTn>
                                        <p:tgtEl>
                                          <p:spTgt spid="1080"/>
                                        </p:tgtEl>
                                        <p:attrNameLst>
                                          <p:attrName>style.visibility</p:attrName>
                                        </p:attrNameLst>
                                      </p:cBhvr>
                                      <p:to>
                                        <p:strVal val="visible"/>
                                      </p:to>
                                    </p:set>
                                    <p:anim calcmode="lin" valueType="num">
                                      <p:cBhvr additive="base">
                                        <p:cTn dur="1000"/>
                                        <p:tgtEl>
                                          <p:spTgt spid="1080"/>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1000"/>
                                        <p:tgtEl>
                                          <p:spTgt spid="1084"/>
                                        </p:tgtEl>
                                      </p:cBhvr>
                                    </p:animEffect>
                                  </p:childTnLst>
                                </p:cTn>
                              </p:par>
                            </p:childTnLst>
                          </p:cTn>
                        </p:par>
                        <p:par>
                          <p:cTn fill="hold">
                            <p:stCondLst>
                              <p:cond delay="5000"/>
                            </p:stCondLst>
                            <p:childTnLst>
                              <p:par>
                                <p:cTn fill="hold" nodeType="afterEffect" presetClass="entr" presetID="2" presetSubtype="1">
                                  <p:stCondLst>
                                    <p:cond delay="0"/>
                                  </p:stCondLst>
                                  <p:childTnLst>
                                    <p:set>
                                      <p:cBhvr>
                                        <p:cTn dur="1" fill="hold">
                                          <p:stCondLst>
                                            <p:cond delay="0"/>
                                          </p:stCondLst>
                                        </p:cTn>
                                        <p:tgtEl>
                                          <p:spTgt spid="1079"/>
                                        </p:tgtEl>
                                        <p:attrNameLst>
                                          <p:attrName>style.visibility</p:attrName>
                                        </p:attrNameLst>
                                      </p:cBhvr>
                                      <p:to>
                                        <p:strVal val="visible"/>
                                      </p:to>
                                    </p:set>
                                    <p:anim calcmode="lin" valueType="num">
                                      <p:cBhvr additive="base">
                                        <p:cTn dur="1000"/>
                                        <p:tgtEl>
                                          <p:spTgt spid="1079"/>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1000"/>
                                        <p:tgtEl>
                                          <p:spTgt spid="1085"/>
                                        </p:tgtEl>
                                      </p:cBhvr>
                                    </p:animEffect>
                                  </p:childTnLst>
                                </p:cTn>
                              </p:par>
                            </p:childTnLst>
                          </p:cTn>
                        </p:par>
                        <p:par>
                          <p:cTn fill="hold">
                            <p:stCondLst>
                              <p:cond delay="7000"/>
                            </p:stCondLst>
                            <p:childTnLst>
                              <p:par>
                                <p:cTn fill="hold" nodeType="afterEffect" presetClass="entr" presetID="2" presetSubtype="1">
                                  <p:stCondLst>
                                    <p:cond delay="0"/>
                                  </p:stCondLst>
                                  <p:childTnLst>
                                    <p:set>
                                      <p:cBhvr>
                                        <p:cTn dur="1" fill="hold">
                                          <p:stCondLst>
                                            <p:cond delay="0"/>
                                          </p:stCondLst>
                                        </p:cTn>
                                        <p:tgtEl>
                                          <p:spTgt spid="1078"/>
                                        </p:tgtEl>
                                        <p:attrNameLst>
                                          <p:attrName>style.visibility</p:attrName>
                                        </p:attrNameLst>
                                      </p:cBhvr>
                                      <p:to>
                                        <p:strVal val="visible"/>
                                      </p:to>
                                    </p:set>
                                    <p:anim calcmode="lin" valueType="num">
                                      <p:cBhvr additive="base">
                                        <p:cTn dur="1000"/>
                                        <p:tgtEl>
                                          <p:spTgt spid="1078"/>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1000"/>
                                        <p:tgtEl>
                                          <p:spTgt spid="10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65"/>
          <p:cNvSpPr/>
          <p:nvPr/>
        </p:nvSpPr>
        <p:spPr>
          <a:xfrm>
            <a:off x="0" y="1"/>
            <a:ext cx="12192000" cy="5910900"/>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28" name="Google Shape;828;p165"/>
          <p:cNvSpPr txBox="1"/>
          <p:nvPr/>
        </p:nvSpPr>
        <p:spPr>
          <a:xfrm>
            <a:off x="535350" y="400899"/>
            <a:ext cx="4751400" cy="15885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Font typeface="Arial"/>
              <a:buNone/>
            </a:pPr>
            <a:r>
              <a:rPr b="1" lang="en-GB" sz="5400">
                <a:solidFill>
                  <a:schemeClr val="lt1"/>
                </a:solidFill>
                <a:latin typeface="Raleway"/>
                <a:ea typeface="Raleway"/>
                <a:cs typeface="Raleway"/>
                <a:sym typeface="Raleway"/>
              </a:rPr>
              <a:t>Réalisé par:  </a:t>
            </a:r>
            <a:endParaRPr b="1" sz="5400">
              <a:solidFill>
                <a:schemeClr val="lt1"/>
              </a:solidFill>
              <a:latin typeface="Raleway"/>
              <a:ea typeface="Raleway"/>
              <a:cs typeface="Raleway"/>
              <a:sym typeface="Raleway"/>
            </a:endParaRPr>
          </a:p>
          <a:p>
            <a:pPr indent="0" lvl="0" marL="0" marR="0" rtl="0" algn="ctr">
              <a:lnSpc>
                <a:spcPct val="90000"/>
              </a:lnSpc>
              <a:spcBef>
                <a:spcPts val="0"/>
              </a:spcBef>
              <a:spcAft>
                <a:spcPts val="0"/>
              </a:spcAft>
              <a:buClr>
                <a:srgbClr val="FFFFFF"/>
              </a:buClr>
              <a:buSzPts val="4800"/>
              <a:buFont typeface="Raleway"/>
              <a:buNone/>
            </a:pPr>
            <a:r>
              <a:t/>
            </a:r>
            <a:endParaRPr b="1" sz="4800">
              <a:solidFill>
                <a:srgbClr val="FFFFFF"/>
              </a:solidFill>
              <a:latin typeface="Raleway"/>
              <a:ea typeface="Raleway"/>
              <a:cs typeface="Raleway"/>
              <a:sym typeface="Raleway"/>
            </a:endParaRPr>
          </a:p>
        </p:txBody>
      </p:sp>
      <p:pic>
        <p:nvPicPr>
          <p:cNvPr id="829" name="Google Shape;829;p165"/>
          <p:cNvPicPr preferRelativeResize="0"/>
          <p:nvPr/>
        </p:nvPicPr>
        <p:blipFill rotWithShape="1">
          <a:blip r:embed="rId3">
            <a:alphaModFix/>
          </a:blip>
          <a:srcRect b="0" l="0" r="0" t="0"/>
          <a:stretch/>
        </p:blipFill>
        <p:spPr>
          <a:xfrm>
            <a:off x="9978977" y="551039"/>
            <a:ext cx="1783213" cy="1035415"/>
          </a:xfrm>
          <a:prstGeom prst="rect">
            <a:avLst/>
          </a:prstGeom>
          <a:noFill/>
          <a:ln>
            <a:noFill/>
          </a:ln>
        </p:spPr>
      </p:pic>
      <p:sp>
        <p:nvSpPr>
          <p:cNvPr id="830" name="Google Shape;830;p165"/>
          <p:cNvSpPr txBox="1"/>
          <p:nvPr/>
        </p:nvSpPr>
        <p:spPr>
          <a:xfrm>
            <a:off x="3406725" y="2052838"/>
            <a:ext cx="3990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chemeClr val="lt1"/>
                </a:solidFill>
                <a:latin typeface="Raleway"/>
                <a:ea typeface="Raleway"/>
                <a:cs typeface="Raleway"/>
                <a:sym typeface="Raleway"/>
              </a:rPr>
              <a:t>Haitham </a:t>
            </a:r>
            <a:r>
              <a:rPr b="1" lang="en-GB" sz="2300">
                <a:solidFill>
                  <a:schemeClr val="lt1"/>
                </a:solidFill>
                <a:latin typeface="Raleway"/>
                <a:ea typeface="Raleway"/>
                <a:cs typeface="Raleway"/>
                <a:sym typeface="Raleway"/>
              </a:rPr>
              <a:t>OUMERZOUG</a:t>
            </a:r>
            <a:endParaRPr b="1" sz="2300">
              <a:solidFill>
                <a:schemeClr val="lt1"/>
              </a:solidFill>
              <a:latin typeface="Raleway"/>
              <a:ea typeface="Raleway"/>
              <a:cs typeface="Raleway"/>
              <a:sym typeface="Raleway"/>
            </a:endParaRPr>
          </a:p>
        </p:txBody>
      </p:sp>
      <p:sp>
        <p:nvSpPr>
          <p:cNvPr id="831" name="Google Shape;831;p165"/>
          <p:cNvSpPr txBox="1"/>
          <p:nvPr/>
        </p:nvSpPr>
        <p:spPr>
          <a:xfrm>
            <a:off x="3440175" y="259165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rgbClr val="FFFFFF"/>
                </a:solidFill>
                <a:latin typeface="Raleway"/>
                <a:ea typeface="Raleway"/>
                <a:cs typeface="Raleway"/>
                <a:sym typeface="Raleway"/>
              </a:rPr>
              <a:t>Amine BOUGUESSA</a:t>
            </a:r>
            <a:endParaRPr b="1" sz="2300">
              <a:solidFill>
                <a:srgbClr val="FFFFFF"/>
              </a:solidFill>
              <a:latin typeface="Raleway"/>
              <a:ea typeface="Raleway"/>
              <a:cs typeface="Raleway"/>
              <a:sym typeface="Raleway"/>
            </a:endParaRPr>
          </a:p>
        </p:txBody>
      </p:sp>
      <p:sp>
        <p:nvSpPr>
          <p:cNvPr id="832" name="Google Shape;832;p165"/>
          <p:cNvSpPr txBox="1"/>
          <p:nvPr/>
        </p:nvSpPr>
        <p:spPr>
          <a:xfrm>
            <a:off x="3440175" y="3196125"/>
            <a:ext cx="3501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rgbClr val="FFFFFF"/>
                </a:solidFill>
                <a:latin typeface="Raleway"/>
                <a:ea typeface="Raleway"/>
                <a:cs typeface="Raleway"/>
                <a:sym typeface="Raleway"/>
              </a:rPr>
              <a:t>Said EL MO</a:t>
            </a:r>
            <a:r>
              <a:rPr b="1" lang="en-GB" sz="2300">
                <a:solidFill>
                  <a:srgbClr val="FFFFFF"/>
                </a:solidFill>
                <a:latin typeface="Raleway"/>
                <a:ea typeface="Raleway"/>
                <a:cs typeface="Raleway"/>
                <a:sym typeface="Raleway"/>
              </a:rPr>
              <a:t>U</a:t>
            </a:r>
            <a:r>
              <a:rPr b="1" lang="en-GB" sz="2300">
                <a:solidFill>
                  <a:srgbClr val="FFFFFF"/>
                </a:solidFill>
                <a:latin typeface="Raleway"/>
                <a:ea typeface="Raleway"/>
                <a:cs typeface="Raleway"/>
                <a:sym typeface="Raleway"/>
              </a:rPr>
              <a:t>SSAOUI</a:t>
            </a:r>
            <a:endParaRPr b="1" sz="2300">
              <a:solidFill>
                <a:srgbClr val="FFFFFF"/>
              </a:solidFill>
              <a:latin typeface="Raleway"/>
              <a:ea typeface="Raleway"/>
              <a:cs typeface="Raleway"/>
              <a:sym typeface="Raleway"/>
            </a:endParaRPr>
          </a:p>
        </p:txBody>
      </p:sp>
      <p:pic>
        <p:nvPicPr>
          <p:cNvPr descr="Pencil" id="833" name="Google Shape;833;p165"/>
          <p:cNvPicPr preferRelativeResize="0"/>
          <p:nvPr/>
        </p:nvPicPr>
        <p:blipFill rotWithShape="1">
          <a:blip r:embed="rId4">
            <a:alphaModFix/>
          </a:blip>
          <a:srcRect b="19" l="0" r="0" t="19"/>
          <a:stretch/>
        </p:blipFill>
        <p:spPr>
          <a:xfrm>
            <a:off x="460940" y="1634462"/>
            <a:ext cx="2453185" cy="24531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1000"/>
                                        <p:tgtEl>
                                          <p:spTgt spid="828"/>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1000"/>
                                        <p:tgtEl>
                                          <p:spTgt spid="83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83"/>
          <p:cNvSpPr/>
          <p:nvPr/>
        </p:nvSpPr>
        <p:spPr>
          <a:xfrm>
            <a:off x="1776000" y="-2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2" name="Google Shape;1092;p183"/>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3" name="Google Shape;1093;p183"/>
          <p:cNvSpPr/>
          <p:nvPr/>
        </p:nvSpPr>
        <p:spPr>
          <a:xfrm>
            <a:off x="722756" y="5800258"/>
            <a:ext cx="474000" cy="474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4" name="Google Shape;1094;p183"/>
          <p:cNvSpPr/>
          <p:nvPr/>
        </p:nvSpPr>
        <p:spPr>
          <a:xfrm>
            <a:off x="475653" y="5553167"/>
            <a:ext cx="247200" cy="247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095" name="Google Shape;1095;p183"/>
          <p:cNvPicPr preferRelativeResize="0"/>
          <p:nvPr/>
        </p:nvPicPr>
        <p:blipFill rotWithShape="1">
          <a:blip r:embed="rId3">
            <a:alphaModFix/>
          </a:blip>
          <a:srcRect b="0" l="0" r="0" t="0"/>
          <a:stretch/>
        </p:blipFill>
        <p:spPr>
          <a:xfrm rot="4040629">
            <a:off x="10376126" y="5048222"/>
            <a:ext cx="732977" cy="1482832"/>
          </a:xfrm>
          <a:prstGeom prst="rect">
            <a:avLst/>
          </a:prstGeom>
          <a:noFill/>
          <a:ln>
            <a:noFill/>
          </a:ln>
        </p:spPr>
      </p:pic>
      <p:sp>
        <p:nvSpPr>
          <p:cNvPr id="1096" name="Google Shape;1096;p183"/>
          <p:cNvSpPr txBox="1"/>
          <p:nvPr/>
        </p:nvSpPr>
        <p:spPr>
          <a:xfrm>
            <a:off x="7273449" y="922350"/>
            <a:ext cx="4567800" cy="474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Profil</a:t>
            </a:r>
            <a:r>
              <a:rPr b="1" lang="en-GB" sz="2400">
                <a:solidFill>
                  <a:srgbClr val="FFC000"/>
                </a:solidFill>
                <a:latin typeface="Raleway"/>
                <a:ea typeface="Raleway"/>
                <a:cs typeface="Raleway"/>
                <a:sym typeface="Raleway"/>
              </a:rPr>
              <a:t> d’utilisateur</a:t>
            </a:r>
            <a:endParaRPr b="1" i="0" sz="2400" u="none" cap="none" strike="noStrike">
              <a:solidFill>
                <a:srgbClr val="FFC000"/>
              </a:solidFill>
              <a:latin typeface="Raleway"/>
              <a:ea typeface="Raleway"/>
              <a:cs typeface="Raleway"/>
              <a:sym typeface="Raleway"/>
            </a:endParaRPr>
          </a:p>
        </p:txBody>
      </p:sp>
      <p:sp>
        <p:nvSpPr>
          <p:cNvPr id="1097" name="Google Shape;1097;p183"/>
          <p:cNvSpPr txBox="1"/>
          <p:nvPr/>
        </p:nvSpPr>
        <p:spPr>
          <a:xfrm>
            <a:off x="7841343" y="2927088"/>
            <a:ext cx="3432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chemeClr val="lt1"/>
                </a:solidFill>
                <a:latin typeface="Raleway"/>
                <a:ea typeface="Raleway"/>
                <a:cs typeface="Raleway"/>
                <a:sym typeface="Raleway"/>
              </a:rPr>
              <a:t>Modifier les informations propre à l'utilisateur</a:t>
            </a:r>
            <a:endParaRPr b="1" sz="1700">
              <a:solidFill>
                <a:srgbClr val="FFFFFF"/>
              </a:solidFill>
              <a:latin typeface="Raleway"/>
              <a:ea typeface="Raleway"/>
              <a:cs typeface="Raleway"/>
              <a:sym typeface="Raleway"/>
            </a:endParaRPr>
          </a:p>
        </p:txBody>
      </p:sp>
      <p:pic>
        <p:nvPicPr>
          <p:cNvPr id="1098" name="Google Shape;1098;p183"/>
          <p:cNvPicPr preferRelativeResize="0"/>
          <p:nvPr/>
        </p:nvPicPr>
        <p:blipFill>
          <a:blip r:embed="rId4">
            <a:alphaModFix/>
          </a:blip>
          <a:stretch>
            <a:fillRect/>
          </a:stretch>
        </p:blipFill>
        <p:spPr>
          <a:xfrm>
            <a:off x="1391893" y="714025"/>
            <a:ext cx="5686425" cy="5086350"/>
          </a:xfrm>
          <a:prstGeom prst="rect">
            <a:avLst/>
          </a:prstGeom>
          <a:noFill/>
          <a:ln>
            <a:noFill/>
          </a:ln>
        </p:spPr>
      </p:pic>
      <p:pic>
        <p:nvPicPr>
          <p:cNvPr id="1099" name="Google Shape;1099;p183"/>
          <p:cNvPicPr preferRelativeResize="0"/>
          <p:nvPr/>
        </p:nvPicPr>
        <p:blipFill>
          <a:blip r:embed="rId5">
            <a:alphaModFix/>
          </a:blip>
          <a:stretch>
            <a:fillRect/>
          </a:stretch>
        </p:blipFill>
        <p:spPr>
          <a:xfrm>
            <a:off x="8933468" y="2223050"/>
            <a:ext cx="1247775"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96"/>
                                        </p:tgtEl>
                                        <p:attrNameLst>
                                          <p:attrName>style.visibility</p:attrName>
                                        </p:attrNameLst>
                                      </p:cBhvr>
                                      <p:to>
                                        <p:strVal val="visible"/>
                                      </p:to>
                                    </p:set>
                                    <p:animEffect filter="fade" transition="in">
                                      <p:cBhvr>
                                        <p:cTn dur="1000"/>
                                        <p:tgtEl>
                                          <p:spTgt spid="10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98"/>
                                        </p:tgtEl>
                                        <p:attrNameLst>
                                          <p:attrName>style.visibility</p:attrName>
                                        </p:attrNameLst>
                                      </p:cBhvr>
                                      <p:to>
                                        <p:strVal val="visible"/>
                                      </p:to>
                                    </p:set>
                                    <p:anim calcmode="lin" valueType="num">
                                      <p:cBhvr additive="base">
                                        <p:cTn dur="1000"/>
                                        <p:tgtEl>
                                          <p:spTgt spid="109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099"/>
                                        </p:tgtEl>
                                        <p:attrNameLst>
                                          <p:attrName>style.visibility</p:attrName>
                                        </p:attrNameLst>
                                      </p:cBhvr>
                                      <p:to>
                                        <p:strVal val="visible"/>
                                      </p:to>
                                    </p:set>
                                    <p:anim calcmode="lin" valueType="num">
                                      <p:cBhvr additive="base">
                                        <p:cTn dur="1000"/>
                                        <p:tgtEl>
                                          <p:spTgt spid="1099"/>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97"/>
                                        </p:tgtEl>
                                        <p:attrNameLst>
                                          <p:attrName>style.visibility</p:attrName>
                                        </p:attrNameLst>
                                      </p:cBhvr>
                                      <p:to>
                                        <p:strVal val="visible"/>
                                      </p:to>
                                    </p:set>
                                    <p:animEffect filter="fade" transition="in">
                                      <p:cBhvr>
                                        <p:cTn dur="1000"/>
                                        <p:tgtEl>
                                          <p:spTgt spid="10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84"/>
          <p:cNvSpPr/>
          <p:nvPr/>
        </p:nvSpPr>
        <p:spPr>
          <a:xfrm>
            <a:off x="1776000" y="-2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5" name="Google Shape;1105;p184"/>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6" name="Google Shape;1106;p184"/>
          <p:cNvSpPr/>
          <p:nvPr/>
        </p:nvSpPr>
        <p:spPr>
          <a:xfrm>
            <a:off x="1199581" y="4691883"/>
            <a:ext cx="474000" cy="474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7" name="Google Shape;1107;p184"/>
          <p:cNvSpPr/>
          <p:nvPr/>
        </p:nvSpPr>
        <p:spPr>
          <a:xfrm>
            <a:off x="836178" y="4335592"/>
            <a:ext cx="247200" cy="247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108" name="Google Shape;1108;p184"/>
          <p:cNvPicPr preferRelativeResize="0"/>
          <p:nvPr/>
        </p:nvPicPr>
        <p:blipFill rotWithShape="1">
          <a:blip r:embed="rId3">
            <a:alphaModFix/>
          </a:blip>
          <a:srcRect b="0" l="0" r="0" t="0"/>
          <a:stretch/>
        </p:blipFill>
        <p:spPr>
          <a:xfrm rot="4040629">
            <a:off x="10104726" y="4870172"/>
            <a:ext cx="732977" cy="1482832"/>
          </a:xfrm>
          <a:prstGeom prst="rect">
            <a:avLst/>
          </a:prstGeom>
          <a:noFill/>
          <a:ln>
            <a:noFill/>
          </a:ln>
        </p:spPr>
      </p:pic>
      <p:sp>
        <p:nvSpPr>
          <p:cNvPr id="1109" name="Google Shape;1109;p184"/>
          <p:cNvSpPr txBox="1"/>
          <p:nvPr/>
        </p:nvSpPr>
        <p:spPr>
          <a:xfrm>
            <a:off x="2416201" y="513113"/>
            <a:ext cx="7359600" cy="474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Modifier les informations de l’utilisateur</a:t>
            </a:r>
            <a:endParaRPr b="1" sz="2400">
              <a:solidFill>
                <a:srgbClr val="FFC000"/>
              </a:solidFill>
              <a:latin typeface="Raleway"/>
              <a:ea typeface="Raleway"/>
              <a:cs typeface="Raleway"/>
              <a:sym typeface="Raleway"/>
            </a:endParaRPr>
          </a:p>
          <a:p>
            <a:pPr indent="0" lvl="0" marL="2286000" marR="0" rtl="0" algn="l">
              <a:lnSpc>
                <a:spcPct val="90000"/>
              </a:lnSpc>
              <a:spcBef>
                <a:spcPts val="0"/>
              </a:spcBef>
              <a:spcAft>
                <a:spcPts val="0"/>
              </a:spcAft>
              <a:buClr>
                <a:srgbClr val="FFC000"/>
              </a:buClr>
              <a:buSzPts val="2400"/>
              <a:buFont typeface="Raleway"/>
              <a:buNone/>
            </a:pPr>
            <a:r>
              <a:t/>
            </a:r>
            <a:endParaRPr b="1" sz="2400">
              <a:solidFill>
                <a:srgbClr val="FFC000"/>
              </a:solidFill>
              <a:latin typeface="Raleway"/>
              <a:ea typeface="Raleway"/>
              <a:cs typeface="Raleway"/>
              <a:sym typeface="Raleway"/>
            </a:endParaRPr>
          </a:p>
        </p:txBody>
      </p:sp>
      <p:pic>
        <p:nvPicPr>
          <p:cNvPr id="1110" name="Google Shape;1110;p184"/>
          <p:cNvPicPr preferRelativeResize="0"/>
          <p:nvPr/>
        </p:nvPicPr>
        <p:blipFill>
          <a:blip r:embed="rId4">
            <a:alphaModFix/>
          </a:blip>
          <a:stretch>
            <a:fillRect/>
          </a:stretch>
        </p:blipFill>
        <p:spPr>
          <a:xfrm>
            <a:off x="2157281" y="1139513"/>
            <a:ext cx="5695950" cy="5095875"/>
          </a:xfrm>
          <a:prstGeom prst="rect">
            <a:avLst/>
          </a:prstGeom>
          <a:noFill/>
          <a:ln>
            <a:noFill/>
          </a:ln>
        </p:spPr>
      </p:pic>
      <p:sp>
        <p:nvSpPr>
          <p:cNvPr id="1111" name="Google Shape;1111;p184"/>
          <p:cNvSpPr/>
          <p:nvPr/>
        </p:nvSpPr>
        <p:spPr>
          <a:xfrm rot="-2700000">
            <a:off x="9460730" y="1408238"/>
            <a:ext cx="1282550" cy="1261973"/>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pic>
        <p:nvPicPr>
          <p:cNvPr id="1112" name="Google Shape;1112;p184"/>
          <p:cNvPicPr preferRelativeResize="0"/>
          <p:nvPr/>
        </p:nvPicPr>
        <p:blipFill>
          <a:blip r:embed="rId5">
            <a:alphaModFix/>
          </a:blip>
          <a:stretch>
            <a:fillRect/>
          </a:stretch>
        </p:blipFill>
        <p:spPr>
          <a:xfrm>
            <a:off x="9685600" y="1622825"/>
            <a:ext cx="832800" cy="832800"/>
          </a:xfrm>
          <a:prstGeom prst="rect">
            <a:avLst/>
          </a:prstGeom>
          <a:noFill/>
          <a:ln>
            <a:noFill/>
          </a:ln>
        </p:spPr>
      </p:pic>
      <p:sp>
        <p:nvSpPr>
          <p:cNvPr id="1113" name="Google Shape;1113;p184"/>
          <p:cNvSpPr txBox="1"/>
          <p:nvPr/>
        </p:nvSpPr>
        <p:spPr>
          <a:xfrm>
            <a:off x="8703096" y="3091325"/>
            <a:ext cx="27978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Visualiser le mot de passe</a:t>
            </a:r>
            <a:endParaRPr b="1" sz="1700">
              <a:solidFill>
                <a:srgbClr val="FFFFFF"/>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09"/>
                                        </p:tgtEl>
                                        <p:attrNameLst>
                                          <p:attrName>style.visibility</p:attrName>
                                        </p:attrNameLst>
                                      </p:cBhvr>
                                      <p:to>
                                        <p:strVal val="visible"/>
                                      </p:to>
                                    </p:set>
                                    <p:animEffect filter="fade" transition="in">
                                      <p:cBhvr>
                                        <p:cTn dur="1000"/>
                                        <p:tgtEl>
                                          <p:spTgt spid="1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0"/>
                                        </p:tgtEl>
                                        <p:attrNameLst>
                                          <p:attrName>style.visibility</p:attrName>
                                        </p:attrNameLst>
                                      </p:cBhvr>
                                      <p:to>
                                        <p:strVal val="visible"/>
                                      </p:to>
                                    </p:set>
                                    <p:anim calcmode="lin" valueType="num">
                                      <p:cBhvr additive="base">
                                        <p:cTn dur="1000"/>
                                        <p:tgtEl>
                                          <p:spTgt spid="111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111"/>
                                        </p:tgtEl>
                                        <p:attrNameLst>
                                          <p:attrName>style.visibility</p:attrName>
                                        </p:attrNameLst>
                                      </p:cBhvr>
                                      <p:to>
                                        <p:strVal val="visible"/>
                                      </p:to>
                                    </p:set>
                                    <p:anim calcmode="lin" valueType="num">
                                      <p:cBhvr additive="base">
                                        <p:cTn dur="1000"/>
                                        <p:tgtEl>
                                          <p:spTgt spid="11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12"/>
                                        </p:tgtEl>
                                        <p:attrNameLst>
                                          <p:attrName>style.visibility</p:attrName>
                                        </p:attrNameLst>
                                      </p:cBhvr>
                                      <p:to>
                                        <p:strVal val="visible"/>
                                      </p:to>
                                    </p:set>
                                    <p:anim calcmode="lin" valueType="num">
                                      <p:cBhvr additive="base">
                                        <p:cTn dur="1000"/>
                                        <p:tgtEl>
                                          <p:spTgt spid="1112"/>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13"/>
                                        </p:tgtEl>
                                        <p:attrNameLst>
                                          <p:attrName>style.visibility</p:attrName>
                                        </p:attrNameLst>
                                      </p:cBhvr>
                                      <p:to>
                                        <p:strVal val="visible"/>
                                      </p:to>
                                    </p:set>
                                    <p:animEffect filter="fade" transition="in">
                                      <p:cBhvr>
                                        <p:cTn dur="1000"/>
                                        <p:tgtEl>
                                          <p:spTgt spid="1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pic>
        <p:nvPicPr>
          <p:cNvPr id="1118" name="Google Shape;1118;p185"/>
          <p:cNvPicPr preferRelativeResize="0"/>
          <p:nvPr/>
        </p:nvPicPr>
        <p:blipFill>
          <a:blip r:embed="rId3">
            <a:alphaModFix/>
          </a:blip>
          <a:stretch>
            <a:fillRect/>
          </a:stretch>
        </p:blipFill>
        <p:spPr>
          <a:xfrm>
            <a:off x="1338263" y="1225575"/>
            <a:ext cx="9515475" cy="5086350"/>
          </a:xfrm>
          <a:prstGeom prst="rect">
            <a:avLst/>
          </a:prstGeom>
          <a:noFill/>
          <a:ln>
            <a:noFill/>
          </a:ln>
        </p:spPr>
      </p:pic>
      <p:sp>
        <p:nvSpPr>
          <p:cNvPr id="1119" name="Google Shape;1119;p185"/>
          <p:cNvSpPr txBox="1"/>
          <p:nvPr/>
        </p:nvSpPr>
        <p:spPr>
          <a:xfrm>
            <a:off x="1562563" y="360750"/>
            <a:ext cx="9066900" cy="517200"/>
          </a:xfrm>
          <a:prstGeom prst="rect">
            <a:avLst/>
          </a:prstGeom>
          <a:noFill/>
          <a:ln>
            <a:noFill/>
          </a:ln>
        </p:spPr>
        <p:txBody>
          <a:bodyPr anchorCtr="0" anchor="t" bIns="91425" lIns="91425" spcFirstLastPara="1" rIns="91425" wrap="square" tIns="91425">
            <a:spAutoFit/>
          </a:bodyPr>
          <a:lstStyle/>
          <a:p>
            <a:pPr indent="0" lvl="0" marL="2286000" rtl="0" algn="l">
              <a:lnSpc>
                <a:spcPct val="90000"/>
              </a:lnSpc>
              <a:spcBef>
                <a:spcPts val="0"/>
              </a:spcBef>
              <a:spcAft>
                <a:spcPts val="0"/>
              </a:spcAft>
              <a:buNone/>
            </a:pPr>
            <a:r>
              <a:rPr b="1" lang="en-GB" sz="2400">
                <a:solidFill>
                  <a:srgbClr val="FFC000"/>
                </a:solidFill>
                <a:latin typeface="Raleway"/>
                <a:ea typeface="Raleway"/>
                <a:cs typeface="Raleway"/>
                <a:sym typeface="Raleway"/>
              </a:rPr>
              <a:t>Les offres propre à l’utilisateur</a:t>
            </a:r>
            <a:endParaRPr b="1" sz="2400">
              <a:solidFill>
                <a:srgbClr val="FFC000"/>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19"/>
                                        </p:tgtEl>
                                        <p:attrNameLst>
                                          <p:attrName>style.visibility</p:attrName>
                                        </p:attrNameLst>
                                      </p:cBhvr>
                                      <p:to>
                                        <p:strVal val="visible"/>
                                      </p:to>
                                    </p:set>
                                    <p:animEffect filter="fade" transition="in">
                                      <p:cBhvr>
                                        <p:cTn dur="1000"/>
                                        <p:tgtEl>
                                          <p:spTgt spid="1119"/>
                                        </p:tgtEl>
                                      </p:cBhvr>
                                    </p:animEffect>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118"/>
                                        </p:tgtEl>
                                        <p:attrNameLst>
                                          <p:attrName>style.visibility</p:attrName>
                                        </p:attrNameLst>
                                      </p:cBhvr>
                                      <p:to>
                                        <p:strVal val="visible"/>
                                      </p:to>
                                    </p:set>
                                    <p:anim calcmode="lin" valueType="num">
                                      <p:cBhvr additive="base">
                                        <p:cTn dur="1000"/>
                                        <p:tgtEl>
                                          <p:spTgt spid="11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86"/>
          <p:cNvSpPr/>
          <p:nvPr/>
        </p:nvSpPr>
        <p:spPr>
          <a:xfrm>
            <a:off x="1776000" y="-2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5" name="Google Shape;1125;p186"/>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6" name="Google Shape;1126;p186"/>
          <p:cNvSpPr/>
          <p:nvPr/>
        </p:nvSpPr>
        <p:spPr>
          <a:xfrm>
            <a:off x="1199581" y="4691883"/>
            <a:ext cx="474000" cy="474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7" name="Google Shape;1127;p186"/>
          <p:cNvSpPr/>
          <p:nvPr/>
        </p:nvSpPr>
        <p:spPr>
          <a:xfrm>
            <a:off x="836178" y="4335592"/>
            <a:ext cx="247200" cy="247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128" name="Google Shape;1128;p186"/>
          <p:cNvPicPr preferRelativeResize="0"/>
          <p:nvPr/>
        </p:nvPicPr>
        <p:blipFill rotWithShape="1">
          <a:blip r:embed="rId3">
            <a:alphaModFix/>
          </a:blip>
          <a:srcRect b="0" l="0" r="0" t="0"/>
          <a:stretch/>
        </p:blipFill>
        <p:spPr>
          <a:xfrm rot="4040629">
            <a:off x="8873201" y="5147147"/>
            <a:ext cx="732977" cy="1482832"/>
          </a:xfrm>
          <a:prstGeom prst="rect">
            <a:avLst/>
          </a:prstGeom>
          <a:noFill/>
          <a:ln>
            <a:noFill/>
          </a:ln>
        </p:spPr>
      </p:pic>
      <p:sp>
        <p:nvSpPr>
          <p:cNvPr id="1129" name="Google Shape;1129;p186"/>
          <p:cNvSpPr txBox="1"/>
          <p:nvPr/>
        </p:nvSpPr>
        <p:spPr>
          <a:xfrm>
            <a:off x="5777435" y="4091188"/>
            <a:ext cx="27333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Ajouter un nouveau offre</a:t>
            </a:r>
            <a:endParaRPr b="1" sz="1700">
              <a:solidFill>
                <a:srgbClr val="FFFFFF"/>
              </a:solidFill>
              <a:latin typeface="Raleway"/>
              <a:ea typeface="Raleway"/>
              <a:cs typeface="Raleway"/>
              <a:sym typeface="Raleway"/>
            </a:endParaRPr>
          </a:p>
        </p:txBody>
      </p:sp>
      <p:sp>
        <p:nvSpPr>
          <p:cNvPr id="1130" name="Google Shape;1130;p186"/>
          <p:cNvSpPr txBox="1"/>
          <p:nvPr/>
        </p:nvSpPr>
        <p:spPr>
          <a:xfrm>
            <a:off x="3681256" y="4221988"/>
            <a:ext cx="1905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Modifier un offre</a:t>
            </a:r>
            <a:endParaRPr b="1" sz="1700">
              <a:solidFill>
                <a:srgbClr val="FFFFFF"/>
              </a:solidFill>
              <a:latin typeface="Raleway"/>
              <a:ea typeface="Raleway"/>
              <a:cs typeface="Raleway"/>
              <a:sym typeface="Raleway"/>
            </a:endParaRPr>
          </a:p>
        </p:txBody>
      </p:sp>
      <p:sp>
        <p:nvSpPr>
          <p:cNvPr id="1131" name="Google Shape;1131;p186"/>
          <p:cNvSpPr/>
          <p:nvPr/>
        </p:nvSpPr>
        <p:spPr>
          <a:xfrm rot="-2700000">
            <a:off x="3992492" y="2327525"/>
            <a:ext cx="1282550" cy="1261973"/>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sp>
        <p:nvSpPr>
          <p:cNvPr id="1132" name="Google Shape;1132;p186"/>
          <p:cNvSpPr/>
          <p:nvPr/>
        </p:nvSpPr>
        <p:spPr>
          <a:xfrm rot="-2700000">
            <a:off x="6489292" y="2392488"/>
            <a:ext cx="1282550" cy="1261973"/>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pic>
        <p:nvPicPr>
          <p:cNvPr id="1133" name="Google Shape;1133;p186"/>
          <p:cNvPicPr preferRelativeResize="0"/>
          <p:nvPr/>
        </p:nvPicPr>
        <p:blipFill>
          <a:blip r:embed="rId4">
            <a:alphaModFix/>
          </a:blip>
          <a:stretch>
            <a:fillRect/>
          </a:stretch>
        </p:blipFill>
        <p:spPr>
          <a:xfrm>
            <a:off x="4205962" y="2497038"/>
            <a:ext cx="855601" cy="855575"/>
          </a:xfrm>
          <a:prstGeom prst="rect">
            <a:avLst/>
          </a:prstGeom>
          <a:noFill/>
          <a:ln>
            <a:noFill/>
          </a:ln>
        </p:spPr>
      </p:pic>
      <p:pic>
        <p:nvPicPr>
          <p:cNvPr id="1134" name="Google Shape;1134;p186"/>
          <p:cNvPicPr preferRelativeResize="0"/>
          <p:nvPr/>
        </p:nvPicPr>
        <p:blipFill>
          <a:blip r:embed="rId5">
            <a:alphaModFix/>
          </a:blip>
          <a:stretch>
            <a:fillRect/>
          </a:stretch>
        </p:blipFill>
        <p:spPr>
          <a:xfrm>
            <a:off x="6716281" y="2595650"/>
            <a:ext cx="855599" cy="855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131"/>
                                        </p:tgtEl>
                                        <p:attrNameLst>
                                          <p:attrName>style.visibility</p:attrName>
                                        </p:attrNameLst>
                                      </p:cBhvr>
                                      <p:to>
                                        <p:strVal val="visible"/>
                                      </p:to>
                                    </p:set>
                                    <p:anim calcmode="lin" valueType="num">
                                      <p:cBhvr additive="base">
                                        <p:cTn dur="1000"/>
                                        <p:tgtEl>
                                          <p:spTgt spid="11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33"/>
                                        </p:tgtEl>
                                        <p:attrNameLst>
                                          <p:attrName>style.visibility</p:attrName>
                                        </p:attrNameLst>
                                      </p:cBhvr>
                                      <p:to>
                                        <p:strVal val="visible"/>
                                      </p:to>
                                    </p:set>
                                    <p:anim calcmode="lin" valueType="num">
                                      <p:cBhvr additive="base">
                                        <p:cTn dur="1000"/>
                                        <p:tgtEl>
                                          <p:spTgt spid="1133"/>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30"/>
                                        </p:tgtEl>
                                        <p:attrNameLst>
                                          <p:attrName>style.visibility</p:attrName>
                                        </p:attrNameLst>
                                      </p:cBhvr>
                                      <p:to>
                                        <p:strVal val="visible"/>
                                      </p:to>
                                    </p:set>
                                    <p:animEffect filter="fade" transition="in">
                                      <p:cBhvr>
                                        <p:cTn dur="1000"/>
                                        <p:tgtEl>
                                          <p:spTgt spid="1130"/>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132"/>
                                        </p:tgtEl>
                                        <p:attrNameLst>
                                          <p:attrName>style.visibility</p:attrName>
                                        </p:attrNameLst>
                                      </p:cBhvr>
                                      <p:to>
                                        <p:strVal val="visible"/>
                                      </p:to>
                                    </p:set>
                                    <p:anim calcmode="lin" valueType="num">
                                      <p:cBhvr additive="base">
                                        <p:cTn dur="1000"/>
                                        <p:tgtEl>
                                          <p:spTgt spid="11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4"/>
                                        </p:tgtEl>
                                        <p:attrNameLst>
                                          <p:attrName>style.visibility</p:attrName>
                                        </p:attrNameLst>
                                      </p:cBhvr>
                                      <p:to>
                                        <p:strVal val="visible"/>
                                      </p:to>
                                    </p:set>
                                    <p:anim calcmode="lin" valueType="num">
                                      <p:cBhvr additive="base">
                                        <p:cTn dur="1000"/>
                                        <p:tgtEl>
                                          <p:spTgt spid="1134"/>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29"/>
                                        </p:tgtEl>
                                        <p:attrNameLst>
                                          <p:attrName>style.visibility</p:attrName>
                                        </p:attrNameLst>
                                      </p:cBhvr>
                                      <p:to>
                                        <p:strVal val="visible"/>
                                      </p:to>
                                    </p:set>
                                    <p:animEffect filter="fade" transition="in">
                                      <p:cBhvr>
                                        <p:cTn dur="1000"/>
                                        <p:tgtEl>
                                          <p:spTgt spid="1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pic>
        <p:nvPicPr>
          <p:cNvPr id="1139" name="Google Shape;1139;p187"/>
          <p:cNvPicPr preferRelativeResize="0"/>
          <p:nvPr/>
        </p:nvPicPr>
        <p:blipFill>
          <a:blip r:embed="rId3">
            <a:alphaModFix/>
          </a:blip>
          <a:stretch>
            <a:fillRect/>
          </a:stretch>
        </p:blipFill>
        <p:spPr>
          <a:xfrm>
            <a:off x="3267100" y="1023600"/>
            <a:ext cx="5657850" cy="5534025"/>
          </a:xfrm>
          <a:prstGeom prst="rect">
            <a:avLst/>
          </a:prstGeom>
          <a:noFill/>
          <a:ln>
            <a:noFill/>
          </a:ln>
        </p:spPr>
      </p:pic>
      <p:sp>
        <p:nvSpPr>
          <p:cNvPr id="1140" name="Google Shape;1140;p187"/>
          <p:cNvSpPr txBox="1"/>
          <p:nvPr/>
        </p:nvSpPr>
        <p:spPr>
          <a:xfrm>
            <a:off x="2120125" y="430200"/>
            <a:ext cx="7951800" cy="517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GB" sz="2400">
                <a:solidFill>
                  <a:srgbClr val="FFC000"/>
                </a:solidFill>
                <a:latin typeface="Raleway"/>
                <a:ea typeface="Raleway"/>
                <a:cs typeface="Raleway"/>
                <a:sym typeface="Raleway"/>
              </a:rPr>
              <a:t>Création d’offre</a:t>
            </a:r>
            <a:endParaRPr b="1" sz="2400">
              <a:solidFill>
                <a:srgbClr val="FFC000"/>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40"/>
                                        </p:tgtEl>
                                        <p:attrNameLst>
                                          <p:attrName>style.visibility</p:attrName>
                                        </p:attrNameLst>
                                      </p:cBhvr>
                                      <p:to>
                                        <p:strVal val="visible"/>
                                      </p:to>
                                    </p:set>
                                    <p:animEffect filter="fade" transition="in">
                                      <p:cBhvr>
                                        <p:cTn dur="1000"/>
                                        <p:tgtEl>
                                          <p:spTgt spid="1140"/>
                                        </p:tgtEl>
                                      </p:cBhvr>
                                    </p:animEffect>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139"/>
                                        </p:tgtEl>
                                        <p:attrNameLst>
                                          <p:attrName>style.visibility</p:attrName>
                                        </p:attrNameLst>
                                      </p:cBhvr>
                                      <p:to>
                                        <p:strVal val="visible"/>
                                      </p:to>
                                    </p:set>
                                    <p:anim calcmode="lin" valueType="num">
                                      <p:cBhvr additive="base">
                                        <p:cTn dur="1000"/>
                                        <p:tgtEl>
                                          <p:spTgt spid="11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88"/>
          <p:cNvSpPr txBox="1"/>
          <p:nvPr/>
        </p:nvSpPr>
        <p:spPr>
          <a:xfrm>
            <a:off x="2120125" y="430200"/>
            <a:ext cx="7951800" cy="517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GB" sz="2400">
                <a:solidFill>
                  <a:srgbClr val="FFC000"/>
                </a:solidFill>
                <a:latin typeface="Raleway"/>
                <a:ea typeface="Raleway"/>
                <a:cs typeface="Raleway"/>
                <a:sym typeface="Raleway"/>
              </a:rPr>
              <a:t>Choix d’offre à modifier</a:t>
            </a:r>
            <a:endParaRPr b="1" sz="2400">
              <a:solidFill>
                <a:srgbClr val="FFC000"/>
              </a:solidFill>
              <a:latin typeface="Raleway"/>
              <a:ea typeface="Raleway"/>
              <a:cs typeface="Raleway"/>
              <a:sym typeface="Raleway"/>
            </a:endParaRPr>
          </a:p>
        </p:txBody>
      </p:sp>
      <p:pic>
        <p:nvPicPr>
          <p:cNvPr id="1146" name="Google Shape;1146;p188"/>
          <p:cNvPicPr preferRelativeResize="0"/>
          <p:nvPr/>
        </p:nvPicPr>
        <p:blipFill>
          <a:blip r:embed="rId3">
            <a:alphaModFix/>
          </a:blip>
          <a:stretch>
            <a:fillRect/>
          </a:stretch>
        </p:blipFill>
        <p:spPr>
          <a:xfrm>
            <a:off x="3209925" y="1781175"/>
            <a:ext cx="5772150" cy="329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45"/>
                                        </p:tgtEl>
                                        <p:attrNameLst>
                                          <p:attrName>style.visibility</p:attrName>
                                        </p:attrNameLst>
                                      </p:cBhvr>
                                      <p:to>
                                        <p:strVal val="visible"/>
                                      </p:to>
                                    </p:set>
                                    <p:animEffect filter="fade" transition="in">
                                      <p:cBhvr>
                                        <p:cTn dur="1000"/>
                                        <p:tgtEl>
                                          <p:spTgt spid="1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6"/>
                                        </p:tgtEl>
                                        <p:attrNameLst>
                                          <p:attrName>style.visibility</p:attrName>
                                        </p:attrNameLst>
                                      </p:cBhvr>
                                      <p:to>
                                        <p:strVal val="visible"/>
                                      </p:to>
                                    </p:set>
                                    <p:anim calcmode="lin" valueType="num">
                                      <p:cBhvr additive="base">
                                        <p:cTn dur="1000"/>
                                        <p:tgtEl>
                                          <p:spTgt spid="114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89"/>
          <p:cNvSpPr txBox="1"/>
          <p:nvPr/>
        </p:nvSpPr>
        <p:spPr>
          <a:xfrm>
            <a:off x="2120125" y="430200"/>
            <a:ext cx="7951800" cy="517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GB" sz="2400">
                <a:solidFill>
                  <a:srgbClr val="FFC000"/>
                </a:solidFill>
                <a:latin typeface="Raleway"/>
                <a:ea typeface="Raleway"/>
                <a:cs typeface="Raleway"/>
                <a:sym typeface="Raleway"/>
              </a:rPr>
              <a:t>Modification</a:t>
            </a:r>
            <a:r>
              <a:rPr b="1" lang="en-GB" sz="2400">
                <a:solidFill>
                  <a:srgbClr val="FFC000"/>
                </a:solidFill>
                <a:latin typeface="Raleway"/>
                <a:ea typeface="Raleway"/>
                <a:cs typeface="Raleway"/>
                <a:sym typeface="Raleway"/>
              </a:rPr>
              <a:t> d’offre</a:t>
            </a:r>
            <a:endParaRPr b="1" sz="2400">
              <a:solidFill>
                <a:srgbClr val="FFC000"/>
              </a:solidFill>
              <a:latin typeface="Raleway"/>
              <a:ea typeface="Raleway"/>
              <a:cs typeface="Raleway"/>
              <a:sym typeface="Raleway"/>
            </a:endParaRPr>
          </a:p>
        </p:txBody>
      </p:sp>
      <p:pic>
        <p:nvPicPr>
          <p:cNvPr id="1152" name="Google Shape;1152;p189"/>
          <p:cNvPicPr preferRelativeResize="0"/>
          <p:nvPr/>
        </p:nvPicPr>
        <p:blipFill>
          <a:blip r:embed="rId3">
            <a:alphaModFix/>
          </a:blip>
          <a:stretch>
            <a:fillRect/>
          </a:stretch>
        </p:blipFill>
        <p:spPr>
          <a:xfrm>
            <a:off x="3257575" y="947400"/>
            <a:ext cx="5676900" cy="5514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51"/>
                                        </p:tgtEl>
                                        <p:attrNameLst>
                                          <p:attrName>style.visibility</p:attrName>
                                        </p:attrNameLst>
                                      </p:cBhvr>
                                      <p:to>
                                        <p:strVal val="visible"/>
                                      </p:to>
                                    </p:set>
                                    <p:animEffect filter="fade" transition="in">
                                      <p:cBhvr>
                                        <p:cTn dur="1000"/>
                                        <p:tgtEl>
                                          <p:spTgt spid="1151"/>
                                        </p:tgtEl>
                                      </p:cBhvr>
                                    </p:animEffect>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152"/>
                                        </p:tgtEl>
                                        <p:attrNameLst>
                                          <p:attrName>style.visibility</p:attrName>
                                        </p:attrNameLst>
                                      </p:cBhvr>
                                      <p:to>
                                        <p:strVal val="visible"/>
                                      </p:to>
                                    </p:set>
                                    <p:anim calcmode="lin" valueType="num">
                                      <p:cBhvr additive="base">
                                        <p:cTn dur="1000"/>
                                        <p:tgtEl>
                                          <p:spTgt spid="115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90"/>
          <p:cNvSpPr/>
          <p:nvPr/>
        </p:nvSpPr>
        <p:spPr>
          <a:xfrm>
            <a:off x="1776000" y="-2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9" name="Google Shape;1159;p190"/>
          <p:cNvSpPr/>
          <p:nvPr/>
        </p:nvSpPr>
        <p:spPr>
          <a:xfrm>
            <a:off x="100903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0" name="Google Shape;1160;p190"/>
          <p:cNvSpPr txBox="1"/>
          <p:nvPr/>
        </p:nvSpPr>
        <p:spPr>
          <a:xfrm>
            <a:off x="2416213" y="620500"/>
            <a:ext cx="7359600" cy="474000"/>
          </a:xfrm>
          <a:prstGeom prst="rect">
            <a:avLst/>
          </a:prstGeom>
          <a:noFill/>
          <a:ln>
            <a:noFill/>
          </a:ln>
        </p:spPr>
        <p:txBody>
          <a:bodyPr anchorCtr="0" anchor="t" bIns="45700" lIns="91425" spcFirstLastPara="1" rIns="91425" wrap="square" tIns="45700">
            <a:noAutofit/>
          </a:bodyPr>
          <a:lstStyle/>
          <a:p>
            <a:pPr indent="0" lvl="0" marL="2286000" marR="0" rtl="0" algn="l">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Gestion des messages </a:t>
            </a:r>
            <a:endParaRPr b="1" i="0" sz="2400" u="none" cap="none" strike="noStrike">
              <a:solidFill>
                <a:srgbClr val="FFC000"/>
              </a:solidFill>
              <a:latin typeface="Raleway"/>
              <a:ea typeface="Raleway"/>
              <a:cs typeface="Raleway"/>
              <a:sym typeface="Raleway"/>
            </a:endParaRPr>
          </a:p>
        </p:txBody>
      </p:sp>
      <p:pic>
        <p:nvPicPr>
          <p:cNvPr id="1161" name="Google Shape;1161;p190"/>
          <p:cNvPicPr preferRelativeResize="0"/>
          <p:nvPr/>
        </p:nvPicPr>
        <p:blipFill>
          <a:blip r:embed="rId3">
            <a:alphaModFix/>
          </a:blip>
          <a:stretch>
            <a:fillRect/>
          </a:stretch>
        </p:blipFill>
        <p:spPr>
          <a:xfrm>
            <a:off x="361113" y="1369250"/>
            <a:ext cx="9477375" cy="4953000"/>
          </a:xfrm>
          <a:prstGeom prst="rect">
            <a:avLst/>
          </a:prstGeom>
          <a:noFill/>
          <a:ln>
            <a:noFill/>
          </a:ln>
        </p:spPr>
      </p:pic>
      <p:sp>
        <p:nvSpPr>
          <p:cNvPr id="1162" name="Google Shape;1162;p190"/>
          <p:cNvSpPr/>
          <p:nvPr/>
        </p:nvSpPr>
        <p:spPr>
          <a:xfrm rot="-2700000">
            <a:off x="10348580" y="1734213"/>
            <a:ext cx="1282550" cy="1261973"/>
          </a:xfrm>
          <a:prstGeom prst="roundRect">
            <a:avLst>
              <a:gd fmla="val 9009"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pic>
        <p:nvPicPr>
          <p:cNvPr id="1163" name="Google Shape;1163;p190"/>
          <p:cNvPicPr preferRelativeResize="0"/>
          <p:nvPr/>
        </p:nvPicPr>
        <p:blipFill>
          <a:blip r:embed="rId4">
            <a:alphaModFix/>
          </a:blip>
          <a:stretch>
            <a:fillRect/>
          </a:stretch>
        </p:blipFill>
        <p:spPr>
          <a:xfrm>
            <a:off x="10448600" y="1959050"/>
            <a:ext cx="937700" cy="937700"/>
          </a:xfrm>
          <a:prstGeom prst="rect">
            <a:avLst/>
          </a:prstGeom>
          <a:noFill/>
          <a:ln>
            <a:noFill/>
          </a:ln>
        </p:spPr>
      </p:pic>
      <p:sp>
        <p:nvSpPr>
          <p:cNvPr id="1164" name="Google Shape;1164;p190"/>
          <p:cNvSpPr txBox="1"/>
          <p:nvPr/>
        </p:nvSpPr>
        <p:spPr>
          <a:xfrm>
            <a:off x="9904600" y="3491750"/>
            <a:ext cx="20811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Envoyer un message</a:t>
            </a:r>
            <a:endParaRPr b="1" sz="1700">
              <a:solidFill>
                <a:srgbClr val="FFFFFF"/>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60"/>
                                        </p:tgtEl>
                                        <p:attrNameLst>
                                          <p:attrName>style.visibility</p:attrName>
                                        </p:attrNameLst>
                                      </p:cBhvr>
                                      <p:to>
                                        <p:strVal val="visible"/>
                                      </p:to>
                                    </p:set>
                                    <p:animEffect filter="fade" transition="in">
                                      <p:cBhvr>
                                        <p:cTn dur="1000"/>
                                        <p:tgtEl>
                                          <p:spTgt spid="1160"/>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161"/>
                                        </p:tgtEl>
                                        <p:attrNameLst>
                                          <p:attrName>style.visibility</p:attrName>
                                        </p:attrNameLst>
                                      </p:cBhvr>
                                      <p:to>
                                        <p:strVal val="visible"/>
                                      </p:to>
                                    </p:set>
                                    <p:anim calcmode="lin" valueType="num">
                                      <p:cBhvr additive="base">
                                        <p:cTn dur="1000"/>
                                        <p:tgtEl>
                                          <p:spTgt spid="1161"/>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1">
                                  <p:stCondLst>
                                    <p:cond delay="0"/>
                                  </p:stCondLst>
                                  <p:childTnLst>
                                    <p:set>
                                      <p:cBhvr>
                                        <p:cTn dur="1" fill="hold">
                                          <p:stCondLst>
                                            <p:cond delay="0"/>
                                          </p:stCondLst>
                                        </p:cTn>
                                        <p:tgtEl>
                                          <p:spTgt spid="1162"/>
                                        </p:tgtEl>
                                        <p:attrNameLst>
                                          <p:attrName>style.visibility</p:attrName>
                                        </p:attrNameLst>
                                      </p:cBhvr>
                                      <p:to>
                                        <p:strVal val="visible"/>
                                      </p:to>
                                    </p:set>
                                    <p:anim calcmode="lin" valueType="num">
                                      <p:cBhvr additive="base">
                                        <p:cTn dur="1000"/>
                                        <p:tgtEl>
                                          <p:spTgt spid="11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63"/>
                                        </p:tgtEl>
                                        <p:attrNameLst>
                                          <p:attrName>style.visibility</p:attrName>
                                        </p:attrNameLst>
                                      </p:cBhvr>
                                      <p:to>
                                        <p:strVal val="visible"/>
                                      </p:to>
                                    </p:set>
                                    <p:anim calcmode="lin" valueType="num">
                                      <p:cBhvr additive="base">
                                        <p:cTn dur="1000"/>
                                        <p:tgtEl>
                                          <p:spTgt spid="1163"/>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64"/>
                                        </p:tgtEl>
                                        <p:attrNameLst>
                                          <p:attrName>style.visibility</p:attrName>
                                        </p:attrNameLst>
                                      </p:cBhvr>
                                      <p:to>
                                        <p:strVal val="visible"/>
                                      </p:to>
                                    </p:set>
                                    <p:animEffect filter="fade" transition="in">
                                      <p:cBhvr>
                                        <p:cTn dur="1000"/>
                                        <p:tgtEl>
                                          <p:spTgt spid="1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91"/>
          <p:cNvSpPr/>
          <p:nvPr/>
        </p:nvSpPr>
        <p:spPr>
          <a:xfrm>
            <a:off x="1776000" y="-2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71" name="Google Shape;1171;p191"/>
          <p:cNvSpPr/>
          <p:nvPr/>
        </p:nvSpPr>
        <p:spPr>
          <a:xfrm>
            <a:off x="98521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72" name="Google Shape;1172;p191"/>
          <p:cNvSpPr txBox="1"/>
          <p:nvPr/>
        </p:nvSpPr>
        <p:spPr>
          <a:xfrm>
            <a:off x="2416201" y="478388"/>
            <a:ext cx="7359600" cy="474000"/>
          </a:xfrm>
          <a:prstGeom prst="rect">
            <a:avLst/>
          </a:prstGeom>
          <a:noFill/>
          <a:ln>
            <a:noFill/>
          </a:ln>
        </p:spPr>
        <p:txBody>
          <a:bodyPr anchorCtr="0" anchor="t" bIns="45700" lIns="91425" spcFirstLastPara="1" rIns="91425" wrap="square" tIns="45700">
            <a:noAutofit/>
          </a:bodyPr>
          <a:lstStyle/>
          <a:p>
            <a:pPr indent="0" lvl="0" marL="2286000" marR="0" rtl="0" algn="l">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Envoyer un message</a:t>
            </a:r>
            <a:endParaRPr b="1" i="0" sz="2400" u="none" cap="none" strike="noStrike">
              <a:solidFill>
                <a:srgbClr val="FFC000"/>
              </a:solidFill>
              <a:latin typeface="Raleway"/>
              <a:ea typeface="Raleway"/>
              <a:cs typeface="Raleway"/>
              <a:sym typeface="Raleway"/>
            </a:endParaRPr>
          </a:p>
        </p:txBody>
      </p:sp>
      <p:pic>
        <p:nvPicPr>
          <p:cNvPr id="1173" name="Google Shape;1173;p191"/>
          <p:cNvPicPr preferRelativeResize="0"/>
          <p:nvPr/>
        </p:nvPicPr>
        <p:blipFill>
          <a:blip r:embed="rId3">
            <a:alphaModFix/>
          </a:blip>
          <a:stretch>
            <a:fillRect/>
          </a:stretch>
        </p:blipFill>
        <p:spPr>
          <a:xfrm>
            <a:off x="2657950" y="1428750"/>
            <a:ext cx="7194150" cy="4451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72"/>
                                        </p:tgtEl>
                                        <p:attrNameLst>
                                          <p:attrName>style.visibility</p:attrName>
                                        </p:attrNameLst>
                                      </p:cBhvr>
                                      <p:to>
                                        <p:strVal val="visible"/>
                                      </p:to>
                                    </p:set>
                                    <p:animEffect filter="fade" transition="in">
                                      <p:cBhvr>
                                        <p:cTn dur="1000"/>
                                        <p:tgtEl>
                                          <p:spTgt spid="1172"/>
                                        </p:tgtEl>
                                      </p:cBhvr>
                                    </p:animEffect>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173"/>
                                        </p:tgtEl>
                                        <p:attrNameLst>
                                          <p:attrName>style.visibility</p:attrName>
                                        </p:attrNameLst>
                                      </p:cBhvr>
                                      <p:to>
                                        <p:strVal val="visible"/>
                                      </p:to>
                                    </p:set>
                                    <p:anim calcmode="lin" valueType="num">
                                      <p:cBhvr additive="base">
                                        <p:cTn dur="1000"/>
                                        <p:tgtEl>
                                          <p:spTgt spid="11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92"/>
          <p:cNvSpPr txBox="1"/>
          <p:nvPr/>
        </p:nvSpPr>
        <p:spPr>
          <a:xfrm>
            <a:off x="976100" y="2882298"/>
            <a:ext cx="10515600" cy="932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5000"/>
              <a:buFont typeface="Raleway"/>
              <a:buNone/>
            </a:pPr>
            <a:r>
              <a:rPr b="1" i="1" lang="en-GB" sz="6200">
                <a:solidFill>
                  <a:srgbClr val="FFFFFF"/>
                </a:solidFill>
                <a:latin typeface="Raleway"/>
                <a:ea typeface="Raleway"/>
                <a:cs typeface="Raleway"/>
                <a:sym typeface="Raleway"/>
              </a:rPr>
              <a:t>Démonstration</a:t>
            </a:r>
            <a:endParaRPr b="1" i="1" sz="6200" u="none" cap="none" strike="noStrike">
              <a:solidFill>
                <a:srgbClr val="FFFFFF"/>
              </a:solidFill>
              <a:latin typeface="Raleway"/>
              <a:ea typeface="Raleway"/>
              <a:cs typeface="Raleway"/>
              <a:sym typeface="Raleway"/>
            </a:endParaRPr>
          </a:p>
        </p:txBody>
      </p:sp>
      <p:sp>
        <p:nvSpPr>
          <p:cNvPr id="1180" name="Google Shape;1180;p192"/>
          <p:cNvSpPr/>
          <p:nvPr/>
        </p:nvSpPr>
        <p:spPr>
          <a:xfrm>
            <a:off x="1776000" y="-2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81" name="Google Shape;1181;p192"/>
          <p:cNvSpPr/>
          <p:nvPr/>
        </p:nvSpPr>
        <p:spPr>
          <a:xfrm>
            <a:off x="970165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79"/>
                                        </p:tgtEl>
                                        <p:attrNameLst>
                                          <p:attrName>style.visibility</p:attrName>
                                        </p:attrNameLst>
                                      </p:cBhvr>
                                      <p:to>
                                        <p:strVal val="visible"/>
                                      </p:to>
                                    </p:set>
                                    <p:animEffect filter="fade" transition="in">
                                      <p:cBhvr>
                                        <p:cTn dur="1000"/>
                                        <p:tgtEl>
                                          <p:spTgt spid="1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66"/>
          <p:cNvSpPr/>
          <p:nvPr/>
        </p:nvSpPr>
        <p:spPr>
          <a:xfrm>
            <a:off x="0" y="43543"/>
            <a:ext cx="12119428" cy="6771203"/>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9" name="Google Shape;839;p166"/>
          <p:cNvSpPr txBox="1"/>
          <p:nvPr/>
        </p:nvSpPr>
        <p:spPr>
          <a:xfrm>
            <a:off x="5324576" y="2657475"/>
            <a:ext cx="6253875" cy="1543050"/>
          </a:xfrm>
          <a:prstGeom prst="rect">
            <a:avLst/>
          </a:prstGeom>
          <a:no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Clr>
                <a:srgbClr val="FFFFFF"/>
              </a:buClr>
              <a:buSzPts val="6480"/>
              <a:buFont typeface="Raleway"/>
              <a:buNone/>
            </a:pPr>
            <a:r>
              <a:rPr b="1" lang="en-GB" sz="6480">
                <a:solidFill>
                  <a:srgbClr val="FFFFFF"/>
                </a:solidFill>
                <a:latin typeface="Raleway"/>
                <a:ea typeface="Raleway"/>
                <a:cs typeface="Raleway"/>
                <a:sym typeface="Raleway"/>
              </a:rPr>
              <a:t>Plan</a:t>
            </a:r>
            <a:endParaRPr/>
          </a:p>
        </p:txBody>
      </p:sp>
      <p:sp>
        <p:nvSpPr>
          <p:cNvPr id="840" name="Google Shape;840;p166"/>
          <p:cNvSpPr txBox="1"/>
          <p:nvPr/>
        </p:nvSpPr>
        <p:spPr>
          <a:xfrm>
            <a:off x="1400375" y="1863475"/>
            <a:ext cx="4400400" cy="26577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FFFFFF"/>
              </a:buClr>
              <a:buSzPts val="3200"/>
              <a:buFont typeface="Noto Sans Symbols"/>
              <a:buChar char="✔"/>
            </a:pPr>
            <a:r>
              <a:rPr b="1" i="0" lang="en-GB" sz="3200" u="none" cap="none" strike="noStrike">
                <a:solidFill>
                  <a:srgbClr val="FFFFFF"/>
                </a:solidFill>
                <a:latin typeface="Raleway"/>
                <a:ea typeface="Raleway"/>
                <a:cs typeface="Raleway"/>
                <a:sym typeface="Raleway"/>
              </a:rPr>
              <a:t>  Introduction</a:t>
            </a:r>
            <a:endParaRPr/>
          </a:p>
          <a:p>
            <a:pPr indent="-285750" lvl="0" marL="285750" marR="0" rtl="0" algn="l">
              <a:lnSpc>
                <a:spcPct val="100000"/>
              </a:lnSpc>
              <a:spcBef>
                <a:spcPts val="0"/>
              </a:spcBef>
              <a:spcAft>
                <a:spcPts val="0"/>
              </a:spcAft>
              <a:buClr>
                <a:srgbClr val="FFFFFF"/>
              </a:buClr>
              <a:buSzPts val="3200"/>
              <a:buFont typeface="Noto Sans Symbols"/>
              <a:buChar char="✔"/>
            </a:pPr>
            <a:r>
              <a:rPr b="1" i="0" lang="en-GB" sz="3200" u="none" cap="none" strike="noStrike">
                <a:solidFill>
                  <a:srgbClr val="FFFFFF"/>
                </a:solidFill>
                <a:latin typeface="Raleway"/>
                <a:ea typeface="Raleway"/>
                <a:cs typeface="Raleway"/>
                <a:sym typeface="Raleway"/>
              </a:rPr>
              <a:t>  </a:t>
            </a:r>
            <a:r>
              <a:rPr b="1" lang="en-GB" sz="3200">
                <a:solidFill>
                  <a:srgbClr val="FFFFFF"/>
                </a:solidFill>
                <a:latin typeface="Raleway"/>
                <a:ea typeface="Raleway"/>
                <a:cs typeface="Raleway"/>
                <a:sym typeface="Raleway"/>
              </a:rPr>
              <a:t>Problématique</a:t>
            </a:r>
            <a:endParaRPr/>
          </a:p>
          <a:p>
            <a:pPr indent="-285750" lvl="0" marL="285750" marR="0" rtl="0" algn="l">
              <a:lnSpc>
                <a:spcPct val="100000"/>
              </a:lnSpc>
              <a:spcBef>
                <a:spcPts val="0"/>
              </a:spcBef>
              <a:spcAft>
                <a:spcPts val="0"/>
              </a:spcAft>
              <a:buClr>
                <a:srgbClr val="FFFFFF"/>
              </a:buClr>
              <a:buSzPts val="3200"/>
              <a:buFont typeface="Noto Sans Symbols"/>
              <a:buChar char="✔"/>
            </a:pPr>
            <a:r>
              <a:rPr b="1" i="0" lang="en-GB" sz="3200" u="none" cap="none" strike="noStrike">
                <a:solidFill>
                  <a:srgbClr val="FFFFFF"/>
                </a:solidFill>
                <a:latin typeface="Raleway"/>
                <a:ea typeface="Raleway"/>
                <a:cs typeface="Raleway"/>
                <a:sym typeface="Raleway"/>
              </a:rPr>
              <a:t>  </a:t>
            </a:r>
            <a:r>
              <a:rPr b="1" lang="en-GB" sz="3200">
                <a:solidFill>
                  <a:srgbClr val="FFFFFF"/>
                </a:solidFill>
                <a:latin typeface="Raleway"/>
                <a:ea typeface="Raleway"/>
                <a:cs typeface="Raleway"/>
                <a:sym typeface="Raleway"/>
              </a:rPr>
              <a:t>Interfaces</a:t>
            </a:r>
            <a:endParaRPr/>
          </a:p>
          <a:p>
            <a:pPr indent="-285750" lvl="0" marL="285750" marR="0" rtl="0" algn="l">
              <a:lnSpc>
                <a:spcPct val="100000"/>
              </a:lnSpc>
              <a:spcBef>
                <a:spcPts val="0"/>
              </a:spcBef>
              <a:spcAft>
                <a:spcPts val="0"/>
              </a:spcAft>
              <a:buClr>
                <a:srgbClr val="FFFFFF"/>
              </a:buClr>
              <a:buSzPts val="3200"/>
              <a:buFont typeface="Noto Sans Symbols"/>
              <a:buChar char="✔"/>
            </a:pPr>
            <a:r>
              <a:rPr b="1" i="0" lang="en-GB" sz="3200" u="none" cap="none" strike="noStrike">
                <a:solidFill>
                  <a:srgbClr val="FFFFFF"/>
                </a:solidFill>
                <a:latin typeface="Raleway"/>
                <a:ea typeface="Raleway"/>
                <a:cs typeface="Raleway"/>
                <a:sym typeface="Raleway"/>
              </a:rPr>
              <a:t>  </a:t>
            </a:r>
            <a:r>
              <a:rPr b="1" lang="en-GB" sz="3200">
                <a:solidFill>
                  <a:srgbClr val="FFFFFF"/>
                </a:solidFill>
                <a:latin typeface="Raleway"/>
                <a:ea typeface="Raleway"/>
                <a:cs typeface="Raleway"/>
                <a:sym typeface="Raleway"/>
              </a:rPr>
              <a:t>Démonstration</a:t>
            </a:r>
            <a:endParaRPr/>
          </a:p>
          <a:p>
            <a:pPr indent="-285750" lvl="0" marL="285750" marR="0" rtl="0" algn="l">
              <a:lnSpc>
                <a:spcPct val="100000"/>
              </a:lnSpc>
              <a:spcBef>
                <a:spcPts val="0"/>
              </a:spcBef>
              <a:spcAft>
                <a:spcPts val="0"/>
              </a:spcAft>
              <a:buClr>
                <a:srgbClr val="FFFFFF"/>
              </a:buClr>
              <a:buSzPts val="3200"/>
              <a:buFont typeface="Noto Sans Symbols"/>
              <a:buChar char="✔"/>
            </a:pPr>
            <a:r>
              <a:rPr b="1" i="0" lang="en-GB" sz="3200" u="none" cap="none" strike="noStrike">
                <a:solidFill>
                  <a:srgbClr val="FFFFFF"/>
                </a:solidFill>
                <a:latin typeface="Raleway"/>
                <a:ea typeface="Raleway"/>
                <a:cs typeface="Raleway"/>
                <a:sym typeface="Raleway"/>
              </a:rPr>
              <a:t>  </a:t>
            </a:r>
            <a:r>
              <a:rPr b="1" lang="en-GB" sz="3200">
                <a:solidFill>
                  <a:srgbClr val="FFFFFF"/>
                </a:solidFill>
                <a:latin typeface="Raleway"/>
                <a:ea typeface="Raleway"/>
                <a:cs typeface="Raleway"/>
                <a:sym typeface="Raleway"/>
              </a:rPr>
              <a:t>Conclusion</a:t>
            </a:r>
            <a:endParaRPr/>
          </a:p>
          <a:p>
            <a:pPr indent="-82550" lvl="0" marL="285750" marR="0" rtl="0" algn="l">
              <a:lnSpc>
                <a:spcPct val="100000"/>
              </a:lnSpc>
              <a:spcBef>
                <a:spcPts val="0"/>
              </a:spcBef>
              <a:spcAft>
                <a:spcPts val="0"/>
              </a:spcAft>
              <a:buClr>
                <a:schemeClr val="dk1"/>
              </a:buClr>
              <a:buSzPts val="3200"/>
              <a:buFont typeface="Noto Sans Symbols"/>
              <a:buNone/>
            </a:pPr>
            <a:r>
              <a:t/>
            </a:r>
            <a:endParaRPr b="1" i="0" sz="3200" u="none" cap="none" strike="noStrike">
              <a:solidFill>
                <a:srgbClr val="FFFFFF"/>
              </a:solidFill>
              <a:latin typeface="Raleway"/>
              <a:ea typeface="Raleway"/>
              <a:cs typeface="Raleway"/>
              <a:sym typeface="Raleway"/>
            </a:endParaRPr>
          </a:p>
        </p:txBody>
      </p:sp>
      <p:sp>
        <p:nvSpPr>
          <p:cNvPr id="841" name="Google Shape;841;p166"/>
          <p:cNvSpPr/>
          <p:nvPr/>
        </p:nvSpPr>
        <p:spPr>
          <a:xfrm>
            <a:off x="7451186" y="4643437"/>
            <a:ext cx="266700" cy="26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2" name="Google Shape;842;p166"/>
          <p:cNvSpPr/>
          <p:nvPr/>
        </p:nvSpPr>
        <p:spPr>
          <a:xfrm>
            <a:off x="7820472" y="4643437"/>
            <a:ext cx="266700" cy="266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3" name="Google Shape;843;p166"/>
          <p:cNvSpPr/>
          <p:nvPr/>
        </p:nvSpPr>
        <p:spPr>
          <a:xfrm>
            <a:off x="8184814" y="4643437"/>
            <a:ext cx="266700" cy="2667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844" name="Google Shape;844;p166"/>
          <p:cNvPicPr preferRelativeResize="0"/>
          <p:nvPr/>
        </p:nvPicPr>
        <p:blipFill rotWithShape="1">
          <a:blip r:embed="rId3">
            <a:alphaModFix/>
          </a:blip>
          <a:srcRect b="0" l="0" r="0" t="0"/>
          <a:stretch/>
        </p:blipFill>
        <p:spPr>
          <a:xfrm>
            <a:off x="5191982" y="1327932"/>
            <a:ext cx="904018" cy="139080"/>
          </a:xfrm>
          <a:prstGeom prst="rect">
            <a:avLst/>
          </a:prstGeom>
          <a:noFill/>
          <a:ln>
            <a:noFill/>
          </a:ln>
        </p:spPr>
      </p:pic>
      <p:sp>
        <p:nvSpPr>
          <p:cNvPr id="845" name="Google Shape;845;p166"/>
          <p:cNvSpPr/>
          <p:nvPr/>
        </p:nvSpPr>
        <p:spPr>
          <a:xfrm rot="-1944089">
            <a:off x="8157217" y="1346048"/>
            <a:ext cx="515725" cy="411274"/>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6" name="Google Shape;846;p166"/>
          <p:cNvSpPr/>
          <p:nvPr/>
        </p:nvSpPr>
        <p:spPr>
          <a:xfrm rot="-1944089">
            <a:off x="8415266" y="1169185"/>
            <a:ext cx="222583" cy="179307"/>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847" name="Google Shape;847;p166"/>
          <p:cNvPicPr preferRelativeResize="0"/>
          <p:nvPr/>
        </p:nvPicPr>
        <p:blipFill rotWithShape="1">
          <a:blip r:embed="rId4">
            <a:alphaModFix/>
          </a:blip>
          <a:srcRect b="0" l="0" r="0" t="0"/>
          <a:stretch/>
        </p:blipFill>
        <p:spPr>
          <a:xfrm rot="-6354153">
            <a:off x="9814682" y="4711341"/>
            <a:ext cx="2044907" cy="25218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par>
                                <p:cTn fill="hold" nodeType="withEffect" presetClass="entr" presetID="10" presetSubtype="0">
                                  <p:stCondLst>
                                    <p:cond delay="500"/>
                                  </p:stCondLst>
                                  <p:childTnLst>
                                    <p:set>
                                      <p:cBhvr>
                                        <p:cTn dur="1" fill="hold">
                                          <p:stCondLst>
                                            <p:cond delay="0"/>
                                          </p:stCondLst>
                                        </p:cTn>
                                        <p:tgtEl>
                                          <p:spTgt spid="842"/>
                                        </p:tgtEl>
                                        <p:attrNameLst>
                                          <p:attrName>style.visibility</p:attrName>
                                        </p:attrNameLst>
                                      </p:cBhvr>
                                      <p:to>
                                        <p:strVal val="visible"/>
                                      </p:to>
                                    </p:set>
                                    <p:animEffect filter="fade" transition="in">
                                      <p:cBhvr>
                                        <p:cTn dur="1000"/>
                                        <p:tgtEl>
                                          <p:spTgt spid="842"/>
                                        </p:tgtEl>
                                      </p:cBhvr>
                                    </p:animEffect>
                                  </p:childTnLst>
                                </p:cTn>
                              </p:par>
                              <p:par>
                                <p:cTn fill="hold" nodeType="withEffect" presetClass="entr" presetID="10" presetSubtype="0">
                                  <p:stCondLst>
                                    <p:cond delay="750"/>
                                  </p:stCondLst>
                                  <p:childTnLst>
                                    <p:set>
                                      <p:cBhvr>
                                        <p:cTn dur="1" fill="hold">
                                          <p:stCondLst>
                                            <p:cond delay="0"/>
                                          </p:stCondLst>
                                        </p:cTn>
                                        <p:tgtEl>
                                          <p:spTgt spid="843"/>
                                        </p:tgtEl>
                                        <p:attrNameLst>
                                          <p:attrName>style.visibility</p:attrName>
                                        </p:attrNameLst>
                                      </p:cBhvr>
                                      <p:to>
                                        <p:strVal val="visible"/>
                                      </p:to>
                                    </p:set>
                                    <p:animEffect filter="fade" transition="in">
                                      <p:cBhvr>
                                        <p:cTn dur="1000"/>
                                        <p:tgtEl>
                                          <p:spTgt spid="843"/>
                                        </p:tgtEl>
                                      </p:cBhvr>
                                    </p:animEffect>
                                  </p:childTnLst>
                                </p:cTn>
                              </p:par>
                              <p:par>
                                <p:cTn fill="hold" nodeType="withEffect" presetClass="entr" presetID="10" presetSubtype="0">
                                  <p:stCondLst>
                                    <p:cond delay="250"/>
                                  </p:stCondLst>
                                  <p:childTnLst>
                                    <p:set>
                                      <p:cBhvr>
                                        <p:cTn dur="1" fill="hold">
                                          <p:stCondLst>
                                            <p:cond delay="0"/>
                                          </p:stCondLst>
                                        </p:cTn>
                                        <p:tgtEl>
                                          <p:spTgt spid="844"/>
                                        </p:tgtEl>
                                        <p:attrNameLst>
                                          <p:attrName>style.visibility</p:attrName>
                                        </p:attrNameLst>
                                      </p:cBhvr>
                                      <p:to>
                                        <p:strVal val="visible"/>
                                      </p:to>
                                    </p:set>
                                    <p:animEffect filter="fade" transition="in">
                                      <p:cBhvr>
                                        <p:cTn dur="500"/>
                                        <p:tgtEl>
                                          <p:spTgt spid="84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1000"/>
                                        <p:tgtEl>
                                          <p:spTgt spid="839"/>
                                        </p:tgtEl>
                                      </p:cBhvr>
                                    </p:animEffect>
                                  </p:childTnLst>
                                </p:cTn>
                              </p:par>
                              <p:par>
                                <p:cTn fill="hold" nodeType="withEffect" presetClass="entr" presetID="10" presetSubtype="0">
                                  <p:stCondLst>
                                    <p:cond delay="250"/>
                                  </p:stCondLst>
                                  <p:childTnLst>
                                    <p:set>
                                      <p:cBhvr>
                                        <p:cTn dur="1" fill="hold">
                                          <p:stCondLst>
                                            <p:cond delay="0"/>
                                          </p:stCondLst>
                                        </p:cTn>
                                        <p:tgtEl>
                                          <p:spTgt spid="838"/>
                                        </p:tgtEl>
                                        <p:attrNameLst>
                                          <p:attrName>style.visibility</p:attrName>
                                        </p:attrNameLst>
                                      </p:cBhvr>
                                      <p:to>
                                        <p:strVal val="visible"/>
                                      </p:to>
                                    </p:set>
                                    <p:animEffect filter="fade" transition="in">
                                      <p:cBhvr>
                                        <p:cTn dur="500"/>
                                        <p:tgtEl>
                                          <p:spTgt spid="838"/>
                                        </p:tgtEl>
                                      </p:cBhvr>
                                    </p:animEffect>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840"/>
                                        </p:tgtEl>
                                        <p:attrNameLst>
                                          <p:attrName>style.visibility</p:attrName>
                                        </p:attrNameLst>
                                      </p:cBhvr>
                                      <p:to>
                                        <p:strVal val="visible"/>
                                      </p:to>
                                    </p:set>
                                    <p:anim calcmode="lin" valueType="num">
                                      <p:cBhvr additive="base">
                                        <p:cTn dur="1000"/>
                                        <p:tgtEl>
                                          <p:spTgt spid="84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93"/>
          <p:cNvSpPr/>
          <p:nvPr/>
        </p:nvSpPr>
        <p:spPr>
          <a:xfrm>
            <a:off x="266700" y="254000"/>
            <a:ext cx="11658600" cy="628015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187" name="Google Shape;1187;p193"/>
          <p:cNvPicPr preferRelativeResize="0"/>
          <p:nvPr/>
        </p:nvPicPr>
        <p:blipFill rotWithShape="1">
          <a:blip r:embed="rId3">
            <a:alphaModFix/>
          </a:blip>
          <a:srcRect b="0" l="0" r="0" t="0"/>
          <a:stretch/>
        </p:blipFill>
        <p:spPr>
          <a:xfrm>
            <a:off x="1663700" y="5810250"/>
            <a:ext cx="1752600" cy="723900"/>
          </a:xfrm>
          <a:prstGeom prst="rect">
            <a:avLst/>
          </a:prstGeom>
          <a:noFill/>
          <a:ln>
            <a:noFill/>
          </a:ln>
        </p:spPr>
      </p:pic>
      <p:pic>
        <p:nvPicPr>
          <p:cNvPr id="1188" name="Google Shape;1188;p193"/>
          <p:cNvPicPr preferRelativeResize="0"/>
          <p:nvPr/>
        </p:nvPicPr>
        <p:blipFill rotWithShape="1">
          <a:blip r:embed="rId4">
            <a:alphaModFix/>
          </a:blip>
          <a:srcRect b="0" l="0" r="0" t="0"/>
          <a:stretch/>
        </p:blipFill>
        <p:spPr>
          <a:xfrm rot="-168577">
            <a:off x="7854949" y="6284912"/>
            <a:ext cx="1181100" cy="295275"/>
          </a:xfrm>
          <a:prstGeom prst="rect">
            <a:avLst/>
          </a:prstGeom>
          <a:noFill/>
          <a:ln>
            <a:noFill/>
          </a:ln>
        </p:spPr>
      </p:pic>
      <p:pic>
        <p:nvPicPr>
          <p:cNvPr id="1189" name="Google Shape;1189;p193"/>
          <p:cNvPicPr preferRelativeResize="0"/>
          <p:nvPr/>
        </p:nvPicPr>
        <p:blipFill rotWithShape="1">
          <a:blip r:embed="rId5">
            <a:alphaModFix/>
          </a:blip>
          <a:srcRect b="0" l="0" r="0" t="0"/>
          <a:stretch/>
        </p:blipFill>
        <p:spPr>
          <a:xfrm>
            <a:off x="0" y="0"/>
            <a:ext cx="12192000" cy="6858000"/>
          </a:xfrm>
          <a:prstGeom prst="rect">
            <a:avLst/>
          </a:prstGeom>
          <a:noFill/>
          <a:ln>
            <a:noFill/>
          </a:ln>
        </p:spPr>
      </p:pic>
      <p:sp>
        <p:nvSpPr>
          <p:cNvPr id="1190" name="Google Shape;1190;p193"/>
          <p:cNvSpPr/>
          <p:nvPr/>
        </p:nvSpPr>
        <p:spPr>
          <a:xfrm>
            <a:off x="10683663" y="5758790"/>
            <a:ext cx="335149" cy="33514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91" name="Google Shape;1191;p193"/>
          <p:cNvSpPr/>
          <p:nvPr/>
        </p:nvSpPr>
        <p:spPr>
          <a:xfrm>
            <a:off x="11173043" y="5392733"/>
            <a:ext cx="473938" cy="4739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92" name="Google Shape;1192;p193"/>
          <p:cNvSpPr/>
          <p:nvPr/>
        </p:nvSpPr>
        <p:spPr>
          <a:xfrm>
            <a:off x="501800" y="3941269"/>
            <a:ext cx="247092" cy="24709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93" name="Google Shape;1193;p193"/>
          <p:cNvSpPr txBox="1"/>
          <p:nvPr/>
        </p:nvSpPr>
        <p:spPr>
          <a:xfrm>
            <a:off x="838200" y="612998"/>
            <a:ext cx="10515600" cy="932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5000"/>
              <a:buFont typeface="Raleway"/>
              <a:buNone/>
            </a:pPr>
            <a:r>
              <a:rPr b="1" lang="en-GB" sz="5000">
                <a:solidFill>
                  <a:srgbClr val="FFFFFF"/>
                </a:solidFill>
                <a:latin typeface="Raleway"/>
                <a:ea typeface="Raleway"/>
                <a:cs typeface="Raleway"/>
                <a:sym typeface="Raleway"/>
              </a:rPr>
              <a:t>Conclusion</a:t>
            </a:r>
            <a:endParaRPr b="1" i="0" sz="5000" u="none" cap="none" strike="noStrike">
              <a:solidFill>
                <a:srgbClr val="FFFFFF"/>
              </a:solidFill>
              <a:latin typeface="Raleway"/>
              <a:ea typeface="Raleway"/>
              <a:cs typeface="Raleway"/>
              <a:sym typeface="Raleway"/>
            </a:endParaRPr>
          </a:p>
        </p:txBody>
      </p:sp>
      <p:sp>
        <p:nvSpPr>
          <p:cNvPr id="1194" name="Google Shape;1194;p193"/>
          <p:cNvSpPr txBox="1"/>
          <p:nvPr/>
        </p:nvSpPr>
        <p:spPr>
          <a:xfrm>
            <a:off x="2124750" y="1913275"/>
            <a:ext cx="79425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rgbClr val="FFFFFF"/>
                </a:solidFill>
                <a:latin typeface="Raleway"/>
                <a:ea typeface="Raleway"/>
                <a:cs typeface="Raleway"/>
                <a:sym typeface="Raleway"/>
              </a:rPr>
              <a:t>Pendant la conception de ce projet nous avons pu enrichir énormément nos connaissances et compétences non seulement dans le langage JAVA mais en programmation en général et ainsi nous avons acquis plusieurs techniques qui nous seront vraiment utiles dans l'avenir , puisqu'il nous a permis de découvrir et comprendre les interfaces graphiques mais aussi le Hosting et hébergement des base de données ainsi que ses contraintes et difficultés.</a:t>
            </a:r>
            <a:endParaRPr sz="1800">
              <a:solidFill>
                <a:srgbClr val="FFFFFF"/>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93"/>
                                        </p:tgtEl>
                                        <p:attrNameLst>
                                          <p:attrName>style.visibility</p:attrName>
                                        </p:attrNameLst>
                                      </p:cBhvr>
                                      <p:to>
                                        <p:strVal val="visible"/>
                                      </p:to>
                                    </p:set>
                                    <p:animEffect filter="fade" transition="in">
                                      <p:cBhvr>
                                        <p:cTn dur="1000"/>
                                        <p:tgtEl>
                                          <p:spTgt spid="1193"/>
                                        </p:tgtEl>
                                      </p:cBhvr>
                                    </p:animEffect>
                                  </p:childTnLst>
                                </p:cTn>
                              </p:par>
                              <p:par>
                                <p:cTn fill="hold" nodeType="withEffect" presetClass="entr" presetID="10" presetSubtype="0">
                                  <p:stCondLst>
                                    <p:cond delay="0"/>
                                  </p:stCondLst>
                                  <p:childTnLst>
                                    <p:set>
                                      <p:cBhvr>
                                        <p:cTn dur="1" fill="hold">
                                          <p:stCondLst>
                                            <p:cond delay="0"/>
                                          </p:stCondLst>
                                        </p:cTn>
                                        <p:tgtEl>
                                          <p:spTgt spid="1194"/>
                                        </p:tgtEl>
                                        <p:attrNameLst>
                                          <p:attrName>style.visibility</p:attrName>
                                        </p:attrNameLst>
                                      </p:cBhvr>
                                      <p:to>
                                        <p:strVal val="visible"/>
                                      </p:to>
                                    </p:set>
                                    <p:animEffect filter="fade" transition="in">
                                      <p:cBhvr>
                                        <p:cTn dur="1000"/>
                                        <p:tgtEl>
                                          <p:spTgt spid="1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pic>
        <p:nvPicPr>
          <p:cNvPr id="1199" name="Google Shape;1199;p194"/>
          <p:cNvPicPr preferRelativeResize="0"/>
          <p:nvPr/>
        </p:nvPicPr>
        <p:blipFill rotWithShape="1">
          <a:blip r:embed="rId3">
            <a:alphaModFix/>
          </a:blip>
          <a:srcRect b="0" l="0" r="0" t="0"/>
          <a:stretch/>
        </p:blipFill>
        <p:spPr>
          <a:xfrm>
            <a:off x="4534493" y="4834534"/>
            <a:ext cx="904018" cy="139080"/>
          </a:xfrm>
          <a:prstGeom prst="rect">
            <a:avLst/>
          </a:prstGeom>
          <a:noFill/>
          <a:ln>
            <a:noFill/>
          </a:ln>
        </p:spPr>
      </p:pic>
      <p:pic>
        <p:nvPicPr>
          <p:cNvPr id="1200" name="Google Shape;1200;p194"/>
          <p:cNvPicPr preferRelativeResize="0"/>
          <p:nvPr/>
        </p:nvPicPr>
        <p:blipFill rotWithShape="1">
          <a:blip r:embed="rId4">
            <a:alphaModFix/>
          </a:blip>
          <a:srcRect b="0" l="0" r="0" t="0"/>
          <a:stretch/>
        </p:blipFill>
        <p:spPr>
          <a:xfrm>
            <a:off x="2052638" y="1021107"/>
            <a:ext cx="1491528" cy="866049"/>
          </a:xfrm>
          <a:prstGeom prst="rect">
            <a:avLst/>
          </a:prstGeom>
          <a:noFill/>
          <a:ln>
            <a:noFill/>
          </a:ln>
        </p:spPr>
      </p:pic>
      <p:sp>
        <p:nvSpPr>
          <p:cNvPr id="1201" name="Google Shape;1201;p194"/>
          <p:cNvSpPr/>
          <p:nvPr/>
        </p:nvSpPr>
        <p:spPr>
          <a:xfrm>
            <a:off x="0" y="0"/>
            <a:ext cx="617077"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2" name="Google Shape;1202;p194"/>
          <p:cNvSpPr/>
          <p:nvPr/>
        </p:nvSpPr>
        <p:spPr>
          <a:xfrm>
            <a:off x="11422743" y="6036936"/>
            <a:ext cx="769257" cy="821064"/>
          </a:xfrm>
          <a:prstGeom prst="triangle">
            <a:avLst>
              <a:gd fmla="val 100000"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3" name="Google Shape;1203;p194"/>
          <p:cNvSpPr/>
          <p:nvPr/>
        </p:nvSpPr>
        <p:spPr>
          <a:xfrm rot="-5400000">
            <a:off x="11396840" y="-25903"/>
            <a:ext cx="769257" cy="821064"/>
          </a:xfrm>
          <a:prstGeom prst="triangle">
            <a:avLst>
              <a:gd fmla="val 100000"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4" name="Google Shape;1204;p194"/>
          <p:cNvSpPr/>
          <p:nvPr/>
        </p:nvSpPr>
        <p:spPr>
          <a:xfrm>
            <a:off x="160205" y="1887156"/>
            <a:ext cx="296666" cy="296666"/>
          </a:xfrm>
          <a:prstGeom prst="ellipse">
            <a:avLst/>
          </a:prstGeom>
          <a:solidFill>
            <a:srgbClr val="171616"/>
          </a:solid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5" name="Google Shape;1205;p194"/>
          <p:cNvSpPr/>
          <p:nvPr/>
        </p:nvSpPr>
        <p:spPr>
          <a:xfrm>
            <a:off x="160205" y="4738559"/>
            <a:ext cx="296666" cy="296666"/>
          </a:xfrm>
          <a:prstGeom prst="ellipse">
            <a:avLst/>
          </a:prstGeom>
          <a:solidFill>
            <a:srgbClr val="171616"/>
          </a:solid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206" name="Google Shape;1206;p194"/>
          <p:cNvCxnSpPr/>
          <p:nvPr/>
        </p:nvCxnSpPr>
        <p:spPr>
          <a:xfrm>
            <a:off x="308538" y="2149023"/>
            <a:ext cx="0" cy="2643686"/>
          </a:xfrm>
          <a:prstGeom prst="straightConnector1">
            <a:avLst/>
          </a:prstGeom>
          <a:noFill/>
          <a:ln cap="rnd" cmpd="sng" w="136525">
            <a:solidFill>
              <a:schemeClr val="lt1"/>
            </a:solidFill>
            <a:prstDash val="solid"/>
            <a:miter lim="800000"/>
            <a:headEnd len="sm" w="sm" type="none"/>
            <a:tailEnd len="sm" w="sm" type="none"/>
          </a:ln>
        </p:spPr>
      </p:cxnSp>
      <p:pic>
        <p:nvPicPr>
          <p:cNvPr id="1207" name="Google Shape;1207;p194"/>
          <p:cNvPicPr preferRelativeResize="0"/>
          <p:nvPr/>
        </p:nvPicPr>
        <p:blipFill rotWithShape="1">
          <a:blip r:embed="rId5">
            <a:alphaModFix/>
          </a:blip>
          <a:srcRect b="0" l="0" r="0" t="0"/>
          <a:stretch/>
        </p:blipFill>
        <p:spPr>
          <a:xfrm>
            <a:off x="9825739" y="71409"/>
            <a:ext cx="1814718" cy="1053708"/>
          </a:xfrm>
          <a:prstGeom prst="rect">
            <a:avLst/>
          </a:prstGeom>
          <a:noFill/>
          <a:ln>
            <a:noFill/>
          </a:ln>
        </p:spPr>
      </p:pic>
      <p:sp>
        <p:nvSpPr>
          <p:cNvPr id="1208" name="Google Shape;1208;p194"/>
          <p:cNvSpPr/>
          <p:nvPr/>
        </p:nvSpPr>
        <p:spPr>
          <a:xfrm>
            <a:off x="11405407" y="467763"/>
            <a:ext cx="474936"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9" name="Google Shape;1209;p194"/>
          <p:cNvSpPr txBox="1"/>
          <p:nvPr/>
        </p:nvSpPr>
        <p:spPr>
          <a:xfrm>
            <a:off x="838200" y="3004811"/>
            <a:ext cx="10515600" cy="932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5000"/>
              <a:buFont typeface="Raleway"/>
              <a:buNone/>
            </a:pPr>
            <a:r>
              <a:rPr b="1" lang="en-GB" sz="5000">
                <a:solidFill>
                  <a:srgbClr val="FFFFFF"/>
                </a:solidFill>
                <a:latin typeface="Raleway"/>
                <a:ea typeface="Raleway"/>
                <a:cs typeface="Raleway"/>
                <a:sym typeface="Raleway"/>
              </a:rPr>
              <a:t>Merci</a:t>
            </a:r>
            <a:endParaRPr b="1" i="0" sz="5000" u="none" cap="none" strike="noStrike">
              <a:solidFill>
                <a:srgbClr val="FFFFFF"/>
              </a:solidFill>
              <a:latin typeface="Raleway"/>
              <a:ea typeface="Raleway"/>
              <a:cs typeface="Raleway"/>
              <a:sym typeface="Raleway"/>
            </a:endParaRPr>
          </a:p>
        </p:txBody>
      </p:sp>
      <p:pic>
        <p:nvPicPr>
          <p:cNvPr id="1210" name="Google Shape;1210;p194"/>
          <p:cNvPicPr preferRelativeResize="0"/>
          <p:nvPr/>
        </p:nvPicPr>
        <p:blipFill rotWithShape="1">
          <a:blip r:embed="rId6">
            <a:alphaModFix/>
          </a:blip>
          <a:srcRect b="0" l="0" r="0" t="0"/>
          <a:stretch/>
        </p:blipFill>
        <p:spPr>
          <a:xfrm rot="-5400000">
            <a:off x="9531367" y="4356960"/>
            <a:ext cx="1504515" cy="185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199"/>
                                        </p:tgtEl>
                                        <p:attrNameLst>
                                          <p:attrName>style.visibility</p:attrName>
                                        </p:attrNameLst>
                                      </p:cBhvr>
                                      <p:to>
                                        <p:strVal val="visible"/>
                                      </p:to>
                                    </p:set>
                                    <p:animEffect filter="fade" transition="in">
                                      <p:cBhvr>
                                        <p:cTn dur="500"/>
                                        <p:tgtEl>
                                          <p:spTgt spid="1199"/>
                                        </p:tgtEl>
                                      </p:cBhvr>
                                    </p:animEffect>
                                  </p:childTnLst>
                                </p:cTn>
                              </p:par>
                              <p:par>
                                <p:cTn fill="hold" nodeType="withEffect" presetClass="entr" presetID="10" presetSubtype="0">
                                  <p:stCondLst>
                                    <p:cond delay="1000"/>
                                  </p:stCondLst>
                                  <p:childTnLst>
                                    <p:set>
                                      <p:cBhvr>
                                        <p:cTn dur="1" fill="hold">
                                          <p:stCondLst>
                                            <p:cond delay="0"/>
                                          </p:stCondLst>
                                        </p:cTn>
                                        <p:tgtEl>
                                          <p:spTgt spid="1200"/>
                                        </p:tgtEl>
                                        <p:attrNameLst>
                                          <p:attrName>style.visibility</p:attrName>
                                        </p:attrNameLst>
                                      </p:cBhvr>
                                      <p:to>
                                        <p:strVal val="visible"/>
                                      </p:to>
                                    </p:set>
                                    <p:animEffect filter="fade" transition="in">
                                      <p:cBhvr>
                                        <p:cTn dur="500"/>
                                        <p:tgtEl>
                                          <p:spTgt spid="120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10"/>
                                        </p:tgtEl>
                                        <p:attrNameLst>
                                          <p:attrName>style.visibility</p:attrName>
                                        </p:attrNameLst>
                                      </p:cBhvr>
                                      <p:to>
                                        <p:strVal val="visible"/>
                                      </p:to>
                                    </p:set>
                                    <p:animEffect filter="fade" transition="in">
                                      <p:cBhvr>
                                        <p:cTn dur="1000"/>
                                        <p:tgtEl>
                                          <p:spTgt spid="121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09"/>
                                        </p:tgtEl>
                                        <p:attrNameLst>
                                          <p:attrName>style.visibility</p:attrName>
                                        </p:attrNameLst>
                                      </p:cBhvr>
                                      <p:to>
                                        <p:strVal val="visible"/>
                                      </p:to>
                                    </p:set>
                                    <p:animEffect filter="fade" transition="in">
                                      <p:cBhvr>
                                        <p:cTn dur="1000"/>
                                        <p:tgtEl>
                                          <p:spTgt spid="1209"/>
                                        </p:tgtEl>
                                      </p:cBhvr>
                                    </p:animEffect>
                                  </p:childTnLst>
                                </p:cTn>
                              </p:par>
                            </p:childTnLst>
                          </p:cTn>
                        </p:par>
                        <p:par>
                          <p:cTn fill="hold">
                            <p:stCondLst>
                              <p:cond delay="2500"/>
                            </p:stCondLst>
                            <p:childTnLst>
                              <p:par>
                                <p:cTn fill="hold" nodeType="afterEffect" presetClass="exit" presetID="10" presetSubtype="0">
                                  <p:stCondLst>
                                    <p:cond delay="0"/>
                                  </p:stCondLst>
                                  <p:childTnLst>
                                    <p:animEffect filter="fade" transition="out">
                                      <p:cBhvr>
                                        <p:cTn dur="1000"/>
                                        <p:tgtEl>
                                          <p:spTgt spid="1209"/>
                                        </p:tgtEl>
                                      </p:cBhvr>
                                    </p:animEffect>
                                    <p:set>
                                      <p:cBhvr>
                                        <p:cTn dur="1" fill="hold">
                                          <p:stCondLst>
                                            <p:cond delay="1000"/>
                                          </p:stCondLst>
                                        </p:cTn>
                                        <p:tgtEl>
                                          <p:spTgt spid="1209"/>
                                        </p:tgtEl>
                                        <p:attrNameLst>
                                          <p:attrName>style.visibility</p:attrName>
                                        </p:attrNameLst>
                                      </p:cBhvr>
                                      <p:to>
                                        <p:strVal val="hidden"/>
                                      </p:to>
                                    </p:se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209"/>
                                        </p:tgtEl>
                                        <p:attrNameLst>
                                          <p:attrName>style.visibility</p:attrName>
                                        </p:attrNameLst>
                                      </p:cBhvr>
                                      <p:to>
                                        <p:strVal val="visible"/>
                                      </p:to>
                                    </p:set>
                                    <p:animEffect filter="fade" transition="in">
                                      <p:cBhvr>
                                        <p:cTn dur="1000"/>
                                        <p:tgtEl>
                                          <p:spTgt spid="1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67"/>
          <p:cNvSpPr/>
          <p:nvPr/>
        </p:nvSpPr>
        <p:spPr>
          <a:xfrm>
            <a:off x="0" y="43543"/>
            <a:ext cx="12119400" cy="6771300"/>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853" name="Google Shape;853;p167"/>
          <p:cNvPicPr preferRelativeResize="0"/>
          <p:nvPr/>
        </p:nvPicPr>
        <p:blipFill rotWithShape="1">
          <a:blip r:embed="rId3">
            <a:alphaModFix/>
          </a:blip>
          <a:srcRect b="0" l="0" r="0" t="0"/>
          <a:stretch/>
        </p:blipFill>
        <p:spPr>
          <a:xfrm>
            <a:off x="6412442" y="6115749"/>
            <a:ext cx="1486201" cy="862956"/>
          </a:xfrm>
          <a:prstGeom prst="rect">
            <a:avLst/>
          </a:prstGeom>
          <a:noFill/>
          <a:ln>
            <a:noFill/>
          </a:ln>
        </p:spPr>
      </p:pic>
      <p:pic>
        <p:nvPicPr>
          <p:cNvPr id="854" name="Google Shape;854;p167"/>
          <p:cNvPicPr preferRelativeResize="0"/>
          <p:nvPr/>
        </p:nvPicPr>
        <p:blipFill rotWithShape="1">
          <a:blip r:embed="rId4">
            <a:alphaModFix/>
          </a:blip>
          <a:srcRect b="0" l="0" r="0" t="0"/>
          <a:stretch/>
        </p:blipFill>
        <p:spPr>
          <a:xfrm>
            <a:off x="10721673" y="697451"/>
            <a:ext cx="904018" cy="139080"/>
          </a:xfrm>
          <a:prstGeom prst="rect">
            <a:avLst/>
          </a:prstGeom>
          <a:noFill/>
          <a:ln>
            <a:noFill/>
          </a:ln>
        </p:spPr>
      </p:pic>
      <p:sp>
        <p:nvSpPr>
          <p:cNvPr id="855" name="Google Shape;855;p167"/>
          <p:cNvSpPr txBox="1"/>
          <p:nvPr/>
        </p:nvSpPr>
        <p:spPr>
          <a:xfrm>
            <a:off x="1012350" y="1896850"/>
            <a:ext cx="10167300" cy="397020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1300"/>
              </a:spcBef>
              <a:spcAft>
                <a:spcPts val="0"/>
              </a:spcAft>
              <a:buClr>
                <a:schemeClr val="dk1"/>
              </a:buClr>
              <a:buSzPts val="1100"/>
              <a:buFont typeface="Arial"/>
              <a:buNone/>
            </a:pPr>
            <a:r>
              <a:rPr lang="en-GB" sz="1900">
                <a:solidFill>
                  <a:srgbClr val="FFFFFF"/>
                </a:solidFill>
                <a:latin typeface="Raleway"/>
                <a:ea typeface="Raleway"/>
                <a:cs typeface="Raleway"/>
                <a:sym typeface="Raleway"/>
              </a:rPr>
              <a:t>Nous avons eu l'opportunité de mettre en pratique nos connaissances et compétences acquises lors du module JAVA .</a:t>
            </a:r>
            <a:endParaRPr sz="1900">
              <a:solidFill>
                <a:srgbClr val="FFFFFF"/>
              </a:solidFill>
              <a:latin typeface="Raleway"/>
              <a:ea typeface="Raleway"/>
              <a:cs typeface="Raleway"/>
              <a:sym typeface="Raleway"/>
            </a:endParaRPr>
          </a:p>
          <a:p>
            <a:pPr indent="0" lvl="0" marL="0" rtl="0" algn="l">
              <a:lnSpc>
                <a:spcPct val="140000"/>
              </a:lnSpc>
              <a:spcBef>
                <a:spcPts val="1300"/>
              </a:spcBef>
              <a:spcAft>
                <a:spcPts val="0"/>
              </a:spcAft>
              <a:buClr>
                <a:schemeClr val="dk1"/>
              </a:buClr>
              <a:buSzPts val="1100"/>
              <a:buFont typeface="Arial"/>
              <a:buNone/>
            </a:pPr>
            <a:r>
              <a:rPr lang="en-GB" sz="1900">
                <a:solidFill>
                  <a:srgbClr val="FFFFFF"/>
                </a:solidFill>
                <a:latin typeface="Raleway"/>
                <a:ea typeface="Raleway"/>
                <a:cs typeface="Raleway"/>
                <a:sym typeface="Raleway"/>
              </a:rPr>
              <a:t>En réalisant une application dont le thème principal est le covoiturage.</a:t>
            </a:r>
            <a:endParaRPr sz="1900">
              <a:solidFill>
                <a:srgbClr val="FFFFFF"/>
              </a:solidFill>
              <a:latin typeface="Raleway"/>
              <a:ea typeface="Raleway"/>
              <a:cs typeface="Raleway"/>
              <a:sym typeface="Raleway"/>
            </a:endParaRPr>
          </a:p>
          <a:p>
            <a:pPr indent="0" lvl="0" marL="0" rtl="0" algn="l">
              <a:lnSpc>
                <a:spcPct val="140000"/>
              </a:lnSpc>
              <a:spcBef>
                <a:spcPts val="1300"/>
              </a:spcBef>
              <a:spcAft>
                <a:spcPts val="0"/>
              </a:spcAft>
              <a:buClr>
                <a:schemeClr val="dk1"/>
              </a:buClr>
              <a:buSzPts val="1100"/>
              <a:buFont typeface="Arial"/>
              <a:buNone/>
            </a:pPr>
            <a:r>
              <a:rPr lang="en-GB" sz="1900">
                <a:solidFill>
                  <a:srgbClr val="FFFFFF"/>
                </a:solidFill>
                <a:latin typeface="Raleway"/>
                <a:ea typeface="Raleway"/>
                <a:cs typeface="Raleway"/>
                <a:sym typeface="Raleway"/>
              </a:rPr>
              <a:t>Le covoiturage est une solution de transport alternative à automobilisme qui permet d'augmenter les taux d'occupation des véhicules et par conséquent lutter contre la congestion automobile et réduire la pollution atmosphérique.</a:t>
            </a:r>
            <a:endParaRPr sz="1900">
              <a:solidFill>
                <a:srgbClr val="FFFFFF"/>
              </a:solidFill>
              <a:latin typeface="Raleway"/>
              <a:ea typeface="Raleway"/>
              <a:cs typeface="Raleway"/>
              <a:sym typeface="Raleway"/>
            </a:endParaRPr>
          </a:p>
          <a:p>
            <a:pPr indent="0" lvl="0" marL="0" marR="0" rtl="0" algn="l">
              <a:lnSpc>
                <a:spcPct val="100000"/>
              </a:lnSpc>
              <a:spcBef>
                <a:spcPts val="1300"/>
              </a:spcBef>
              <a:spcAft>
                <a:spcPts val="0"/>
              </a:spcAft>
              <a:buClr>
                <a:srgbClr val="E5E5E5"/>
              </a:buClr>
              <a:buSzPts val="1800"/>
              <a:buFont typeface="Raleway"/>
              <a:buNone/>
            </a:pPr>
            <a:r>
              <a:t/>
            </a:r>
            <a:endParaRPr sz="1900">
              <a:solidFill>
                <a:srgbClr val="FFFFFF"/>
              </a:solidFill>
              <a:latin typeface="Raleway"/>
              <a:ea typeface="Raleway"/>
              <a:cs typeface="Raleway"/>
              <a:sym typeface="Raleway"/>
            </a:endParaRPr>
          </a:p>
        </p:txBody>
      </p:sp>
      <p:sp>
        <p:nvSpPr>
          <p:cNvPr id="856" name="Google Shape;856;p167"/>
          <p:cNvSpPr txBox="1"/>
          <p:nvPr/>
        </p:nvSpPr>
        <p:spPr>
          <a:xfrm>
            <a:off x="710989" y="961382"/>
            <a:ext cx="8682214" cy="686763"/>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rgbClr val="FFFFFF"/>
              </a:buClr>
              <a:buSzPts val="4995"/>
              <a:buFont typeface="Raleway"/>
              <a:buNone/>
            </a:pPr>
            <a:r>
              <a:rPr b="1" lang="en-GB" sz="4995">
                <a:solidFill>
                  <a:srgbClr val="FFFFFF"/>
                </a:solidFill>
                <a:latin typeface="Raleway"/>
                <a:ea typeface="Raleway"/>
                <a:cs typeface="Raleway"/>
                <a:sym typeface="Raleway"/>
              </a:rPr>
              <a:t>Introduction</a:t>
            </a:r>
            <a:endParaRPr b="1" i="0" sz="4995" u="none" cap="none" strike="noStrike">
              <a:solidFill>
                <a:srgbClr val="FFFFFF"/>
              </a:solidFill>
              <a:latin typeface="Raleway"/>
              <a:ea typeface="Raleway"/>
              <a:cs typeface="Raleway"/>
              <a:sym typeface="Raleway"/>
            </a:endParaRPr>
          </a:p>
        </p:txBody>
      </p:sp>
      <p:sp>
        <p:nvSpPr>
          <p:cNvPr id="857" name="Google Shape;857;p167"/>
          <p:cNvSpPr/>
          <p:nvPr/>
        </p:nvSpPr>
        <p:spPr>
          <a:xfrm rot="-1944089">
            <a:off x="6399611" y="525316"/>
            <a:ext cx="515725" cy="411274"/>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58" name="Google Shape;858;p167"/>
          <p:cNvSpPr/>
          <p:nvPr/>
        </p:nvSpPr>
        <p:spPr>
          <a:xfrm rot="-1944089">
            <a:off x="6827823" y="359748"/>
            <a:ext cx="222583" cy="179307"/>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854"/>
                                        </p:tgtEl>
                                        <p:attrNameLst>
                                          <p:attrName>style.visibility</p:attrName>
                                        </p:attrNameLst>
                                      </p:cBhvr>
                                      <p:to>
                                        <p:strVal val="visible"/>
                                      </p:to>
                                    </p:set>
                                    <p:animEffect filter="fade" transition="in">
                                      <p:cBhvr>
                                        <p:cTn dur="500"/>
                                        <p:tgtEl>
                                          <p:spTgt spid="854"/>
                                        </p:tgtEl>
                                      </p:cBhvr>
                                    </p:animEffect>
                                  </p:childTnLst>
                                </p:cTn>
                              </p:par>
                              <p:par>
                                <p:cTn fill="hold" nodeType="withEffect" presetClass="entr" presetID="10" presetSubtype="0">
                                  <p:stCondLst>
                                    <p:cond delay="250"/>
                                  </p:stCondLst>
                                  <p:childTnLst>
                                    <p:set>
                                      <p:cBhvr>
                                        <p:cTn dur="1" fill="hold">
                                          <p:stCondLst>
                                            <p:cond delay="0"/>
                                          </p:stCondLst>
                                        </p:cTn>
                                        <p:tgtEl>
                                          <p:spTgt spid="852"/>
                                        </p:tgtEl>
                                        <p:attrNameLst>
                                          <p:attrName>style.visibility</p:attrName>
                                        </p:attrNameLst>
                                      </p:cBhvr>
                                      <p:to>
                                        <p:strVal val="visible"/>
                                      </p:to>
                                    </p:set>
                                    <p:animEffect filter="fade" transition="in">
                                      <p:cBhvr>
                                        <p:cTn dur="500"/>
                                        <p:tgtEl>
                                          <p:spTgt spid="85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56"/>
                                        </p:tgtEl>
                                        <p:attrNameLst>
                                          <p:attrName>style.visibility</p:attrName>
                                        </p:attrNameLst>
                                      </p:cBhvr>
                                      <p:to>
                                        <p:strVal val="visible"/>
                                      </p:to>
                                    </p:set>
                                    <p:animEffect filter="fade" transition="in">
                                      <p:cBhvr>
                                        <p:cTn dur="1000"/>
                                        <p:tgtEl>
                                          <p:spTgt spid="856"/>
                                        </p:tgtEl>
                                      </p:cBhvr>
                                    </p:animEffect>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855"/>
                                        </p:tgtEl>
                                        <p:attrNameLst>
                                          <p:attrName>style.visibility</p:attrName>
                                        </p:attrNameLst>
                                      </p:cBhvr>
                                      <p:to>
                                        <p:strVal val="visible"/>
                                      </p:to>
                                    </p:set>
                                    <p:anim calcmode="lin" valueType="num">
                                      <p:cBhvr additive="base">
                                        <p:cTn dur="1800"/>
                                        <p:tgtEl>
                                          <p:spTgt spid="8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pic>
        <p:nvPicPr>
          <p:cNvPr id="863" name="Google Shape;863;p168"/>
          <p:cNvPicPr preferRelativeResize="0"/>
          <p:nvPr/>
        </p:nvPicPr>
        <p:blipFill rotWithShape="1">
          <a:blip r:embed="rId3">
            <a:alphaModFix/>
          </a:blip>
          <a:srcRect b="0" l="0" r="0" t="0"/>
          <a:stretch/>
        </p:blipFill>
        <p:spPr>
          <a:xfrm>
            <a:off x="6426764" y="1079105"/>
            <a:ext cx="5054601" cy="5080790"/>
          </a:xfrm>
          <a:prstGeom prst="rect">
            <a:avLst/>
          </a:prstGeom>
          <a:noFill/>
          <a:ln>
            <a:noFill/>
          </a:ln>
        </p:spPr>
      </p:pic>
      <p:grpSp>
        <p:nvGrpSpPr>
          <p:cNvPr id="864" name="Google Shape;864;p168"/>
          <p:cNvGrpSpPr/>
          <p:nvPr/>
        </p:nvGrpSpPr>
        <p:grpSpPr>
          <a:xfrm rot="5400000">
            <a:off x="3672719" y="1857009"/>
            <a:ext cx="188425" cy="3726570"/>
            <a:chOff x="6132021" y="1798326"/>
            <a:chExt cx="188425" cy="3726570"/>
          </a:xfrm>
        </p:grpSpPr>
        <p:sp>
          <p:nvSpPr>
            <p:cNvPr id="865" name="Google Shape;865;p168"/>
            <p:cNvSpPr/>
            <p:nvPr/>
          </p:nvSpPr>
          <p:spPr>
            <a:xfrm>
              <a:off x="6192982" y="2327565"/>
              <a:ext cx="83127" cy="265176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6" name="Google Shape;866;p168"/>
            <p:cNvSpPr/>
            <p:nvPr/>
          </p:nvSpPr>
          <p:spPr>
            <a:xfrm>
              <a:off x="6137565" y="2069871"/>
              <a:ext cx="180109" cy="157942"/>
            </a:xfrm>
            <a:prstGeom prst="triangle">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7" name="Google Shape;867;p168"/>
            <p:cNvSpPr/>
            <p:nvPr/>
          </p:nvSpPr>
          <p:spPr>
            <a:xfrm>
              <a:off x="6132021" y="1798326"/>
              <a:ext cx="180109" cy="157942"/>
            </a:xfrm>
            <a:prstGeom prst="triangle">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8" name="Google Shape;868;p168"/>
            <p:cNvSpPr/>
            <p:nvPr/>
          </p:nvSpPr>
          <p:spPr>
            <a:xfrm>
              <a:off x="6140337" y="5366954"/>
              <a:ext cx="180109" cy="157942"/>
            </a:xfrm>
            <a:prstGeom prst="triangle">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9" name="Google Shape;869;p168"/>
            <p:cNvSpPr/>
            <p:nvPr/>
          </p:nvSpPr>
          <p:spPr>
            <a:xfrm>
              <a:off x="6134793" y="5095409"/>
              <a:ext cx="180109" cy="157942"/>
            </a:xfrm>
            <a:prstGeom prst="triangle">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870" name="Google Shape;870;p168"/>
          <p:cNvSpPr txBox="1"/>
          <p:nvPr/>
        </p:nvSpPr>
        <p:spPr>
          <a:xfrm>
            <a:off x="6701750" y="1776175"/>
            <a:ext cx="4705200" cy="3067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Raleway"/>
              <a:buNone/>
            </a:pPr>
            <a:r>
              <a:rPr b="1" lang="en-GB" sz="1800">
                <a:latin typeface="Raleway"/>
                <a:ea typeface="Raleway"/>
                <a:cs typeface="Raleway"/>
                <a:sym typeface="Raleway"/>
              </a:rPr>
              <a:t>De nos jours, plusieurs personnes possédant des véhicules n'arrivent pas à trouver des gens qui ont la même destination en voyage , soit qui sont intéressés par la diminution du coût de transport , ou simplement qu'ils ne veulent pas voyager tout seul . Ce type de transport est appelé le Covoiturage dont le but est d'utiliser le même moyen de transport par plusieurs personnes pour voyager afin de diminuer le coût ou avoir des camarades de voyage au lieu de voyager seul.</a:t>
            </a:r>
            <a:endParaRPr b="1" sz="1800" u="none" cap="none" strike="noStrike">
              <a:solidFill>
                <a:srgbClr val="000000"/>
              </a:solidFill>
              <a:latin typeface="Raleway"/>
              <a:ea typeface="Raleway"/>
              <a:cs typeface="Raleway"/>
              <a:sym typeface="Raleway"/>
            </a:endParaRPr>
          </a:p>
        </p:txBody>
      </p:sp>
      <p:sp>
        <p:nvSpPr>
          <p:cNvPr id="871" name="Google Shape;871;p168"/>
          <p:cNvSpPr txBox="1"/>
          <p:nvPr/>
        </p:nvSpPr>
        <p:spPr>
          <a:xfrm>
            <a:off x="1239583" y="2778825"/>
            <a:ext cx="5054700" cy="686700"/>
          </a:xfrm>
          <a:prstGeom prst="rect">
            <a:avLst/>
          </a:prstGeom>
          <a:noFill/>
          <a:ln>
            <a:noFill/>
          </a:ln>
        </p:spPr>
        <p:txBody>
          <a:bodyPr anchorCtr="0" anchor="t" bIns="45700" lIns="91425" spcFirstLastPara="1" rIns="91425" wrap="square" tIns="45700">
            <a:noAutofit/>
          </a:bodyPr>
          <a:lstStyle/>
          <a:p>
            <a:pPr indent="0" lvl="0" marL="0" marR="0" rtl="0" algn="ctr">
              <a:lnSpc>
                <a:spcPct val="70000"/>
              </a:lnSpc>
              <a:spcBef>
                <a:spcPts val="0"/>
              </a:spcBef>
              <a:spcAft>
                <a:spcPts val="0"/>
              </a:spcAft>
              <a:buClr>
                <a:srgbClr val="FFFFFF"/>
              </a:buClr>
              <a:buSzPts val="4995"/>
              <a:buFont typeface="Raleway"/>
              <a:buNone/>
            </a:pPr>
            <a:r>
              <a:rPr b="1" lang="en-GB" sz="4995">
                <a:latin typeface="Raleway"/>
                <a:ea typeface="Raleway"/>
                <a:cs typeface="Raleway"/>
                <a:sym typeface="Raleway"/>
              </a:rPr>
              <a:t>Problématique</a:t>
            </a:r>
            <a:endParaRPr b="1" i="0" sz="4995" u="none" cap="none" strike="noStrike">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71"/>
                                        </p:tgtEl>
                                        <p:attrNameLst>
                                          <p:attrName>style.visibility</p:attrName>
                                        </p:attrNameLst>
                                      </p:cBhvr>
                                      <p:to>
                                        <p:strVal val="visible"/>
                                      </p:to>
                                    </p:set>
                                    <p:animEffect filter="fade" transition="in">
                                      <p:cBhvr>
                                        <p:cTn dur="1000"/>
                                        <p:tgtEl>
                                          <p:spTgt spid="871"/>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864"/>
                                        </p:tgtEl>
                                        <p:attrNameLst>
                                          <p:attrName>style.visibility</p:attrName>
                                        </p:attrNameLst>
                                      </p:cBhvr>
                                      <p:to>
                                        <p:strVal val="visible"/>
                                      </p:to>
                                    </p:set>
                                    <p:anim calcmode="lin" valueType="num">
                                      <p:cBhvr additive="base">
                                        <p:cTn dur="1000"/>
                                        <p:tgtEl>
                                          <p:spTgt spid="864"/>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1000"/>
                                        <p:tgtEl>
                                          <p:spTgt spid="863"/>
                                        </p:tgtEl>
                                      </p:cBhvr>
                                    </p:animEffect>
                                  </p:childTnLst>
                                </p:cTn>
                              </p:par>
                              <p:par>
                                <p:cTn fill="hold" nodeType="with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1000"/>
                                        <p:tgtEl>
                                          <p:spTgt spid="8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69"/>
          <p:cNvSpPr/>
          <p:nvPr/>
        </p:nvSpPr>
        <p:spPr>
          <a:xfrm>
            <a:off x="4036819" y="2060983"/>
            <a:ext cx="4118361" cy="2736033"/>
          </a:xfrm>
          <a:prstGeom prst="rect">
            <a:avLst/>
          </a:prstGeom>
          <a:noFill/>
          <a:ln cap="flat" cmpd="sng" w="1016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haroni"/>
              <a:buNone/>
            </a:pPr>
            <a:r>
              <a:t/>
            </a:r>
            <a:endParaRPr b="0" i="0" sz="1800" u="none" cap="none" strike="noStrike">
              <a:solidFill>
                <a:srgbClr val="FFFFFF"/>
              </a:solidFill>
              <a:latin typeface="Aharoni"/>
              <a:ea typeface="Aharoni"/>
              <a:cs typeface="Aharoni"/>
              <a:sym typeface="Aharoni"/>
            </a:endParaRPr>
          </a:p>
          <a:p>
            <a:pPr indent="0" lvl="0" marL="0" marR="0" rtl="0" algn="ctr">
              <a:lnSpc>
                <a:spcPct val="100000"/>
              </a:lnSpc>
              <a:spcBef>
                <a:spcPts val="0"/>
              </a:spcBef>
              <a:spcAft>
                <a:spcPts val="0"/>
              </a:spcAft>
              <a:buClr>
                <a:srgbClr val="FFFFFF"/>
              </a:buClr>
              <a:buSzPts val="6000"/>
              <a:buFont typeface="Aharoni"/>
              <a:buNone/>
            </a:pPr>
            <a:r>
              <a:rPr b="1" lang="en-GB" sz="6000">
                <a:solidFill>
                  <a:srgbClr val="FFFFFF"/>
                </a:solidFill>
                <a:latin typeface="Raleway"/>
                <a:ea typeface="Raleway"/>
                <a:cs typeface="Raleway"/>
                <a:sym typeface="Raleway"/>
              </a:rPr>
              <a:t>Interfaces</a:t>
            </a:r>
            <a:endParaRPr b="1" i="0" sz="1800" u="none" cap="none" strike="noStrike">
              <a:solidFill>
                <a:srgbClr val="FFFFFF"/>
              </a:solidFill>
              <a:latin typeface="Raleway"/>
              <a:ea typeface="Raleway"/>
              <a:cs typeface="Raleway"/>
              <a:sym typeface="Raleway"/>
            </a:endParaRPr>
          </a:p>
          <a:p>
            <a:pPr indent="0" lvl="0" marL="0" marR="0" rtl="0" algn="ctr">
              <a:lnSpc>
                <a:spcPct val="100000"/>
              </a:lnSpc>
              <a:spcBef>
                <a:spcPts val="0"/>
              </a:spcBef>
              <a:spcAft>
                <a:spcPts val="0"/>
              </a:spcAft>
              <a:buClr>
                <a:srgbClr val="FFFFFF"/>
              </a:buClr>
              <a:buSzPts val="2400"/>
              <a:buFont typeface="Aharoni"/>
              <a:buNone/>
            </a:pPr>
            <a:r>
              <a:t/>
            </a:r>
            <a:endParaRPr b="0" i="0" sz="1800" u="none" cap="none" strike="noStrike">
              <a:solidFill>
                <a:srgbClr val="FFFFFF"/>
              </a:solidFill>
              <a:latin typeface="Aharoni"/>
              <a:ea typeface="Aharoni"/>
              <a:cs typeface="Aharoni"/>
              <a:sym typeface="Aharoni"/>
            </a:endParaRPr>
          </a:p>
        </p:txBody>
      </p:sp>
      <p:sp>
        <p:nvSpPr>
          <p:cNvPr id="877" name="Google Shape;877;p169"/>
          <p:cNvSpPr/>
          <p:nvPr/>
        </p:nvSpPr>
        <p:spPr>
          <a:xfrm>
            <a:off x="0" y="3014661"/>
            <a:ext cx="4036817" cy="8286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8" name="Google Shape;878;p169"/>
          <p:cNvSpPr/>
          <p:nvPr/>
        </p:nvSpPr>
        <p:spPr>
          <a:xfrm>
            <a:off x="8167881" y="3014661"/>
            <a:ext cx="4024119" cy="8286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879" name="Google Shape;879;p169"/>
          <p:cNvPicPr preferRelativeResize="0"/>
          <p:nvPr/>
        </p:nvPicPr>
        <p:blipFill rotWithShape="1">
          <a:blip r:embed="rId3">
            <a:alphaModFix/>
          </a:blip>
          <a:srcRect b="0" l="0" r="0" t="0"/>
          <a:stretch/>
        </p:blipFill>
        <p:spPr>
          <a:xfrm>
            <a:off x="9258300" y="5247493"/>
            <a:ext cx="1809751" cy="583790"/>
          </a:xfrm>
          <a:prstGeom prst="rect">
            <a:avLst/>
          </a:prstGeom>
          <a:noFill/>
          <a:ln>
            <a:noFill/>
          </a:ln>
        </p:spPr>
      </p:pic>
      <p:pic>
        <p:nvPicPr>
          <p:cNvPr id="880" name="Google Shape;880;p169"/>
          <p:cNvPicPr preferRelativeResize="0"/>
          <p:nvPr/>
        </p:nvPicPr>
        <p:blipFill rotWithShape="1">
          <a:blip r:embed="rId4">
            <a:alphaModFix/>
          </a:blip>
          <a:srcRect b="0" l="0" r="0" t="0"/>
          <a:stretch/>
        </p:blipFill>
        <p:spPr>
          <a:xfrm>
            <a:off x="1929692" y="953100"/>
            <a:ext cx="1430859" cy="830822"/>
          </a:xfrm>
          <a:prstGeom prst="rect">
            <a:avLst/>
          </a:prstGeom>
          <a:noFill/>
          <a:ln>
            <a:noFill/>
          </a:ln>
        </p:spPr>
      </p:pic>
      <p:pic>
        <p:nvPicPr>
          <p:cNvPr id="881" name="Google Shape;881;p169"/>
          <p:cNvPicPr preferRelativeResize="0"/>
          <p:nvPr/>
        </p:nvPicPr>
        <p:blipFill rotWithShape="1">
          <a:blip r:embed="rId5">
            <a:alphaModFix/>
          </a:blip>
          <a:srcRect b="0" l="0" r="0" t="0"/>
          <a:stretch/>
        </p:blipFill>
        <p:spPr>
          <a:xfrm>
            <a:off x="2139033" y="5248186"/>
            <a:ext cx="904018" cy="139080"/>
          </a:xfrm>
          <a:prstGeom prst="rect">
            <a:avLst/>
          </a:prstGeom>
          <a:noFill/>
          <a:ln>
            <a:noFill/>
          </a:ln>
        </p:spPr>
      </p:pic>
      <p:pic>
        <p:nvPicPr>
          <p:cNvPr id="882" name="Google Shape;882;p169"/>
          <p:cNvPicPr preferRelativeResize="0"/>
          <p:nvPr/>
        </p:nvPicPr>
        <p:blipFill rotWithShape="1">
          <a:blip r:embed="rId5">
            <a:alphaModFix/>
          </a:blip>
          <a:srcRect b="0" l="0" r="0" t="0"/>
          <a:stretch/>
        </p:blipFill>
        <p:spPr>
          <a:xfrm>
            <a:off x="1477683" y="1298971"/>
            <a:ext cx="904018" cy="139080"/>
          </a:xfrm>
          <a:prstGeom prst="rect">
            <a:avLst/>
          </a:prstGeom>
          <a:noFill/>
          <a:ln>
            <a:noFill/>
          </a:ln>
        </p:spPr>
      </p:pic>
      <p:pic>
        <p:nvPicPr>
          <p:cNvPr id="883" name="Google Shape;883;p169"/>
          <p:cNvPicPr preferRelativeResize="0"/>
          <p:nvPr/>
        </p:nvPicPr>
        <p:blipFill rotWithShape="1">
          <a:blip r:embed="rId6">
            <a:alphaModFix/>
          </a:blip>
          <a:srcRect b="0" l="0" r="0" t="0"/>
          <a:stretch/>
        </p:blipFill>
        <p:spPr>
          <a:xfrm rot="-5400000">
            <a:off x="9410917" y="579909"/>
            <a:ext cx="1504516" cy="1855401"/>
          </a:xfrm>
          <a:prstGeom prst="rect">
            <a:avLst/>
          </a:prstGeom>
          <a:noFill/>
          <a:ln>
            <a:noFill/>
          </a:ln>
        </p:spPr>
      </p:pic>
      <p:sp>
        <p:nvSpPr>
          <p:cNvPr id="884" name="Google Shape;884;p169"/>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881"/>
                                        </p:tgtEl>
                                        <p:attrNameLst>
                                          <p:attrName>style.visibility</p:attrName>
                                        </p:attrNameLst>
                                      </p:cBhvr>
                                      <p:to>
                                        <p:strVal val="visible"/>
                                      </p:to>
                                    </p:set>
                                    <p:animEffect filter="fade" transition="in">
                                      <p:cBhvr>
                                        <p:cTn dur="500"/>
                                        <p:tgtEl>
                                          <p:spTgt spid="881"/>
                                        </p:tgtEl>
                                      </p:cBhvr>
                                    </p:animEffect>
                                  </p:childTnLst>
                                </p:cTn>
                              </p:par>
                              <p:par>
                                <p:cTn fill="hold" nodeType="withEffect" presetClass="entr" presetID="10" presetSubtype="0">
                                  <p:stCondLst>
                                    <p:cond delay="250"/>
                                  </p:stCondLst>
                                  <p:childTnLst>
                                    <p:set>
                                      <p:cBhvr>
                                        <p:cTn dur="1" fill="hold">
                                          <p:stCondLst>
                                            <p:cond delay="0"/>
                                          </p:stCondLst>
                                        </p:cTn>
                                        <p:tgtEl>
                                          <p:spTgt spid="882"/>
                                        </p:tgtEl>
                                        <p:attrNameLst>
                                          <p:attrName>style.visibility</p:attrName>
                                        </p:attrNameLst>
                                      </p:cBhvr>
                                      <p:to>
                                        <p:strVal val="visible"/>
                                      </p:to>
                                    </p:set>
                                    <p:animEffect filter="fade" transition="in">
                                      <p:cBhvr>
                                        <p:cTn dur="500"/>
                                        <p:tgtEl>
                                          <p:spTgt spid="88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1000"/>
                                        <p:tgtEl>
                                          <p:spTgt spid="8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70"/>
          <p:cNvSpPr/>
          <p:nvPr/>
        </p:nvSpPr>
        <p:spPr>
          <a:xfrm>
            <a:off x="11455373" y="6225228"/>
            <a:ext cx="335149" cy="33514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0" name="Google Shape;890;p170"/>
          <p:cNvSpPr/>
          <p:nvPr/>
        </p:nvSpPr>
        <p:spPr>
          <a:xfrm>
            <a:off x="183559" y="3167263"/>
            <a:ext cx="473938" cy="473938"/>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1" name="Google Shape;891;p170"/>
          <p:cNvSpPr/>
          <p:nvPr/>
        </p:nvSpPr>
        <p:spPr>
          <a:xfrm>
            <a:off x="5912129" y="5970393"/>
            <a:ext cx="247092" cy="247092"/>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2" name="Google Shape;892;p170"/>
          <p:cNvSpPr txBox="1"/>
          <p:nvPr/>
        </p:nvSpPr>
        <p:spPr>
          <a:xfrm>
            <a:off x="6298922" y="672354"/>
            <a:ext cx="5491500" cy="474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Connexion</a:t>
            </a:r>
            <a:endParaRPr b="1" i="0" sz="2400" u="none" cap="none" strike="noStrike">
              <a:solidFill>
                <a:srgbClr val="FFC000"/>
              </a:solidFill>
              <a:latin typeface="Raleway"/>
              <a:ea typeface="Raleway"/>
              <a:cs typeface="Raleway"/>
              <a:sym typeface="Raleway"/>
            </a:endParaRPr>
          </a:p>
        </p:txBody>
      </p:sp>
      <p:pic>
        <p:nvPicPr>
          <p:cNvPr id="893" name="Google Shape;893;p170"/>
          <p:cNvPicPr preferRelativeResize="0"/>
          <p:nvPr/>
        </p:nvPicPr>
        <p:blipFill rotWithShape="1">
          <a:blip r:embed="rId3">
            <a:alphaModFix/>
          </a:blip>
          <a:srcRect b="0" l="0" r="0" t="0"/>
          <a:stretch/>
        </p:blipFill>
        <p:spPr>
          <a:xfrm>
            <a:off x="2143982" y="419366"/>
            <a:ext cx="904018" cy="139080"/>
          </a:xfrm>
          <a:prstGeom prst="rect">
            <a:avLst/>
          </a:prstGeom>
          <a:noFill/>
          <a:ln>
            <a:noFill/>
          </a:ln>
        </p:spPr>
      </p:pic>
      <p:pic>
        <p:nvPicPr>
          <p:cNvPr id="894" name="Google Shape;894;p170"/>
          <p:cNvPicPr preferRelativeResize="0"/>
          <p:nvPr/>
        </p:nvPicPr>
        <p:blipFill rotWithShape="1">
          <a:blip r:embed="rId4">
            <a:alphaModFix/>
          </a:blip>
          <a:srcRect b="0" l="0" r="0" t="0"/>
          <a:stretch/>
        </p:blipFill>
        <p:spPr>
          <a:xfrm>
            <a:off x="11565580" y="2952855"/>
            <a:ext cx="485254" cy="1027596"/>
          </a:xfrm>
          <a:prstGeom prst="rect">
            <a:avLst/>
          </a:prstGeom>
          <a:noFill/>
          <a:ln>
            <a:noFill/>
          </a:ln>
        </p:spPr>
      </p:pic>
      <p:sp>
        <p:nvSpPr>
          <p:cNvPr id="895" name="Google Shape;895;p170"/>
          <p:cNvSpPr txBox="1"/>
          <p:nvPr/>
        </p:nvSpPr>
        <p:spPr>
          <a:xfrm>
            <a:off x="6368371" y="1222545"/>
            <a:ext cx="5491500" cy="193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Calibri"/>
              <a:buNone/>
            </a:pPr>
            <a:r>
              <a:rPr lang="en-GB" sz="2000">
                <a:solidFill>
                  <a:srgbClr val="FFFFFF"/>
                </a:solidFill>
                <a:latin typeface="Raleway"/>
                <a:ea typeface="Raleway"/>
                <a:cs typeface="Raleway"/>
                <a:sym typeface="Raleway"/>
              </a:rPr>
              <a:t>Avant de connecter à l’application il faut tout d’abord entrer votre email et le mot de passe et vous pouvez connecter comme utilisateur ou administrateur et on a aussi dans cette Interface deux boutons l’un si vous avez oublié le mot de passe et si vous n’avez pas le compte.</a:t>
            </a:r>
            <a:endParaRPr i="0" sz="2000" u="none" cap="none" strike="noStrike">
              <a:solidFill>
                <a:srgbClr val="FFFFFF"/>
              </a:solidFill>
              <a:latin typeface="Raleway"/>
              <a:ea typeface="Raleway"/>
              <a:cs typeface="Raleway"/>
              <a:sym typeface="Raleway"/>
            </a:endParaRPr>
          </a:p>
        </p:txBody>
      </p:sp>
      <p:pic>
        <p:nvPicPr>
          <p:cNvPr id="896" name="Google Shape;896;p170"/>
          <p:cNvPicPr preferRelativeResize="0"/>
          <p:nvPr/>
        </p:nvPicPr>
        <p:blipFill>
          <a:blip r:embed="rId5">
            <a:alphaModFix/>
          </a:blip>
          <a:stretch>
            <a:fillRect/>
          </a:stretch>
        </p:blipFill>
        <p:spPr>
          <a:xfrm>
            <a:off x="809897" y="710846"/>
            <a:ext cx="5336625" cy="4756557"/>
          </a:xfrm>
          <a:prstGeom prst="rect">
            <a:avLst/>
          </a:prstGeom>
          <a:noFill/>
          <a:ln>
            <a:noFill/>
          </a:ln>
        </p:spPr>
      </p:pic>
      <p:pic>
        <p:nvPicPr>
          <p:cNvPr id="897" name="Google Shape;897;p170"/>
          <p:cNvPicPr preferRelativeResize="0"/>
          <p:nvPr/>
        </p:nvPicPr>
        <p:blipFill>
          <a:blip r:embed="rId6">
            <a:alphaModFix/>
          </a:blip>
          <a:stretch>
            <a:fillRect/>
          </a:stretch>
        </p:blipFill>
        <p:spPr>
          <a:xfrm>
            <a:off x="6723150" y="3745932"/>
            <a:ext cx="1571625" cy="352425"/>
          </a:xfrm>
          <a:prstGeom prst="rect">
            <a:avLst/>
          </a:prstGeom>
          <a:noFill/>
          <a:ln>
            <a:noFill/>
          </a:ln>
        </p:spPr>
      </p:pic>
      <p:sp>
        <p:nvSpPr>
          <p:cNvPr id="898" name="Google Shape;898;p170"/>
          <p:cNvSpPr txBox="1"/>
          <p:nvPr/>
        </p:nvSpPr>
        <p:spPr>
          <a:xfrm>
            <a:off x="6556468" y="4316675"/>
            <a:ext cx="1905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Se connecter en tant qu’utilisateur</a:t>
            </a:r>
            <a:endParaRPr b="1" sz="1700">
              <a:solidFill>
                <a:srgbClr val="FFFFFF"/>
              </a:solidFill>
              <a:latin typeface="Raleway"/>
              <a:ea typeface="Raleway"/>
              <a:cs typeface="Raleway"/>
              <a:sym typeface="Raleway"/>
            </a:endParaRPr>
          </a:p>
        </p:txBody>
      </p:sp>
      <p:pic>
        <p:nvPicPr>
          <p:cNvPr id="899" name="Google Shape;899;p170"/>
          <p:cNvPicPr preferRelativeResize="0"/>
          <p:nvPr/>
        </p:nvPicPr>
        <p:blipFill>
          <a:blip r:embed="rId7">
            <a:alphaModFix/>
          </a:blip>
          <a:stretch>
            <a:fillRect/>
          </a:stretch>
        </p:blipFill>
        <p:spPr>
          <a:xfrm>
            <a:off x="8721475" y="3764974"/>
            <a:ext cx="1609725" cy="352425"/>
          </a:xfrm>
          <a:prstGeom prst="rect">
            <a:avLst/>
          </a:prstGeom>
          <a:noFill/>
          <a:ln>
            <a:noFill/>
          </a:ln>
        </p:spPr>
      </p:pic>
      <p:sp>
        <p:nvSpPr>
          <p:cNvPr id="900" name="Google Shape;900;p170"/>
          <p:cNvSpPr txBox="1"/>
          <p:nvPr/>
        </p:nvSpPr>
        <p:spPr>
          <a:xfrm>
            <a:off x="8475301" y="4297625"/>
            <a:ext cx="21021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Se connecter en tant qu’administrateur</a:t>
            </a:r>
            <a:endParaRPr b="1" sz="1700">
              <a:solidFill>
                <a:srgbClr val="FFFFFF"/>
              </a:solidFill>
              <a:latin typeface="Raleway"/>
              <a:ea typeface="Raleway"/>
              <a:cs typeface="Raleway"/>
              <a:sym typeface="Raleway"/>
            </a:endParaRPr>
          </a:p>
        </p:txBody>
      </p:sp>
      <p:pic>
        <p:nvPicPr>
          <p:cNvPr id="901" name="Google Shape;901;p170"/>
          <p:cNvPicPr preferRelativeResize="0"/>
          <p:nvPr/>
        </p:nvPicPr>
        <p:blipFill>
          <a:blip r:embed="rId8">
            <a:alphaModFix/>
          </a:blip>
          <a:stretch>
            <a:fillRect/>
          </a:stretch>
        </p:blipFill>
        <p:spPr>
          <a:xfrm>
            <a:off x="7390838" y="5438928"/>
            <a:ext cx="942975" cy="352425"/>
          </a:xfrm>
          <a:prstGeom prst="rect">
            <a:avLst/>
          </a:prstGeom>
          <a:noFill/>
          <a:ln>
            <a:noFill/>
          </a:ln>
        </p:spPr>
      </p:pic>
      <p:sp>
        <p:nvSpPr>
          <p:cNvPr id="902" name="Google Shape;902;p170"/>
          <p:cNvSpPr txBox="1"/>
          <p:nvPr/>
        </p:nvSpPr>
        <p:spPr>
          <a:xfrm>
            <a:off x="7204738" y="5870738"/>
            <a:ext cx="13152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Créer un compte</a:t>
            </a:r>
            <a:endParaRPr b="1" sz="1700">
              <a:solidFill>
                <a:srgbClr val="FFFFFF"/>
              </a:solidFill>
              <a:latin typeface="Raleway"/>
              <a:ea typeface="Raleway"/>
              <a:cs typeface="Raleway"/>
              <a:sym typeface="Raleway"/>
            </a:endParaRPr>
          </a:p>
        </p:txBody>
      </p:sp>
      <p:pic>
        <p:nvPicPr>
          <p:cNvPr id="903" name="Google Shape;903;p170"/>
          <p:cNvPicPr preferRelativeResize="0"/>
          <p:nvPr/>
        </p:nvPicPr>
        <p:blipFill>
          <a:blip r:embed="rId9">
            <a:alphaModFix/>
          </a:blip>
          <a:stretch>
            <a:fillRect/>
          </a:stretch>
        </p:blipFill>
        <p:spPr>
          <a:xfrm>
            <a:off x="8744688" y="5457978"/>
            <a:ext cx="1409700" cy="314325"/>
          </a:xfrm>
          <a:prstGeom prst="rect">
            <a:avLst/>
          </a:prstGeom>
          <a:noFill/>
          <a:ln>
            <a:noFill/>
          </a:ln>
        </p:spPr>
      </p:pic>
      <p:sp>
        <p:nvSpPr>
          <p:cNvPr id="904" name="Google Shape;904;p170"/>
          <p:cNvSpPr txBox="1"/>
          <p:nvPr/>
        </p:nvSpPr>
        <p:spPr>
          <a:xfrm>
            <a:off x="8497050" y="5897675"/>
            <a:ext cx="1905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Réi</a:t>
            </a:r>
            <a:r>
              <a:rPr b="1" lang="en-GB" sz="1700">
                <a:solidFill>
                  <a:srgbClr val="FFFFFF"/>
                </a:solidFill>
                <a:latin typeface="Raleway"/>
                <a:ea typeface="Raleway"/>
                <a:cs typeface="Raleway"/>
                <a:sym typeface="Raleway"/>
              </a:rPr>
              <a:t>nitialisation</a:t>
            </a:r>
            <a:r>
              <a:rPr b="1" lang="en-GB" sz="1700">
                <a:solidFill>
                  <a:srgbClr val="FFFFFF"/>
                </a:solidFill>
                <a:latin typeface="Raleway"/>
                <a:ea typeface="Raleway"/>
                <a:cs typeface="Raleway"/>
                <a:sym typeface="Raleway"/>
              </a:rPr>
              <a:t> de mot de passe</a:t>
            </a:r>
            <a:endParaRPr b="1" sz="1700">
              <a:solidFill>
                <a:srgbClr val="FFFFFF"/>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893"/>
                                        </p:tgtEl>
                                        <p:attrNameLst>
                                          <p:attrName>style.visibility</p:attrName>
                                        </p:attrNameLst>
                                      </p:cBhvr>
                                      <p:to>
                                        <p:strVal val="visible"/>
                                      </p:to>
                                    </p:set>
                                    <p:animEffect filter="fade" transition="in">
                                      <p:cBhvr>
                                        <p:cTn dur="500"/>
                                        <p:tgtEl>
                                          <p:spTgt spid="89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1000"/>
                                        <p:tgtEl>
                                          <p:spTgt spid="89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1000"/>
                                        <p:tgtEl>
                                          <p:spTgt spid="8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97"/>
                                        </p:tgtEl>
                                        <p:attrNameLst>
                                          <p:attrName>style.visibility</p:attrName>
                                        </p:attrNameLst>
                                      </p:cBhvr>
                                      <p:to>
                                        <p:strVal val="visible"/>
                                      </p:to>
                                    </p:set>
                                    <p:anim calcmode="lin" valueType="num">
                                      <p:cBhvr additive="base">
                                        <p:cTn dur="400"/>
                                        <p:tgtEl>
                                          <p:spTgt spid="897"/>
                                        </p:tgtEl>
                                        <p:attrNameLst>
                                          <p:attrName>ppt_y</p:attrName>
                                        </p:attrNameLst>
                                      </p:cBhvr>
                                      <p:tavLst>
                                        <p:tav fmla="" tm="0">
                                          <p:val>
                                            <p:strVal val="#ppt_y-1"/>
                                          </p:val>
                                        </p:tav>
                                        <p:tav fmla="" tm="100000">
                                          <p:val>
                                            <p:strVal val="#ppt_y"/>
                                          </p:val>
                                        </p:tav>
                                      </p:tavLst>
                                    </p:anim>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1000"/>
                                        <p:tgtEl>
                                          <p:spTgt spid="8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99"/>
                                        </p:tgtEl>
                                        <p:attrNameLst>
                                          <p:attrName>style.visibility</p:attrName>
                                        </p:attrNameLst>
                                      </p:cBhvr>
                                      <p:to>
                                        <p:strVal val="visible"/>
                                      </p:to>
                                    </p:set>
                                    <p:anim calcmode="lin" valueType="num">
                                      <p:cBhvr additive="base">
                                        <p:cTn dur="500"/>
                                        <p:tgtEl>
                                          <p:spTgt spid="899"/>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1000"/>
                                        <p:tgtEl>
                                          <p:spTgt spid="9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01"/>
                                        </p:tgtEl>
                                        <p:attrNameLst>
                                          <p:attrName>style.visibility</p:attrName>
                                        </p:attrNameLst>
                                      </p:cBhvr>
                                      <p:to>
                                        <p:strVal val="visible"/>
                                      </p:to>
                                    </p:set>
                                    <p:anim calcmode="lin" valueType="num">
                                      <p:cBhvr additive="base">
                                        <p:cTn dur="500"/>
                                        <p:tgtEl>
                                          <p:spTgt spid="901"/>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1000"/>
                                        <p:tgtEl>
                                          <p:spTgt spid="9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03"/>
                                        </p:tgtEl>
                                        <p:attrNameLst>
                                          <p:attrName>style.visibility</p:attrName>
                                        </p:attrNameLst>
                                      </p:cBhvr>
                                      <p:to>
                                        <p:strVal val="visible"/>
                                      </p:to>
                                    </p:set>
                                    <p:anim calcmode="lin" valueType="num">
                                      <p:cBhvr additive="base">
                                        <p:cTn dur="500"/>
                                        <p:tgtEl>
                                          <p:spTgt spid="903"/>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04"/>
                                        </p:tgtEl>
                                        <p:attrNameLst>
                                          <p:attrName>style.visibility</p:attrName>
                                        </p:attrNameLst>
                                      </p:cBhvr>
                                      <p:to>
                                        <p:strVal val="visible"/>
                                      </p:to>
                                    </p:set>
                                    <p:animEffect filter="fade" transition="in">
                                      <p:cBhvr>
                                        <p:cTn dur="1000"/>
                                        <p:tgtEl>
                                          <p:spTgt spid="9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71"/>
          <p:cNvSpPr/>
          <p:nvPr/>
        </p:nvSpPr>
        <p:spPr>
          <a:xfrm>
            <a:off x="36300" y="43343"/>
            <a:ext cx="12119400" cy="6771300"/>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10" name="Google Shape;910;p171"/>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11" name="Google Shape;911;p171"/>
          <p:cNvSpPr txBox="1"/>
          <p:nvPr/>
        </p:nvSpPr>
        <p:spPr>
          <a:xfrm>
            <a:off x="6830224" y="672350"/>
            <a:ext cx="4567800" cy="474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Inscription</a:t>
            </a:r>
            <a:endParaRPr b="1" i="0" sz="2400" u="none" cap="none" strike="noStrike">
              <a:solidFill>
                <a:srgbClr val="FFC000"/>
              </a:solidFill>
              <a:latin typeface="Raleway"/>
              <a:ea typeface="Raleway"/>
              <a:cs typeface="Raleway"/>
              <a:sym typeface="Raleway"/>
            </a:endParaRPr>
          </a:p>
        </p:txBody>
      </p:sp>
      <p:sp>
        <p:nvSpPr>
          <p:cNvPr id="912" name="Google Shape;912;p171"/>
          <p:cNvSpPr txBox="1"/>
          <p:nvPr/>
        </p:nvSpPr>
        <p:spPr>
          <a:xfrm>
            <a:off x="6368375" y="1222549"/>
            <a:ext cx="5491500" cy="146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Calibri"/>
              <a:buNone/>
            </a:pPr>
            <a:r>
              <a:rPr lang="en-GB" sz="2000">
                <a:solidFill>
                  <a:srgbClr val="FFFFFF"/>
                </a:solidFill>
                <a:latin typeface="Raleway"/>
                <a:ea typeface="Raleway"/>
                <a:cs typeface="Raleway"/>
                <a:sym typeface="Raleway"/>
              </a:rPr>
              <a:t>Si vous n’avez pas de compte il faut juste remplir le formulaire suivant et comme ça vous aurez un compte pour utiliser les fonctionnalités de notre applications.</a:t>
            </a:r>
            <a:endParaRPr i="0" sz="2000" u="none" cap="none" strike="noStrike">
              <a:solidFill>
                <a:srgbClr val="FFFFFF"/>
              </a:solidFill>
              <a:latin typeface="Raleway"/>
              <a:ea typeface="Raleway"/>
              <a:cs typeface="Raleway"/>
              <a:sym typeface="Raleway"/>
            </a:endParaRPr>
          </a:p>
        </p:txBody>
      </p:sp>
      <p:pic>
        <p:nvPicPr>
          <p:cNvPr id="913" name="Google Shape;913;p171"/>
          <p:cNvPicPr preferRelativeResize="0"/>
          <p:nvPr/>
        </p:nvPicPr>
        <p:blipFill>
          <a:blip r:embed="rId3">
            <a:alphaModFix/>
          </a:blip>
          <a:stretch>
            <a:fillRect/>
          </a:stretch>
        </p:blipFill>
        <p:spPr>
          <a:xfrm>
            <a:off x="6782213" y="2858238"/>
            <a:ext cx="1285875" cy="342900"/>
          </a:xfrm>
          <a:prstGeom prst="rect">
            <a:avLst/>
          </a:prstGeom>
          <a:noFill/>
          <a:ln>
            <a:noFill/>
          </a:ln>
        </p:spPr>
      </p:pic>
      <p:pic>
        <p:nvPicPr>
          <p:cNvPr id="914" name="Google Shape;914;p171"/>
          <p:cNvPicPr preferRelativeResize="0"/>
          <p:nvPr/>
        </p:nvPicPr>
        <p:blipFill>
          <a:blip r:embed="rId4">
            <a:alphaModFix/>
          </a:blip>
          <a:stretch>
            <a:fillRect/>
          </a:stretch>
        </p:blipFill>
        <p:spPr>
          <a:xfrm>
            <a:off x="8854622" y="2863013"/>
            <a:ext cx="2127750" cy="333375"/>
          </a:xfrm>
          <a:prstGeom prst="rect">
            <a:avLst/>
          </a:prstGeom>
          <a:noFill/>
          <a:ln>
            <a:noFill/>
          </a:ln>
        </p:spPr>
      </p:pic>
      <p:pic>
        <p:nvPicPr>
          <p:cNvPr id="915" name="Google Shape;915;p171"/>
          <p:cNvPicPr preferRelativeResize="0"/>
          <p:nvPr/>
        </p:nvPicPr>
        <p:blipFill>
          <a:blip r:embed="rId5">
            <a:alphaModFix/>
          </a:blip>
          <a:stretch>
            <a:fillRect/>
          </a:stretch>
        </p:blipFill>
        <p:spPr>
          <a:xfrm>
            <a:off x="612488" y="672350"/>
            <a:ext cx="5686425" cy="5067300"/>
          </a:xfrm>
          <a:prstGeom prst="rect">
            <a:avLst/>
          </a:prstGeom>
          <a:noFill/>
          <a:ln>
            <a:noFill/>
          </a:ln>
        </p:spPr>
      </p:pic>
      <p:sp>
        <p:nvSpPr>
          <p:cNvPr id="916" name="Google Shape;916;p171"/>
          <p:cNvSpPr txBox="1"/>
          <p:nvPr/>
        </p:nvSpPr>
        <p:spPr>
          <a:xfrm>
            <a:off x="6472656" y="3465525"/>
            <a:ext cx="1905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Sortir à la fenêtre précédente</a:t>
            </a:r>
            <a:endParaRPr b="1" sz="1700">
              <a:solidFill>
                <a:srgbClr val="FFFFFF"/>
              </a:solidFill>
              <a:latin typeface="Raleway"/>
              <a:ea typeface="Raleway"/>
              <a:cs typeface="Raleway"/>
              <a:sym typeface="Raleway"/>
            </a:endParaRPr>
          </a:p>
        </p:txBody>
      </p:sp>
      <p:sp>
        <p:nvSpPr>
          <p:cNvPr id="917" name="Google Shape;917;p171"/>
          <p:cNvSpPr txBox="1"/>
          <p:nvPr/>
        </p:nvSpPr>
        <p:spPr>
          <a:xfrm>
            <a:off x="8966006" y="3465525"/>
            <a:ext cx="1905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FFFFFF"/>
                </a:solidFill>
                <a:latin typeface="Raleway"/>
                <a:ea typeface="Raleway"/>
                <a:cs typeface="Raleway"/>
                <a:sym typeface="Raleway"/>
              </a:rPr>
              <a:t>Enregistrer les informations saisies</a:t>
            </a:r>
            <a:endParaRPr b="1" sz="1700">
              <a:solidFill>
                <a:srgbClr val="FFFFFF"/>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909"/>
                                        </p:tgtEl>
                                        <p:attrNameLst>
                                          <p:attrName>style.visibility</p:attrName>
                                        </p:attrNameLst>
                                      </p:cBhvr>
                                      <p:to>
                                        <p:strVal val="visible"/>
                                      </p:to>
                                    </p:set>
                                    <p:animEffect filter="fade" transition="in">
                                      <p:cBhvr>
                                        <p:cTn dur="500"/>
                                        <p:tgtEl>
                                          <p:spTgt spid="90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1000"/>
                                        <p:tgtEl>
                                          <p:spTgt spid="9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1000"/>
                                        <p:tgtEl>
                                          <p:spTgt spid="9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1000"/>
                                        <p:tgtEl>
                                          <p:spTgt spid="912"/>
                                        </p:tgtEl>
                                      </p:cBhvr>
                                    </p:animEffect>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913"/>
                                        </p:tgtEl>
                                        <p:attrNameLst>
                                          <p:attrName>style.visibility</p:attrName>
                                        </p:attrNameLst>
                                      </p:cBhvr>
                                      <p:to>
                                        <p:strVal val="visible"/>
                                      </p:to>
                                    </p:set>
                                    <p:anim calcmode="lin" valueType="num">
                                      <p:cBhvr additive="base">
                                        <p:cTn dur="1000"/>
                                        <p:tgtEl>
                                          <p:spTgt spid="913"/>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1000"/>
                                        <p:tgtEl>
                                          <p:spTgt spid="916"/>
                                        </p:tgtEl>
                                      </p:cBhvr>
                                    </p:animEffect>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914"/>
                                        </p:tgtEl>
                                        <p:attrNameLst>
                                          <p:attrName>style.visibility</p:attrName>
                                        </p:attrNameLst>
                                      </p:cBhvr>
                                      <p:to>
                                        <p:strVal val="visible"/>
                                      </p:to>
                                    </p:set>
                                    <p:anim calcmode="lin" valueType="num">
                                      <p:cBhvr additive="base">
                                        <p:cTn dur="1000"/>
                                        <p:tgtEl>
                                          <p:spTgt spid="914"/>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1000"/>
                                        <p:tgtEl>
                                          <p:spTgt spid="9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72"/>
          <p:cNvSpPr/>
          <p:nvPr/>
        </p:nvSpPr>
        <p:spPr>
          <a:xfrm>
            <a:off x="11455373" y="6225228"/>
            <a:ext cx="335100" cy="335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23" name="Google Shape;923;p172"/>
          <p:cNvSpPr/>
          <p:nvPr/>
        </p:nvSpPr>
        <p:spPr>
          <a:xfrm>
            <a:off x="183559" y="3167263"/>
            <a:ext cx="474000" cy="474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24" name="Google Shape;924;p172"/>
          <p:cNvSpPr/>
          <p:nvPr/>
        </p:nvSpPr>
        <p:spPr>
          <a:xfrm>
            <a:off x="5912129" y="5970393"/>
            <a:ext cx="247200" cy="2472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25" name="Google Shape;925;p172"/>
          <p:cNvSpPr txBox="1"/>
          <p:nvPr/>
        </p:nvSpPr>
        <p:spPr>
          <a:xfrm>
            <a:off x="3350247" y="865879"/>
            <a:ext cx="5491500" cy="474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000"/>
              </a:buClr>
              <a:buSzPts val="2400"/>
              <a:buFont typeface="Raleway"/>
              <a:buNone/>
            </a:pPr>
            <a:r>
              <a:rPr b="1" lang="en-GB" sz="2400">
                <a:solidFill>
                  <a:srgbClr val="FFC000"/>
                </a:solidFill>
                <a:latin typeface="Raleway"/>
                <a:ea typeface="Raleway"/>
                <a:cs typeface="Raleway"/>
                <a:sym typeface="Raleway"/>
              </a:rPr>
              <a:t>Réinitialisation de mot de passe</a:t>
            </a:r>
            <a:endParaRPr b="1" i="0" sz="2400" u="none" cap="none" strike="noStrike">
              <a:solidFill>
                <a:srgbClr val="FFC000"/>
              </a:solidFill>
              <a:latin typeface="Raleway"/>
              <a:ea typeface="Raleway"/>
              <a:cs typeface="Raleway"/>
              <a:sym typeface="Raleway"/>
            </a:endParaRPr>
          </a:p>
        </p:txBody>
      </p:sp>
      <p:pic>
        <p:nvPicPr>
          <p:cNvPr id="926" name="Google Shape;926;p172"/>
          <p:cNvPicPr preferRelativeResize="0"/>
          <p:nvPr/>
        </p:nvPicPr>
        <p:blipFill rotWithShape="1">
          <a:blip r:embed="rId3">
            <a:alphaModFix/>
          </a:blip>
          <a:srcRect b="0" l="0" r="0" t="0"/>
          <a:stretch/>
        </p:blipFill>
        <p:spPr>
          <a:xfrm>
            <a:off x="2143982" y="419366"/>
            <a:ext cx="904018" cy="139080"/>
          </a:xfrm>
          <a:prstGeom prst="rect">
            <a:avLst/>
          </a:prstGeom>
          <a:noFill/>
          <a:ln>
            <a:noFill/>
          </a:ln>
        </p:spPr>
      </p:pic>
      <p:pic>
        <p:nvPicPr>
          <p:cNvPr id="927" name="Google Shape;927;p172"/>
          <p:cNvPicPr preferRelativeResize="0"/>
          <p:nvPr/>
        </p:nvPicPr>
        <p:blipFill rotWithShape="1">
          <a:blip r:embed="rId4">
            <a:alphaModFix/>
          </a:blip>
          <a:srcRect b="0" l="0" r="0" t="0"/>
          <a:stretch/>
        </p:blipFill>
        <p:spPr>
          <a:xfrm>
            <a:off x="11565580" y="2952855"/>
            <a:ext cx="485254" cy="1027596"/>
          </a:xfrm>
          <a:prstGeom prst="rect">
            <a:avLst/>
          </a:prstGeom>
          <a:noFill/>
          <a:ln>
            <a:noFill/>
          </a:ln>
        </p:spPr>
      </p:pic>
      <p:sp>
        <p:nvSpPr>
          <p:cNvPr id="928" name="Google Shape;928;p172"/>
          <p:cNvSpPr txBox="1"/>
          <p:nvPr/>
        </p:nvSpPr>
        <p:spPr>
          <a:xfrm>
            <a:off x="3350250" y="4823198"/>
            <a:ext cx="5491500" cy="111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Calibri"/>
              <a:buNone/>
            </a:pPr>
            <a:r>
              <a:rPr lang="en-GB" sz="2000">
                <a:solidFill>
                  <a:srgbClr val="FFFFFF"/>
                </a:solidFill>
                <a:latin typeface="Raleway"/>
                <a:ea typeface="Raleway"/>
                <a:cs typeface="Raleway"/>
                <a:sym typeface="Raleway"/>
              </a:rPr>
              <a:t>Si vous avez perdu votre mot de passe il faut juste entrer votre email vous aurez recevoir votre mot de passe dans votre email.</a:t>
            </a:r>
            <a:endParaRPr i="0" sz="2000" u="none" cap="none" strike="noStrike">
              <a:solidFill>
                <a:srgbClr val="FFFFFF"/>
              </a:solidFill>
              <a:latin typeface="Raleway"/>
              <a:ea typeface="Raleway"/>
              <a:cs typeface="Raleway"/>
              <a:sym typeface="Raleway"/>
            </a:endParaRPr>
          </a:p>
        </p:txBody>
      </p:sp>
      <p:pic>
        <p:nvPicPr>
          <p:cNvPr id="929" name="Google Shape;929;p172"/>
          <p:cNvPicPr preferRelativeResize="0"/>
          <p:nvPr/>
        </p:nvPicPr>
        <p:blipFill>
          <a:blip r:embed="rId5">
            <a:alphaModFix/>
          </a:blip>
          <a:stretch>
            <a:fillRect/>
          </a:stretch>
        </p:blipFill>
        <p:spPr>
          <a:xfrm>
            <a:off x="3748700" y="1492275"/>
            <a:ext cx="4902150" cy="31785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926"/>
                                        </p:tgtEl>
                                        <p:attrNameLst>
                                          <p:attrName>style.visibility</p:attrName>
                                        </p:attrNameLst>
                                      </p:cBhvr>
                                      <p:to>
                                        <p:strVal val="visible"/>
                                      </p:to>
                                    </p:set>
                                    <p:animEffect filter="fade" transition="in">
                                      <p:cBhvr>
                                        <p:cTn dur="500"/>
                                        <p:tgtEl>
                                          <p:spTgt spid="92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1000"/>
                                        <p:tgtEl>
                                          <p:spTgt spid="92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1000"/>
                                        <p:tgtEl>
                                          <p:spTgt spid="92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1000"/>
                                        <p:tgtEl>
                                          <p:spTgt spid="9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4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ur Theme">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7_Office Theme">
  <a:themeElements>
    <a:clrScheme name="Custom 5">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64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