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29" r:id="rId1"/>
    <p:sldMasterId id="2147483696" r:id="rId2"/>
    <p:sldMasterId id="2147483684" r:id="rId3"/>
  </p:sldMasterIdLst>
  <p:notesMasterIdLst>
    <p:notesMasterId r:id="rId10"/>
  </p:notesMasterIdLst>
  <p:handoutMasterIdLst>
    <p:handoutMasterId r:id="rId11"/>
  </p:handoutMasterIdLst>
  <p:sldIdLst>
    <p:sldId id="260" r:id="rId4"/>
    <p:sldId id="2141411686" r:id="rId5"/>
    <p:sldId id="2141411689" r:id="rId6"/>
    <p:sldId id="2141411690" r:id="rId7"/>
    <p:sldId id="2141411688" r:id="rId8"/>
    <p:sldId id="2141411687" r:id="rId9"/>
  </p:sldIdLst>
  <p:sldSz cx="12192000" cy="6858000"/>
  <p:notesSz cx="6808788" cy="99409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2F5597"/>
    <a:srgbClr val="FFFFFF"/>
    <a:srgbClr val="00FF99"/>
    <a:srgbClr val="339966"/>
    <a:srgbClr val="339933"/>
    <a:srgbClr val="009999"/>
    <a:srgbClr val="99CCFF"/>
    <a:srgbClr val="666699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0" autoAdjust="0"/>
    <p:restoredTop sz="95297" autoAdjust="0"/>
  </p:normalViewPr>
  <p:slideViewPr>
    <p:cSldViewPr snapToGrid="0">
      <p:cViewPr varScale="1">
        <p:scale>
          <a:sx n="61" d="100"/>
          <a:sy n="61" d="100"/>
        </p:scale>
        <p:origin x="952" y="8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1217" cy="497604"/>
          </a:xfrm>
          <a:prstGeom prst="rect">
            <a:avLst/>
          </a:prstGeom>
        </p:spPr>
        <p:txBody>
          <a:bodyPr vert="horz" lIns="91269" tIns="45634" rIns="91269" bIns="45634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5982" y="1"/>
            <a:ext cx="2951217" cy="497604"/>
          </a:xfrm>
          <a:prstGeom prst="rect">
            <a:avLst/>
          </a:prstGeom>
        </p:spPr>
        <p:txBody>
          <a:bodyPr vert="horz" lIns="91269" tIns="45634" rIns="91269" bIns="45634" rtlCol="0"/>
          <a:lstStyle>
            <a:lvl1pPr algn="r">
              <a:defRPr sz="1200"/>
            </a:lvl1pPr>
          </a:lstStyle>
          <a:p>
            <a:fld id="{FC82C5D4-0A44-4D60-ABA9-BBD0E9A8E32F}" type="datetime1">
              <a:rPr lang="fr-FR" smtClean="0"/>
              <a:t>09/12/2022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3323"/>
            <a:ext cx="2951217" cy="497604"/>
          </a:xfrm>
          <a:prstGeom prst="rect">
            <a:avLst/>
          </a:prstGeom>
        </p:spPr>
        <p:txBody>
          <a:bodyPr vert="horz" lIns="91269" tIns="45634" rIns="91269" bIns="45634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5982" y="9443323"/>
            <a:ext cx="2951217" cy="497604"/>
          </a:xfrm>
          <a:prstGeom prst="rect">
            <a:avLst/>
          </a:prstGeom>
        </p:spPr>
        <p:txBody>
          <a:bodyPr vert="horz" lIns="91269" tIns="45634" rIns="91269" bIns="45634" rtlCol="0" anchor="b"/>
          <a:lstStyle>
            <a:lvl1pPr algn="r">
              <a:defRPr sz="1200"/>
            </a:lvl1pPr>
          </a:lstStyle>
          <a:p>
            <a:fld id="{8ACBF24B-23F2-454C-BFA4-998EF41FA3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05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50475" cy="497047"/>
          </a:xfrm>
          <a:prstGeom prst="rect">
            <a:avLst/>
          </a:prstGeom>
        </p:spPr>
        <p:txBody>
          <a:bodyPr vert="horz" lIns="91269" tIns="45634" rIns="91269" bIns="45634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740" y="1"/>
            <a:ext cx="2950475" cy="497047"/>
          </a:xfrm>
          <a:prstGeom prst="rect">
            <a:avLst/>
          </a:prstGeom>
        </p:spPr>
        <p:txBody>
          <a:bodyPr vert="horz" lIns="91269" tIns="45634" rIns="91269" bIns="45634" rtlCol="0"/>
          <a:lstStyle>
            <a:lvl1pPr algn="r">
              <a:defRPr sz="1200"/>
            </a:lvl1pPr>
          </a:lstStyle>
          <a:p>
            <a:fld id="{E7169D89-D118-4E1F-8F28-DD960E558311}" type="datetime1">
              <a:rPr lang="fr-FR" smtClean="0"/>
              <a:t>09/12/2022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7713"/>
            <a:ext cx="6624638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69" tIns="45634" rIns="91269" bIns="45634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80" y="4721940"/>
            <a:ext cx="5447030" cy="4473416"/>
          </a:xfrm>
          <a:prstGeom prst="rect">
            <a:avLst/>
          </a:prstGeom>
        </p:spPr>
        <p:txBody>
          <a:bodyPr vert="horz" lIns="91269" tIns="45634" rIns="91269" bIns="45634" rtlCol="0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2154"/>
            <a:ext cx="2950475" cy="497047"/>
          </a:xfrm>
          <a:prstGeom prst="rect">
            <a:avLst/>
          </a:prstGeom>
        </p:spPr>
        <p:txBody>
          <a:bodyPr vert="horz" lIns="91269" tIns="45634" rIns="91269" bIns="45634" rtlCol="0" anchor="b"/>
          <a:lstStyle>
            <a:lvl1pPr algn="l">
              <a:defRPr sz="1200"/>
            </a:lvl1pPr>
          </a:lstStyle>
          <a:p>
            <a:r>
              <a:rPr lang="fr-FR"/>
              <a:t>PRESENTATION INSTITUTIONNELLE OCTOBRE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740" y="9442154"/>
            <a:ext cx="2950475" cy="497047"/>
          </a:xfrm>
          <a:prstGeom prst="rect">
            <a:avLst/>
          </a:prstGeom>
        </p:spPr>
        <p:txBody>
          <a:bodyPr vert="horz" lIns="91269" tIns="45634" rIns="91269" bIns="45634" rtlCol="0" anchor="b"/>
          <a:lstStyle>
            <a:lvl1pPr algn="r">
              <a:defRPr sz="1200"/>
            </a:lvl1pPr>
          </a:lstStyle>
          <a:p>
            <a:fld id="{E94579A9-FDAB-D448-A95A-DD1508A3C9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77594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7169D89-D118-4E1F-8F28-DD960E558311}" type="datetime1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PRESENTATION INSTITUTIONNELLE OCTOBRE 2016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579A9-FDAB-D448-A95A-DD1508A3C9B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6882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CA87F0-1F26-4497-9448-C7846BCE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FC45160-A335-4227-8249-962AF92C0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655" y="1825625"/>
            <a:ext cx="10515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2F42CB7-B3AE-4EF6-89FA-EBD8180C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4E27F30-1067-4A3E-9681-6C9A97C4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15/10/21 - comité VISTA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376F903-C40D-4B7C-975A-722AFC38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DCAF-9F72-411E-A4E8-E26DA7C7D6A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81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15/10/21 - comité VISTA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DCAF-9F72-411E-A4E8-E26DA7C7D6A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838200" y="79895"/>
            <a:ext cx="9179560" cy="53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33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15/10/21 - comité VISTA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DCAF-9F72-411E-A4E8-E26DA7C7D6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207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15/10/21 - comité VISTA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DCAF-9F72-411E-A4E8-E26DA7C7D6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174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15/10/21 - comité VISTA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DCAF-9F72-411E-A4E8-E26DA7C7D6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459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15/10/21 - comité VISTA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DCAF-9F72-411E-A4E8-E26DA7C7D6A9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838200" y="792082"/>
            <a:ext cx="10515600" cy="898606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809739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15/10/21 - comité VISTA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DCAF-9F72-411E-A4E8-E26DA7C7D6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8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15/10/21 - comité VISTA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DCAF-9F72-411E-A4E8-E26DA7C7D6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823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817DF5-16AD-4381-B666-2C00096148DF}"/>
              </a:ext>
            </a:extLst>
          </p:cNvPr>
          <p:cNvSpPr/>
          <p:nvPr userDrawn="1"/>
        </p:nvSpPr>
        <p:spPr>
          <a:xfrm>
            <a:off x="0" y="931983"/>
            <a:ext cx="12192000" cy="49940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FA1E09AF-C380-48C8-8CFE-5B0B1E181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6" name="Espace réservé de la date 15">
            <a:extLst>
              <a:ext uri="{FF2B5EF4-FFF2-40B4-BE49-F238E27FC236}">
                <a16:creationId xmlns:a16="http://schemas.microsoft.com/office/drawing/2014/main" id="{A990C247-7A98-4861-8C0B-AE740C2D4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7" name="Espace réservé du pied de page 16">
            <a:extLst>
              <a:ext uri="{FF2B5EF4-FFF2-40B4-BE49-F238E27FC236}">
                <a16:creationId xmlns:a16="http://schemas.microsoft.com/office/drawing/2014/main" id="{27DA1297-96CE-4D89-B89C-FB10417D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15/10/21 - comité VISTA</a:t>
            </a:r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5C44C0EC-BE86-481A-95C1-DDA077B0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DCAF-9F72-411E-A4E8-E26DA7C7D6A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891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15/10/21 - comité VISTA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DCAF-9F72-411E-A4E8-E26DA7C7D6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0135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15/10/21 - comité VISTA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DCAF-9F72-411E-A4E8-E26DA7C7D6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39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2">
            <a:extLst>
              <a:ext uri="{FF2B5EF4-FFF2-40B4-BE49-F238E27FC236}">
                <a16:creationId xmlns:a16="http://schemas.microsoft.com/office/drawing/2014/main" id="{3631BEA3-7A4A-4855-89E7-BE979D927F7F}"/>
              </a:ext>
            </a:extLst>
          </p:cNvPr>
          <p:cNvSpPr txBox="1"/>
          <p:nvPr userDrawn="1"/>
        </p:nvSpPr>
        <p:spPr>
          <a:xfrm>
            <a:off x="838200" y="565767"/>
            <a:ext cx="9478617" cy="1088573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ctr"/>
            <a:r>
              <a:rPr lang="fr-FR" sz="7200" b="1">
                <a:solidFill>
                  <a:schemeClr val="tx1">
                    <a:tint val="20000"/>
                  </a:schemeClr>
                </a:solidFill>
                <a:latin typeface="+mj-lt"/>
              </a:rPr>
              <a:t>SOMMAIRE</a:t>
            </a:r>
          </a:p>
        </p:txBody>
      </p:sp>
      <p:sp>
        <p:nvSpPr>
          <p:cNvPr id="7" name="Espace réservé du texte 5">
            <a:extLst>
              <a:ext uri="{FF2B5EF4-FFF2-40B4-BE49-F238E27FC236}">
                <a16:creationId xmlns:a16="http://schemas.microsoft.com/office/drawing/2014/main" id="{5FFDB261-40B8-46E8-B7B2-B0B91D274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3650" y="1543050"/>
            <a:ext cx="48387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1. Partie 1</a:t>
            </a:r>
          </a:p>
        </p:txBody>
      </p:sp>
      <p:sp>
        <p:nvSpPr>
          <p:cNvPr id="8" name="Espace réservé du texte 5">
            <a:extLst>
              <a:ext uri="{FF2B5EF4-FFF2-40B4-BE49-F238E27FC236}">
                <a16:creationId xmlns:a16="http://schemas.microsoft.com/office/drawing/2014/main" id="{EDFA7F24-4AA3-4317-A97F-4B7CC98B34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33650" y="2195936"/>
            <a:ext cx="48387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2. Partie 2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F50626CE-F892-4D0B-90FC-4A571DCD7E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33650" y="2848822"/>
            <a:ext cx="48387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3. Partie 3</a:t>
            </a:r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A186340C-208B-4401-816D-E76C43EE0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3650" y="3501708"/>
            <a:ext cx="48387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4. Partie 4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8F4AA074-EFFF-4026-ACE8-07177500E2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33650" y="4154594"/>
            <a:ext cx="48387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5. Partie 5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10E7CC71-E5CD-47E5-89CB-EA2B2750EF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3650" y="4807479"/>
            <a:ext cx="48387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Annexes</a:t>
            </a:r>
          </a:p>
        </p:txBody>
      </p:sp>
      <p:sp>
        <p:nvSpPr>
          <p:cNvPr id="17" name="Espace réservé de la date 12">
            <a:extLst>
              <a:ext uri="{FF2B5EF4-FFF2-40B4-BE49-F238E27FC236}">
                <a16:creationId xmlns:a16="http://schemas.microsoft.com/office/drawing/2014/main" id="{7084ACE9-6540-4958-BC1C-F06D3A1E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8870"/>
            <a:ext cx="27432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18" name="Espace réservé du pied de page 13">
            <a:extLst>
              <a:ext uri="{FF2B5EF4-FFF2-40B4-BE49-F238E27FC236}">
                <a16:creationId xmlns:a16="http://schemas.microsoft.com/office/drawing/2014/main" id="{505E91B2-C228-48E7-AA98-5472CFDC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488870"/>
            <a:ext cx="5029200" cy="365125"/>
          </a:xfrm>
        </p:spPr>
        <p:txBody>
          <a:bodyPr/>
          <a:lstStyle/>
          <a:p>
            <a:r>
              <a:rPr lang="fr-FR"/>
              <a:t>15/10/21 - comité VISTA</a:t>
            </a:r>
          </a:p>
        </p:txBody>
      </p:sp>
      <p:sp>
        <p:nvSpPr>
          <p:cNvPr id="19" name="Espace réservé du numéro de diapositive 14">
            <a:extLst>
              <a:ext uri="{FF2B5EF4-FFF2-40B4-BE49-F238E27FC236}">
                <a16:creationId xmlns:a16="http://schemas.microsoft.com/office/drawing/2014/main" id="{75768201-C371-45FA-90E1-4263353D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8870"/>
            <a:ext cx="2743200" cy="365125"/>
          </a:xfrm>
        </p:spPr>
        <p:txBody>
          <a:bodyPr/>
          <a:lstStyle/>
          <a:p>
            <a:fld id="{7F9BDCAF-9F72-411E-A4E8-E26DA7C7D6A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923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15/10/21 - comité VISTA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DCAF-9F72-411E-A4E8-E26DA7C7D6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401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15/10/21 - comité VISTA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DCAF-9F72-411E-A4E8-E26DA7C7D6A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838200" y="79895"/>
            <a:ext cx="9179560" cy="53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975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15/10/21 - comité VISTA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DCAF-9F72-411E-A4E8-E26DA7C7D6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3435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15/10/21 - comité VISTA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DCAF-9F72-411E-A4E8-E26DA7C7D6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973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15/10/21 - comité VISTA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DCAF-9F72-411E-A4E8-E26DA7C7D6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2503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15/10/21 - comité VISTA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DCAF-9F72-411E-A4E8-E26DA7C7D6A9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838200" y="792082"/>
            <a:ext cx="10515600" cy="898606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2139113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15/10/21 - comité VISTA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DCAF-9F72-411E-A4E8-E26DA7C7D6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1712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15/10/21 - comité VISTA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DCAF-9F72-411E-A4E8-E26DA7C7D6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0325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15/10/21 - comité VISTA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DCAF-9F72-411E-A4E8-E26DA7C7D6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2230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15/10/21 - comité VISTA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DCAF-9F72-411E-A4E8-E26DA7C7D6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54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us-titre 2">
            <a:extLst>
              <a:ext uri="{FF2B5EF4-FFF2-40B4-BE49-F238E27FC236}">
                <a16:creationId xmlns:a16="http://schemas.microsoft.com/office/drawing/2014/main" id="{482000C6-4D4C-47F1-B1D7-FDCBE5DC4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241B8CD7-BEF4-4476-A49A-66593AB2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80EFF2B5-7973-467D-B39D-31276A523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15/10/21 - comité VISTA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442F3445-C59C-49D5-A3B6-75343302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DCAF-9F72-411E-A4E8-E26DA7C7D6A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9490F86A-CA1E-4B85-98FA-6C87ED07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7883"/>
            <a:ext cx="10515600" cy="898606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7010230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15/10/21 - comité VISTA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DCAF-9F72-411E-A4E8-E26DA7C7D6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33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817DF5-16AD-4381-B666-2C00096148DF}"/>
              </a:ext>
            </a:extLst>
          </p:cNvPr>
          <p:cNvSpPr/>
          <p:nvPr userDrawn="1"/>
        </p:nvSpPr>
        <p:spPr>
          <a:xfrm>
            <a:off x="0" y="931983"/>
            <a:ext cx="12192000" cy="49940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FA1E09AF-C380-48C8-8CFE-5B0B1E181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6" name="Espace réservé de la date 15">
            <a:extLst>
              <a:ext uri="{FF2B5EF4-FFF2-40B4-BE49-F238E27FC236}">
                <a16:creationId xmlns:a16="http://schemas.microsoft.com/office/drawing/2014/main" id="{A990C247-7A98-4861-8C0B-AE740C2D4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7" name="Espace réservé du pied de page 16">
            <a:extLst>
              <a:ext uri="{FF2B5EF4-FFF2-40B4-BE49-F238E27FC236}">
                <a16:creationId xmlns:a16="http://schemas.microsoft.com/office/drawing/2014/main" id="{27DA1297-96CE-4D89-B89C-FB10417D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15/10/21 - comité VISTA</a:t>
            </a:r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5C44C0EC-BE86-481A-95C1-DDA077B0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DCAF-9F72-411E-A4E8-E26DA7C7D6A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9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15/10/21 - comité VISTA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DCAF-9F72-411E-A4E8-E26DA7C7D6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90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15/10/21 - comité VISTA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DCAF-9F72-411E-A4E8-E26DA7C7D6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05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re d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Rectangle 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12333" y="1993905"/>
            <a:ext cx="10210800" cy="2811463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4800" b="0" cap="all" baseline="0">
                <a:latin typeface="Vinci Sans Light" pitchFamily="2" charset="0"/>
              </a:defRPr>
            </a:lvl1pPr>
          </a:lstStyle>
          <a:p>
            <a:pPr lvl="0"/>
            <a:r>
              <a:rPr lang="fr-FR" noProof="0"/>
              <a:t>Titre de la partie 1</a:t>
            </a:r>
          </a:p>
        </p:txBody>
      </p:sp>
      <p:sp>
        <p:nvSpPr>
          <p:cNvPr id="6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10320867" y="6326193"/>
            <a:ext cx="1587500" cy="1984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D97E393-0269-41E8-843D-66B3FCC36573}" type="slidenum">
              <a:rPr lang="fr-FR" sz="1000" smtClean="0">
                <a:solidFill>
                  <a:srgbClr val="FFFFFF"/>
                </a:solidFill>
                <a:latin typeface="+mj-lt"/>
              </a:rPr>
              <a:t>‹N°›</a:t>
            </a:fld>
            <a:endParaRPr lang="fr-FR" sz="10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263654" y="6326193"/>
            <a:ext cx="7198783" cy="1984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z="1000">
                <a:solidFill>
                  <a:srgbClr val="FFFFFF"/>
                </a:solidFill>
                <a:latin typeface="+mj-lt"/>
              </a:rPr>
              <a:t>15/10/21 - comité VISTA</a:t>
            </a:r>
          </a:p>
        </p:txBody>
      </p:sp>
    </p:spTree>
    <p:extLst>
      <p:ext uri="{BB962C8B-B14F-4D97-AF65-F5344CB8AC3E}">
        <p14:creationId xmlns:p14="http://schemas.microsoft.com/office/powerpoint/2010/main" val="15073259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9" descr="PPT4-slide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4821" y="147638"/>
            <a:ext cx="9036049" cy="450850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7800" indent="-177800">
              <a:defRPr sz="1100" b="0"/>
            </a:lvl1pPr>
            <a:lvl2pPr>
              <a:defRPr sz="1400"/>
            </a:lvl2pPr>
            <a:lvl3pPr marL="355600" indent="-171450"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10320867" y="6326193"/>
            <a:ext cx="1587500" cy="1984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D97E393-0269-41E8-843D-66B3FCC36573}" type="slidenum">
              <a:rPr lang="fr-FR" sz="1000" smtClean="0">
                <a:solidFill>
                  <a:srgbClr val="FFFFFF"/>
                </a:solidFill>
                <a:latin typeface="+mj-lt"/>
              </a:rPr>
              <a:t>‹N°›</a:t>
            </a:fld>
            <a:endParaRPr lang="fr-FR" sz="10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263654" y="6326193"/>
            <a:ext cx="7198783" cy="1984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z="1000">
                <a:solidFill>
                  <a:srgbClr val="FFFFFF"/>
                </a:solidFill>
                <a:latin typeface="+mj-lt"/>
              </a:rPr>
              <a:t>15/10/21 - comité VISTA</a:t>
            </a:r>
          </a:p>
        </p:txBody>
      </p:sp>
    </p:spTree>
    <p:extLst>
      <p:ext uri="{BB962C8B-B14F-4D97-AF65-F5344CB8AC3E}">
        <p14:creationId xmlns:p14="http://schemas.microsoft.com/office/powerpoint/2010/main" val="60765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PPT1-couver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78619" y="1309691"/>
            <a:ext cx="9069916" cy="454025"/>
          </a:xfrm>
          <a:prstGeom prst="rect">
            <a:avLst/>
          </a:prstGeom>
        </p:spPr>
        <p:txBody>
          <a:bodyPr lIns="0" tIns="0" rIns="0" bIns="0" anchor="t"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latin typeface="Vinci Sans Light" pitchFamily="2" charset="0"/>
              </a:defRPr>
            </a:lvl1pPr>
          </a:lstStyle>
          <a:p>
            <a:pPr lvl="0"/>
            <a:r>
              <a:rPr lang="fr-FR" noProof="0"/>
              <a:t>Modifiez le style du titre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6500" y="1773241"/>
            <a:ext cx="9069917" cy="719137"/>
          </a:xfrm>
        </p:spPr>
        <p:txBody>
          <a:bodyPr/>
          <a:lstStyle>
            <a:lvl1pPr marL="0" indent="0">
              <a:buFontTx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noProof="0"/>
              <a:t>Modifiez le style des sous-titres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470152" y="6326191"/>
            <a:ext cx="7196667" cy="198437"/>
          </a:xfrm>
        </p:spPr>
        <p:txBody>
          <a:bodyPr/>
          <a:lstStyle>
            <a:lvl1pPr>
              <a:defRPr lang="fr-FR" smtClean="0"/>
            </a:lvl1pPr>
          </a:lstStyle>
          <a:p>
            <a:r>
              <a:rPr lang="fr-FR"/>
              <a:t>15/10/21 - comité VISTA</a:t>
            </a:r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8F7B9A0B-4FBB-40D6-B76D-A790F454A4E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20869" y="6326191"/>
            <a:ext cx="1589617" cy="198437"/>
          </a:xfrm>
        </p:spPr>
        <p:txBody>
          <a:bodyPr/>
          <a:lstStyle>
            <a:lvl1pPr>
              <a:defRPr/>
            </a:lvl1pPr>
          </a:lstStyle>
          <a:p>
            <a:fld id="{DF9A60F6-82A6-4534-A522-185C0BA76F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77546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itre 1">
            <a:extLst>
              <a:ext uri="{FF2B5EF4-FFF2-40B4-BE49-F238E27FC236}">
                <a16:creationId xmlns:a16="http://schemas.microsoft.com/office/drawing/2014/main" id="{4DAA6201-79F0-4F55-8711-CD6CCFF1F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655" y="762092"/>
            <a:ext cx="10515600" cy="8986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2D6548DA-896D-4317-A614-2F492DFC6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655" y="17956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2371AA-AD85-450C-B6EF-8F208DDC0900}"/>
              </a:ext>
            </a:extLst>
          </p:cNvPr>
          <p:cNvSpPr/>
          <p:nvPr userDrawn="1"/>
        </p:nvSpPr>
        <p:spPr>
          <a:xfrm>
            <a:off x="83939" y="312125"/>
            <a:ext cx="576000" cy="21600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fr-FR" sz="2400" b="1">
              <a:latin typeface="Vinci Sans" panose="020000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7FE8C3-1FDD-4A38-98A9-55563275F317}"/>
              </a:ext>
            </a:extLst>
          </p:cNvPr>
          <p:cNvSpPr/>
          <p:nvPr userDrawn="1"/>
        </p:nvSpPr>
        <p:spPr>
          <a:xfrm>
            <a:off x="838200" y="312125"/>
            <a:ext cx="9511748" cy="216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fr-FR" sz="2400" b="1">
              <a:latin typeface="Vinci Sans" panose="02000000000000000000" pitchFamily="50" charset="0"/>
            </a:endParaRPr>
          </a:p>
        </p:txBody>
      </p:sp>
      <p:pic>
        <p:nvPicPr>
          <p:cNvPr id="14" name="Picture 10">
            <a:extLst>
              <a:ext uri="{FF2B5EF4-FFF2-40B4-BE49-F238E27FC236}">
                <a16:creationId xmlns:a16="http://schemas.microsoft.com/office/drawing/2014/main" id="{A2C8F967-7DF5-408C-9C88-9F09C31498A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50830" y="84818"/>
            <a:ext cx="1657231" cy="42918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C193350-D1FD-4494-9113-3DD0A7FC7C60}"/>
              </a:ext>
            </a:extLst>
          </p:cNvPr>
          <p:cNvSpPr/>
          <p:nvPr userDrawn="1"/>
        </p:nvSpPr>
        <p:spPr>
          <a:xfrm>
            <a:off x="838200" y="49905"/>
            <a:ext cx="9511748" cy="21600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400" b="1">
              <a:latin typeface="Vinci Sans" panose="020000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5BA1F6-602D-42F8-9C78-2081994AE381}"/>
              </a:ext>
            </a:extLst>
          </p:cNvPr>
          <p:cNvSpPr/>
          <p:nvPr userDrawn="1"/>
        </p:nvSpPr>
        <p:spPr>
          <a:xfrm>
            <a:off x="83939" y="49906"/>
            <a:ext cx="576000" cy="21600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400" b="1">
              <a:latin typeface="Vinci Sans" panose="02000000000000000000" pitchFamily="50" charset="0"/>
            </a:endParaRPr>
          </a:p>
        </p:txBody>
      </p:sp>
      <p:sp>
        <p:nvSpPr>
          <p:cNvPr id="24" name="Espace réservé de la date 3">
            <a:extLst>
              <a:ext uri="{FF2B5EF4-FFF2-40B4-BE49-F238E27FC236}">
                <a16:creationId xmlns:a16="http://schemas.microsoft.com/office/drawing/2014/main" id="{8D9DD42C-1A7E-469E-B459-BEE4A791C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88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inci Sans" panose="02000000000000000000" pitchFamily="50" charset="0"/>
              </a:defRPr>
            </a:lvl1pPr>
          </a:lstStyle>
          <a:p>
            <a:endParaRPr lang="fr-FR"/>
          </a:p>
        </p:txBody>
      </p:sp>
      <p:sp>
        <p:nvSpPr>
          <p:cNvPr id="25" name="Espace réservé du pied de page 4">
            <a:extLst>
              <a:ext uri="{FF2B5EF4-FFF2-40B4-BE49-F238E27FC236}">
                <a16:creationId xmlns:a16="http://schemas.microsoft.com/office/drawing/2014/main" id="{AB1D16F7-6A93-4616-B9F9-9FDA535D5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48887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inci Sans" panose="02000000000000000000" pitchFamily="50" charset="0"/>
              </a:defRPr>
            </a:lvl1pPr>
          </a:lstStyle>
          <a:p>
            <a:r>
              <a:rPr lang="fr-FR"/>
              <a:t>15/10/21 - comité VISTA</a:t>
            </a:r>
          </a:p>
        </p:txBody>
      </p:sp>
      <p:sp>
        <p:nvSpPr>
          <p:cNvPr id="26" name="Espace réservé du numéro de diapositive 5">
            <a:extLst>
              <a:ext uri="{FF2B5EF4-FFF2-40B4-BE49-F238E27FC236}">
                <a16:creationId xmlns:a16="http://schemas.microsoft.com/office/drawing/2014/main" id="{528CC3D1-B049-4029-91E2-530FEAB8A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88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inci Sans" panose="02000000000000000000" pitchFamily="50" charset="0"/>
              </a:defRPr>
            </a:lvl1pPr>
          </a:lstStyle>
          <a:p>
            <a:fld id="{7F9BDCAF-9F72-411E-A4E8-E26DA7C7D6A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54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0" r:id="rId2"/>
    <p:sldLayoutId id="2147483731" r:id="rId3"/>
    <p:sldLayoutId id="2147483733" r:id="rId4"/>
    <p:sldLayoutId id="2147483878" r:id="rId5"/>
    <p:sldLayoutId id="2147483879" r:id="rId6"/>
    <p:sldLayoutId id="2147483880" r:id="rId7"/>
    <p:sldLayoutId id="2147483865" r:id="rId8"/>
    <p:sldLayoutId id="2147483885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inci Sans" panose="020000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inci Sans" panose="020000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inci Sans" panose="020000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inci Sans" panose="020000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inci Sans" panose="020000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inci Sans" panose="020000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792082"/>
            <a:ext cx="10515600" cy="8986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4888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inci Sans" panose="02000000000000000000" pitchFamily="50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581400" y="648887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inci Sans" panose="02000000000000000000" pitchFamily="50" charset="0"/>
              </a:defRPr>
            </a:lvl1pPr>
          </a:lstStyle>
          <a:p>
            <a:r>
              <a:rPr lang="fr-FR"/>
              <a:t>15/10/21 - comité VISTA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4888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inci Sans" panose="02000000000000000000" pitchFamily="50" charset="0"/>
              </a:defRPr>
            </a:lvl1pPr>
          </a:lstStyle>
          <a:p>
            <a:fld id="{7F9BDCAF-9F72-411E-A4E8-E26DA7C7D6A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4019DB-CC13-4F01-AE9A-B030ACE4881A}"/>
              </a:ext>
            </a:extLst>
          </p:cNvPr>
          <p:cNvSpPr/>
          <p:nvPr userDrawn="1"/>
        </p:nvSpPr>
        <p:spPr>
          <a:xfrm>
            <a:off x="83939" y="79895"/>
            <a:ext cx="576000" cy="532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fr-FR" sz="2400" b="1">
              <a:latin typeface="Vinci Sans" panose="02000000000000000000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18E209-DF2A-4A79-B451-34E935F66B2B}"/>
              </a:ext>
            </a:extLst>
          </p:cNvPr>
          <p:cNvSpPr/>
          <p:nvPr userDrawn="1"/>
        </p:nvSpPr>
        <p:spPr>
          <a:xfrm>
            <a:off x="838200" y="79895"/>
            <a:ext cx="9511748" cy="532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fr-FR" sz="2400" b="1">
              <a:latin typeface="Vinci Sans" panose="02000000000000000000" pitchFamily="50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F09E26-BE15-43CF-A1E4-D29656626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50830" y="84818"/>
            <a:ext cx="1657231" cy="42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2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884" r:id="rId8"/>
    <p:sldLayoutId id="2147483704" r:id="rId9"/>
    <p:sldLayoutId id="2147483705" r:id="rId10"/>
    <p:sldLayoutId id="214748370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Vinci Sans" panose="020000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inci Sans" panose="020000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inci Sans" panose="020000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inci Sans" panose="020000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inci Sans" panose="020000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inci Sans" panose="020000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792082"/>
            <a:ext cx="10515600" cy="8986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4888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inci Sans" panose="02000000000000000000" pitchFamily="50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581400" y="648887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inci Sans" panose="02000000000000000000" pitchFamily="50" charset="0"/>
              </a:defRPr>
            </a:lvl1pPr>
          </a:lstStyle>
          <a:p>
            <a:r>
              <a:rPr lang="fr-FR"/>
              <a:t>15/10/21 - comité VISTA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4888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inci Sans" panose="02000000000000000000" pitchFamily="50" charset="0"/>
              </a:defRPr>
            </a:lvl1pPr>
          </a:lstStyle>
          <a:p>
            <a:fld id="{7F9BDCAF-9F72-411E-A4E8-E26DA7C7D6A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4019DB-CC13-4F01-AE9A-B030ACE4881A}"/>
              </a:ext>
            </a:extLst>
          </p:cNvPr>
          <p:cNvSpPr/>
          <p:nvPr userDrawn="1"/>
        </p:nvSpPr>
        <p:spPr>
          <a:xfrm>
            <a:off x="83939" y="79895"/>
            <a:ext cx="576000" cy="53280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400" b="1">
              <a:latin typeface="Vinci Sans" panose="02000000000000000000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18E209-DF2A-4A79-B451-34E935F66B2B}"/>
              </a:ext>
            </a:extLst>
          </p:cNvPr>
          <p:cNvSpPr/>
          <p:nvPr userDrawn="1"/>
        </p:nvSpPr>
        <p:spPr>
          <a:xfrm>
            <a:off x="838200" y="79895"/>
            <a:ext cx="9511748" cy="53280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400" b="1">
              <a:latin typeface="Vinci Sans" panose="02000000000000000000" pitchFamily="50" charset="0"/>
            </a:endParaRPr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D9BAE68A-DC0D-4133-B9CD-BDE6D16BE64F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50830" y="84818"/>
            <a:ext cx="1657231" cy="42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2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Vinci Sans" panose="020000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inci Sans" panose="020000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inci Sans" panose="020000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inci Sans" panose="020000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inci Sans" panose="020000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inci Sans" panose="020000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EA2CED-552E-432C-96BE-81FBA33F5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2965" y="1420038"/>
            <a:ext cx="5041188" cy="3142233"/>
          </a:xfrm>
        </p:spPr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fr-FR" sz="4000" b="1" dirty="0">
                <a:solidFill>
                  <a:schemeClr val="accent1">
                    <a:lumMod val="50000"/>
                  </a:schemeClr>
                </a:solidFill>
              </a:rPr>
              <a:t>Projet VISTA </a:t>
            </a:r>
            <a:br>
              <a:rPr lang="fr-FR" sz="40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FR" sz="4000" b="1" dirty="0">
                <a:solidFill>
                  <a:schemeClr val="accent1">
                    <a:lumMod val="50000"/>
                  </a:schemeClr>
                </a:solidFill>
              </a:rPr>
              <a:t>Customer Voice</a:t>
            </a:r>
            <a:br>
              <a:rPr lang="fr-FR" sz="40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fr-FR" sz="32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FR" sz="3200" b="1" dirty="0">
                <a:solidFill>
                  <a:schemeClr val="accent1">
                    <a:lumMod val="50000"/>
                  </a:schemeClr>
                </a:solidFill>
              </a:rPr>
              <a:t>Déploiement de Projet D’Enquêtes de Satisfaction et installation de Customer Voice</a:t>
            </a:r>
            <a:endParaRPr lang="fr-FR" sz="3200" b="1" cap="al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0DB0E2-8B33-410C-B932-6DA2C860DF5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F9A60F6-82A6-4534-A522-185C0BA76FE4}" type="slidenum">
              <a:rPr lang="fr-FR" smtClean="0"/>
              <a:t>1</a:t>
            </a:fld>
            <a:endParaRPr lang="fr-FR"/>
          </a:p>
        </p:txBody>
      </p:sp>
      <p:sp>
        <p:nvSpPr>
          <p:cNvPr id="47" name="Sous-titre 2">
            <a:extLst>
              <a:ext uri="{FF2B5EF4-FFF2-40B4-BE49-F238E27FC236}">
                <a16:creationId xmlns:a16="http://schemas.microsoft.com/office/drawing/2014/main" id="{DC302014-D75D-4F51-9B86-526B553E4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542" y="5746378"/>
            <a:ext cx="1843691" cy="475130"/>
          </a:xfrm>
          <a:ln>
            <a:noFill/>
          </a:ln>
        </p:spPr>
        <p:txBody>
          <a:bodyPr>
            <a:normAutofit/>
          </a:bodyPr>
          <a:lstStyle/>
          <a:p>
            <a:r>
              <a:rPr lang="fr-FR" sz="1600" b="1" i="1" dirty="0"/>
              <a:t>Mai 2022</a:t>
            </a:r>
          </a:p>
        </p:txBody>
      </p:sp>
    </p:spTree>
    <p:extLst>
      <p:ext uri="{BB962C8B-B14F-4D97-AF65-F5344CB8AC3E}">
        <p14:creationId xmlns:p14="http://schemas.microsoft.com/office/powerpoint/2010/main" val="301310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3">
            <a:extLst>
              <a:ext uri="{FF2B5EF4-FFF2-40B4-BE49-F238E27FC236}">
                <a16:creationId xmlns:a16="http://schemas.microsoft.com/office/drawing/2014/main" id="{23AD6B88-7065-43F1-914B-DCB3A8AD645F}"/>
              </a:ext>
            </a:extLst>
          </p:cNvPr>
          <p:cNvSpPr txBox="1">
            <a:spLocks/>
          </p:cNvSpPr>
          <p:nvPr/>
        </p:nvSpPr>
        <p:spPr>
          <a:xfrm>
            <a:off x="867014" y="111760"/>
            <a:ext cx="9118061" cy="490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Vinci Sans" panose="02000000000000000000" pitchFamily="50" charset="0"/>
                <a:ea typeface="+mj-ea"/>
                <a:cs typeface="+mj-cs"/>
              </a:defRPr>
            </a:lvl1pPr>
          </a:lstStyle>
          <a:p>
            <a:r>
              <a:rPr lang="fr-FR" sz="2800" dirty="0">
                <a:solidFill>
                  <a:schemeClr val="bg1"/>
                </a:solidFill>
              </a:rPr>
              <a:t>Installation Customer Voice (Sélection environnement) 1/3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5820E49-20D2-460F-AA86-D432286FFFD5}"/>
              </a:ext>
            </a:extLst>
          </p:cNvPr>
          <p:cNvGrpSpPr/>
          <p:nvPr/>
        </p:nvGrpSpPr>
        <p:grpSpPr>
          <a:xfrm>
            <a:off x="378443" y="1234196"/>
            <a:ext cx="11435114" cy="4389608"/>
            <a:chOff x="242572" y="1160778"/>
            <a:chExt cx="11435114" cy="4389608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49766108-E2BD-46EC-A91D-E17D07B38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572" y="1160778"/>
              <a:ext cx="11435114" cy="4389608"/>
            </a:xfrm>
            <a:prstGeom prst="rect">
              <a:avLst/>
            </a:prstGeom>
          </p:spPr>
        </p:pic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AC96E721-6809-46F6-AF11-564E2CAC57AE}"/>
                </a:ext>
              </a:extLst>
            </p:cNvPr>
            <p:cNvSpPr/>
            <p:nvPr/>
          </p:nvSpPr>
          <p:spPr bwMode="auto">
            <a:xfrm>
              <a:off x="3614942" y="2951043"/>
              <a:ext cx="452487" cy="3676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Geneva" pitchFamily="-65" charset="-128"/>
                </a:rPr>
                <a:t>1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A61147A6-E4DA-4367-9F6C-B35503FEE53A}"/>
                </a:ext>
              </a:extLst>
            </p:cNvPr>
            <p:cNvSpPr txBox="1"/>
            <p:nvPr/>
          </p:nvSpPr>
          <p:spPr>
            <a:xfrm>
              <a:off x="2475767" y="4813636"/>
              <a:ext cx="899099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/>
                <a:t>https://admin.powerplatform.microsoft.com/environments</a:t>
              </a:r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1075A10F-44F6-42F0-A458-3BD73D97F055}"/>
              </a:ext>
            </a:extLst>
          </p:cNvPr>
          <p:cNvSpPr txBox="1"/>
          <p:nvPr/>
        </p:nvSpPr>
        <p:spPr>
          <a:xfrm>
            <a:off x="165370" y="6001966"/>
            <a:ext cx="1171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1. Se connecter à l'interface Microsoft Power platform admin center, pour accéder à la liste des environnements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6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3">
            <a:extLst>
              <a:ext uri="{FF2B5EF4-FFF2-40B4-BE49-F238E27FC236}">
                <a16:creationId xmlns:a16="http://schemas.microsoft.com/office/drawing/2014/main" id="{23AD6B88-7065-43F1-914B-DCB3A8AD645F}"/>
              </a:ext>
            </a:extLst>
          </p:cNvPr>
          <p:cNvSpPr txBox="1">
            <a:spLocks/>
          </p:cNvSpPr>
          <p:nvPr/>
        </p:nvSpPr>
        <p:spPr>
          <a:xfrm>
            <a:off x="867014" y="111760"/>
            <a:ext cx="9118061" cy="490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Vinci Sans" panose="02000000000000000000" pitchFamily="50" charset="0"/>
                <a:ea typeface="+mj-ea"/>
                <a:cs typeface="+mj-cs"/>
              </a:defRPr>
            </a:lvl1pPr>
          </a:lstStyle>
          <a:p>
            <a:r>
              <a:rPr lang="fr-FR" sz="2800" dirty="0">
                <a:solidFill>
                  <a:schemeClr val="bg1"/>
                </a:solidFill>
              </a:rPr>
              <a:t>Installation Customer Voice (Sélection environnement) 2/3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055F634-552C-41D7-B5B2-A002A61DE8B7}"/>
              </a:ext>
            </a:extLst>
          </p:cNvPr>
          <p:cNvGrpSpPr/>
          <p:nvPr/>
        </p:nvGrpSpPr>
        <p:grpSpPr>
          <a:xfrm>
            <a:off x="468332" y="671209"/>
            <a:ext cx="10776842" cy="5734563"/>
            <a:chOff x="604520" y="602280"/>
            <a:chExt cx="10982960" cy="5873241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7C31E26B-FF18-46CF-8C05-BB2D57D12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4520" y="602280"/>
              <a:ext cx="10982960" cy="5873241"/>
            </a:xfrm>
            <a:prstGeom prst="rect">
              <a:avLst/>
            </a:prstGeom>
          </p:spPr>
        </p:pic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AC96E721-6809-46F6-AF11-564E2CAC57AE}"/>
                </a:ext>
              </a:extLst>
            </p:cNvPr>
            <p:cNvSpPr/>
            <p:nvPr/>
          </p:nvSpPr>
          <p:spPr bwMode="auto">
            <a:xfrm>
              <a:off x="4173036" y="1837075"/>
              <a:ext cx="452487" cy="36764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Geneva" pitchFamily="-65" charset="-128"/>
                </a:rPr>
                <a:t>1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ACA45A32-7402-4188-BD17-FE54223F4B8A}"/>
                </a:ext>
              </a:extLst>
            </p:cNvPr>
            <p:cNvSpPr/>
            <p:nvPr/>
          </p:nvSpPr>
          <p:spPr>
            <a:xfrm>
              <a:off x="3363564" y="1770961"/>
              <a:ext cx="1110654" cy="249936"/>
            </a:xfrm>
            <a:prstGeom prst="round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008107E-761B-4F28-8491-0F7BD27B6DC7}"/>
              </a:ext>
            </a:extLst>
          </p:cNvPr>
          <p:cNvSpPr txBox="1"/>
          <p:nvPr/>
        </p:nvSpPr>
        <p:spPr>
          <a:xfrm>
            <a:off x="116732" y="6470325"/>
            <a:ext cx="1171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2. Accéder a la gestion des applications Dynamics 365 par le menu ‘Ressources 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5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1555044-97AE-4C54-91A7-451145CFC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87" y="845177"/>
            <a:ext cx="11535139" cy="5813908"/>
          </a:xfrm>
          <a:prstGeom prst="rect">
            <a:avLst/>
          </a:prstGeom>
        </p:spPr>
      </p:pic>
      <p:sp>
        <p:nvSpPr>
          <p:cNvPr id="7" name="Titre 3">
            <a:extLst>
              <a:ext uri="{FF2B5EF4-FFF2-40B4-BE49-F238E27FC236}">
                <a16:creationId xmlns:a16="http://schemas.microsoft.com/office/drawing/2014/main" id="{23AD6B88-7065-43F1-914B-DCB3A8AD645F}"/>
              </a:ext>
            </a:extLst>
          </p:cNvPr>
          <p:cNvSpPr txBox="1">
            <a:spLocks/>
          </p:cNvSpPr>
          <p:nvPr/>
        </p:nvSpPr>
        <p:spPr>
          <a:xfrm>
            <a:off x="867014" y="111760"/>
            <a:ext cx="9118061" cy="490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Vinci Sans" panose="02000000000000000000" pitchFamily="50" charset="0"/>
                <a:ea typeface="+mj-ea"/>
                <a:cs typeface="+mj-cs"/>
              </a:defRPr>
            </a:lvl1pPr>
          </a:lstStyle>
          <a:p>
            <a:r>
              <a:rPr lang="fr-FR" sz="2800" dirty="0">
                <a:solidFill>
                  <a:schemeClr val="bg1"/>
                </a:solidFill>
              </a:rPr>
              <a:t>Installation Customer Voice (Sélection environnement) 3/3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C96E721-6809-46F6-AF11-564E2CAC57AE}"/>
              </a:ext>
            </a:extLst>
          </p:cNvPr>
          <p:cNvSpPr/>
          <p:nvPr/>
        </p:nvSpPr>
        <p:spPr bwMode="auto">
          <a:xfrm>
            <a:off x="1417011" y="4324611"/>
            <a:ext cx="452487" cy="3676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Geneva" pitchFamily="-65" charset="-128"/>
              </a:rPr>
              <a:t>1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CA45A32-7402-4188-BD17-FE54223F4B8A}"/>
              </a:ext>
            </a:extLst>
          </p:cNvPr>
          <p:cNvSpPr/>
          <p:nvPr/>
        </p:nvSpPr>
        <p:spPr>
          <a:xfrm>
            <a:off x="1869498" y="4226561"/>
            <a:ext cx="6278822" cy="477520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F2BA7F6-0E1D-4518-9B24-DBDF9ED0A810}"/>
              </a:ext>
            </a:extLst>
          </p:cNvPr>
          <p:cNvSpPr txBox="1"/>
          <p:nvPr/>
        </p:nvSpPr>
        <p:spPr>
          <a:xfrm>
            <a:off x="8245277" y="3796763"/>
            <a:ext cx="3284953" cy="286232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Trouver dans la liste ‘Dynamics 365 Customer Voice’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Si ‘</a:t>
            </a:r>
            <a:r>
              <a:rPr lang="en-US" b="0" i="0" dirty="0">
                <a:solidFill>
                  <a:srgbClr val="706969"/>
                </a:solidFill>
                <a:effectLst/>
                <a:latin typeface="Segoe UI" panose="020B0502040204020203" pitchFamily="34" charset="0"/>
              </a:rPr>
              <a:t>Dynamics 365 Customer Voice</a:t>
            </a:r>
            <a:r>
              <a:rPr lang="fr-FR" dirty="0"/>
              <a:t>’ n’est pas installé, dans le menu vous pouvez cliquer sur ‘Installer’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Le statut indiquera alors installé quelques instants plus tard.</a:t>
            </a:r>
            <a:endParaRPr lang="en-US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399FE2D-C59E-431A-96D2-1C77D28B8ABC}"/>
              </a:ext>
            </a:extLst>
          </p:cNvPr>
          <p:cNvSpPr/>
          <p:nvPr/>
        </p:nvSpPr>
        <p:spPr bwMode="auto">
          <a:xfrm>
            <a:off x="4068771" y="4226561"/>
            <a:ext cx="452487" cy="3676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Geneva" pitchFamily="-65" charset="-128"/>
              </a:rPr>
              <a:t>2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8F4036C-D45C-4454-AAF7-F6D9D826F3E1}"/>
              </a:ext>
            </a:extLst>
          </p:cNvPr>
          <p:cNvSpPr/>
          <p:nvPr/>
        </p:nvSpPr>
        <p:spPr bwMode="auto">
          <a:xfrm>
            <a:off x="5490393" y="4146017"/>
            <a:ext cx="452487" cy="37098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Geneva" pitchFamily="-65" charset="-128"/>
              </a:rPr>
              <a:t>3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8083E27-9E3D-4AB3-82FE-2128414626AD}"/>
              </a:ext>
            </a:extLst>
          </p:cNvPr>
          <p:cNvSpPr/>
          <p:nvPr/>
        </p:nvSpPr>
        <p:spPr>
          <a:xfrm>
            <a:off x="4521258" y="4226561"/>
            <a:ext cx="1727864" cy="477520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2979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6B1EBC3-8441-4604-874B-A9F46E84E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93" y="1561596"/>
            <a:ext cx="11398649" cy="4252941"/>
          </a:xfrm>
          <a:prstGeom prst="rect">
            <a:avLst/>
          </a:prstGeom>
        </p:spPr>
      </p:pic>
      <p:sp>
        <p:nvSpPr>
          <p:cNvPr id="7" name="Titre 3">
            <a:extLst>
              <a:ext uri="{FF2B5EF4-FFF2-40B4-BE49-F238E27FC236}">
                <a16:creationId xmlns:a16="http://schemas.microsoft.com/office/drawing/2014/main" id="{23AD6B88-7065-43F1-914B-DCB3A8AD645F}"/>
              </a:ext>
            </a:extLst>
          </p:cNvPr>
          <p:cNvSpPr txBox="1">
            <a:spLocks/>
          </p:cNvSpPr>
          <p:nvPr/>
        </p:nvSpPr>
        <p:spPr>
          <a:xfrm>
            <a:off x="806054" y="0"/>
            <a:ext cx="9118061" cy="490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Vinci Sans" panose="02000000000000000000" pitchFamily="50" charset="0"/>
                <a:ea typeface="+mj-ea"/>
                <a:cs typeface="+mj-cs"/>
              </a:defRPr>
            </a:lvl1pPr>
          </a:lstStyle>
          <a:p>
            <a:r>
              <a:rPr lang="fr-FR" sz="4400" dirty="0">
                <a:solidFill>
                  <a:schemeClr val="bg1"/>
                </a:solidFill>
              </a:rPr>
              <a:t>Réaliser une Copie / </a:t>
            </a:r>
            <a:r>
              <a:rPr lang="fr-FR" sz="4400" dirty="0" err="1">
                <a:solidFill>
                  <a:schemeClr val="bg1"/>
                </a:solidFill>
              </a:rPr>
              <a:t>Déoloiement</a:t>
            </a:r>
            <a:r>
              <a:rPr lang="fr-FR" sz="4400" dirty="0">
                <a:solidFill>
                  <a:schemeClr val="bg1"/>
                </a:solidFill>
              </a:rPr>
              <a:t> 1/2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FEE37D5-76CC-4B01-A597-D5D22FE566AC}"/>
              </a:ext>
            </a:extLst>
          </p:cNvPr>
          <p:cNvSpPr/>
          <p:nvPr/>
        </p:nvSpPr>
        <p:spPr bwMode="auto">
          <a:xfrm>
            <a:off x="6475738" y="4224070"/>
            <a:ext cx="452487" cy="3676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Geneva" pitchFamily="-65" charset="-128"/>
              </a:rPr>
              <a:t>1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6E48ECB-DDAF-4788-BD4A-2BD60C14907A}"/>
              </a:ext>
            </a:extLst>
          </p:cNvPr>
          <p:cNvSpPr/>
          <p:nvPr/>
        </p:nvSpPr>
        <p:spPr>
          <a:xfrm>
            <a:off x="2426138" y="2570480"/>
            <a:ext cx="2981014" cy="2367280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6977278-8893-41B4-9B1B-26B6CB9D2878}"/>
              </a:ext>
            </a:extLst>
          </p:cNvPr>
          <p:cNvSpPr/>
          <p:nvPr/>
        </p:nvSpPr>
        <p:spPr>
          <a:xfrm>
            <a:off x="5365084" y="3688067"/>
            <a:ext cx="335698" cy="43989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BD4B01D-CE91-413F-8DC0-46EDBA6CFE24}"/>
              </a:ext>
            </a:extLst>
          </p:cNvPr>
          <p:cNvSpPr/>
          <p:nvPr/>
        </p:nvSpPr>
        <p:spPr>
          <a:xfrm>
            <a:off x="5365084" y="4407892"/>
            <a:ext cx="1110654" cy="249936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34040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90E4F5-C058-4294-8164-11825E869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DCAF-9F72-411E-A4E8-E26DA7C7D6A9}" type="slidenum">
              <a:rPr lang="fr-FR" smtClean="0"/>
              <a:t>6</a:t>
            </a:fld>
            <a:endParaRPr lang="fr-FR"/>
          </a:p>
        </p:txBody>
      </p:sp>
      <p:sp>
        <p:nvSpPr>
          <p:cNvPr id="7" name="Titre 3">
            <a:extLst>
              <a:ext uri="{FF2B5EF4-FFF2-40B4-BE49-F238E27FC236}">
                <a16:creationId xmlns:a16="http://schemas.microsoft.com/office/drawing/2014/main" id="{23AD6B88-7065-43F1-914B-DCB3A8AD645F}"/>
              </a:ext>
            </a:extLst>
          </p:cNvPr>
          <p:cNvSpPr txBox="1">
            <a:spLocks/>
          </p:cNvSpPr>
          <p:nvPr/>
        </p:nvSpPr>
        <p:spPr>
          <a:xfrm>
            <a:off x="806054" y="0"/>
            <a:ext cx="9118061" cy="490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Vinci Sans" panose="02000000000000000000" pitchFamily="50" charset="0"/>
                <a:ea typeface="+mj-ea"/>
                <a:cs typeface="+mj-cs"/>
              </a:defRPr>
            </a:lvl1pPr>
          </a:lstStyle>
          <a:p>
            <a:r>
              <a:rPr lang="fr-FR" sz="4400" dirty="0">
                <a:solidFill>
                  <a:schemeClr val="bg1"/>
                </a:solidFill>
              </a:rPr>
              <a:t>Réaliser une Copie / </a:t>
            </a:r>
            <a:r>
              <a:rPr lang="fr-FR" sz="4400" dirty="0" err="1">
                <a:solidFill>
                  <a:schemeClr val="bg1"/>
                </a:solidFill>
              </a:rPr>
              <a:t>Déoloiement</a:t>
            </a:r>
            <a:r>
              <a:rPr lang="fr-FR" sz="4400" dirty="0">
                <a:solidFill>
                  <a:schemeClr val="bg1"/>
                </a:solidFill>
              </a:rPr>
              <a:t> 2/2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FB2DE1E-D844-4F2F-9C7A-5313F70B0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805" y="1097476"/>
            <a:ext cx="8604224" cy="5756519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33A4536-12CE-48A7-B476-B123E32D54B7}"/>
              </a:ext>
            </a:extLst>
          </p:cNvPr>
          <p:cNvSpPr/>
          <p:nvPr/>
        </p:nvSpPr>
        <p:spPr>
          <a:xfrm>
            <a:off x="3591998" y="2037080"/>
            <a:ext cx="2702122" cy="3807460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5C3F067-77F8-439F-ACED-24C5632EF04D}"/>
              </a:ext>
            </a:extLst>
          </p:cNvPr>
          <p:cNvSpPr/>
          <p:nvPr/>
        </p:nvSpPr>
        <p:spPr bwMode="auto">
          <a:xfrm>
            <a:off x="5702307" y="2762275"/>
            <a:ext cx="452487" cy="3676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Geneva" pitchFamily="-65" charset="-128"/>
              </a:rPr>
              <a:t>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8C9E86A-9C50-478A-946C-086A5CF6900C}"/>
              </a:ext>
            </a:extLst>
          </p:cNvPr>
          <p:cNvSpPr txBox="1"/>
          <p:nvPr/>
        </p:nvSpPr>
        <p:spPr>
          <a:xfrm>
            <a:off x="6579476" y="2762275"/>
            <a:ext cx="2764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Choisir l’environnement cible.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371673"/>
      </p:ext>
    </p:extLst>
  </p:cSld>
  <p:clrMapOvr>
    <a:masterClrMapping/>
  </p:clrMapOvr>
</p:sld>
</file>

<file path=ppt/theme/theme1.xml><?xml version="1.0" encoding="utf-8"?>
<a:theme xmlns:a="http://schemas.openxmlformats.org/drawingml/2006/main" name="4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dirty="0">
            <a:latin typeface="Vinci Sans" panose="02000000000000000000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162</Words>
  <Application>Microsoft Office PowerPoint</Application>
  <PresentationFormat>Grand écran</PresentationFormat>
  <Paragraphs>26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Vinci Sans</vt:lpstr>
      <vt:lpstr>Vinci Sans Light</vt:lpstr>
      <vt:lpstr>4_Conception personnalisée</vt:lpstr>
      <vt:lpstr>1_Conception personnalisée</vt:lpstr>
      <vt:lpstr>Conception personnalisée</vt:lpstr>
      <vt:lpstr>Projet VISTA  Customer Voice  Déploiement de Projet D’Enquêtes de Satisfaction et installation de Customer Voice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2022-12-09T04:37:01Z</dcterms:created>
  <dcterms:modified xsi:type="dcterms:W3CDTF">2022-12-09T05:20:13Z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c04a875-6eb2-484b-a14b-e2519851b720_Enabled">
    <vt:lpwstr>true</vt:lpwstr>
  </property>
  <property fmtid="{D5CDD505-2E9C-101B-9397-08002B2CF9AE}" pid="3" name="MSIP_Label_6c04a875-6eb2-484b-a14b-e2519851b720_SetDate">
    <vt:lpwstr>2022-12-09T05:20:13Z</vt:lpwstr>
  </property>
  <property fmtid="{D5CDD505-2E9C-101B-9397-08002B2CF9AE}" pid="4" name="MSIP_Label_6c04a875-6eb2-484b-a14b-e2519851b720_Method">
    <vt:lpwstr>Standard</vt:lpwstr>
  </property>
  <property fmtid="{D5CDD505-2E9C-101B-9397-08002B2CF9AE}" pid="5" name="MSIP_Label_6c04a875-6eb2-484b-a14b-e2519851b720_Name">
    <vt:lpwstr>External</vt:lpwstr>
  </property>
  <property fmtid="{D5CDD505-2E9C-101B-9397-08002B2CF9AE}" pid="6" name="MSIP_Label_6c04a875-6eb2-484b-a14b-e2519851b720_SiteId">
    <vt:lpwstr>14cb4ab4-62b8-45a2-a944-e225383ee1f9</vt:lpwstr>
  </property>
  <property fmtid="{D5CDD505-2E9C-101B-9397-08002B2CF9AE}" pid="7" name="MSIP_Label_6c04a875-6eb2-484b-a14b-e2519851b720_ActionId">
    <vt:lpwstr>9cb185a6-bb11-45b0-b543-cb957e795466</vt:lpwstr>
  </property>
  <property fmtid="{D5CDD505-2E9C-101B-9397-08002B2CF9AE}" pid="8" name="MSIP_Label_6c04a875-6eb2-484b-a14b-e2519851b720_ContentBits">
    <vt:lpwstr>0</vt:lpwstr>
  </property>
</Properties>
</file>