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7"/>
  </p:notesMasterIdLst>
  <p:sldIdLst>
    <p:sldId id="256" r:id="rId3"/>
    <p:sldId id="284" r:id="rId4"/>
    <p:sldId id="258" r:id="rId5"/>
    <p:sldId id="264" r:id="rId6"/>
    <p:sldId id="313" r:id="rId7"/>
    <p:sldId id="314" r:id="rId8"/>
    <p:sldId id="260" r:id="rId9"/>
    <p:sldId id="261" r:id="rId10"/>
    <p:sldId id="315" r:id="rId11"/>
    <p:sldId id="316" r:id="rId12"/>
    <p:sldId id="320" r:id="rId13"/>
    <p:sldId id="321" r:id="rId14"/>
    <p:sldId id="322" r:id="rId15"/>
    <p:sldId id="323" r:id="rId16"/>
    <p:sldId id="324" r:id="rId17"/>
    <p:sldId id="325" r:id="rId18"/>
    <p:sldId id="329" r:id="rId19"/>
    <p:sldId id="330" r:id="rId20"/>
    <p:sldId id="331" r:id="rId21"/>
    <p:sldId id="327" r:id="rId22"/>
    <p:sldId id="332" r:id="rId23"/>
    <p:sldId id="328" r:id="rId24"/>
    <p:sldId id="333" r:id="rId25"/>
    <p:sldId id="335" r:id="rId26"/>
    <p:sldId id="336" r:id="rId27"/>
    <p:sldId id="338" r:id="rId28"/>
    <p:sldId id="339" r:id="rId29"/>
    <p:sldId id="340" r:id="rId30"/>
    <p:sldId id="341" r:id="rId31"/>
    <p:sldId id="359" r:id="rId32"/>
    <p:sldId id="342" r:id="rId33"/>
    <p:sldId id="351" r:id="rId34"/>
    <p:sldId id="354" r:id="rId35"/>
    <p:sldId id="355" r:id="rId36"/>
    <p:sldId id="360" r:id="rId37"/>
    <p:sldId id="356" r:id="rId38"/>
    <p:sldId id="357" r:id="rId39"/>
    <p:sldId id="345" r:id="rId40"/>
    <p:sldId id="347" r:id="rId41"/>
    <p:sldId id="349" r:id="rId42"/>
    <p:sldId id="348" r:id="rId43"/>
    <p:sldId id="358" r:id="rId44"/>
    <p:sldId id="350" r:id="rId45"/>
    <p:sldId id="312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4778A1-C58B-4DB4-8F5B-133F1763765C}">
  <a:tblStyle styleId="{B34778A1-C58B-4DB4-8F5B-133F176376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0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24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54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7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42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986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147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42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2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40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8c1997cbf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8c1997cbfd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85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7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076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60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007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759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6" name="Google Shape;11986;gad0aeb9a52_0_10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7" name="Google Shape;11987;gad0aeb9a52_0_10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95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72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57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511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6" r:id="rId6"/>
    <p:sldLayoutId id="2147483667" r:id="rId7"/>
    <p:sldLayoutId id="2147483669" r:id="rId8"/>
    <p:sldLayoutId id="2147483670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6" name="Google Shape;506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ikart.fr/tutoriels/maildev-tester-emails-595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E-GOV Company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 S1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Niveau : Ingénieur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2022-2023</a:t>
            </a: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245080" y="1960034"/>
            <a:ext cx="2001935" cy="1223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classe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062C1E9-3D05-0768-71BB-8A5FF7B4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44" y="0"/>
            <a:ext cx="66262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245080" y="1960034"/>
            <a:ext cx="2001935" cy="1223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Composant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E0BBD-5511-07B6-529A-3B0CE6FEF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07"/>
          <a:stretch/>
        </p:blipFill>
        <p:spPr>
          <a:xfrm>
            <a:off x="2208332" y="0"/>
            <a:ext cx="69356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0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245080" y="1960034"/>
            <a:ext cx="2001935" cy="1223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d’activité</a:t>
            </a:r>
            <a:br>
              <a:rPr lang="en" dirty="0"/>
            </a:br>
            <a:r>
              <a:rPr lang="en" dirty="0"/>
              <a:t>(Admin)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BB6A4-E848-8A5D-0AD4-BF8EB105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073" y="0"/>
            <a:ext cx="63029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8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7EDF1-353A-13AA-BE43-94B255B8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6745117" y="443122"/>
            <a:ext cx="2001935" cy="1223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Diagramme d’activité</a:t>
            </a:r>
            <a:br>
              <a:rPr lang="en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(Utilisateur)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7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Backend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654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99237" y="2326034"/>
            <a:ext cx="2001935" cy="59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5CF3-D16C-E538-3AC8-30E62CCF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56" y="432391"/>
            <a:ext cx="6157858" cy="438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367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99237" y="2326034"/>
            <a:ext cx="2001935" cy="59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5CF3-D16C-E538-3AC8-30E62CCF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56" y="432391"/>
            <a:ext cx="6157858" cy="438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6AFDBD-7C11-C22D-723C-2C6A6866E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89" y="271573"/>
            <a:ext cx="3839065" cy="460035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B80F7A-C753-F541-EA3B-EC86DC4CCF73}"/>
              </a:ext>
            </a:extLst>
          </p:cNvPr>
          <p:cNvCxnSpPr>
            <a:cxnSpLocks/>
          </p:cNvCxnSpPr>
          <p:nvPr/>
        </p:nvCxnSpPr>
        <p:spPr>
          <a:xfrm flipV="1">
            <a:off x="4189228" y="1346791"/>
            <a:ext cx="290623" cy="5458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1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99237" y="2326034"/>
            <a:ext cx="2001935" cy="59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5CF3-D16C-E538-3AC8-30E62CCF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56" y="432391"/>
            <a:ext cx="6157858" cy="438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0C246E-191E-6C86-19AC-69A23B0F368E}"/>
              </a:ext>
            </a:extLst>
          </p:cNvPr>
          <p:cNvSpPr/>
          <p:nvPr/>
        </p:nvSpPr>
        <p:spPr>
          <a:xfrm>
            <a:off x="2778642" y="1765005"/>
            <a:ext cx="3565451" cy="51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7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99237" y="2326034"/>
            <a:ext cx="2001935" cy="59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5CF3-D16C-E538-3AC8-30E62CCF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56" y="432391"/>
            <a:ext cx="6157858" cy="438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0C246E-191E-6C86-19AC-69A23B0F368E}"/>
              </a:ext>
            </a:extLst>
          </p:cNvPr>
          <p:cNvSpPr/>
          <p:nvPr/>
        </p:nvSpPr>
        <p:spPr>
          <a:xfrm>
            <a:off x="2778642" y="1765005"/>
            <a:ext cx="3565451" cy="51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E175C-E355-6E92-719D-6DB00E476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7" y="295873"/>
            <a:ext cx="5897526" cy="45226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6829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99237" y="2326034"/>
            <a:ext cx="2001935" cy="59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5CF3-D16C-E538-3AC8-30E62CCF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56" y="432391"/>
            <a:ext cx="6157858" cy="438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184ED8-A618-F826-8BAC-78D46294CDD7}"/>
              </a:ext>
            </a:extLst>
          </p:cNvPr>
          <p:cNvSpPr/>
          <p:nvPr/>
        </p:nvSpPr>
        <p:spPr>
          <a:xfrm>
            <a:off x="2814084" y="2665228"/>
            <a:ext cx="3480390" cy="482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Equipe: </a:t>
            </a:r>
            <a:endParaRPr dirty="0"/>
          </a:p>
        </p:txBody>
      </p:sp>
      <p:sp>
        <p:nvSpPr>
          <p:cNvPr id="1359" name="Google Shape;1359;p55"/>
          <p:cNvSpPr txBox="1">
            <a:spLocks noGrp="1"/>
          </p:cNvSpPr>
          <p:nvPr>
            <p:ph type="subTitle" idx="1"/>
          </p:nvPr>
        </p:nvSpPr>
        <p:spPr>
          <a:xfrm>
            <a:off x="1427031" y="3011824"/>
            <a:ext cx="1282200" cy="696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Partie Back-end</a:t>
            </a:r>
            <a:endParaRPr dirty="0"/>
          </a:p>
        </p:txBody>
      </p:sp>
      <p:sp>
        <p:nvSpPr>
          <p:cNvPr id="1361" name="Google Shape;1361;p55"/>
          <p:cNvSpPr txBox="1">
            <a:spLocks noGrp="1"/>
          </p:cNvSpPr>
          <p:nvPr>
            <p:ph type="subTitle" idx="3"/>
          </p:nvPr>
        </p:nvSpPr>
        <p:spPr>
          <a:xfrm>
            <a:off x="6706025" y="1427464"/>
            <a:ext cx="1419497" cy="70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</a:p>
        </p:txBody>
      </p:sp>
      <p:sp>
        <p:nvSpPr>
          <p:cNvPr id="1362" name="Google Shape;1362;p55"/>
          <p:cNvSpPr txBox="1">
            <a:spLocks noGrp="1"/>
          </p:cNvSpPr>
          <p:nvPr>
            <p:ph type="subTitle" idx="4"/>
          </p:nvPr>
        </p:nvSpPr>
        <p:spPr>
          <a:xfrm>
            <a:off x="1350828" y="2707492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KAIS HAJRI</a:t>
            </a:r>
            <a:endParaRPr dirty="0"/>
          </a:p>
        </p:txBody>
      </p:sp>
      <p:sp>
        <p:nvSpPr>
          <p:cNvPr id="1363" name="Google Shape;1363;p55"/>
          <p:cNvSpPr txBox="1">
            <a:spLocks noGrp="1"/>
          </p:cNvSpPr>
          <p:nvPr>
            <p:ph type="subTitle" idx="5"/>
          </p:nvPr>
        </p:nvSpPr>
        <p:spPr>
          <a:xfrm>
            <a:off x="6706026" y="826350"/>
            <a:ext cx="1474351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HAITHEM BEN SLAMA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9FD4A-E140-386C-698E-4EE33E188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20" r="10419"/>
          <a:stretch/>
        </p:blipFill>
        <p:spPr>
          <a:xfrm>
            <a:off x="5279396" y="857092"/>
            <a:ext cx="1348800" cy="185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Google Shape;1378;p55">
            <a:extLst>
              <a:ext uri="{FF2B5EF4-FFF2-40B4-BE49-F238E27FC236}">
                <a16:creationId xmlns:a16="http://schemas.microsoft.com/office/drawing/2014/main" id="{2F3563B4-179A-5023-C72E-86C0B4DB55AB}"/>
              </a:ext>
            </a:extLst>
          </p:cNvPr>
          <p:cNvGrpSpPr/>
          <p:nvPr/>
        </p:nvGrpSpPr>
        <p:grpSpPr>
          <a:xfrm rot="10800000" flipH="1">
            <a:off x="5279396" y="857092"/>
            <a:ext cx="539885" cy="389750"/>
            <a:chOff x="-2817590" y="3784091"/>
            <a:chExt cx="1880477" cy="1357541"/>
          </a:xfrm>
        </p:grpSpPr>
        <p:sp>
          <p:nvSpPr>
            <p:cNvPr id="7" name="Google Shape;1379;p55">
              <a:extLst>
                <a:ext uri="{FF2B5EF4-FFF2-40B4-BE49-F238E27FC236}">
                  <a16:creationId xmlns:a16="http://schemas.microsoft.com/office/drawing/2014/main" id="{F1D9BA1F-4A44-A25E-3EE9-EBDBDCE5CE4B}"/>
                </a:ext>
              </a:extLst>
            </p:cNvPr>
            <p:cNvSpPr/>
            <p:nvPr/>
          </p:nvSpPr>
          <p:spPr>
            <a:xfrm flipH="1">
              <a:off x="-2546504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0;p55">
              <a:extLst>
                <a:ext uri="{FF2B5EF4-FFF2-40B4-BE49-F238E27FC236}">
                  <a16:creationId xmlns:a16="http://schemas.microsoft.com/office/drawing/2014/main" id="{A0BBAD8D-5CB7-0DD1-1CCA-AA719B3A00A2}"/>
                </a:ext>
              </a:extLst>
            </p:cNvPr>
            <p:cNvSpPr/>
            <p:nvPr/>
          </p:nvSpPr>
          <p:spPr>
            <a:xfrm flipH="1">
              <a:off x="-2661032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1;p55">
              <a:extLst>
                <a:ext uri="{FF2B5EF4-FFF2-40B4-BE49-F238E27FC236}">
                  <a16:creationId xmlns:a16="http://schemas.microsoft.com/office/drawing/2014/main" id="{C903783D-DF6B-3A61-7E89-F7214137C875}"/>
                </a:ext>
              </a:extLst>
            </p:cNvPr>
            <p:cNvSpPr/>
            <p:nvPr/>
          </p:nvSpPr>
          <p:spPr>
            <a:xfrm flipH="1">
              <a:off x="-281759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D5E2DAA-D99A-2890-CDF0-BDAF1EE5AD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01" r="5049"/>
          <a:stretch/>
        </p:blipFill>
        <p:spPr>
          <a:xfrm>
            <a:off x="2729584" y="2434629"/>
            <a:ext cx="1341388" cy="185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2" name="Google Shape;1382;p55">
            <a:extLst>
              <a:ext uri="{FF2B5EF4-FFF2-40B4-BE49-F238E27FC236}">
                <a16:creationId xmlns:a16="http://schemas.microsoft.com/office/drawing/2014/main" id="{C10EABA5-E4F3-930F-0E9E-A4A50F031BFB}"/>
              </a:ext>
            </a:extLst>
          </p:cNvPr>
          <p:cNvGrpSpPr/>
          <p:nvPr/>
        </p:nvGrpSpPr>
        <p:grpSpPr>
          <a:xfrm rot="10800000" flipH="1">
            <a:off x="3531087" y="2434629"/>
            <a:ext cx="539885" cy="389750"/>
            <a:chOff x="-77" y="3784091"/>
            <a:chExt cx="1880477" cy="1357541"/>
          </a:xfrm>
        </p:grpSpPr>
        <p:sp>
          <p:nvSpPr>
            <p:cNvPr id="13" name="Google Shape;1383;p55">
              <a:extLst>
                <a:ext uri="{FF2B5EF4-FFF2-40B4-BE49-F238E27FC236}">
                  <a16:creationId xmlns:a16="http://schemas.microsoft.com/office/drawing/2014/main" id="{B129C0E0-8EF9-0935-8A0F-76B281110DDD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84;p55">
              <a:extLst>
                <a:ext uri="{FF2B5EF4-FFF2-40B4-BE49-F238E27FC236}">
                  <a16:creationId xmlns:a16="http://schemas.microsoft.com/office/drawing/2014/main" id="{03650D99-AB9D-B456-3B09-23227619C263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85;p55">
              <a:extLst>
                <a:ext uri="{FF2B5EF4-FFF2-40B4-BE49-F238E27FC236}">
                  <a16:creationId xmlns:a16="http://schemas.microsoft.com/office/drawing/2014/main" id="{3090793D-405C-B8AB-4F0E-5A56945BD41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950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99237" y="2326034"/>
            <a:ext cx="2001935" cy="59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5CF3-D16C-E538-3AC8-30E62CCF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56" y="432391"/>
            <a:ext cx="6157858" cy="438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184ED8-A618-F826-8BAC-78D46294CDD7}"/>
              </a:ext>
            </a:extLst>
          </p:cNvPr>
          <p:cNvSpPr/>
          <p:nvPr/>
        </p:nvSpPr>
        <p:spPr>
          <a:xfrm>
            <a:off x="2814084" y="2665228"/>
            <a:ext cx="3480390" cy="482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D29E0-D435-CB7A-2D7B-B7BE4264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74" y="269358"/>
            <a:ext cx="6745142" cy="43861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3439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99237" y="2326034"/>
            <a:ext cx="2001935" cy="59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5CF3-D16C-E538-3AC8-30E62CCF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56" y="432391"/>
            <a:ext cx="6157858" cy="438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CE22D6-FA93-7868-979B-103C492CAF91}"/>
              </a:ext>
            </a:extLst>
          </p:cNvPr>
          <p:cNvSpPr/>
          <p:nvPr/>
        </p:nvSpPr>
        <p:spPr>
          <a:xfrm>
            <a:off x="2799907" y="3416595"/>
            <a:ext cx="3480391" cy="474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98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99237" y="2326034"/>
            <a:ext cx="2001935" cy="59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75CF3-D16C-E538-3AC8-30E62CCF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56" y="432391"/>
            <a:ext cx="6157858" cy="438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91361-6033-7049-DF18-837A9CE66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86" y="11583"/>
            <a:ext cx="5576332" cy="51435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1546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B96B7C4-71CE-6710-807F-41432FE7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3" y="562604"/>
            <a:ext cx="6714465" cy="4018291"/>
          </a:xfrm>
          <a:prstGeom prst="rect">
            <a:avLst/>
          </a:prstGeom>
        </p:spPr>
      </p:pic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3722" y="1450063"/>
            <a:ext cx="2001935" cy="103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Vérification par mail</a:t>
            </a:r>
            <a:endParaRPr dirty="0"/>
          </a:p>
        </p:txBody>
      </p:sp>
      <p:sp>
        <p:nvSpPr>
          <p:cNvPr id="20" name="Google Shape;819;p34">
            <a:extLst>
              <a:ext uri="{FF2B5EF4-FFF2-40B4-BE49-F238E27FC236}">
                <a16:creationId xmlns:a16="http://schemas.microsoft.com/office/drawing/2014/main" id="{6B491904-7ADC-6CFD-201C-CBB2117BEF1E}"/>
              </a:ext>
            </a:extLst>
          </p:cNvPr>
          <p:cNvSpPr txBox="1">
            <a:spLocks/>
          </p:cNvSpPr>
          <p:nvPr/>
        </p:nvSpPr>
        <p:spPr>
          <a:xfrm>
            <a:off x="7254917" y="2875355"/>
            <a:ext cx="2001936" cy="59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fr-FR" dirty="0"/>
              <a:t>Outils: </a:t>
            </a:r>
            <a:r>
              <a:rPr lang="fr-FR" dirty="0">
                <a:hlinkClick r:id="rId3"/>
              </a:rPr>
              <a:t>MailDev</a:t>
            </a:r>
            <a:endParaRPr lang="fr-FR" dirty="0"/>
          </a:p>
        </p:txBody>
      </p:sp>
      <p:sp>
        <p:nvSpPr>
          <p:cNvPr id="21" name="Google Shape;820;p34">
            <a:extLst>
              <a:ext uri="{FF2B5EF4-FFF2-40B4-BE49-F238E27FC236}">
                <a16:creationId xmlns:a16="http://schemas.microsoft.com/office/drawing/2014/main" id="{589DB115-F91D-D3FD-0DC7-832E11BC2E38}"/>
              </a:ext>
            </a:extLst>
          </p:cNvPr>
          <p:cNvSpPr txBox="1">
            <a:spLocks/>
          </p:cNvSpPr>
          <p:nvPr/>
        </p:nvSpPr>
        <p:spPr>
          <a:xfrm>
            <a:off x="7095457" y="3407336"/>
            <a:ext cx="2001936" cy="42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62101" indent="0"/>
            <a:r>
              <a:rPr lang="en-US" dirty="0"/>
              <a:t>http://localhost:1080/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5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9164" y="2052771"/>
            <a:ext cx="2001935" cy="103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Géneration PDF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70FA0-954A-5FC2-3107-47E78DA0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5" y="666306"/>
            <a:ext cx="6835709" cy="39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6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Frontend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0136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34657"/>
            <a:ext cx="2001935" cy="1874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d’un compte et vérification mail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2754A-B931-A7BF-8B01-E74E768F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37" y="7088"/>
            <a:ext cx="43135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2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34657"/>
            <a:ext cx="2001935" cy="1874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d’un compte et vérification mail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2754A-B931-A7BF-8B01-E74E768F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37" y="7088"/>
            <a:ext cx="4313526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C18FD9-1BB3-1243-31A2-176FE7BEB51B}"/>
              </a:ext>
            </a:extLst>
          </p:cNvPr>
          <p:cNvSpPr/>
          <p:nvPr/>
        </p:nvSpPr>
        <p:spPr>
          <a:xfrm>
            <a:off x="3182679" y="4295553"/>
            <a:ext cx="2679405" cy="31188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34615A-B7DF-4784-F97E-88ED3C50D083}"/>
              </a:ext>
            </a:extLst>
          </p:cNvPr>
          <p:cNvCxnSpPr>
            <a:cxnSpLocks/>
          </p:cNvCxnSpPr>
          <p:nvPr/>
        </p:nvCxnSpPr>
        <p:spPr>
          <a:xfrm flipH="1">
            <a:off x="5465135" y="3310269"/>
            <a:ext cx="878958" cy="98528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ABA64D3-C0B2-7775-6ED6-742BC8890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53" t="11050" r="16298" b="16212"/>
          <a:stretch/>
        </p:blipFill>
        <p:spPr>
          <a:xfrm>
            <a:off x="4570105" y="127584"/>
            <a:ext cx="4432130" cy="3558364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891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34657"/>
            <a:ext cx="2001935" cy="1874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d’un compte et vérification mail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551B0-8C8E-7787-A1CD-F727E216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46"/>
            <a:ext cx="9144000" cy="46164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39AC0E-36B8-8BDB-AF09-6C1207C6F62B}"/>
              </a:ext>
            </a:extLst>
          </p:cNvPr>
          <p:cNvCxnSpPr/>
          <p:nvPr/>
        </p:nvCxnSpPr>
        <p:spPr>
          <a:xfrm flipH="1">
            <a:off x="4869712" y="2395870"/>
            <a:ext cx="616688" cy="276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23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3E9661A-58A6-12B5-B299-2EFB35E4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529CD8-3853-C5CF-EC42-7235D04678EE}"/>
              </a:ext>
            </a:extLst>
          </p:cNvPr>
          <p:cNvCxnSpPr/>
          <p:nvPr/>
        </p:nvCxnSpPr>
        <p:spPr>
          <a:xfrm flipV="1">
            <a:off x="4777563" y="3565451"/>
            <a:ext cx="191386" cy="3473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075AA8E-9202-51C0-B529-89DFF106A697}"/>
              </a:ext>
            </a:extLst>
          </p:cNvPr>
          <p:cNvSpPr/>
          <p:nvPr/>
        </p:nvSpPr>
        <p:spPr>
          <a:xfrm>
            <a:off x="4784651" y="3388242"/>
            <a:ext cx="482009" cy="170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0C5252-E632-B092-F320-48A5CC4922B3}"/>
              </a:ext>
            </a:extLst>
          </p:cNvPr>
          <p:cNvSpPr txBox="1"/>
          <p:nvPr/>
        </p:nvSpPr>
        <p:spPr>
          <a:xfrm>
            <a:off x="3898605" y="3919869"/>
            <a:ext cx="172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vérification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1E2267-2981-7628-257B-7487C570CEC8}"/>
              </a:ext>
            </a:extLst>
          </p:cNvPr>
          <p:cNvCxnSpPr/>
          <p:nvPr/>
        </p:nvCxnSpPr>
        <p:spPr>
          <a:xfrm flipV="1">
            <a:off x="7846828" y="3728484"/>
            <a:ext cx="255181" cy="1913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F28F90-3559-6255-0DAE-542A896705A0}"/>
              </a:ext>
            </a:extLst>
          </p:cNvPr>
          <p:cNvSpPr/>
          <p:nvPr/>
        </p:nvSpPr>
        <p:spPr>
          <a:xfrm>
            <a:off x="7637720" y="3540642"/>
            <a:ext cx="1506280" cy="170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9D7A69-7762-2247-7ADA-9D1C76490E2D}"/>
              </a:ext>
            </a:extLst>
          </p:cNvPr>
          <p:cNvSpPr txBox="1"/>
          <p:nvPr/>
        </p:nvSpPr>
        <p:spPr>
          <a:xfrm>
            <a:off x="6772938" y="3910724"/>
            <a:ext cx="20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 crypté</a:t>
            </a:r>
          </a:p>
        </p:txBody>
      </p:sp>
    </p:spTree>
    <p:extLst>
      <p:ext uri="{BB962C8B-B14F-4D97-AF65-F5344CB8AC3E}">
        <p14:creationId xmlns:p14="http://schemas.microsoft.com/office/powerpoint/2010/main" val="8393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 :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C’est quoi E-GOV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technologies utilisées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Diagramme de Classe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Diagramme de composant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Diagramme d’activité</a:t>
            </a:r>
            <a:endParaRPr sz="1100"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et philosophie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</a:t>
            </a:r>
            <a:r>
              <a:rPr lang="en" dirty="0"/>
              <a:t>’échange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Extrait du code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captures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E68B4-6644-8325-8744-C28EC655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871"/>
            <a:ext cx="9144000" cy="3434724"/>
          </a:xfrm>
          <a:prstGeom prst="rect">
            <a:avLst/>
          </a:prstGeom>
        </p:spPr>
      </p:pic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98" y="158618"/>
            <a:ext cx="4004930" cy="55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Impression des documents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13765-2DC2-CDB1-3B16-6BCC5A638D0C}"/>
              </a:ext>
            </a:extLst>
          </p:cNvPr>
          <p:cNvSpPr/>
          <p:nvPr/>
        </p:nvSpPr>
        <p:spPr>
          <a:xfrm>
            <a:off x="468350" y="2277819"/>
            <a:ext cx="1977483" cy="140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333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E68B4-6644-8325-8744-C28EC655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871"/>
            <a:ext cx="9144000" cy="3434724"/>
          </a:xfrm>
          <a:prstGeom prst="rect">
            <a:avLst/>
          </a:prstGeom>
        </p:spPr>
      </p:pic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98" y="158618"/>
            <a:ext cx="4004930" cy="55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Impression des documents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13765-2DC2-CDB1-3B16-6BCC5A638D0C}"/>
              </a:ext>
            </a:extLst>
          </p:cNvPr>
          <p:cNvSpPr/>
          <p:nvPr/>
        </p:nvSpPr>
        <p:spPr>
          <a:xfrm>
            <a:off x="468350" y="2277819"/>
            <a:ext cx="1977483" cy="140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9CA8AF-D215-4572-C737-10B4BA699AE5}"/>
              </a:ext>
            </a:extLst>
          </p:cNvPr>
          <p:cNvCxnSpPr/>
          <p:nvPr/>
        </p:nvCxnSpPr>
        <p:spPr>
          <a:xfrm flipH="1">
            <a:off x="2091761" y="1636954"/>
            <a:ext cx="772633" cy="5828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462A62B-94F8-2AE9-834A-EC727ECF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69" y="229920"/>
            <a:ext cx="4938863" cy="14586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075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E68B4-6644-8325-8744-C28EC655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871"/>
            <a:ext cx="9144000" cy="3434724"/>
          </a:xfrm>
          <a:prstGeom prst="rect">
            <a:avLst/>
          </a:prstGeom>
        </p:spPr>
      </p:pic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98" y="158618"/>
            <a:ext cx="4004930" cy="55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Impression des documents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13765-2DC2-CDB1-3B16-6BCC5A638D0C}"/>
              </a:ext>
            </a:extLst>
          </p:cNvPr>
          <p:cNvSpPr/>
          <p:nvPr/>
        </p:nvSpPr>
        <p:spPr>
          <a:xfrm>
            <a:off x="468350" y="2277819"/>
            <a:ext cx="1977483" cy="140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9CA8AF-D215-4572-C737-10B4BA699AE5}"/>
              </a:ext>
            </a:extLst>
          </p:cNvPr>
          <p:cNvCxnSpPr/>
          <p:nvPr/>
        </p:nvCxnSpPr>
        <p:spPr>
          <a:xfrm flipH="1">
            <a:off x="2091761" y="1636954"/>
            <a:ext cx="772633" cy="5828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462A62B-94F8-2AE9-834A-EC727ECF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69" y="229920"/>
            <a:ext cx="4938863" cy="145862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55D728-A7BB-0802-DE23-20ECBFE53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726" y="53163"/>
            <a:ext cx="4112269" cy="503717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50514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98" y="158618"/>
            <a:ext cx="4004930" cy="55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Demande de Réctification: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EC109-E1F3-C0F1-9423-3807A9C4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060"/>
            <a:ext cx="9144000" cy="40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8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98" y="158618"/>
            <a:ext cx="4004930" cy="55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Demande de Réctification: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EC109-E1F3-C0F1-9423-3807A9C4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060"/>
            <a:ext cx="9144000" cy="40535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A1A71B-050D-F423-46CF-452B37C999EF}"/>
              </a:ext>
            </a:extLst>
          </p:cNvPr>
          <p:cNvSpPr/>
          <p:nvPr/>
        </p:nvSpPr>
        <p:spPr>
          <a:xfrm>
            <a:off x="184298" y="2571750"/>
            <a:ext cx="2150024" cy="145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991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22838B-150D-9636-D8DC-8AD2A1964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CD5AC-DA78-66C8-E608-B056490F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267345-B81F-CF98-1201-F16B1459381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DB8656-BA92-CF93-C08D-B8FA33F6E39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EA72F72-2241-4BCB-314F-DB42E4402D1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2CA047-DF5C-DC8C-CAC2-9166C83A508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3DDD8E8-A5D8-1B2A-5F46-C6C4DD6C312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0418FD3-1AAB-22DA-3A26-63C3A303397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1156E99D-A5D7-E142-D13C-2717080593F3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D1BCC98-BBBE-DF0B-C7CA-CDE49472F85F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4F3890E-F082-7F03-AE09-9FB9B1EB8A2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B600ED5-2743-45D5-B39E-9340E479107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A132DF-CBFD-EFDB-3F3C-4E19A416939C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016D66-15B3-5676-EFA3-7925D332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9144000" cy="42481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B63F12-ADFB-BE0D-BA1A-7085F6A26B0D}"/>
              </a:ext>
            </a:extLst>
          </p:cNvPr>
          <p:cNvSpPr/>
          <p:nvPr/>
        </p:nvSpPr>
        <p:spPr>
          <a:xfrm>
            <a:off x="3546088" y="4051610"/>
            <a:ext cx="1025912" cy="26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700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22838B-150D-9636-D8DC-8AD2A1964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CD5AC-DA78-66C8-E608-B056490F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267345-B81F-CF98-1201-F16B1459381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DB8656-BA92-CF93-C08D-B8FA33F6E39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EA72F72-2241-4BCB-314F-DB42E4402D1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2CA047-DF5C-DC8C-CAC2-9166C83A508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3DDD8E8-A5D8-1B2A-5F46-C6C4DD6C312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0418FD3-1AAB-22DA-3A26-63C3A303397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1156E99D-A5D7-E142-D13C-2717080593F3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D1BCC98-BBBE-DF0B-C7CA-CDE49472F85F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4F3890E-F082-7F03-AE09-9FB9B1EB8A2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B600ED5-2743-45D5-B39E-9340E479107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A132DF-CBFD-EFDB-3F3C-4E19A416939C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016D66-15B3-5676-EFA3-7925D332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9144000" cy="42481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6B63F12-ADFB-BE0D-BA1A-7085F6A26B0D}"/>
              </a:ext>
            </a:extLst>
          </p:cNvPr>
          <p:cNvSpPr/>
          <p:nvPr/>
        </p:nvSpPr>
        <p:spPr>
          <a:xfrm>
            <a:off x="3546088" y="4051610"/>
            <a:ext cx="1025912" cy="267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185CE0-6200-F5D4-D91A-366D5ED5199F}"/>
              </a:ext>
            </a:extLst>
          </p:cNvPr>
          <p:cNvCxnSpPr>
            <a:cxnSpLocks/>
          </p:cNvCxnSpPr>
          <p:nvPr/>
        </p:nvCxnSpPr>
        <p:spPr>
          <a:xfrm flipH="1">
            <a:off x="4348976" y="3553522"/>
            <a:ext cx="446048" cy="498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6468A07-140B-C8D7-79BD-695276CC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70" y="1600427"/>
            <a:ext cx="6845737" cy="19880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48212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1C76D5-04AC-DB68-9A28-FFA01E0B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1C946B-6F65-7C5B-8EEE-BE797B5ECA8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375E43-1347-182A-3C2E-4B78E77306C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49097BF-584E-9E39-862F-92FE5EEAD323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ED49C8-69AD-CBC3-E699-F02B48DC9B9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37B45FF-95BB-8D8B-AE13-C552829B410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8AC956-3DC0-AA21-42BD-E8B20926E101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8483626-B412-A231-626C-804E3A8C2F5C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8CB9471-6A72-28A5-FBBB-ACDAD35E5924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4F9C360-1F8E-6975-8AD5-964BDA9A137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E33A16B-24FC-3F0E-F60C-160B96D3D0D5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8AB3AEB5-7C34-141E-067B-9F180063370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EFC769-EA97-CE42-04D1-890A90F7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698"/>
            <a:ext cx="9144000" cy="38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33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98" y="158618"/>
            <a:ext cx="4004930" cy="55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Partie Admine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901FC-F837-0E25-B8C3-C7D771D47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8"/>
          <a:stretch/>
        </p:blipFill>
        <p:spPr>
          <a:xfrm>
            <a:off x="0" y="1102519"/>
            <a:ext cx="9144000" cy="28004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44BAB9-C60F-7FB4-A6CC-42E51BA28ABC}"/>
              </a:ext>
            </a:extLst>
          </p:cNvPr>
          <p:cNvSpPr/>
          <p:nvPr/>
        </p:nvSpPr>
        <p:spPr>
          <a:xfrm>
            <a:off x="1977656" y="1665767"/>
            <a:ext cx="7166344" cy="1360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75E7D-E0FC-82C7-2F5A-9C1F5246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45" y="3396559"/>
            <a:ext cx="4617543" cy="15290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1412DF-FF84-6341-99DE-9462929DC96B}"/>
              </a:ext>
            </a:extLst>
          </p:cNvPr>
          <p:cNvCxnSpPr/>
          <p:nvPr/>
        </p:nvCxnSpPr>
        <p:spPr>
          <a:xfrm>
            <a:off x="4047460" y="3026735"/>
            <a:ext cx="233917" cy="38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98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BA3A52C7-DDF6-2AEB-9238-C90E847C0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98" y="158618"/>
            <a:ext cx="4004930" cy="55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Partie Admine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901FC-F837-0E25-B8C3-C7D771D47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9"/>
          <a:stretch/>
        </p:blipFill>
        <p:spPr>
          <a:xfrm>
            <a:off x="0" y="1102518"/>
            <a:ext cx="9144000" cy="28227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B7223-6754-6E7D-47F0-4DD1370DB40A}"/>
              </a:ext>
            </a:extLst>
          </p:cNvPr>
          <p:cNvSpPr/>
          <p:nvPr/>
        </p:nvSpPr>
        <p:spPr>
          <a:xfrm>
            <a:off x="7520763" y="2126511"/>
            <a:ext cx="567070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65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ED08059-FC12-7847-80E3-3823B1000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A1F40F-6DD4-AC8A-3054-0DBDFC2C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CFA16-2B37-5012-57A5-BDDF62CABA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8C6F73-5CCA-9898-0B26-F7A55CDC53C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8A20663-0BF6-D2F0-DE8C-96723B45192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0D3C7E-FE2F-31EF-5C19-A01833B27C9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0A35D91-3895-2089-BFE0-AEC3544ED06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26571E6-3C2A-2141-F775-4029489A6CC0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6A16B4-72F7-4184-3A5C-648A17E1F243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76486F6-C676-B4FA-328F-767E0E7DDBBB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E3CCA85-DEA3-038F-0BF4-2AA9B4FE008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1710DC0-0E68-370C-9AC7-A5C8024062E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26DCB21-9DEE-463C-ADCE-7437479B4FC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B041AC-4245-64CC-92D5-FEAADC42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456"/>
            <a:ext cx="9144000" cy="46525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DFB626-CE58-7022-9CAB-A592EF388962}"/>
              </a:ext>
            </a:extLst>
          </p:cNvPr>
          <p:cNvSpPr/>
          <p:nvPr/>
        </p:nvSpPr>
        <p:spPr>
          <a:xfrm>
            <a:off x="3366977" y="4264236"/>
            <a:ext cx="637953" cy="33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80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ED08059-FC12-7847-80E3-3823B1000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A1F40F-6DD4-AC8A-3054-0DBDFC2C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CFA16-2B37-5012-57A5-BDDF62CABA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8C6F73-5CCA-9898-0B26-F7A55CDC53C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8A20663-0BF6-D2F0-DE8C-96723B45192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0D3C7E-FE2F-31EF-5C19-A01833B27C9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0A35D91-3895-2089-BFE0-AEC3544ED06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26571E6-3C2A-2141-F775-4029489A6CC0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6A16B4-72F7-4184-3A5C-648A17E1F243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76486F6-C676-B4FA-328F-767E0E7DDBBB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E3CCA85-DEA3-038F-0BF4-2AA9B4FE008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1710DC0-0E68-370C-9AC7-A5C8024062E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26DCB21-9DEE-463C-ADCE-7437479B4FC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B041AC-4245-64CC-92D5-FEAADC42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456"/>
            <a:ext cx="9144000" cy="46525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DFB626-CE58-7022-9CAB-A592EF388962}"/>
              </a:ext>
            </a:extLst>
          </p:cNvPr>
          <p:cNvSpPr/>
          <p:nvPr/>
        </p:nvSpPr>
        <p:spPr>
          <a:xfrm>
            <a:off x="3366977" y="4264236"/>
            <a:ext cx="637953" cy="33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670EDB-0ABA-274C-2ACB-0E4A4F42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43" y="1920941"/>
            <a:ext cx="7137991" cy="17675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8B5D99-AB8A-A65E-DA56-9F7A30E69C2E}"/>
              </a:ext>
            </a:extLst>
          </p:cNvPr>
          <p:cNvCxnSpPr>
            <a:endCxn id="16" idx="0"/>
          </p:cNvCxnSpPr>
          <p:nvPr/>
        </p:nvCxnSpPr>
        <p:spPr>
          <a:xfrm>
            <a:off x="3586716" y="3731578"/>
            <a:ext cx="99238" cy="532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71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15389B0-FDE9-8E33-A95E-2F7F92C38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0313A5-8C7C-8812-195F-1920F138D11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5F4311-F7A6-5AA7-2EE9-0E199071DC4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CB8E8C4-10EA-59D5-3192-8B8C2016296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1DF88C-9E2E-0E94-F3A3-4817A4F7674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6F242D2-01CB-F9C5-2ED9-F701E273CDB7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76AE92D-C55D-9ED1-5A61-FF3717774A32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D6EFF4C-924F-9B44-4CDF-810243C1E443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F0BE5BC-FAF4-B681-9968-78BFAA054D5A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EEC56FF-905C-0B2F-EAF8-18A6D0FD4CC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D03FDB2-F422-0F32-ED6B-FFD8F2466CF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AD740107-6CD1-6CD5-9C97-3DFF95E278D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B09280-43A1-B009-4253-A27FFB6A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345"/>
            <a:ext cx="9144000" cy="3609975"/>
          </a:xfrm>
          <a:prstGeom prst="rect">
            <a:avLst/>
          </a:prstGeom>
        </p:spPr>
      </p:pic>
      <p:sp>
        <p:nvSpPr>
          <p:cNvPr id="17" name="Google Shape;809;p34">
            <a:extLst>
              <a:ext uri="{FF2B5EF4-FFF2-40B4-BE49-F238E27FC236}">
                <a16:creationId xmlns:a16="http://schemas.microsoft.com/office/drawing/2014/main" id="{1BE6E61A-A92F-6D1C-9762-CE2148EADB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98" y="158618"/>
            <a:ext cx="5525126" cy="55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Gérer les domandes de réctification: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967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06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Simulation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3606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A4F0C-C3CE-5823-98EA-2438E12166EC}"/>
              </a:ext>
            </a:extLst>
          </p:cNvPr>
          <p:cNvSpPr txBox="1"/>
          <p:nvPr/>
        </p:nvSpPr>
        <p:spPr>
          <a:xfrm>
            <a:off x="2794911" y="2017752"/>
            <a:ext cx="35541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Merci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947352" y="297841"/>
            <a:ext cx="2887457" cy="602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1347677" y="904344"/>
            <a:ext cx="2246128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Que </a:t>
            </a:r>
            <a:r>
              <a:rPr lang="en-US" dirty="0" err="1"/>
              <a:t>permet</a:t>
            </a:r>
            <a:r>
              <a:rPr lang="en-US" dirty="0"/>
              <a:t> E-GOV ?</a:t>
            </a:r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1531361" y="1351814"/>
            <a:ext cx="7045570" cy="113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 err="1"/>
              <a:t>Egov</a:t>
            </a:r>
            <a:r>
              <a:rPr lang="fr-FR" dirty="0"/>
              <a:t> facilitent aux citoyens tunisiens le processus de préparation des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documents officiels en leur permettant de déposer des demandes pour l’obtention d’un ou plusieurs documents via le site web.</a:t>
            </a:r>
          </a:p>
        </p:txBody>
      </p:sp>
      <p:sp>
        <p:nvSpPr>
          <p:cNvPr id="2" name="Google Shape;955;p42">
            <a:extLst>
              <a:ext uri="{FF2B5EF4-FFF2-40B4-BE49-F238E27FC236}">
                <a16:creationId xmlns:a16="http://schemas.microsoft.com/office/drawing/2014/main" id="{36AEAC60-1CDF-7EFD-3530-92673BB3A16B}"/>
              </a:ext>
            </a:extLst>
          </p:cNvPr>
          <p:cNvSpPr txBox="1">
            <a:spLocks/>
          </p:cNvSpPr>
          <p:nvPr/>
        </p:nvSpPr>
        <p:spPr>
          <a:xfrm>
            <a:off x="1422104" y="2390320"/>
            <a:ext cx="3397988" cy="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Les services offerts par E-GOV:</a:t>
            </a:r>
          </a:p>
        </p:txBody>
      </p:sp>
      <p:sp>
        <p:nvSpPr>
          <p:cNvPr id="3" name="Google Shape;956;p42">
            <a:extLst>
              <a:ext uri="{FF2B5EF4-FFF2-40B4-BE49-F238E27FC236}">
                <a16:creationId xmlns:a16="http://schemas.microsoft.com/office/drawing/2014/main" id="{C9CDF507-F04E-57DC-839F-1EA8B4B4822E}"/>
              </a:ext>
            </a:extLst>
          </p:cNvPr>
          <p:cNvSpPr txBox="1">
            <a:spLocks/>
          </p:cNvSpPr>
          <p:nvPr/>
        </p:nvSpPr>
        <p:spPr>
          <a:xfrm>
            <a:off x="1531361" y="2931033"/>
            <a:ext cx="7045570" cy="208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fr-FR" dirty="0"/>
              <a:t>Imprimer des documents gouvernementaux 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/>
              <a:t>Déclaration de Naissance.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/>
              <a:t>Permis.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/>
              <a:t>Diplôme.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Contrat de mariage.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fr-FR" sz="100" dirty="0"/>
          </a:p>
          <a:p>
            <a:pPr marL="0" indent="0">
              <a:spcAft>
                <a:spcPts val="600"/>
              </a:spcAft>
              <a:buNone/>
            </a:pPr>
            <a:r>
              <a:rPr lang="fr-FR" dirty="0"/>
              <a:t>Demande de rectification des documents.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51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53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EFB5EC-6194-7AB2-98F6-1F69F1B1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00" y="1516013"/>
            <a:ext cx="1992731" cy="19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85AB73-29B5-EC56-B11C-291A11F78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8" t="24806" r="39915" b="14418"/>
          <a:stretch/>
        </p:blipFill>
        <p:spPr bwMode="auto">
          <a:xfrm>
            <a:off x="4900932" y="1111545"/>
            <a:ext cx="2854186" cy="2920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1522475" y="3473798"/>
            <a:ext cx="1695646" cy="581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Boot</a:t>
            </a:r>
            <a:endParaRPr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9BD69B-2C78-679B-9E2A-22E508BE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98" y="1670198"/>
            <a:ext cx="1803600" cy="18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E9CED-FB3C-ED89-94E1-C85322DA2F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2" t="23842" r="54901" b="8906"/>
          <a:stretch/>
        </p:blipFill>
        <p:spPr>
          <a:xfrm>
            <a:off x="4945005" y="842187"/>
            <a:ext cx="3610659" cy="3459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</a:rPr>
              <a:t>Conception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1975812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238</Words>
  <Application>Microsoft Office PowerPoint</Application>
  <PresentationFormat>On-screen Show (16:9)</PresentationFormat>
  <Paragraphs>87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Rounded MT Bold</vt:lpstr>
      <vt:lpstr>Oswald</vt:lpstr>
      <vt:lpstr>Proxima Nova</vt:lpstr>
      <vt:lpstr>Proxima Nova Semibold</vt:lpstr>
      <vt:lpstr>Raleway</vt:lpstr>
      <vt:lpstr>Roboto</vt:lpstr>
      <vt:lpstr>Wingdings</vt:lpstr>
      <vt:lpstr>Software Development Bussines Plan by Slidesgo</vt:lpstr>
      <vt:lpstr>Slidesgo Final Pages</vt:lpstr>
      <vt:lpstr>E-GOV Company</vt:lpstr>
      <vt:lpstr>Notre Equipe: </vt:lpstr>
      <vt:lpstr>Contenu :</vt:lpstr>
      <vt:lpstr>01</vt:lpstr>
      <vt:lpstr>Introduction</vt:lpstr>
      <vt:lpstr>02</vt:lpstr>
      <vt:lpstr>PowerPoint Presentation</vt:lpstr>
      <vt:lpstr>Spring Boot</vt:lpstr>
      <vt:lpstr>03</vt:lpstr>
      <vt:lpstr>Diagramme de classe</vt:lpstr>
      <vt:lpstr>Diagramme de Composant</vt:lpstr>
      <vt:lpstr>Diagramme d’activité (Admin)</vt:lpstr>
      <vt:lpstr>Diagramme d’activité (Utilisateur)</vt:lpstr>
      <vt:lpstr>04</vt:lpstr>
      <vt:lpstr>Architecture:</vt:lpstr>
      <vt:lpstr>Architecture:</vt:lpstr>
      <vt:lpstr>Architecture:</vt:lpstr>
      <vt:lpstr>Architecture:</vt:lpstr>
      <vt:lpstr>Architecture:</vt:lpstr>
      <vt:lpstr>Architecture:</vt:lpstr>
      <vt:lpstr>Architecture:</vt:lpstr>
      <vt:lpstr>Architecture:</vt:lpstr>
      <vt:lpstr>Vérification par mail</vt:lpstr>
      <vt:lpstr>Géneration PDF</vt:lpstr>
      <vt:lpstr>05</vt:lpstr>
      <vt:lpstr>Création d’un compte et vérification mail</vt:lpstr>
      <vt:lpstr>Création d’un compte et vérification mail</vt:lpstr>
      <vt:lpstr>Création d’un compte et vérification mail</vt:lpstr>
      <vt:lpstr>PowerPoint Presentation</vt:lpstr>
      <vt:lpstr>Impression des documents</vt:lpstr>
      <vt:lpstr>Impression des documents</vt:lpstr>
      <vt:lpstr>Impression des documents</vt:lpstr>
      <vt:lpstr>Demande de Réctification:</vt:lpstr>
      <vt:lpstr>Demande de Réctification:</vt:lpstr>
      <vt:lpstr>PowerPoint Presentation</vt:lpstr>
      <vt:lpstr>PowerPoint Presentation</vt:lpstr>
      <vt:lpstr>PowerPoint Presentation</vt:lpstr>
      <vt:lpstr>Partie Admine</vt:lpstr>
      <vt:lpstr>Partie Admine</vt:lpstr>
      <vt:lpstr>PowerPoint Presentation</vt:lpstr>
      <vt:lpstr>PowerPoint Presentation</vt:lpstr>
      <vt:lpstr>Gérer les domandes de réctification:</vt:lpstr>
      <vt:lpstr>06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E-GOV Company</dc:title>
  <cp:lastModifiedBy>Haithem Ben Slema</cp:lastModifiedBy>
  <cp:revision>4</cp:revision>
  <dcterms:modified xsi:type="dcterms:W3CDTF">2023-01-26T10:58:38Z</dcterms:modified>
</cp:coreProperties>
</file>