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DCCDBF-5E25-4812-8526-34136621B39F}" v="2" dt="2024-02-22T12:57:59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Haiting" userId="b3a42b87-2d52-4a56-a2d8-f040fc6b9457" providerId="ADAL" clId="{3ADCCDBF-5E25-4812-8526-34136621B39F}"/>
    <pc:docChg chg="undo custSel addSld modSld">
      <pc:chgData name="Wang, Haiting" userId="b3a42b87-2d52-4a56-a2d8-f040fc6b9457" providerId="ADAL" clId="{3ADCCDBF-5E25-4812-8526-34136621B39F}" dt="2024-02-22T17:00:51.296" v="196" actId="1076"/>
      <pc:docMkLst>
        <pc:docMk/>
      </pc:docMkLst>
      <pc:sldChg chg="addSp delSp modSp new mod">
        <pc:chgData name="Wang, Haiting" userId="b3a42b87-2d52-4a56-a2d8-f040fc6b9457" providerId="ADAL" clId="{3ADCCDBF-5E25-4812-8526-34136621B39F}" dt="2024-02-22T17:00:51.296" v="196" actId="1076"/>
        <pc:sldMkLst>
          <pc:docMk/>
          <pc:sldMk cId="2229118677" sldId="256"/>
        </pc:sldMkLst>
        <pc:spChg chg="del">
          <ac:chgData name="Wang, Haiting" userId="b3a42b87-2d52-4a56-a2d8-f040fc6b9457" providerId="ADAL" clId="{3ADCCDBF-5E25-4812-8526-34136621B39F}" dt="2024-02-22T10:50:35.384" v="1" actId="478"/>
          <ac:spMkLst>
            <pc:docMk/>
            <pc:sldMk cId="2229118677" sldId="256"/>
            <ac:spMk id="2" creationId="{1EB83EFE-6820-CD57-0CB1-E3A92686BB02}"/>
          </ac:spMkLst>
        </pc:spChg>
        <pc:spChg chg="del">
          <ac:chgData name="Wang, Haiting" userId="b3a42b87-2d52-4a56-a2d8-f040fc6b9457" providerId="ADAL" clId="{3ADCCDBF-5E25-4812-8526-34136621B39F}" dt="2024-02-22T10:50:38.379" v="2" actId="478"/>
          <ac:spMkLst>
            <pc:docMk/>
            <pc:sldMk cId="2229118677" sldId="256"/>
            <ac:spMk id="3" creationId="{2BF02E34-CAB9-1692-1ED5-E5A0EDA7907F}"/>
          </ac:spMkLst>
        </pc:spChg>
        <pc:spChg chg="add mod">
          <ac:chgData name="Wang, Haiting" userId="b3a42b87-2d52-4a56-a2d8-f040fc6b9457" providerId="ADAL" clId="{3ADCCDBF-5E25-4812-8526-34136621B39F}" dt="2024-02-22T10:53:25.517" v="39" actId="1076"/>
          <ac:spMkLst>
            <pc:docMk/>
            <pc:sldMk cId="2229118677" sldId="256"/>
            <ac:spMk id="4" creationId="{C9E768E6-3FE6-9D37-547C-4C1EB6A1D4FE}"/>
          </ac:spMkLst>
        </pc:spChg>
        <pc:picChg chg="add mod">
          <ac:chgData name="Wang, Haiting" userId="b3a42b87-2d52-4a56-a2d8-f040fc6b9457" providerId="ADAL" clId="{3ADCCDBF-5E25-4812-8526-34136621B39F}" dt="2024-02-22T17:00:48.965" v="195" actId="14100"/>
          <ac:picMkLst>
            <pc:docMk/>
            <pc:sldMk cId="2229118677" sldId="256"/>
            <ac:picMk id="6" creationId="{0043A7C4-DED8-3F8A-4280-8ADAFC88D8EF}"/>
          </ac:picMkLst>
        </pc:picChg>
        <pc:picChg chg="add mod">
          <ac:chgData name="Wang, Haiting" userId="b3a42b87-2d52-4a56-a2d8-f040fc6b9457" providerId="ADAL" clId="{3ADCCDBF-5E25-4812-8526-34136621B39F}" dt="2024-02-22T10:53:29.362" v="40" actId="1076"/>
          <ac:picMkLst>
            <pc:docMk/>
            <pc:sldMk cId="2229118677" sldId="256"/>
            <ac:picMk id="8" creationId="{86308647-587C-38D1-FB2D-355BA3A8657B}"/>
          </ac:picMkLst>
        </pc:picChg>
        <pc:picChg chg="add mod">
          <ac:chgData name="Wang, Haiting" userId="b3a42b87-2d52-4a56-a2d8-f040fc6b9457" providerId="ADAL" clId="{3ADCCDBF-5E25-4812-8526-34136621B39F}" dt="2024-02-22T10:53:29.362" v="40" actId="1076"/>
          <ac:picMkLst>
            <pc:docMk/>
            <pc:sldMk cId="2229118677" sldId="256"/>
            <ac:picMk id="10" creationId="{C3355AD6-D8B8-2BBD-FD5C-2DD8263A361A}"/>
          </ac:picMkLst>
        </pc:picChg>
        <pc:picChg chg="add mod">
          <ac:chgData name="Wang, Haiting" userId="b3a42b87-2d52-4a56-a2d8-f040fc6b9457" providerId="ADAL" clId="{3ADCCDBF-5E25-4812-8526-34136621B39F}" dt="2024-02-22T10:53:29.362" v="40" actId="1076"/>
          <ac:picMkLst>
            <pc:docMk/>
            <pc:sldMk cId="2229118677" sldId="256"/>
            <ac:picMk id="12" creationId="{572C2B39-C7E2-A226-5E91-46897FD6F193}"/>
          </ac:picMkLst>
        </pc:picChg>
        <pc:picChg chg="add mod">
          <ac:chgData name="Wang, Haiting" userId="b3a42b87-2d52-4a56-a2d8-f040fc6b9457" providerId="ADAL" clId="{3ADCCDBF-5E25-4812-8526-34136621B39F}" dt="2024-02-22T10:53:17.803" v="37" actId="1076"/>
          <ac:picMkLst>
            <pc:docMk/>
            <pc:sldMk cId="2229118677" sldId="256"/>
            <ac:picMk id="14" creationId="{11F6ECB3-5BB4-C1D7-9531-108E7A577917}"/>
          </ac:picMkLst>
        </pc:picChg>
        <pc:picChg chg="add mod">
          <ac:chgData name="Wang, Haiting" userId="b3a42b87-2d52-4a56-a2d8-f040fc6b9457" providerId="ADAL" clId="{3ADCCDBF-5E25-4812-8526-34136621B39F}" dt="2024-02-22T10:53:17.803" v="37" actId="1076"/>
          <ac:picMkLst>
            <pc:docMk/>
            <pc:sldMk cId="2229118677" sldId="256"/>
            <ac:picMk id="16" creationId="{142FECD8-9CCB-52E8-5BE9-9A219B1A1443}"/>
          </ac:picMkLst>
        </pc:picChg>
        <pc:picChg chg="add mod">
          <ac:chgData name="Wang, Haiting" userId="b3a42b87-2d52-4a56-a2d8-f040fc6b9457" providerId="ADAL" clId="{3ADCCDBF-5E25-4812-8526-34136621B39F}" dt="2024-02-22T10:53:17.803" v="37" actId="1076"/>
          <ac:picMkLst>
            <pc:docMk/>
            <pc:sldMk cId="2229118677" sldId="256"/>
            <ac:picMk id="18" creationId="{0DB4459E-BECF-5B77-9D29-8472BE92808B}"/>
          </ac:picMkLst>
        </pc:picChg>
        <pc:picChg chg="add mod">
          <ac:chgData name="Wang, Haiting" userId="b3a42b87-2d52-4a56-a2d8-f040fc6b9457" providerId="ADAL" clId="{3ADCCDBF-5E25-4812-8526-34136621B39F}" dt="2024-02-22T10:53:17.803" v="37" actId="1076"/>
          <ac:picMkLst>
            <pc:docMk/>
            <pc:sldMk cId="2229118677" sldId="256"/>
            <ac:picMk id="20" creationId="{31CEC792-2A29-0E76-4DB1-7DCC545E195E}"/>
          </ac:picMkLst>
        </pc:picChg>
        <pc:picChg chg="add mod">
          <ac:chgData name="Wang, Haiting" userId="b3a42b87-2d52-4a56-a2d8-f040fc6b9457" providerId="ADAL" clId="{3ADCCDBF-5E25-4812-8526-34136621B39F}" dt="2024-02-22T17:00:51.296" v="196" actId="1076"/>
          <ac:picMkLst>
            <pc:docMk/>
            <pc:sldMk cId="2229118677" sldId="256"/>
            <ac:picMk id="22" creationId="{B0AF1784-C06F-F724-07AE-5C070D00BDED}"/>
          </ac:picMkLst>
        </pc:picChg>
        <pc:picChg chg="add mod">
          <ac:chgData name="Wang, Haiting" userId="b3a42b87-2d52-4a56-a2d8-f040fc6b9457" providerId="ADAL" clId="{3ADCCDBF-5E25-4812-8526-34136621B39F}" dt="2024-02-22T10:53:47.789" v="48" actId="1076"/>
          <ac:picMkLst>
            <pc:docMk/>
            <pc:sldMk cId="2229118677" sldId="256"/>
            <ac:picMk id="24" creationId="{5B580EA9-4AB7-CE4C-8E72-A804E8BA69EB}"/>
          </ac:picMkLst>
        </pc:picChg>
        <pc:picChg chg="add mod">
          <ac:chgData name="Wang, Haiting" userId="b3a42b87-2d52-4a56-a2d8-f040fc6b9457" providerId="ADAL" clId="{3ADCCDBF-5E25-4812-8526-34136621B39F}" dt="2024-02-22T10:53:57.158" v="52" actId="1076"/>
          <ac:picMkLst>
            <pc:docMk/>
            <pc:sldMk cId="2229118677" sldId="256"/>
            <ac:picMk id="26" creationId="{FDF1B479-EA5E-88EE-910A-5EC04CA9CDA5}"/>
          </ac:picMkLst>
        </pc:picChg>
        <pc:picChg chg="add mod">
          <ac:chgData name="Wang, Haiting" userId="b3a42b87-2d52-4a56-a2d8-f040fc6b9457" providerId="ADAL" clId="{3ADCCDBF-5E25-4812-8526-34136621B39F}" dt="2024-02-22T10:54:06.502" v="56" actId="1076"/>
          <ac:picMkLst>
            <pc:docMk/>
            <pc:sldMk cId="2229118677" sldId="256"/>
            <ac:picMk id="28" creationId="{42A96340-C0FD-99B2-93A9-783553AD4F64}"/>
          </ac:picMkLst>
        </pc:picChg>
        <pc:picChg chg="add mod">
          <ac:chgData name="Wang, Haiting" userId="b3a42b87-2d52-4a56-a2d8-f040fc6b9457" providerId="ADAL" clId="{3ADCCDBF-5E25-4812-8526-34136621B39F}" dt="2024-02-22T10:54:42.022" v="61" actId="1076"/>
          <ac:picMkLst>
            <pc:docMk/>
            <pc:sldMk cId="2229118677" sldId="256"/>
            <ac:picMk id="30" creationId="{6BDB3D9A-B119-B145-2C03-22A4C7DF510C}"/>
          </ac:picMkLst>
        </pc:picChg>
        <pc:picChg chg="add mod">
          <ac:chgData name="Wang, Haiting" userId="b3a42b87-2d52-4a56-a2d8-f040fc6b9457" providerId="ADAL" clId="{3ADCCDBF-5E25-4812-8526-34136621B39F}" dt="2024-02-22T10:54:50.819" v="65" actId="1076"/>
          <ac:picMkLst>
            <pc:docMk/>
            <pc:sldMk cId="2229118677" sldId="256"/>
            <ac:picMk id="32" creationId="{9FB5ABE1-0629-0339-062A-9B2F3ECD8E29}"/>
          </ac:picMkLst>
        </pc:picChg>
        <pc:picChg chg="add mod">
          <ac:chgData name="Wang, Haiting" userId="b3a42b87-2d52-4a56-a2d8-f040fc6b9457" providerId="ADAL" clId="{3ADCCDBF-5E25-4812-8526-34136621B39F}" dt="2024-02-22T10:55:00.847" v="70" actId="1076"/>
          <ac:picMkLst>
            <pc:docMk/>
            <pc:sldMk cId="2229118677" sldId="256"/>
            <ac:picMk id="34" creationId="{570B46A6-174D-844D-16E9-9D1D12C98073}"/>
          </ac:picMkLst>
        </pc:picChg>
        <pc:picChg chg="add mod">
          <ac:chgData name="Wang, Haiting" userId="b3a42b87-2d52-4a56-a2d8-f040fc6b9457" providerId="ADAL" clId="{3ADCCDBF-5E25-4812-8526-34136621B39F}" dt="2024-02-22T10:55:10.327" v="74" actId="1076"/>
          <ac:picMkLst>
            <pc:docMk/>
            <pc:sldMk cId="2229118677" sldId="256"/>
            <ac:picMk id="36" creationId="{5C6132DF-4B47-C9CC-1AA8-306EB19153E2}"/>
          </ac:picMkLst>
        </pc:picChg>
        <pc:picChg chg="add del">
          <ac:chgData name="Wang, Haiting" userId="b3a42b87-2d52-4a56-a2d8-f040fc6b9457" providerId="ADAL" clId="{3ADCCDBF-5E25-4812-8526-34136621B39F}" dt="2024-02-22T12:57:55.982" v="76" actId="478"/>
          <ac:picMkLst>
            <pc:docMk/>
            <pc:sldMk cId="2229118677" sldId="256"/>
            <ac:picMk id="38" creationId="{8C207689-887A-0F9D-C8C3-C5E2A5A29FC9}"/>
          </ac:picMkLst>
        </pc:picChg>
      </pc:sldChg>
      <pc:sldChg chg="addSp delSp modSp add mod">
        <pc:chgData name="Wang, Haiting" userId="b3a42b87-2d52-4a56-a2d8-f040fc6b9457" providerId="ADAL" clId="{3ADCCDBF-5E25-4812-8526-34136621B39F}" dt="2024-02-22T13:01:07.241" v="148" actId="1076"/>
        <pc:sldMkLst>
          <pc:docMk/>
          <pc:sldMk cId="3282046049" sldId="257"/>
        </pc:sldMkLst>
        <pc:spChg chg="mod">
          <ac:chgData name="Wang, Haiting" userId="b3a42b87-2d52-4a56-a2d8-f040fc6b9457" providerId="ADAL" clId="{3ADCCDBF-5E25-4812-8526-34136621B39F}" dt="2024-02-22T12:58:04.260" v="80" actId="20577"/>
          <ac:spMkLst>
            <pc:docMk/>
            <pc:sldMk cId="3282046049" sldId="257"/>
            <ac:spMk id="4" creationId="{8B77729F-409C-51A4-5F0D-68D784E874DB}"/>
          </ac:spMkLst>
        </pc:spChg>
        <pc:picChg chg="add mod">
          <ac:chgData name="Wang, Haiting" userId="b3a42b87-2d52-4a56-a2d8-f040fc6b9457" providerId="ADAL" clId="{3ADCCDBF-5E25-4812-8526-34136621B39F}" dt="2024-02-22T12:58:44.267" v="88" actId="1076"/>
          <ac:picMkLst>
            <pc:docMk/>
            <pc:sldMk cId="3282046049" sldId="257"/>
            <ac:picMk id="3" creationId="{7E837F38-396E-0240-D5B8-CE59CE8C9827}"/>
          </ac:picMkLst>
        </pc:picChg>
        <pc:picChg chg="del">
          <ac:chgData name="Wang, Haiting" userId="b3a42b87-2d52-4a56-a2d8-f040fc6b9457" providerId="ADAL" clId="{3ADCCDBF-5E25-4812-8526-34136621B39F}" dt="2024-02-22T12:58:09.136" v="81" actId="478"/>
          <ac:picMkLst>
            <pc:docMk/>
            <pc:sldMk cId="3282046049" sldId="257"/>
            <ac:picMk id="6" creationId="{555DB301-8F32-30E4-74EC-E148810BA0A7}"/>
          </ac:picMkLst>
        </pc:picChg>
        <pc:picChg chg="add mod">
          <ac:chgData name="Wang, Haiting" userId="b3a42b87-2d52-4a56-a2d8-f040fc6b9457" providerId="ADAL" clId="{3ADCCDBF-5E25-4812-8526-34136621B39F}" dt="2024-02-22T12:58:52.840" v="92" actId="14100"/>
          <ac:picMkLst>
            <pc:docMk/>
            <pc:sldMk cId="3282046049" sldId="257"/>
            <ac:picMk id="7" creationId="{3F565609-53FF-CD20-D9B4-BB4D6EE83F8D}"/>
          </ac:picMkLst>
        </pc:picChg>
        <pc:picChg chg="del">
          <ac:chgData name="Wang, Haiting" userId="b3a42b87-2d52-4a56-a2d8-f040fc6b9457" providerId="ADAL" clId="{3ADCCDBF-5E25-4812-8526-34136621B39F}" dt="2024-02-22T12:58:31.375" v="83" actId="478"/>
          <ac:picMkLst>
            <pc:docMk/>
            <pc:sldMk cId="3282046049" sldId="257"/>
            <ac:picMk id="8" creationId="{524A2D0D-46AC-9EA8-70EC-508B69C8E14B}"/>
          </ac:picMkLst>
        </pc:picChg>
        <pc:picChg chg="del">
          <ac:chgData name="Wang, Haiting" userId="b3a42b87-2d52-4a56-a2d8-f040fc6b9457" providerId="ADAL" clId="{3ADCCDBF-5E25-4812-8526-34136621B39F}" dt="2024-02-22T12:58:19.377" v="82" actId="478"/>
          <ac:picMkLst>
            <pc:docMk/>
            <pc:sldMk cId="3282046049" sldId="257"/>
            <ac:picMk id="10" creationId="{7A3CEEAD-7301-5EBE-0976-002C17E7C431}"/>
          </ac:picMkLst>
        </pc:picChg>
        <pc:picChg chg="add mod">
          <ac:chgData name="Wang, Haiting" userId="b3a42b87-2d52-4a56-a2d8-f040fc6b9457" providerId="ADAL" clId="{3ADCCDBF-5E25-4812-8526-34136621B39F}" dt="2024-02-22T12:59:04.774" v="96" actId="1076"/>
          <ac:picMkLst>
            <pc:docMk/>
            <pc:sldMk cId="3282046049" sldId="257"/>
            <ac:picMk id="11" creationId="{52265F15-48F5-D1CB-363D-95524851C403}"/>
          </ac:picMkLst>
        </pc:picChg>
        <pc:picChg chg="del">
          <ac:chgData name="Wang, Haiting" userId="b3a42b87-2d52-4a56-a2d8-f040fc6b9457" providerId="ADAL" clId="{3ADCCDBF-5E25-4812-8526-34136621B39F}" dt="2024-02-22T12:58:19.377" v="82" actId="478"/>
          <ac:picMkLst>
            <pc:docMk/>
            <pc:sldMk cId="3282046049" sldId="257"/>
            <ac:picMk id="12" creationId="{ED0C3C56-D969-E0CD-73CB-F504395D7968}"/>
          </ac:picMkLst>
        </pc:picChg>
        <pc:picChg chg="del">
          <ac:chgData name="Wang, Haiting" userId="b3a42b87-2d52-4a56-a2d8-f040fc6b9457" providerId="ADAL" clId="{3ADCCDBF-5E25-4812-8526-34136621B39F}" dt="2024-02-22T12:58:34.110" v="84" actId="478"/>
          <ac:picMkLst>
            <pc:docMk/>
            <pc:sldMk cId="3282046049" sldId="257"/>
            <ac:picMk id="14" creationId="{431801E1-1281-797F-8FA2-C34C50BA3C1D}"/>
          </ac:picMkLst>
        </pc:picChg>
        <pc:picChg chg="add mod">
          <ac:chgData name="Wang, Haiting" userId="b3a42b87-2d52-4a56-a2d8-f040fc6b9457" providerId="ADAL" clId="{3ADCCDBF-5E25-4812-8526-34136621B39F}" dt="2024-02-22T12:59:16.344" v="101" actId="14100"/>
          <ac:picMkLst>
            <pc:docMk/>
            <pc:sldMk cId="3282046049" sldId="257"/>
            <ac:picMk id="15" creationId="{2536A175-E07D-83DA-8A12-D8552A604657}"/>
          </ac:picMkLst>
        </pc:picChg>
        <pc:picChg chg="del">
          <ac:chgData name="Wang, Haiting" userId="b3a42b87-2d52-4a56-a2d8-f040fc6b9457" providerId="ADAL" clId="{3ADCCDBF-5E25-4812-8526-34136621B39F}" dt="2024-02-22T12:58:34.110" v="84" actId="478"/>
          <ac:picMkLst>
            <pc:docMk/>
            <pc:sldMk cId="3282046049" sldId="257"/>
            <ac:picMk id="16" creationId="{27003E1A-12B4-DFB0-F198-FD678C36B999}"/>
          </ac:picMkLst>
        </pc:picChg>
        <pc:picChg chg="del">
          <ac:chgData name="Wang, Haiting" userId="b3a42b87-2d52-4a56-a2d8-f040fc6b9457" providerId="ADAL" clId="{3ADCCDBF-5E25-4812-8526-34136621B39F}" dt="2024-02-22T12:58:19.377" v="82" actId="478"/>
          <ac:picMkLst>
            <pc:docMk/>
            <pc:sldMk cId="3282046049" sldId="257"/>
            <ac:picMk id="18" creationId="{27A7E201-882E-7DBE-C3C4-3220B3EC729E}"/>
          </ac:picMkLst>
        </pc:picChg>
        <pc:picChg chg="add mod">
          <ac:chgData name="Wang, Haiting" userId="b3a42b87-2d52-4a56-a2d8-f040fc6b9457" providerId="ADAL" clId="{3ADCCDBF-5E25-4812-8526-34136621B39F}" dt="2024-02-22T12:59:32.792" v="105" actId="1076"/>
          <ac:picMkLst>
            <pc:docMk/>
            <pc:sldMk cId="3282046049" sldId="257"/>
            <ac:picMk id="19" creationId="{D536B88B-0420-C95F-6F38-6F44EE15558D}"/>
          </ac:picMkLst>
        </pc:picChg>
        <pc:picChg chg="del">
          <ac:chgData name="Wang, Haiting" userId="b3a42b87-2d52-4a56-a2d8-f040fc6b9457" providerId="ADAL" clId="{3ADCCDBF-5E25-4812-8526-34136621B39F}" dt="2024-02-22T12:58:19.377" v="82" actId="478"/>
          <ac:picMkLst>
            <pc:docMk/>
            <pc:sldMk cId="3282046049" sldId="257"/>
            <ac:picMk id="20" creationId="{67DE4B2F-C01A-280D-AD14-BB87DE155B77}"/>
          </ac:picMkLst>
        </pc:picChg>
        <pc:picChg chg="del">
          <ac:chgData name="Wang, Haiting" userId="b3a42b87-2d52-4a56-a2d8-f040fc6b9457" providerId="ADAL" clId="{3ADCCDBF-5E25-4812-8526-34136621B39F}" dt="2024-02-22T12:58:19.377" v="82" actId="478"/>
          <ac:picMkLst>
            <pc:docMk/>
            <pc:sldMk cId="3282046049" sldId="257"/>
            <ac:picMk id="22" creationId="{7059498C-2826-8EEA-8B0E-A9E769BD4879}"/>
          </ac:picMkLst>
        </pc:picChg>
        <pc:picChg chg="add mod">
          <ac:chgData name="Wang, Haiting" userId="b3a42b87-2d52-4a56-a2d8-f040fc6b9457" providerId="ADAL" clId="{3ADCCDBF-5E25-4812-8526-34136621B39F}" dt="2024-02-22T12:59:41.140" v="108" actId="1076"/>
          <ac:picMkLst>
            <pc:docMk/>
            <pc:sldMk cId="3282046049" sldId="257"/>
            <ac:picMk id="23" creationId="{C0F5E238-597E-9351-0F83-A8B8C0965AEF}"/>
          </ac:picMkLst>
        </pc:picChg>
        <pc:picChg chg="del">
          <ac:chgData name="Wang, Haiting" userId="b3a42b87-2d52-4a56-a2d8-f040fc6b9457" providerId="ADAL" clId="{3ADCCDBF-5E25-4812-8526-34136621B39F}" dt="2024-02-22T12:58:19.377" v="82" actId="478"/>
          <ac:picMkLst>
            <pc:docMk/>
            <pc:sldMk cId="3282046049" sldId="257"/>
            <ac:picMk id="24" creationId="{63B53B27-F937-EEB8-1FFB-476AC0C5BFD9}"/>
          </ac:picMkLst>
        </pc:picChg>
        <pc:picChg chg="del">
          <ac:chgData name="Wang, Haiting" userId="b3a42b87-2d52-4a56-a2d8-f040fc6b9457" providerId="ADAL" clId="{3ADCCDBF-5E25-4812-8526-34136621B39F}" dt="2024-02-22T12:58:19.377" v="82" actId="478"/>
          <ac:picMkLst>
            <pc:docMk/>
            <pc:sldMk cId="3282046049" sldId="257"/>
            <ac:picMk id="26" creationId="{C443A9DE-C424-1129-C330-758F70BCBD95}"/>
          </ac:picMkLst>
        </pc:picChg>
        <pc:picChg chg="add mod">
          <ac:chgData name="Wang, Haiting" userId="b3a42b87-2d52-4a56-a2d8-f040fc6b9457" providerId="ADAL" clId="{3ADCCDBF-5E25-4812-8526-34136621B39F}" dt="2024-02-22T12:59:51.018" v="113" actId="1076"/>
          <ac:picMkLst>
            <pc:docMk/>
            <pc:sldMk cId="3282046049" sldId="257"/>
            <ac:picMk id="27" creationId="{0514BBF6-41CB-2A9A-294E-05812D26748B}"/>
          </ac:picMkLst>
        </pc:picChg>
        <pc:picChg chg="del">
          <ac:chgData name="Wang, Haiting" userId="b3a42b87-2d52-4a56-a2d8-f040fc6b9457" providerId="ADAL" clId="{3ADCCDBF-5E25-4812-8526-34136621B39F}" dt="2024-02-22T12:58:19.377" v="82" actId="478"/>
          <ac:picMkLst>
            <pc:docMk/>
            <pc:sldMk cId="3282046049" sldId="257"/>
            <ac:picMk id="28" creationId="{2E403DAA-5512-4F96-7A01-28C5B4B0D2B2}"/>
          </ac:picMkLst>
        </pc:picChg>
        <pc:picChg chg="del">
          <ac:chgData name="Wang, Haiting" userId="b3a42b87-2d52-4a56-a2d8-f040fc6b9457" providerId="ADAL" clId="{3ADCCDBF-5E25-4812-8526-34136621B39F}" dt="2024-02-22T12:58:19.377" v="82" actId="478"/>
          <ac:picMkLst>
            <pc:docMk/>
            <pc:sldMk cId="3282046049" sldId="257"/>
            <ac:picMk id="30" creationId="{A687C547-731A-879F-7C91-00D77C36383F}"/>
          </ac:picMkLst>
        </pc:picChg>
        <pc:picChg chg="add mod">
          <ac:chgData name="Wang, Haiting" userId="b3a42b87-2d52-4a56-a2d8-f040fc6b9457" providerId="ADAL" clId="{3ADCCDBF-5E25-4812-8526-34136621B39F}" dt="2024-02-22T12:59:58.526" v="117" actId="14100"/>
          <ac:picMkLst>
            <pc:docMk/>
            <pc:sldMk cId="3282046049" sldId="257"/>
            <ac:picMk id="31" creationId="{8CC79D1B-B1FD-356E-A341-AD521B3EDF3B}"/>
          </ac:picMkLst>
        </pc:picChg>
        <pc:picChg chg="del">
          <ac:chgData name="Wang, Haiting" userId="b3a42b87-2d52-4a56-a2d8-f040fc6b9457" providerId="ADAL" clId="{3ADCCDBF-5E25-4812-8526-34136621B39F}" dt="2024-02-22T12:58:19.377" v="82" actId="478"/>
          <ac:picMkLst>
            <pc:docMk/>
            <pc:sldMk cId="3282046049" sldId="257"/>
            <ac:picMk id="32" creationId="{0C757E8C-219A-E3DE-91AE-865D17E085AE}"/>
          </ac:picMkLst>
        </pc:picChg>
        <pc:picChg chg="del">
          <ac:chgData name="Wang, Haiting" userId="b3a42b87-2d52-4a56-a2d8-f040fc6b9457" providerId="ADAL" clId="{3ADCCDBF-5E25-4812-8526-34136621B39F}" dt="2024-02-22T12:58:19.377" v="82" actId="478"/>
          <ac:picMkLst>
            <pc:docMk/>
            <pc:sldMk cId="3282046049" sldId="257"/>
            <ac:picMk id="34" creationId="{24E11F55-ED80-9D88-6604-346FFE536006}"/>
          </ac:picMkLst>
        </pc:picChg>
        <pc:picChg chg="add mod">
          <ac:chgData name="Wang, Haiting" userId="b3a42b87-2d52-4a56-a2d8-f040fc6b9457" providerId="ADAL" clId="{3ADCCDBF-5E25-4812-8526-34136621B39F}" dt="2024-02-22T13:00:08.119" v="121" actId="1076"/>
          <ac:picMkLst>
            <pc:docMk/>
            <pc:sldMk cId="3282046049" sldId="257"/>
            <ac:picMk id="35" creationId="{45F3A35E-7FFD-284D-68CC-3D1CC99C3A5B}"/>
          </ac:picMkLst>
        </pc:picChg>
        <pc:picChg chg="del">
          <ac:chgData name="Wang, Haiting" userId="b3a42b87-2d52-4a56-a2d8-f040fc6b9457" providerId="ADAL" clId="{3ADCCDBF-5E25-4812-8526-34136621B39F}" dt="2024-02-22T12:58:19.377" v="82" actId="478"/>
          <ac:picMkLst>
            <pc:docMk/>
            <pc:sldMk cId="3282046049" sldId="257"/>
            <ac:picMk id="36" creationId="{07EF77F3-3DD7-CAA5-2293-4CDC6FB14CA2}"/>
          </ac:picMkLst>
        </pc:picChg>
        <pc:picChg chg="add mod">
          <ac:chgData name="Wang, Haiting" userId="b3a42b87-2d52-4a56-a2d8-f040fc6b9457" providerId="ADAL" clId="{3ADCCDBF-5E25-4812-8526-34136621B39F}" dt="2024-02-22T13:00:15.303" v="124" actId="1076"/>
          <ac:picMkLst>
            <pc:docMk/>
            <pc:sldMk cId="3282046049" sldId="257"/>
            <ac:picMk id="38" creationId="{ECD42008-C661-038A-176E-1A30B02C67CF}"/>
          </ac:picMkLst>
        </pc:picChg>
        <pc:picChg chg="add mod">
          <ac:chgData name="Wang, Haiting" userId="b3a42b87-2d52-4a56-a2d8-f040fc6b9457" providerId="ADAL" clId="{3ADCCDBF-5E25-4812-8526-34136621B39F}" dt="2024-02-22T13:00:22.767" v="127" actId="1076"/>
          <ac:picMkLst>
            <pc:docMk/>
            <pc:sldMk cId="3282046049" sldId="257"/>
            <ac:picMk id="40" creationId="{4A51BA56-E062-E0BD-CE83-4CCB285FDE2D}"/>
          </ac:picMkLst>
        </pc:picChg>
        <pc:picChg chg="add mod">
          <ac:chgData name="Wang, Haiting" userId="b3a42b87-2d52-4a56-a2d8-f040fc6b9457" providerId="ADAL" clId="{3ADCCDBF-5E25-4812-8526-34136621B39F}" dt="2024-02-22T13:00:31.195" v="131" actId="1076"/>
          <ac:picMkLst>
            <pc:docMk/>
            <pc:sldMk cId="3282046049" sldId="257"/>
            <ac:picMk id="42" creationId="{8C7E13FE-ECEE-98AE-7468-820408B5B48A}"/>
          </ac:picMkLst>
        </pc:picChg>
        <pc:picChg chg="add mod">
          <ac:chgData name="Wang, Haiting" userId="b3a42b87-2d52-4a56-a2d8-f040fc6b9457" providerId="ADAL" clId="{3ADCCDBF-5E25-4812-8526-34136621B39F}" dt="2024-02-22T13:00:40.571" v="135" actId="1076"/>
          <ac:picMkLst>
            <pc:docMk/>
            <pc:sldMk cId="3282046049" sldId="257"/>
            <ac:picMk id="44" creationId="{B5F9539F-FFA3-FF22-BA4A-A2273C06A0C4}"/>
          </ac:picMkLst>
        </pc:picChg>
        <pc:picChg chg="add mod">
          <ac:chgData name="Wang, Haiting" userId="b3a42b87-2d52-4a56-a2d8-f040fc6b9457" providerId="ADAL" clId="{3ADCCDBF-5E25-4812-8526-34136621B39F}" dt="2024-02-22T13:00:47.172" v="138" actId="1076"/>
          <ac:picMkLst>
            <pc:docMk/>
            <pc:sldMk cId="3282046049" sldId="257"/>
            <ac:picMk id="46" creationId="{27C2735E-0817-0CFE-E20B-01D0D02A8D3D}"/>
          </ac:picMkLst>
        </pc:picChg>
        <pc:picChg chg="add mod">
          <ac:chgData name="Wang, Haiting" userId="b3a42b87-2d52-4a56-a2d8-f040fc6b9457" providerId="ADAL" clId="{3ADCCDBF-5E25-4812-8526-34136621B39F}" dt="2024-02-22T13:00:55.886" v="142" actId="1076"/>
          <ac:picMkLst>
            <pc:docMk/>
            <pc:sldMk cId="3282046049" sldId="257"/>
            <ac:picMk id="48" creationId="{9757513F-908D-86A5-24BD-F82B0B1274EF}"/>
          </ac:picMkLst>
        </pc:picChg>
        <pc:picChg chg="add mod">
          <ac:chgData name="Wang, Haiting" userId="b3a42b87-2d52-4a56-a2d8-f040fc6b9457" providerId="ADAL" clId="{3ADCCDBF-5E25-4812-8526-34136621B39F}" dt="2024-02-22T13:01:07.241" v="148" actId="1076"/>
          <ac:picMkLst>
            <pc:docMk/>
            <pc:sldMk cId="3282046049" sldId="257"/>
            <ac:picMk id="50" creationId="{AD5BF78E-7B00-890B-A466-DB280D963988}"/>
          </ac:picMkLst>
        </pc:picChg>
      </pc:sldChg>
      <pc:sldChg chg="addSp delSp modSp new mod">
        <pc:chgData name="Wang, Haiting" userId="b3a42b87-2d52-4a56-a2d8-f040fc6b9457" providerId="ADAL" clId="{3ADCCDBF-5E25-4812-8526-34136621B39F}" dt="2024-02-22T15:01:40.007" v="193" actId="1076"/>
        <pc:sldMkLst>
          <pc:docMk/>
          <pc:sldMk cId="2830600137" sldId="258"/>
        </pc:sldMkLst>
        <pc:spChg chg="mod">
          <ac:chgData name="Wang, Haiting" userId="b3a42b87-2d52-4a56-a2d8-f040fc6b9457" providerId="ADAL" clId="{3ADCCDBF-5E25-4812-8526-34136621B39F}" dt="2024-02-22T15:00:57.977" v="174" actId="20577"/>
          <ac:spMkLst>
            <pc:docMk/>
            <pc:sldMk cId="2830600137" sldId="258"/>
            <ac:spMk id="2" creationId="{017808BE-84CA-0260-007F-5F36314A2FB2}"/>
          </ac:spMkLst>
        </pc:spChg>
        <pc:spChg chg="del">
          <ac:chgData name="Wang, Haiting" userId="b3a42b87-2d52-4a56-a2d8-f040fc6b9457" providerId="ADAL" clId="{3ADCCDBF-5E25-4812-8526-34136621B39F}" dt="2024-02-22T15:00:47.270" v="150" actId="478"/>
          <ac:spMkLst>
            <pc:docMk/>
            <pc:sldMk cId="2830600137" sldId="258"/>
            <ac:spMk id="3" creationId="{08A83A1E-6B69-0550-0005-7E78FC73A924}"/>
          </ac:spMkLst>
        </pc:spChg>
        <pc:picChg chg="add mod">
          <ac:chgData name="Wang, Haiting" userId="b3a42b87-2d52-4a56-a2d8-f040fc6b9457" providerId="ADAL" clId="{3ADCCDBF-5E25-4812-8526-34136621B39F}" dt="2024-02-22T15:01:12.835" v="180" actId="1076"/>
          <ac:picMkLst>
            <pc:docMk/>
            <pc:sldMk cId="2830600137" sldId="258"/>
            <ac:picMk id="5" creationId="{6EF275CC-CF47-1893-5CCF-F816F9C028D0}"/>
          </ac:picMkLst>
        </pc:picChg>
        <pc:picChg chg="add mod">
          <ac:chgData name="Wang, Haiting" userId="b3a42b87-2d52-4a56-a2d8-f040fc6b9457" providerId="ADAL" clId="{3ADCCDBF-5E25-4812-8526-34136621B39F}" dt="2024-02-22T15:01:16.549" v="182" actId="1076"/>
          <ac:picMkLst>
            <pc:docMk/>
            <pc:sldMk cId="2830600137" sldId="258"/>
            <ac:picMk id="7" creationId="{1C35F5F5-38C1-A2CC-F9F5-E9D6F89DFC9F}"/>
          </ac:picMkLst>
        </pc:picChg>
        <pc:picChg chg="add mod">
          <ac:chgData name="Wang, Haiting" userId="b3a42b87-2d52-4a56-a2d8-f040fc6b9457" providerId="ADAL" clId="{3ADCCDBF-5E25-4812-8526-34136621B39F}" dt="2024-02-22T15:01:23.065" v="186" actId="1076"/>
          <ac:picMkLst>
            <pc:docMk/>
            <pc:sldMk cId="2830600137" sldId="258"/>
            <ac:picMk id="9" creationId="{5EE5C87F-A215-CB03-B60B-64E826F99D1C}"/>
          </ac:picMkLst>
        </pc:picChg>
        <pc:picChg chg="add mod">
          <ac:chgData name="Wang, Haiting" userId="b3a42b87-2d52-4a56-a2d8-f040fc6b9457" providerId="ADAL" clId="{3ADCCDBF-5E25-4812-8526-34136621B39F}" dt="2024-02-22T15:01:33.047" v="190" actId="1076"/>
          <ac:picMkLst>
            <pc:docMk/>
            <pc:sldMk cId="2830600137" sldId="258"/>
            <ac:picMk id="11" creationId="{E4CE33FB-45D9-1FA7-4F4E-09FB5838B2BE}"/>
          </ac:picMkLst>
        </pc:picChg>
        <pc:picChg chg="add mod">
          <ac:chgData name="Wang, Haiting" userId="b3a42b87-2d52-4a56-a2d8-f040fc6b9457" providerId="ADAL" clId="{3ADCCDBF-5E25-4812-8526-34136621B39F}" dt="2024-02-22T15:01:40.007" v="193" actId="1076"/>
          <ac:picMkLst>
            <pc:docMk/>
            <pc:sldMk cId="2830600137" sldId="258"/>
            <ac:picMk id="13" creationId="{CFBDB024-DE88-4640-CB18-010F6A7EA0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199B-88F2-474D-227E-89846FC5B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AE83F-C5B1-0FF3-8057-48067FCA9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FE9CB-EEBE-852E-8E90-24277243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0399-C574-4DBD-B40F-8E01C689C1EC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0D226-A8A9-896F-B9D7-AEFA37E3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628CE-9C39-3A2D-4188-00C3F0D1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59D-C1C4-42DB-859B-224A62CF8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18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32ED-B4B8-3245-157A-0488A14B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79ABB-FE21-06DA-987C-6D5070788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910E3-1FC8-5C5D-5F38-0F897D48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0399-C574-4DBD-B40F-8E01C689C1EC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B55E8-269C-2AB5-8109-7E1AE029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880B7-7893-81E2-A668-AA0B9B21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59D-C1C4-42DB-859B-224A62CF8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65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6E3E7F-072E-D15A-2363-A6AA61A9B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4FB86-1E9D-C52E-E602-BDFB0FF06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B3F99-95AD-60A2-6A05-E410F458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0399-C574-4DBD-B40F-8E01C689C1EC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49B0A-3F82-B017-7DA0-122363CF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2F108-12FD-0B07-07B4-C45D688A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59D-C1C4-42DB-859B-224A62CF8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51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C53E-F493-0EEF-2623-2AD97C73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358C-1FDB-CB38-2450-F06879E5A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769E5-D97D-1A4A-D7C3-2929838A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0399-C574-4DBD-B40F-8E01C689C1EC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75FE8-C0DE-9837-C2BF-B5CA7C59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292A4-FD3A-9BDC-E8F5-00036F96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59D-C1C4-42DB-859B-224A62CF8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7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E0E6-EA3E-793D-FE02-B75B6E4B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D0E56-BDD4-3C38-7BF8-7CF510283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D4C2E-C226-3523-BE2C-F4F0183B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0399-C574-4DBD-B40F-8E01C689C1EC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46BE2-B1B0-CD66-9E6C-D755A913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3EE77-5F50-6DF7-4146-88F20B88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59D-C1C4-42DB-859B-224A62CF8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75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F99A-A37B-568A-3945-A69446D5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A62FB-14CE-D867-21DA-77278EC86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010D9-0AF5-B524-E7AE-2FB405C62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1A6D4-B807-3F9E-606D-31BCFBB9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0399-C574-4DBD-B40F-8E01C689C1EC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44FD7-5A9F-A7DD-0E89-9271DA05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3096C-1242-C8AB-663C-6DD20B63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59D-C1C4-42DB-859B-224A62CF8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04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5273-77FE-F302-FE3C-8669A415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9EE46-D320-BE2E-98FF-3D7E8E688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9E434-3E2A-4125-8D67-826D22238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5B1E9-7268-3A63-DD21-46E905BF4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A2330-B4E6-821C-D358-424D0F5BB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9BDB7-7CAD-F597-42CB-E2B2B4C7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0399-C574-4DBD-B40F-8E01C689C1EC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F8862-F06F-6009-5C81-74815830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11CBD-4DAE-346E-46F0-A2585FBE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59D-C1C4-42DB-859B-224A62CF8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44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E69C-C393-689E-94D8-FF17E3B2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1BC27-4176-94C5-3AEA-E5408575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0399-C574-4DBD-B40F-8E01C689C1EC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D14C0-E07B-2BDE-D235-3D384345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6C4C5-D352-DF99-BD34-4EE319A8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59D-C1C4-42DB-859B-224A62CF8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31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7EF880-D849-C0FD-8AB6-AD5CA384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0399-C574-4DBD-B40F-8E01C689C1EC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2D262-3EDC-6A8F-0376-649BCFAB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3F2EE-02AC-D971-8CF8-D8D2B631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59D-C1C4-42DB-859B-224A62CF8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70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C539-3596-69E3-C490-441EFFD2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111F8-3D60-88BF-318D-8FDBD555F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C2CBD-D194-1542-CE36-CA6DD611D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95C13-A817-C693-6F09-8282CC46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0399-C574-4DBD-B40F-8E01C689C1EC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26E3D-DE36-E53E-8599-BC5BFB32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75AF8-CFF7-D673-93D5-64367F19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59D-C1C4-42DB-859B-224A62CF8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49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3531-BDA8-26D8-3705-F0DE0617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A5880-0C38-90CD-F1CC-C7B4AFF0C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BCABF-3DC6-969A-0B69-FD375143F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B1875-7461-592A-01D6-ACBC5003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0399-C574-4DBD-B40F-8E01C689C1EC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3CDFC-063A-FC50-DC3D-050CB48B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82B1B-6694-2008-D34A-211B9699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59D-C1C4-42DB-859B-224A62CF8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84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22CDA-A20B-2FA7-7B2A-B48BC03C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116EF-5E17-A98B-8479-23C178758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F1585-3DF8-5FB6-A6E3-12D7F98AC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F0399-C574-4DBD-B40F-8E01C689C1EC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035F-BA23-954A-8D9A-511B32424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27396-9EB9-B492-4911-973AD5A39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7C59D-C1C4-42DB-859B-224A62CF8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81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23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2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E768E6-3FE6-9D37-547C-4C1EB6A1D4FE}"/>
              </a:ext>
            </a:extLst>
          </p:cNvPr>
          <p:cNvSpPr txBox="1"/>
          <p:nvPr/>
        </p:nvSpPr>
        <p:spPr>
          <a:xfrm>
            <a:off x="5530882" y="47970"/>
            <a:ext cx="38886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3A7C4-DED8-3F8A-4280-8ADAFC88D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91" y="3948600"/>
            <a:ext cx="2828046" cy="18505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308647-587C-38D1-FB2D-355BA3A86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314" y="47970"/>
            <a:ext cx="2005883" cy="13265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355AD6-D8B8-2BBD-FD5C-2DD8263A3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61" y="1596845"/>
            <a:ext cx="1984712" cy="1312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2C2B39-C7E2-A226-5E91-46897FD6F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375" y="1596845"/>
            <a:ext cx="2021760" cy="13125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F6ECB3-5BB4-C1D7-9531-108E7A577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5186" y="33969"/>
            <a:ext cx="2027279" cy="13265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2FECD8-9CCB-52E8-5BE9-9A219B1A1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5369" y="47970"/>
            <a:ext cx="1984712" cy="13125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B4459E-BECF-5B77-9D29-8472BE9280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0704" y="1435664"/>
            <a:ext cx="2021761" cy="13370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CEC792-2A29-0E76-4DB1-7DCC545E19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83744" y="1435664"/>
            <a:ext cx="2021760" cy="131255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0AF1784-C06F-F724-07AE-5C070D00BD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149" y="56720"/>
            <a:ext cx="1984713" cy="13196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B580EA9-4AB7-CE4C-8E72-A804E8BA69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4314" y="3429000"/>
            <a:ext cx="2021761" cy="133705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F1B479-EA5E-88EE-910A-5EC04CA9CDA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1391" y="4977875"/>
            <a:ext cx="1984712" cy="131255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2A96340-C0FD-99B2-93A9-783553AD4F6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64314" y="4977874"/>
            <a:ext cx="2021761" cy="13125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BDB3D9A-B119-B145-2C03-22A4C7DF510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80705" y="3351837"/>
            <a:ext cx="2021760" cy="130232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FB5ABE1-0629-0339-062A-9B2F3ECD8E2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83741" y="3317107"/>
            <a:ext cx="2021763" cy="133705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70B46A6-174D-844D-16E9-9D1D12C9807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33218" y="4771171"/>
            <a:ext cx="1969247" cy="130232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C6132DF-4B47-C9CC-1AA8-306EB19153E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25369" y="4748651"/>
            <a:ext cx="2021760" cy="131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1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08BE-84CA-0260-007F-5F36314A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control without </a:t>
            </a:r>
            <a:r>
              <a:rPr lang="en-US" dirty="0" err="1"/>
              <a:t>dvdt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275CC-CF47-1893-5CCF-F816F9C02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8932"/>
            <a:ext cx="2506395" cy="1640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35F5F5-38C1-A2CC-F9F5-E9D6F89D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433" y="1788932"/>
            <a:ext cx="2479943" cy="16400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E5C87F-A215-CB03-B60B-64E826F99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53" y="4418226"/>
            <a:ext cx="2479942" cy="16400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CE33FB-45D9-1FA7-4F4E-09FB5838B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433" y="4418225"/>
            <a:ext cx="2479943" cy="16400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BDB024-DE88-4640-CB18-010F6A7EA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9067" y="3173629"/>
            <a:ext cx="2755651" cy="178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0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866FA-ABFF-928F-B461-A450A5F91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77729F-409C-51A4-5F0D-68D784E874DB}"/>
              </a:ext>
            </a:extLst>
          </p:cNvPr>
          <p:cNvSpPr txBox="1"/>
          <p:nvPr/>
        </p:nvSpPr>
        <p:spPr>
          <a:xfrm>
            <a:off x="5530882" y="0"/>
            <a:ext cx="38886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1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837F38-396E-0240-D5B8-CE59CE8C9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4" y="209640"/>
            <a:ext cx="1780674" cy="1165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565609-53FF-CD20-D9B4-BB4D6EE83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89" y="209639"/>
            <a:ext cx="1761878" cy="11651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265F15-48F5-D1CB-363D-95524851C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03" y="1517054"/>
            <a:ext cx="1780675" cy="1177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36A175-E07D-83DA-8A12-D8552A604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089" y="1517054"/>
            <a:ext cx="1794766" cy="11651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36B88B-0420-C95F-6F38-6F44EE1555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7841" y="110045"/>
            <a:ext cx="1799671" cy="11776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F5E238-597E-9351-0F83-A8B8C0965A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4466" y="106566"/>
            <a:ext cx="1785938" cy="11811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514BBF6-41CB-2A9A-294E-05812D267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6836" y="1397711"/>
            <a:ext cx="1780676" cy="11776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CC79D1B-B1FD-356E-A341-AD521B3EDF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4466" y="1394231"/>
            <a:ext cx="1813914" cy="117761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5F3A35E-7FFD-284D-68CC-3D1CC99C3A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503" y="3840352"/>
            <a:ext cx="1771103" cy="117762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CD42008-C661-038A-176E-1A30B02C67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8758" y="3840352"/>
            <a:ext cx="1785938" cy="11811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A51BA56-E062-E0BD-CE83-4CCB285FDE2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502" y="5371671"/>
            <a:ext cx="1771104" cy="117129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C7E13FE-ECEE-98AE-7468-820408B5B48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00878" y="5371671"/>
            <a:ext cx="1873818" cy="121651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5F9539F-FFA3-FF22-BA4A-A2273C06A0C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16836" y="3680080"/>
            <a:ext cx="1870945" cy="120518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7C2735E-0817-0CFE-E20B-01D0D02A8D3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14466" y="3670611"/>
            <a:ext cx="1785938" cy="11811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757513F-908D-86A5-24BD-F82B0B1274E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31754" y="5238879"/>
            <a:ext cx="1771103" cy="117128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D5BF78E-7B00-890B-A466-DB280D96398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81129" y="5238879"/>
            <a:ext cx="18192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4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2 control without dvdt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Haiting Wang</dc:creator>
  <cp:lastModifiedBy>Haiting Wang</cp:lastModifiedBy>
  <cp:revision>1</cp:revision>
  <dcterms:created xsi:type="dcterms:W3CDTF">2024-02-22T10:50:30Z</dcterms:created>
  <dcterms:modified xsi:type="dcterms:W3CDTF">2024-02-22T17:01:02Z</dcterms:modified>
</cp:coreProperties>
</file>