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C5A52-3ACA-471F-B4B8-13B07CE97C61}" v="25" dt="2024-01-29T16:59:04.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115"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Haiting" userId="b3a42b87-2d52-4a56-a2d8-f040fc6b9457" providerId="ADAL" clId="{403C5A52-3ACA-471F-B4B8-13B07CE97C61}"/>
    <pc:docChg chg="undo custSel addSld delSld modSld">
      <pc:chgData name="Wang, Haiting" userId="b3a42b87-2d52-4a56-a2d8-f040fc6b9457" providerId="ADAL" clId="{403C5A52-3ACA-471F-B4B8-13B07CE97C61}" dt="2024-01-31T14:11:51.226" v="3232" actId="14100"/>
      <pc:docMkLst>
        <pc:docMk/>
      </pc:docMkLst>
      <pc:sldChg chg="addSp delSp modSp new mod">
        <pc:chgData name="Wang, Haiting" userId="b3a42b87-2d52-4a56-a2d8-f040fc6b9457" providerId="ADAL" clId="{403C5A52-3ACA-471F-B4B8-13B07CE97C61}" dt="2024-01-31T14:11:51.226" v="3232" actId="14100"/>
        <pc:sldMkLst>
          <pc:docMk/>
          <pc:sldMk cId="1639058297" sldId="256"/>
        </pc:sldMkLst>
        <pc:spChg chg="del mod">
          <ac:chgData name="Wang, Haiting" userId="b3a42b87-2d52-4a56-a2d8-f040fc6b9457" providerId="ADAL" clId="{403C5A52-3ACA-471F-B4B8-13B07CE97C61}" dt="2024-01-22T16:16:43.527" v="3" actId="478"/>
          <ac:spMkLst>
            <pc:docMk/>
            <pc:sldMk cId="1639058297" sldId="256"/>
            <ac:spMk id="2" creationId="{8C627E73-8073-C47E-54CB-C151D60EF7A3}"/>
          </ac:spMkLst>
        </pc:spChg>
        <pc:spChg chg="add mod">
          <ac:chgData name="Wang, Haiting" userId="b3a42b87-2d52-4a56-a2d8-f040fc6b9457" providerId="ADAL" clId="{403C5A52-3ACA-471F-B4B8-13B07CE97C61}" dt="2024-01-31T14:11:51.226" v="3232" actId="14100"/>
          <ac:spMkLst>
            <pc:docMk/>
            <pc:sldMk cId="1639058297" sldId="256"/>
            <ac:spMk id="2" creationId="{D350513D-EF1D-48DE-2927-52CDA67E13B2}"/>
          </ac:spMkLst>
        </pc:spChg>
        <pc:spChg chg="add mod">
          <ac:chgData name="Wang, Haiting" userId="b3a42b87-2d52-4a56-a2d8-f040fc6b9457" providerId="ADAL" clId="{403C5A52-3ACA-471F-B4B8-13B07CE97C61}" dt="2024-01-29T16:33:44.383" v="2636" actId="20577"/>
          <ac:spMkLst>
            <pc:docMk/>
            <pc:sldMk cId="1639058297" sldId="256"/>
            <ac:spMk id="3" creationId="{73FBB290-1A12-1B4C-E8F4-D8C77395B782}"/>
          </ac:spMkLst>
        </pc:spChg>
        <pc:spChg chg="del">
          <ac:chgData name="Wang, Haiting" userId="b3a42b87-2d52-4a56-a2d8-f040fc6b9457" providerId="ADAL" clId="{403C5A52-3ACA-471F-B4B8-13B07CE97C61}" dt="2024-01-22T16:16:42.078" v="1" actId="478"/>
          <ac:spMkLst>
            <pc:docMk/>
            <pc:sldMk cId="1639058297" sldId="256"/>
            <ac:spMk id="3" creationId="{818F63E4-E30C-F407-CE1B-0EC39BC266C8}"/>
          </ac:spMkLst>
        </pc:spChg>
        <pc:spChg chg="add mod">
          <ac:chgData name="Wang, Haiting" userId="b3a42b87-2d52-4a56-a2d8-f040fc6b9457" providerId="ADAL" clId="{403C5A52-3ACA-471F-B4B8-13B07CE97C61}" dt="2024-01-22T16:18:44.951" v="191" actId="20577"/>
          <ac:spMkLst>
            <pc:docMk/>
            <pc:sldMk cId="1639058297" sldId="256"/>
            <ac:spMk id="4" creationId="{A42472A7-2347-310A-934F-8B1EBD4865C0}"/>
          </ac:spMkLst>
        </pc:spChg>
        <pc:spChg chg="add mod">
          <ac:chgData name="Wang, Haiting" userId="b3a42b87-2d52-4a56-a2d8-f040fc6b9457" providerId="ADAL" clId="{403C5A52-3ACA-471F-B4B8-13B07CE97C61}" dt="2024-01-22T16:17:49.579" v="57" actId="20577"/>
          <ac:spMkLst>
            <pc:docMk/>
            <pc:sldMk cId="1639058297" sldId="256"/>
            <ac:spMk id="5" creationId="{F703DAF8-5F2A-9998-F9D6-9F68B6C592F7}"/>
          </ac:spMkLst>
        </pc:spChg>
        <pc:spChg chg="add mod">
          <ac:chgData name="Wang, Haiting" userId="b3a42b87-2d52-4a56-a2d8-f040fc6b9457" providerId="ADAL" clId="{403C5A52-3ACA-471F-B4B8-13B07CE97C61}" dt="2024-01-22T16:18:28.191" v="149" actId="1076"/>
          <ac:spMkLst>
            <pc:docMk/>
            <pc:sldMk cId="1639058297" sldId="256"/>
            <ac:spMk id="6" creationId="{4E332514-1205-5F69-24A1-09CDC715AA38}"/>
          </ac:spMkLst>
        </pc:spChg>
        <pc:spChg chg="add mod">
          <ac:chgData name="Wang, Haiting" userId="b3a42b87-2d52-4a56-a2d8-f040fc6b9457" providerId="ADAL" clId="{403C5A52-3ACA-471F-B4B8-13B07CE97C61}" dt="2024-01-29T16:33:13.382" v="2635" actId="14100"/>
          <ac:spMkLst>
            <pc:docMk/>
            <pc:sldMk cId="1639058297" sldId="256"/>
            <ac:spMk id="7" creationId="{50F62B54-FC7C-CD3F-0026-2D3BB0089978}"/>
          </ac:spMkLst>
        </pc:spChg>
        <pc:spChg chg="add del mod">
          <ac:chgData name="Wang, Haiting" userId="b3a42b87-2d52-4a56-a2d8-f040fc6b9457" providerId="ADAL" clId="{403C5A52-3ACA-471F-B4B8-13B07CE97C61}" dt="2024-01-22T16:18:54.363" v="195" actId="478"/>
          <ac:spMkLst>
            <pc:docMk/>
            <pc:sldMk cId="1639058297" sldId="256"/>
            <ac:spMk id="7" creationId="{EA21C518-BEA4-531B-C950-9A1CADCA19A1}"/>
          </ac:spMkLst>
        </pc:spChg>
        <pc:spChg chg="add del mod">
          <ac:chgData name="Wang, Haiting" userId="b3a42b87-2d52-4a56-a2d8-f040fc6b9457" providerId="ADAL" clId="{403C5A52-3ACA-471F-B4B8-13B07CE97C61}" dt="2024-01-22T16:19:28.582" v="200" actId="478"/>
          <ac:spMkLst>
            <pc:docMk/>
            <pc:sldMk cId="1639058297" sldId="256"/>
            <ac:spMk id="8" creationId="{39EAA1F1-A5CB-8FA8-23A5-22F9EC2F9359}"/>
          </ac:spMkLst>
        </pc:spChg>
        <pc:spChg chg="add mod">
          <ac:chgData name="Wang, Haiting" userId="b3a42b87-2d52-4a56-a2d8-f040fc6b9457" providerId="ADAL" clId="{403C5A52-3ACA-471F-B4B8-13B07CE97C61}" dt="2024-01-29T16:40:22.158" v="2647" actId="20577"/>
          <ac:spMkLst>
            <pc:docMk/>
            <pc:sldMk cId="1639058297" sldId="256"/>
            <ac:spMk id="8" creationId="{C17A0FA2-C924-7ED7-FE16-BADC738A6DB6}"/>
          </ac:spMkLst>
        </pc:spChg>
        <pc:spChg chg="add mod">
          <ac:chgData name="Wang, Haiting" userId="b3a42b87-2d52-4a56-a2d8-f040fc6b9457" providerId="ADAL" clId="{403C5A52-3ACA-471F-B4B8-13B07CE97C61}" dt="2024-01-22T16:19:53.384" v="251" actId="20577"/>
          <ac:spMkLst>
            <pc:docMk/>
            <pc:sldMk cId="1639058297" sldId="256"/>
            <ac:spMk id="11" creationId="{19C390EE-D679-B019-89C0-B42AFC0A85B1}"/>
          </ac:spMkLst>
        </pc:spChg>
        <pc:picChg chg="add mod">
          <ac:chgData name="Wang, Haiting" userId="b3a42b87-2d52-4a56-a2d8-f040fc6b9457" providerId="ADAL" clId="{403C5A52-3ACA-471F-B4B8-13B07CE97C61}" dt="2024-01-22T16:19:37.987" v="203" actId="14100"/>
          <ac:picMkLst>
            <pc:docMk/>
            <pc:sldMk cId="1639058297" sldId="256"/>
            <ac:picMk id="10" creationId="{C419B59D-D3CF-FF40-E6F8-AE5082DE323C}"/>
          </ac:picMkLst>
        </pc:picChg>
        <pc:picChg chg="add mod">
          <ac:chgData name="Wang, Haiting" userId="b3a42b87-2d52-4a56-a2d8-f040fc6b9457" providerId="ADAL" clId="{403C5A52-3ACA-471F-B4B8-13B07CE97C61}" dt="2024-01-22T16:20:16.230" v="254" actId="1076"/>
          <ac:picMkLst>
            <pc:docMk/>
            <pc:sldMk cId="1639058297" sldId="256"/>
            <ac:picMk id="13" creationId="{D4822ECD-928C-319A-A3CE-50E667040041}"/>
          </ac:picMkLst>
        </pc:picChg>
        <pc:picChg chg="add mod">
          <ac:chgData name="Wang, Haiting" userId="b3a42b87-2d52-4a56-a2d8-f040fc6b9457" providerId="ADAL" clId="{403C5A52-3ACA-471F-B4B8-13B07CE97C61}" dt="2024-01-22T16:20:36.690" v="257" actId="1076"/>
          <ac:picMkLst>
            <pc:docMk/>
            <pc:sldMk cId="1639058297" sldId="256"/>
            <ac:picMk id="15" creationId="{3D1D409F-9EF9-19EE-9451-CE601D5B89E3}"/>
          </ac:picMkLst>
        </pc:picChg>
      </pc:sldChg>
      <pc:sldChg chg="addSp delSp modSp new mod modShow">
        <pc:chgData name="Wang, Haiting" userId="b3a42b87-2d52-4a56-a2d8-f040fc6b9457" providerId="ADAL" clId="{403C5A52-3ACA-471F-B4B8-13B07CE97C61}" dt="2024-01-29T16:05:19.165" v="804" actId="729"/>
        <pc:sldMkLst>
          <pc:docMk/>
          <pc:sldMk cId="2124692417" sldId="257"/>
        </pc:sldMkLst>
        <pc:spChg chg="mod">
          <ac:chgData name="Wang, Haiting" userId="b3a42b87-2d52-4a56-a2d8-f040fc6b9457" providerId="ADAL" clId="{403C5A52-3ACA-471F-B4B8-13B07CE97C61}" dt="2024-01-22T16:20:51.707" v="273" actId="20577"/>
          <ac:spMkLst>
            <pc:docMk/>
            <pc:sldMk cId="2124692417" sldId="257"/>
            <ac:spMk id="2" creationId="{FD8E8850-536C-597D-8407-5911766EA780}"/>
          </ac:spMkLst>
        </pc:spChg>
        <pc:spChg chg="del">
          <ac:chgData name="Wang, Haiting" userId="b3a42b87-2d52-4a56-a2d8-f040fc6b9457" providerId="ADAL" clId="{403C5A52-3ACA-471F-B4B8-13B07CE97C61}" dt="2024-01-22T16:20:54.484" v="274" actId="478"/>
          <ac:spMkLst>
            <pc:docMk/>
            <pc:sldMk cId="2124692417" sldId="257"/>
            <ac:spMk id="3" creationId="{4B72D470-1AFE-ACB2-57C9-83F477FB7E09}"/>
          </ac:spMkLst>
        </pc:spChg>
        <pc:spChg chg="add del mod">
          <ac:chgData name="Wang, Haiting" userId="b3a42b87-2d52-4a56-a2d8-f040fc6b9457" providerId="ADAL" clId="{403C5A52-3ACA-471F-B4B8-13B07CE97C61}" dt="2024-01-22T16:38:28.341" v="753" actId="478"/>
          <ac:spMkLst>
            <pc:docMk/>
            <pc:sldMk cId="2124692417" sldId="257"/>
            <ac:spMk id="4" creationId="{48213C72-E4E7-74B8-8E6C-EA69D5C79F65}"/>
          </ac:spMkLst>
        </pc:spChg>
        <pc:spChg chg="add del mod">
          <ac:chgData name="Wang, Haiting" userId="b3a42b87-2d52-4a56-a2d8-f040fc6b9457" providerId="ADAL" clId="{403C5A52-3ACA-471F-B4B8-13B07CE97C61}" dt="2024-01-22T16:38:26.256" v="752" actId="478"/>
          <ac:spMkLst>
            <pc:docMk/>
            <pc:sldMk cId="2124692417" sldId="257"/>
            <ac:spMk id="7" creationId="{0D577AD5-8F0A-6E43-7675-E96B31F996EB}"/>
          </ac:spMkLst>
        </pc:spChg>
        <pc:picChg chg="add mod">
          <ac:chgData name="Wang, Haiting" userId="b3a42b87-2d52-4a56-a2d8-f040fc6b9457" providerId="ADAL" clId="{403C5A52-3ACA-471F-B4B8-13B07CE97C61}" dt="2024-01-22T16:25:18.798" v="545" actId="1076"/>
          <ac:picMkLst>
            <pc:docMk/>
            <pc:sldMk cId="2124692417" sldId="257"/>
            <ac:picMk id="6" creationId="{2D10C2E0-D22E-5612-4390-4B640B3D4C5C}"/>
          </ac:picMkLst>
        </pc:picChg>
      </pc:sldChg>
      <pc:sldChg chg="addSp delSp modSp new del mod">
        <pc:chgData name="Wang, Haiting" userId="b3a42b87-2d52-4a56-a2d8-f040fc6b9457" providerId="ADAL" clId="{403C5A52-3ACA-471F-B4B8-13B07CE97C61}" dt="2024-01-22T16:32:24.763" v="708" actId="47"/>
        <pc:sldMkLst>
          <pc:docMk/>
          <pc:sldMk cId="596431629" sldId="258"/>
        </pc:sldMkLst>
        <pc:spChg chg="del">
          <ac:chgData name="Wang, Haiting" userId="b3a42b87-2d52-4a56-a2d8-f040fc6b9457" providerId="ADAL" clId="{403C5A52-3ACA-471F-B4B8-13B07CE97C61}" dt="2024-01-22T16:32:00.315" v="701" actId="478"/>
          <ac:spMkLst>
            <pc:docMk/>
            <pc:sldMk cId="596431629" sldId="258"/>
            <ac:spMk id="2" creationId="{0234DDD9-380D-0241-8C3C-204E0E131CE0}"/>
          </ac:spMkLst>
        </pc:spChg>
        <pc:spChg chg="del">
          <ac:chgData name="Wang, Haiting" userId="b3a42b87-2d52-4a56-a2d8-f040fc6b9457" providerId="ADAL" clId="{403C5A52-3ACA-471F-B4B8-13B07CE97C61}" dt="2024-01-22T16:31:57.509" v="700" actId="478"/>
          <ac:spMkLst>
            <pc:docMk/>
            <pc:sldMk cId="596431629" sldId="258"/>
            <ac:spMk id="3" creationId="{200818C8-DCE5-B586-AB1A-E7667F16A78D}"/>
          </ac:spMkLst>
        </pc:spChg>
        <pc:spChg chg="add mod">
          <ac:chgData name="Wang, Haiting" userId="b3a42b87-2d52-4a56-a2d8-f040fc6b9457" providerId="ADAL" clId="{403C5A52-3ACA-471F-B4B8-13B07CE97C61}" dt="2024-01-22T16:32:09.970" v="707" actId="20577"/>
          <ac:spMkLst>
            <pc:docMk/>
            <pc:sldMk cId="596431629" sldId="258"/>
            <ac:spMk id="4" creationId="{A06F81A8-6473-449A-E22E-CB08D4DC659B}"/>
          </ac:spMkLst>
        </pc:spChg>
      </pc:sldChg>
      <pc:sldChg chg="addSp delSp modSp new add del mod modShow">
        <pc:chgData name="Wang, Haiting" userId="b3a42b87-2d52-4a56-a2d8-f040fc6b9457" providerId="ADAL" clId="{403C5A52-3ACA-471F-B4B8-13B07CE97C61}" dt="2024-01-29T16:05:21.216" v="805" actId="729"/>
        <pc:sldMkLst>
          <pc:docMk/>
          <pc:sldMk cId="1998268449" sldId="258"/>
        </pc:sldMkLst>
        <pc:spChg chg="mod">
          <ac:chgData name="Wang, Haiting" userId="b3a42b87-2d52-4a56-a2d8-f040fc6b9457" providerId="ADAL" clId="{403C5A52-3ACA-471F-B4B8-13B07CE97C61}" dt="2024-01-22T16:37:56.447" v="717" actId="20577"/>
          <ac:spMkLst>
            <pc:docMk/>
            <pc:sldMk cId="1998268449" sldId="258"/>
            <ac:spMk id="2" creationId="{04048691-E56A-1823-7B76-89ECD9C4976F}"/>
          </ac:spMkLst>
        </pc:spChg>
        <pc:spChg chg="del">
          <ac:chgData name="Wang, Haiting" userId="b3a42b87-2d52-4a56-a2d8-f040fc6b9457" providerId="ADAL" clId="{403C5A52-3ACA-471F-B4B8-13B07CE97C61}" dt="2024-01-22T16:38:02.553" v="718" actId="478"/>
          <ac:spMkLst>
            <pc:docMk/>
            <pc:sldMk cId="1998268449" sldId="258"/>
            <ac:spMk id="3" creationId="{2D3E5678-4294-D00E-C0CC-8021F1DB2E62}"/>
          </ac:spMkLst>
        </pc:spChg>
        <pc:spChg chg="add mod">
          <ac:chgData name="Wang, Haiting" userId="b3a42b87-2d52-4a56-a2d8-f040fc6b9457" providerId="ADAL" clId="{403C5A52-3ACA-471F-B4B8-13B07CE97C61}" dt="2024-01-22T16:38:06.968" v="719"/>
          <ac:spMkLst>
            <pc:docMk/>
            <pc:sldMk cId="1998268449" sldId="258"/>
            <ac:spMk id="4" creationId="{381528ED-8268-E910-A6DA-00335ACBEDE0}"/>
          </ac:spMkLst>
        </pc:spChg>
        <pc:spChg chg="add mod">
          <ac:chgData name="Wang, Haiting" userId="b3a42b87-2d52-4a56-a2d8-f040fc6b9457" providerId="ADAL" clId="{403C5A52-3ACA-471F-B4B8-13B07CE97C61}" dt="2024-01-22T16:38:21.010" v="751" actId="20577"/>
          <ac:spMkLst>
            <pc:docMk/>
            <pc:sldMk cId="1998268449" sldId="258"/>
            <ac:spMk id="5" creationId="{CD256930-1C57-0A30-DDA6-56695B44EBE8}"/>
          </ac:spMkLst>
        </pc:spChg>
        <pc:picChg chg="add mod">
          <ac:chgData name="Wang, Haiting" userId="b3a42b87-2d52-4a56-a2d8-f040fc6b9457" providerId="ADAL" clId="{403C5A52-3ACA-471F-B4B8-13B07CE97C61}" dt="2024-01-22T16:38:42.912" v="757" actId="1076"/>
          <ac:picMkLst>
            <pc:docMk/>
            <pc:sldMk cId="1998268449" sldId="258"/>
            <ac:picMk id="7" creationId="{EA169AE7-9E50-7792-F33E-995E851C11EC}"/>
          </ac:picMkLst>
        </pc:picChg>
      </pc:sldChg>
      <pc:sldChg chg="addSp delSp modSp add mod">
        <pc:chgData name="Wang, Haiting" userId="b3a42b87-2d52-4a56-a2d8-f040fc6b9457" providerId="ADAL" clId="{403C5A52-3ACA-471F-B4B8-13B07CE97C61}" dt="2024-01-29T16:57:34.675" v="2831" actId="207"/>
        <pc:sldMkLst>
          <pc:docMk/>
          <pc:sldMk cId="744589576" sldId="259"/>
        </pc:sldMkLst>
        <pc:spChg chg="del">
          <ac:chgData name="Wang, Haiting" userId="b3a42b87-2d52-4a56-a2d8-f040fc6b9457" providerId="ADAL" clId="{403C5A52-3ACA-471F-B4B8-13B07CE97C61}" dt="2024-01-29T16:09:13.537" v="937" actId="478"/>
          <ac:spMkLst>
            <pc:docMk/>
            <pc:sldMk cId="744589576" sldId="259"/>
            <ac:spMk id="2" creationId="{D350513D-EF1D-48DE-2927-52CDA67E13B2}"/>
          </ac:spMkLst>
        </pc:spChg>
        <pc:spChg chg="del">
          <ac:chgData name="Wang, Haiting" userId="b3a42b87-2d52-4a56-a2d8-f040fc6b9457" providerId="ADAL" clId="{403C5A52-3ACA-471F-B4B8-13B07CE97C61}" dt="2024-01-29T16:09:14.662" v="938" actId="478"/>
          <ac:spMkLst>
            <pc:docMk/>
            <pc:sldMk cId="744589576" sldId="259"/>
            <ac:spMk id="3" creationId="{73FBB290-1A12-1B4C-E8F4-D8C77395B782}"/>
          </ac:spMkLst>
        </pc:spChg>
        <pc:spChg chg="mod">
          <ac:chgData name="Wang, Haiting" userId="b3a42b87-2d52-4a56-a2d8-f040fc6b9457" providerId="ADAL" clId="{403C5A52-3ACA-471F-B4B8-13B07CE97C61}" dt="2024-01-29T16:08:25.715" v="858" actId="20577"/>
          <ac:spMkLst>
            <pc:docMk/>
            <pc:sldMk cId="744589576" sldId="259"/>
            <ac:spMk id="4" creationId="{A42472A7-2347-310A-934F-8B1EBD4865C0}"/>
          </ac:spMkLst>
        </pc:spChg>
        <pc:spChg chg="mod">
          <ac:chgData name="Wang, Haiting" userId="b3a42b87-2d52-4a56-a2d8-f040fc6b9457" providerId="ADAL" clId="{403C5A52-3ACA-471F-B4B8-13B07CE97C61}" dt="2024-01-29T16:57:34.675" v="2831" actId="207"/>
          <ac:spMkLst>
            <pc:docMk/>
            <pc:sldMk cId="744589576" sldId="259"/>
            <ac:spMk id="5" creationId="{F703DAF8-5F2A-9998-F9D6-9F68B6C592F7}"/>
          </ac:spMkLst>
        </pc:spChg>
        <pc:spChg chg="mod">
          <ac:chgData name="Wang, Haiting" userId="b3a42b87-2d52-4a56-a2d8-f040fc6b9457" providerId="ADAL" clId="{403C5A52-3ACA-471F-B4B8-13B07CE97C61}" dt="2024-01-29T16:22:11.061" v="2355" actId="20577"/>
          <ac:spMkLst>
            <pc:docMk/>
            <pc:sldMk cId="744589576" sldId="259"/>
            <ac:spMk id="6" creationId="{4E332514-1205-5F69-24A1-09CDC715AA38}"/>
          </ac:spMkLst>
        </pc:spChg>
        <pc:spChg chg="del">
          <ac:chgData name="Wang, Haiting" userId="b3a42b87-2d52-4a56-a2d8-f040fc6b9457" providerId="ADAL" clId="{403C5A52-3ACA-471F-B4B8-13B07CE97C61}" dt="2024-01-29T16:09:15.709" v="939" actId="478"/>
          <ac:spMkLst>
            <pc:docMk/>
            <pc:sldMk cId="744589576" sldId="259"/>
            <ac:spMk id="7" creationId="{50F62B54-FC7C-CD3F-0026-2D3BB0089978}"/>
          </ac:spMkLst>
        </pc:spChg>
        <pc:spChg chg="add mod">
          <ac:chgData name="Wang, Haiting" userId="b3a42b87-2d52-4a56-a2d8-f040fc6b9457" providerId="ADAL" clId="{403C5A52-3ACA-471F-B4B8-13B07CE97C61}" dt="2024-01-29T16:09:49.140" v="974" actId="20577"/>
          <ac:spMkLst>
            <pc:docMk/>
            <pc:sldMk cId="744589576" sldId="259"/>
            <ac:spMk id="8" creationId="{043C7758-CBA8-AA71-2127-195DCC329E9A}"/>
          </ac:spMkLst>
        </pc:spChg>
        <pc:spChg chg="add mod">
          <ac:chgData name="Wang, Haiting" userId="b3a42b87-2d52-4a56-a2d8-f040fc6b9457" providerId="ADAL" clId="{403C5A52-3ACA-471F-B4B8-13B07CE97C61}" dt="2024-01-29T16:18:24.848" v="2179" actId="20577"/>
          <ac:spMkLst>
            <pc:docMk/>
            <pc:sldMk cId="744589576" sldId="259"/>
            <ac:spMk id="9" creationId="{3D635D34-4291-B878-E2D3-52A9244D0AC0}"/>
          </ac:spMkLst>
        </pc:spChg>
        <pc:spChg chg="del">
          <ac:chgData name="Wang, Haiting" userId="b3a42b87-2d52-4a56-a2d8-f040fc6b9457" providerId="ADAL" clId="{403C5A52-3ACA-471F-B4B8-13B07CE97C61}" dt="2024-01-29T16:09:17.126" v="940" actId="478"/>
          <ac:spMkLst>
            <pc:docMk/>
            <pc:sldMk cId="744589576" sldId="259"/>
            <ac:spMk id="11" creationId="{19C390EE-D679-B019-89C0-B42AFC0A85B1}"/>
          </ac:spMkLst>
        </pc:spChg>
        <pc:spChg chg="add mod">
          <ac:chgData name="Wang, Haiting" userId="b3a42b87-2d52-4a56-a2d8-f040fc6b9457" providerId="ADAL" clId="{403C5A52-3ACA-471F-B4B8-13B07CE97C61}" dt="2024-01-29T16:21:36.813" v="2291" actId="20577"/>
          <ac:spMkLst>
            <pc:docMk/>
            <pc:sldMk cId="744589576" sldId="259"/>
            <ac:spMk id="12" creationId="{A21C3CB4-828F-A398-3C1B-2BC2BFE3E684}"/>
          </ac:spMkLst>
        </pc:spChg>
        <pc:spChg chg="add mod">
          <ac:chgData name="Wang, Haiting" userId="b3a42b87-2d52-4a56-a2d8-f040fc6b9457" providerId="ADAL" clId="{403C5A52-3ACA-471F-B4B8-13B07CE97C61}" dt="2024-01-29T16:22:55.443" v="2449" actId="14100"/>
          <ac:spMkLst>
            <pc:docMk/>
            <pc:sldMk cId="744589576" sldId="259"/>
            <ac:spMk id="14" creationId="{FB63D02F-3C8F-0C7F-1BA4-13AD0C137A85}"/>
          </ac:spMkLst>
        </pc:spChg>
        <pc:spChg chg="add del">
          <ac:chgData name="Wang, Haiting" userId="b3a42b87-2d52-4a56-a2d8-f040fc6b9457" providerId="ADAL" clId="{403C5A52-3ACA-471F-B4B8-13B07CE97C61}" dt="2024-01-29T16:23:08.858" v="2451" actId="478"/>
          <ac:spMkLst>
            <pc:docMk/>
            <pc:sldMk cId="744589576" sldId="259"/>
            <ac:spMk id="16" creationId="{C8E3E182-4A3C-BBFE-A976-96450FAC4413}"/>
          </ac:spMkLst>
        </pc:spChg>
        <pc:spChg chg="add">
          <ac:chgData name="Wang, Haiting" userId="b3a42b87-2d52-4a56-a2d8-f040fc6b9457" providerId="ADAL" clId="{403C5A52-3ACA-471F-B4B8-13B07CE97C61}" dt="2024-01-29T16:23:35.902" v="2459" actId="11529"/>
          <ac:spMkLst>
            <pc:docMk/>
            <pc:sldMk cId="744589576" sldId="259"/>
            <ac:spMk id="22" creationId="{2C976072-B614-DCF2-1262-DE5AA28BF8BB}"/>
          </ac:spMkLst>
        </pc:spChg>
        <pc:spChg chg="add mod">
          <ac:chgData name="Wang, Haiting" userId="b3a42b87-2d52-4a56-a2d8-f040fc6b9457" providerId="ADAL" clId="{403C5A52-3ACA-471F-B4B8-13B07CE97C61}" dt="2024-01-29T16:23:56.335" v="2463" actId="14100"/>
          <ac:spMkLst>
            <pc:docMk/>
            <pc:sldMk cId="744589576" sldId="259"/>
            <ac:spMk id="23" creationId="{202221C6-8FDD-2E67-DBE8-041BE45B3DAD}"/>
          </ac:spMkLst>
        </pc:spChg>
        <pc:spChg chg="add mod">
          <ac:chgData name="Wang, Haiting" userId="b3a42b87-2d52-4a56-a2d8-f040fc6b9457" providerId="ADAL" clId="{403C5A52-3ACA-471F-B4B8-13B07CE97C61}" dt="2024-01-29T16:24:33.335" v="2584" actId="20577"/>
          <ac:spMkLst>
            <pc:docMk/>
            <pc:sldMk cId="744589576" sldId="259"/>
            <ac:spMk id="24" creationId="{CC61C3C3-7F9F-AC7A-7BD6-E28DC64F60D6}"/>
          </ac:spMkLst>
        </pc:spChg>
        <pc:spChg chg="add mod">
          <ac:chgData name="Wang, Haiting" userId="b3a42b87-2d52-4a56-a2d8-f040fc6b9457" providerId="ADAL" clId="{403C5A52-3ACA-471F-B4B8-13B07CE97C61}" dt="2024-01-29T16:50:08.350" v="2753" actId="20577"/>
          <ac:spMkLst>
            <pc:docMk/>
            <pc:sldMk cId="744589576" sldId="259"/>
            <ac:spMk id="25" creationId="{8A8C3167-12FA-57BD-D72B-83A4EF3B1495}"/>
          </ac:spMkLst>
        </pc:spChg>
        <pc:picChg chg="del">
          <ac:chgData name="Wang, Haiting" userId="b3a42b87-2d52-4a56-a2d8-f040fc6b9457" providerId="ADAL" clId="{403C5A52-3ACA-471F-B4B8-13B07CE97C61}" dt="2024-01-29T16:09:11.652" v="934" actId="478"/>
          <ac:picMkLst>
            <pc:docMk/>
            <pc:sldMk cId="744589576" sldId="259"/>
            <ac:picMk id="10" creationId="{C419B59D-D3CF-FF40-E6F8-AE5082DE323C}"/>
          </ac:picMkLst>
        </pc:picChg>
        <pc:picChg chg="del">
          <ac:chgData name="Wang, Haiting" userId="b3a42b87-2d52-4a56-a2d8-f040fc6b9457" providerId="ADAL" clId="{403C5A52-3ACA-471F-B4B8-13B07CE97C61}" dt="2024-01-29T16:09:12.041" v="935" actId="478"/>
          <ac:picMkLst>
            <pc:docMk/>
            <pc:sldMk cId="744589576" sldId="259"/>
            <ac:picMk id="13" creationId="{D4822ECD-928C-319A-A3CE-50E667040041}"/>
          </ac:picMkLst>
        </pc:picChg>
        <pc:picChg chg="del">
          <ac:chgData name="Wang, Haiting" userId="b3a42b87-2d52-4a56-a2d8-f040fc6b9457" providerId="ADAL" clId="{403C5A52-3ACA-471F-B4B8-13B07CE97C61}" dt="2024-01-29T16:09:12.413" v="936" actId="478"/>
          <ac:picMkLst>
            <pc:docMk/>
            <pc:sldMk cId="744589576" sldId="259"/>
            <ac:picMk id="15" creationId="{3D1D409F-9EF9-19EE-9451-CE601D5B89E3}"/>
          </ac:picMkLst>
        </pc:picChg>
        <pc:cxnChg chg="add del mod">
          <ac:chgData name="Wang, Haiting" userId="b3a42b87-2d52-4a56-a2d8-f040fc6b9457" providerId="ADAL" clId="{403C5A52-3ACA-471F-B4B8-13B07CE97C61}" dt="2024-01-29T16:23:29.930" v="2458" actId="478"/>
          <ac:cxnSpMkLst>
            <pc:docMk/>
            <pc:sldMk cId="744589576" sldId="259"/>
            <ac:cxnSpMk id="18" creationId="{FA34A811-28A8-FF4B-F5D8-A55ECDB7DD5E}"/>
          </ac:cxnSpMkLst>
        </pc:cxnChg>
      </pc:sldChg>
      <pc:sldChg chg="new del">
        <pc:chgData name="Wang, Haiting" userId="b3a42b87-2d52-4a56-a2d8-f040fc6b9457" providerId="ADAL" clId="{403C5A52-3ACA-471F-B4B8-13B07CE97C61}" dt="2024-01-29T16:08:05.353" v="834" actId="47"/>
        <pc:sldMkLst>
          <pc:docMk/>
          <pc:sldMk cId="3923142396" sldId="259"/>
        </pc:sldMkLst>
      </pc:sldChg>
      <pc:sldChg chg="addSp delSp modSp new mod">
        <pc:chgData name="Wang, Haiting" userId="b3a42b87-2d52-4a56-a2d8-f040fc6b9457" providerId="ADAL" clId="{403C5A52-3ACA-471F-B4B8-13B07CE97C61}" dt="2024-01-29T17:00:17.641" v="2900"/>
        <pc:sldMkLst>
          <pc:docMk/>
          <pc:sldMk cId="3444195014" sldId="260"/>
        </pc:sldMkLst>
        <pc:spChg chg="mod">
          <ac:chgData name="Wang, Haiting" userId="b3a42b87-2d52-4a56-a2d8-f040fc6b9457" providerId="ADAL" clId="{403C5A52-3ACA-471F-B4B8-13B07CE97C61}" dt="2024-01-29T16:11:57.555" v="1158" actId="20577"/>
          <ac:spMkLst>
            <pc:docMk/>
            <pc:sldMk cId="3444195014" sldId="260"/>
            <ac:spMk id="2" creationId="{3779F500-6745-3FD8-893D-B7B11BB71D40}"/>
          </ac:spMkLst>
        </pc:spChg>
        <pc:spChg chg="mod">
          <ac:chgData name="Wang, Haiting" userId="b3a42b87-2d52-4a56-a2d8-f040fc6b9457" providerId="ADAL" clId="{403C5A52-3ACA-471F-B4B8-13B07CE97C61}" dt="2024-01-29T16:54:29.346" v="2754" actId="207"/>
          <ac:spMkLst>
            <pc:docMk/>
            <pc:sldMk cId="3444195014" sldId="260"/>
            <ac:spMk id="3" creationId="{93DEAFD7-8DC6-C1E6-E727-70411D1AB6E3}"/>
          </ac:spMkLst>
        </pc:spChg>
        <pc:spChg chg="add del mod">
          <ac:chgData name="Wang, Haiting" userId="b3a42b87-2d52-4a56-a2d8-f040fc6b9457" providerId="ADAL" clId="{403C5A52-3ACA-471F-B4B8-13B07CE97C61}" dt="2024-01-29T17:00:17.641" v="2900"/>
          <ac:spMkLst>
            <pc:docMk/>
            <pc:sldMk cId="3444195014" sldId="260"/>
            <ac:spMk id="4" creationId="{563C40CB-0AA6-1141-0BCA-F5648CC842C6}"/>
          </ac:spMkLst>
        </pc:spChg>
        <pc:spChg chg="add mod">
          <ac:chgData name="Wang, Haiting" userId="b3a42b87-2d52-4a56-a2d8-f040fc6b9457" providerId="ADAL" clId="{403C5A52-3ACA-471F-B4B8-13B07CE97C61}" dt="2024-01-29T16:59:28.362" v="2898" actId="20577"/>
          <ac:spMkLst>
            <pc:docMk/>
            <pc:sldMk cId="3444195014" sldId="260"/>
            <ac:spMk id="5" creationId="{1E29714B-FEF2-8021-D99E-6D839CB07C9F}"/>
          </ac:spMkLst>
        </pc:spChg>
      </pc:sldChg>
      <pc:sldChg chg="modSp new mod">
        <pc:chgData name="Wang, Haiting" userId="b3a42b87-2d52-4a56-a2d8-f040fc6b9457" providerId="ADAL" clId="{403C5A52-3ACA-471F-B4B8-13B07CE97C61}" dt="2024-01-31T13:02:49.538" v="3231" actId="1076"/>
        <pc:sldMkLst>
          <pc:docMk/>
          <pc:sldMk cId="3792524854" sldId="261"/>
        </pc:sldMkLst>
        <pc:spChg chg="mod">
          <ac:chgData name="Wang, Haiting" userId="b3a42b87-2d52-4a56-a2d8-f040fc6b9457" providerId="ADAL" clId="{403C5A52-3ACA-471F-B4B8-13B07CE97C61}" dt="2024-01-29T16:13:08.897" v="1388" actId="20577"/>
          <ac:spMkLst>
            <pc:docMk/>
            <pc:sldMk cId="3792524854" sldId="261"/>
            <ac:spMk id="2" creationId="{65D17BC4-D10C-A971-3C77-F51FD3BEE4CE}"/>
          </ac:spMkLst>
        </pc:spChg>
        <pc:spChg chg="mod">
          <ac:chgData name="Wang, Haiting" userId="b3a42b87-2d52-4a56-a2d8-f040fc6b9457" providerId="ADAL" clId="{403C5A52-3ACA-471F-B4B8-13B07CE97C61}" dt="2024-01-31T13:02:49.538" v="3231" actId="1076"/>
          <ac:spMkLst>
            <pc:docMk/>
            <pc:sldMk cId="3792524854" sldId="261"/>
            <ac:spMk id="3" creationId="{2E87CDBB-94FD-C403-8686-E0694D003538}"/>
          </ac:spMkLst>
        </pc:spChg>
      </pc:sldChg>
      <pc:sldChg chg="modSp new mod">
        <pc:chgData name="Wang, Haiting" userId="b3a42b87-2d52-4a56-a2d8-f040fc6b9457" providerId="ADAL" clId="{403C5A52-3ACA-471F-B4B8-13B07CE97C61}" dt="2024-01-29T17:44:02.703" v="3230" actId="20577"/>
        <pc:sldMkLst>
          <pc:docMk/>
          <pc:sldMk cId="2669664977" sldId="262"/>
        </pc:sldMkLst>
        <pc:spChg chg="mod">
          <ac:chgData name="Wang, Haiting" userId="b3a42b87-2d52-4a56-a2d8-f040fc6b9457" providerId="ADAL" clId="{403C5A52-3ACA-471F-B4B8-13B07CE97C61}" dt="2024-01-29T16:24:53.047" v="2634" actId="20577"/>
          <ac:spMkLst>
            <pc:docMk/>
            <pc:sldMk cId="2669664977" sldId="262"/>
            <ac:spMk id="2" creationId="{8C13D3AF-A948-E10E-5DBE-58774A59965E}"/>
          </ac:spMkLst>
        </pc:spChg>
        <pc:spChg chg="mod">
          <ac:chgData name="Wang, Haiting" userId="b3a42b87-2d52-4a56-a2d8-f040fc6b9457" providerId="ADAL" clId="{403C5A52-3ACA-471F-B4B8-13B07CE97C61}" dt="2024-01-29T17:44:02.703" v="3230" actId="20577"/>
          <ac:spMkLst>
            <pc:docMk/>
            <pc:sldMk cId="2669664977" sldId="262"/>
            <ac:spMk id="3" creationId="{59EB2C50-0176-4D74-E42E-F9FF6323B1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D878-106C-75B3-D871-373C2D219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5B0256-D30A-F08E-DF93-4F0E18DE8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878227-B4C3-7E91-9BE9-3711BAB633D3}"/>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5B102DE0-EC95-0A0F-ACB0-9B5C7E9BCF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EACD42-A3DF-E6FD-06AA-8153B25CBD34}"/>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401200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00BF-2A78-0469-4FC6-6E872A0F4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8D9224-449D-A7AD-04B7-42D9078D5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3CF045-46B7-DAE6-0113-853DAB3249FD}"/>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0BB31B93-50EE-2D25-A4EA-845B837464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3004D8-106C-7CE9-F60D-42F62A58EAA6}"/>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31451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07EDF-54DB-45EB-FCF8-CA903FFAAC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CED50B-9F7F-FADD-D5F6-13C6EBC02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C04330-F29E-97A6-164D-F6727D1C572D}"/>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C14B005E-6B2A-6659-2A8D-A54ED92A2A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489934-6AD1-9E38-1783-76FD2595B782}"/>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263895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5A1-D145-0E45-5AEF-ED8B224248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DCDDF5-DFEE-909B-E5BC-41BB42895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49901-70AB-44B7-FD24-DEFE2D3D2785}"/>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0E6C0661-85E7-3C7A-B8F9-FA0548F0B8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7A09B2-1ED4-8903-E2A3-7F3D8400B47F}"/>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106217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530A-1CBB-DA5C-65C9-FA2025F9B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43B74B-CCF3-9A84-8D6F-2D91E80E83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F2110-BC7F-4D9D-BB5D-6B661EC15A27}"/>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8BB757F4-8EA7-8798-083F-86FA6523C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046CB9-C98D-5FCD-EF39-7BF6CA106265}"/>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326848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F6DA-F6E9-8A27-5A3E-4D6CE681F2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BEB8BE-B189-CA25-6B12-BE3FC4F1C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AC8791-9A62-311C-F563-64C1B8AE9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81E211-DE28-E102-2850-F8FE15984EB5}"/>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6" name="Footer Placeholder 5">
            <a:extLst>
              <a:ext uri="{FF2B5EF4-FFF2-40B4-BE49-F238E27FC236}">
                <a16:creationId xmlns:a16="http://schemas.microsoft.com/office/drawing/2014/main" id="{61FFFEE7-0B21-668A-6D6E-E9B403C803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371CD5-7ADD-C494-42B7-57AACC1B1BEE}"/>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131370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4AC1-8174-31B9-7BB7-DD8C34B894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00457A-A481-10FD-DF59-CF62D8D5F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58B51-BD94-E568-C929-570ED22A3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CF7588-73F7-6377-6ECF-9C8CE1445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4DEB1-1E17-FA18-5384-FEEFD4025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7F687F-06B1-2B01-BA70-6C37424EFDE3}"/>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8" name="Footer Placeholder 7">
            <a:extLst>
              <a:ext uri="{FF2B5EF4-FFF2-40B4-BE49-F238E27FC236}">
                <a16:creationId xmlns:a16="http://schemas.microsoft.com/office/drawing/2014/main" id="{E8B4DF38-B26E-5CE8-C3BF-5946B6AF5A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AEA858-722E-6A43-F534-87328BDC2F6B}"/>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28472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5FD9-E03C-1C6F-A1A3-EF21FDABD6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92FB82-30C9-BE82-E53F-DFC1AF2B0F21}"/>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4" name="Footer Placeholder 3">
            <a:extLst>
              <a:ext uri="{FF2B5EF4-FFF2-40B4-BE49-F238E27FC236}">
                <a16:creationId xmlns:a16="http://schemas.microsoft.com/office/drawing/2014/main" id="{89C4B337-56F5-A9E0-82CD-7358C36679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A14496C-CFCD-19E0-6C07-20F64BC3F422}"/>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422594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63BE8-1B65-C1F4-2050-AEC6FF0CEEF0}"/>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3" name="Footer Placeholder 2">
            <a:extLst>
              <a:ext uri="{FF2B5EF4-FFF2-40B4-BE49-F238E27FC236}">
                <a16:creationId xmlns:a16="http://schemas.microsoft.com/office/drawing/2014/main" id="{910E97BE-2087-6A56-7F0E-F3410CF51A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900748-98BF-02CB-3249-FA69393EF805}"/>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63804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45CD-7295-C393-DB8B-8972C4E0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990DB2-46D7-1615-437D-488DFAE7D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E15432-F85E-D278-ED99-BF161C56C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9FAE4-B614-75EF-FD2B-BFF63B8DA144}"/>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6" name="Footer Placeholder 5">
            <a:extLst>
              <a:ext uri="{FF2B5EF4-FFF2-40B4-BE49-F238E27FC236}">
                <a16:creationId xmlns:a16="http://schemas.microsoft.com/office/drawing/2014/main" id="{8C6DC4AD-A47C-610E-E998-964AA6A2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9E5CA-DB02-E703-3DAC-86E322F01AD3}"/>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131262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9D54-A051-21A9-BF74-DEC8BBE08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0C9B20-3811-8CDF-BE5D-901084F1B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D03B41-A2DD-DB42-4AF0-DAA03B5F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402C3-BF08-3FD3-8F2C-39B1D1969DC6}"/>
              </a:ext>
            </a:extLst>
          </p:cNvPr>
          <p:cNvSpPr>
            <a:spLocks noGrp="1"/>
          </p:cNvSpPr>
          <p:nvPr>
            <p:ph type="dt" sz="half" idx="10"/>
          </p:nvPr>
        </p:nvSpPr>
        <p:spPr/>
        <p:txBody>
          <a:bodyPr/>
          <a:lstStyle/>
          <a:p>
            <a:fld id="{BE88D8C2-E6BE-4CC1-AC11-E0DDCD17E426}" type="datetimeFigureOut">
              <a:rPr lang="en-GB" smtClean="0"/>
              <a:t>31/01/2024</a:t>
            </a:fld>
            <a:endParaRPr lang="en-GB"/>
          </a:p>
        </p:txBody>
      </p:sp>
      <p:sp>
        <p:nvSpPr>
          <p:cNvPr id="6" name="Footer Placeholder 5">
            <a:extLst>
              <a:ext uri="{FF2B5EF4-FFF2-40B4-BE49-F238E27FC236}">
                <a16:creationId xmlns:a16="http://schemas.microsoft.com/office/drawing/2014/main" id="{21653C6F-DCF1-5B54-5C0B-0DCB9B3F2D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28B997-8686-D0B7-440C-F4FAEB618030}"/>
              </a:ext>
            </a:extLst>
          </p:cNvPr>
          <p:cNvSpPr>
            <a:spLocks noGrp="1"/>
          </p:cNvSpPr>
          <p:nvPr>
            <p:ph type="sldNum" sz="quarter" idx="12"/>
          </p:nvPr>
        </p:nvSpPr>
        <p:spPr/>
        <p:txBody>
          <a:bodyPr/>
          <a:lstStyle/>
          <a:p>
            <a:fld id="{A5F6C0DC-76E5-42C2-A544-F3F460776A4E}" type="slidenum">
              <a:rPr lang="en-GB" smtClean="0"/>
              <a:t>‹#›</a:t>
            </a:fld>
            <a:endParaRPr lang="en-GB"/>
          </a:p>
        </p:txBody>
      </p:sp>
    </p:spTree>
    <p:extLst>
      <p:ext uri="{BB962C8B-B14F-4D97-AF65-F5344CB8AC3E}">
        <p14:creationId xmlns:p14="http://schemas.microsoft.com/office/powerpoint/2010/main" val="326583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0CDD5-F87D-5CD8-116A-9E4B303AC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F38626-757D-4A47-EED2-DE123EAE0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1DD039-5511-D604-E66E-3C252C162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88D8C2-E6BE-4CC1-AC11-E0DDCD17E426}" type="datetimeFigureOut">
              <a:rPr lang="en-GB" smtClean="0"/>
              <a:t>31/01/2024</a:t>
            </a:fld>
            <a:endParaRPr lang="en-GB"/>
          </a:p>
        </p:txBody>
      </p:sp>
      <p:sp>
        <p:nvSpPr>
          <p:cNvPr id="5" name="Footer Placeholder 4">
            <a:extLst>
              <a:ext uri="{FF2B5EF4-FFF2-40B4-BE49-F238E27FC236}">
                <a16:creationId xmlns:a16="http://schemas.microsoft.com/office/drawing/2014/main" id="{B15D63A3-48F0-FF22-B782-B12E1F5B4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B8BF7CD-4408-8D84-DD28-533AD22A3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F6C0DC-76E5-42C2-A544-F3F460776A4E}" type="slidenum">
              <a:rPr lang="en-GB" smtClean="0"/>
              <a:t>‹#›</a:t>
            </a:fld>
            <a:endParaRPr lang="en-GB"/>
          </a:p>
        </p:txBody>
      </p:sp>
    </p:spTree>
    <p:extLst>
      <p:ext uri="{BB962C8B-B14F-4D97-AF65-F5344CB8AC3E}">
        <p14:creationId xmlns:p14="http://schemas.microsoft.com/office/powerpoint/2010/main" val="393133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0098135422004410#:~:text=This%20work%20proposes%20a%20method,nonlinear%20programming%20(MINLP)%20probl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472A7-2347-310A-934F-8B1EBD4865C0}"/>
              </a:ext>
            </a:extLst>
          </p:cNvPr>
          <p:cNvSpPr txBox="1"/>
          <p:nvPr/>
        </p:nvSpPr>
        <p:spPr>
          <a:xfrm>
            <a:off x="876693" y="546755"/>
            <a:ext cx="8031637" cy="369332"/>
          </a:xfrm>
          <a:prstGeom prst="rect">
            <a:avLst/>
          </a:prstGeom>
          <a:noFill/>
        </p:spPr>
        <p:txBody>
          <a:bodyPr wrap="square" rtlCol="0">
            <a:spAutoFit/>
          </a:bodyPr>
          <a:lstStyle/>
          <a:p>
            <a:r>
              <a:rPr lang="en-US" dirty="0"/>
              <a:t>Hybrid-poly model (simple case study) Benchmark</a:t>
            </a:r>
            <a:endParaRPr lang="en-GB" dirty="0"/>
          </a:p>
        </p:txBody>
      </p:sp>
      <p:sp>
        <p:nvSpPr>
          <p:cNvPr id="5" name="TextBox 4">
            <a:extLst>
              <a:ext uri="{FF2B5EF4-FFF2-40B4-BE49-F238E27FC236}">
                <a16:creationId xmlns:a16="http://schemas.microsoft.com/office/drawing/2014/main" id="{F703DAF8-5F2A-9998-F9D6-9F68B6C592F7}"/>
              </a:ext>
            </a:extLst>
          </p:cNvPr>
          <p:cNvSpPr txBox="1"/>
          <p:nvPr/>
        </p:nvSpPr>
        <p:spPr>
          <a:xfrm>
            <a:off x="876693" y="1131216"/>
            <a:ext cx="6523348" cy="369332"/>
          </a:xfrm>
          <a:prstGeom prst="rect">
            <a:avLst/>
          </a:prstGeom>
          <a:noFill/>
        </p:spPr>
        <p:txBody>
          <a:bodyPr wrap="square" rtlCol="0">
            <a:spAutoFit/>
          </a:bodyPr>
          <a:lstStyle/>
          <a:p>
            <a:r>
              <a:rPr lang="en-US" dirty="0"/>
              <a:t>4 experiments, 17 datapoints each</a:t>
            </a:r>
            <a:endParaRPr lang="en-GB" dirty="0"/>
          </a:p>
        </p:txBody>
      </p:sp>
      <p:sp>
        <p:nvSpPr>
          <p:cNvPr id="6" name="TextBox 5">
            <a:extLst>
              <a:ext uri="{FF2B5EF4-FFF2-40B4-BE49-F238E27FC236}">
                <a16:creationId xmlns:a16="http://schemas.microsoft.com/office/drawing/2014/main" id="{4E332514-1205-5F69-24A1-09CDC715AA38}"/>
              </a:ext>
            </a:extLst>
          </p:cNvPr>
          <p:cNvSpPr txBox="1"/>
          <p:nvPr/>
        </p:nvSpPr>
        <p:spPr>
          <a:xfrm>
            <a:off x="876693" y="1679656"/>
            <a:ext cx="9709608" cy="369332"/>
          </a:xfrm>
          <a:prstGeom prst="rect">
            <a:avLst/>
          </a:prstGeom>
          <a:noFill/>
        </p:spPr>
        <p:txBody>
          <a:bodyPr wrap="square" rtlCol="0">
            <a:spAutoFit/>
          </a:bodyPr>
          <a:lstStyle/>
          <a:p>
            <a:r>
              <a:rPr lang="en-US" dirty="0"/>
              <a:t>Control variable: initial concentration of 2 state variable &amp; 4 feeding rates</a:t>
            </a:r>
            <a:endParaRPr lang="en-GB" dirty="0"/>
          </a:p>
        </p:txBody>
      </p:sp>
      <p:pic>
        <p:nvPicPr>
          <p:cNvPr id="10" name="Picture 9">
            <a:extLst>
              <a:ext uri="{FF2B5EF4-FFF2-40B4-BE49-F238E27FC236}">
                <a16:creationId xmlns:a16="http://schemas.microsoft.com/office/drawing/2014/main" id="{C419B59D-D3CF-FF40-E6F8-AE5082DE323C}"/>
              </a:ext>
            </a:extLst>
          </p:cNvPr>
          <p:cNvPicPr>
            <a:picLocks noChangeAspect="1"/>
          </p:cNvPicPr>
          <p:nvPr/>
        </p:nvPicPr>
        <p:blipFill>
          <a:blip r:embed="rId2"/>
          <a:stretch>
            <a:fillRect/>
          </a:stretch>
        </p:blipFill>
        <p:spPr>
          <a:xfrm>
            <a:off x="708188" y="3685634"/>
            <a:ext cx="3401899" cy="2346310"/>
          </a:xfrm>
          <a:prstGeom prst="rect">
            <a:avLst/>
          </a:prstGeom>
        </p:spPr>
      </p:pic>
      <p:sp>
        <p:nvSpPr>
          <p:cNvPr id="11" name="TextBox 10">
            <a:extLst>
              <a:ext uri="{FF2B5EF4-FFF2-40B4-BE49-F238E27FC236}">
                <a16:creationId xmlns:a16="http://schemas.microsoft.com/office/drawing/2014/main" id="{19C390EE-D679-B019-89C0-B42AFC0A85B1}"/>
              </a:ext>
            </a:extLst>
          </p:cNvPr>
          <p:cNvSpPr txBox="1"/>
          <p:nvPr/>
        </p:nvSpPr>
        <p:spPr>
          <a:xfrm>
            <a:off x="970961" y="2234153"/>
            <a:ext cx="8173039" cy="369332"/>
          </a:xfrm>
          <a:prstGeom prst="rect">
            <a:avLst/>
          </a:prstGeom>
          <a:noFill/>
        </p:spPr>
        <p:txBody>
          <a:bodyPr wrap="square" rtlCol="0">
            <a:spAutoFit/>
          </a:bodyPr>
          <a:lstStyle/>
          <a:p>
            <a:r>
              <a:rPr lang="en-US" dirty="0"/>
              <a:t>Estimate the whole NLL function</a:t>
            </a:r>
            <a:endParaRPr lang="en-GB" dirty="0"/>
          </a:p>
        </p:txBody>
      </p:sp>
      <p:pic>
        <p:nvPicPr>
          <p:cNvPr id="13" name="Picture 12">
            <a:extLst>
              <a:ext uri="{FF2B5EF4-FFF2-40B4-BE49-F238E27FC236}">
                <a16:creationId xmlns:a16="http://schemas.microsoft.com/office/drawing/2014/main" id="{D4822ECD-928C-319A-A3CE-50E667040041}"/>
              </a:ext>
            </a:extLst>
          </p:cNvPr>
          <p:cNvPicPr>
            <a:picLocks noChangeAspect="1"/>
          </p:cNvPicPr>
          <p:nvPr/>
        </p:nvPicPr>
        <p:blipFill>
          <a:blip r:embed="rId3"/>
          <a:stretch>
            <a:fillRect/>
          </a:stretch>
        </p:blipFill>
        <p:spPr>
          <a:xfrm>
            <a:off x="4526437" y="3685634"/>
            <a:ext cx="3139126" cy="2199240"/>
          </a:xfrm>
          <a:prstGeom prst="rect">
            <a:avLst/>
          </a:prstGeom>
        </p:spPr>
      </p:pic>
      <p:pic>
        <p:nvPicPr>
          <p:cNvPr id="15" name="Picture 14">
            <a:extLst>
              <a:ext uri="{FF2B5EF4-FFF2-40B4-BE49-F238E27FC236}">
                <a16:creationId xmlns:a16="http://schemas.microsoft.com/office/drawing/2014/main" id="{3D1D409F-9EF9-19EE-9451-CE601D5B89E3}"/>
              </a:ext>
            </a:extLst>
          </p:cNvPr>
          <p:cNvPicPr>
            <a:picLocks noChangeAspect="1"/>
          </p:cNvPicPr>
          <p:nvPr/>
        </p:nvPicPr>
        <p:blipFill>
          <a:blip r:embed="rId4"/>
          <a:stretch>
            <a:fillRect/>
          </a:stretch>
        </p:blipFill>
        <p:spPr>
          <a:xfrm>
            <a:off x="7938253" y="3656566"/>
            <a:ext cx="3401899" cy="2375378"/>
          </a:xfrm>
          <a:prstGeom prst="rect">
            <a:avLst/>
          </a:prstGeom>
        </p:spPr>
      </p:pic>
      <p:sp>
        <p:nvSpPr>
          <p:cNvPr id="2" name="TextBox 1">
            <a:extLst>
              <a:ext uri="{FF2B5EF4-FFF2-40B4-BE49-F238E27FC236}">
                <a16:creationId xmlns:a16="http://schemas.microsoft.com/office/drawing/2014/main" id="{D350513D-EF1D-48DE-2927-52CDA67E13B2}"/>
              </a:ext>
            </a:extLst>
          </p:cNvPr>
          <p:cNvSpPr txBox="1"/>
          <p:nvPr/>
        </p:nvSpPr>
        <p:spPr>
          <a:xfrm>
            <a:off x="1045198" y="2714360"/>
            <a:ext cx="3481239" cy="769441"/>
          </a:xfrm>
          <a:prstGeom prst="rect">
            <a:avLst/>
          </a:prstGeom>
          <a:noFill/>
        </p:spPr>
        <p:txBody>
          <a:bodyPr wrap="square" rtlCol="0">
            <a:spAutoFit/>
          </a:bodyPr>
          <a:lstStyle/>
          <a:p>
            <a:r>
              <a:rPr lang="en-US" sz="1100" dirty="0"/>
              <a:t>Operating con:</a:t>
            </a:r>
            <a:r>
              <a:rPr lang="en-GB" sz="1100" b="0" i="0" dirty="0">
                <a:effectLst/>
                <a:latin typeface="Consolas" panose="020B0609020204030204" pitchFamily="49" charset="0"/>
              </a:rPr>
              <a:t>0.18293033, 154.88439029, 6.42037903, 9.99223432, 9.9582475 , 8.72956481</a:t>
            </a:r>
          </a:p>
          <a:p>
            <a:r>
              <a:rPr lang="en-GB" sz="1100" dirty="0">
                <a:latin typeface="Consolas" panose="020B0609020204030204" pitchFamily="49" charset="0"/>
              </a:rPr>
              <a:t>Final award:</a:t>
            </a:r>
            <a:r>
              <a:rPr lang="en-GB" sz="1100" b="0" i="0" dirty="0">
                <a:effectLst/>
                <a:latin typeface="Consolas" panose="020B0609020204030204" pitchFamily="49" charset="0"/>
              </a:rPr>
              <a:t>-977194.2773722738</a:t>
            </a:r>
            <a:endParaRPr lang="en-GB" sz="1100" dirty="0"/>
          </a:p>
        </p:txBody>
      </p:sp>
      <p:sp>
        <p:nvSpPr>
          <p:cNvPr id="3" name="TextBox 2">
            <a:extLst>
              <a:ext uri="{FF2B5EF4-FFF2-40B4-BE49-F238E27FC236}">
                <a16:creationId xmlns:a16="http://schemas.microsoft.com/office/drawing/2014/main" id="{73FBB290-1A12-1B4C-E8F4-D8C77395B782}"/>
              </a:ext>
            </a:extLst>
          </p:cNvPr>
          <p:cNvSpPr txBox="1"/>
          <p:nvPr/>
        </p:nvSpPr>
        <p:spPr>
          <a:xfrm>
            <a:off x="4949072" y="2661777"/>
            <a:ext cx="2856321" cy="938719"/>
          </a:xfrm>
          <a:prstGeom prst="rect">
            <a:avLst/>
          </a:prstGeom>
          <a:noFill/>
        </p:spPr>
        <p:txBody>
          <a:bodyPr wrap="square" rtlCol="0">
            <a:spAutoFit/>
          </a:bodyPr>
          <a:lstStyle/>
          <a:p>
            <a:r>
              <a:rPr lang="en-US" sz="1100" dirty="0"/>
              <a:t>Operating con:</a:t>
            </a:r>
            <a:r>
              <a:rPr lang="en-GB" sz="1100" b="0" i="0" dirty="0">
                <a:effectLst/>
                <a:latin typeface="Consolas" panose="020B0609020204030204" pitchFamily="49" charset="0"/>
              </a:rPr>
              <a:t>1.59921309e-01, 1.83241587e+02, 9.77290846e+00, 9.63945811e+00, 9.74587486e+00, 9.35473639e+00</a:t>
            </a:r>
          </a:p>
          <a:p>
            <a:r>
              <a:rPr lang="en-GB" sz="1100" dirty="0">
                <a:latin typeface="Consolas" panose="020B0609020204030204" pitchFamily="49" charset="0"/>
              </a:rPr>
              <a:t>Final award:</a:t>
            </a:r>
            <a:r>
              <a:rPr lang="en-GB" sz="1100" b="0" i="0" dirty="0">
                <a:effectLst/>
                <a:latin typeface="Consolas" panose="020B0609020204030204" pitchFamily="49" charset="0"/>
              </a:rPr>
              <a:t>-1.6195668249653203</a:t>
            </a:r>
            <a:endParaRPr lang="en-GB" sz="1100" dirty="0"/>
          </a:p>
        </p:txBody>
      </p:sp>
      <p:sp>
        <p:nvSpPr>
          <p:cNvPr id="7" name="TextBox 6">
            <a:extLst>
              <a:ext uri="{FF2B5EF4-FFF2-40B4-BE49-F238E27FC236}">
                <a16:creationId xmlns:a16="http://schemas.microsoft.com/office/drawing/2014/main" id="{50F62B54-FC7C-CD3F-0026-2D3BB0089978}"/>
              </a:ext>
            </a:extLst>
          </p:cNvPr>
          <p:cNvSpPr txBox="1"/>
          <p:nvPr/>
        </p:nvSpPr>
        <p:spPr>
          <a:xfrm>
            <a:off x="8070915" y="2645182"/>
            <a:ext cx="3587685" cy="600164"/>
          </a:xfrm>
          <a:prstGeom prst="rect">
            <a:avLst/>
          </a:prstGeom>
          <a:noFill/>
        </p:spPr>
        <p:txBody>
          <a:bodyPr wrap="square" rtlCol="0">
            <a:spAutoFit/>
          </a:bodyPr>
          <a:lstStyle/>
          <a:p>
            <a:r>
              <a:rPr lang="en-US" sz="1100" dirty="0"/>
              <a:t>Operating con:</a:t>
            </a:r>
            <a:r>
              <a:rPr lang="en-GB" sz="1100" b="0" i="0" dirty="0">
                <a:effectLst/>
                <a:latin typeface="Consolas" panose="020B0609020204030204" pitchFamily="49" charset="0"/>
              </a:rPr>
              <a:t>0.19487701, 187.87009525, 9.27636698, 9.24107181, 9.46676749, 9.89014329</a:t>
            </a:r>
            <a:r>
              <a:rPr lang="en-GB" sz="1100" dirty="0">
                <a:latin typeface="Consolas" panose="020B0609020204030204" pitchFamily="49" charset="0"/>
              </a:rPr>
              <a:t>Final award:</a:t>
            </a:r>
            <a:r>
              <a:rPr lang="en-GB" sz="1100" b="0" i="0" dirty="0">
                <a:effectLst/>
                <a:latin typeface="Consolas" panose="020B0609020204030204" pitchFamily="49" charset="0"/>
              </a:rPr>
              <a:t>-81197.46224688503</a:t>
            </a:r>
            <a:endParaRPr lang="en-GB" sz="1100" dirty="0"/>
          </a:p>
        </p:txBody>
      </p:sp>
      <p:sp>
        <p:nvSpPr>
          <p:cNvPr id="8" name="TextBox 7">
            <a:extLst>
              <a:ext uri="{FF2B5EF4-FFF2-40B4-BE49-F238E27FC236}">
                <a16:creationId xmlns:a16="http://schemas.microsoft.com/office/drawing/2014/main" id="{C17A0FA2-C924-7ED7-FE16-BADC738A6DB6}"/>
              </a:ext>
            </a:extLst>
          </p:cNvPr>
          <p:cNvSpPr txBox="1"/>
          <p:nvPr/>
        </p:nvSpPr>
        <p:spPr>
          <a:xfrm>
            <a:off x="7938253" y="446049"/>
            <a:ext cx="2822674" cy="369332"/>
          </a:xfrm>
          <a:prstGeom prst="rect">
            <a:avLst/>
          </a:prstGeom>
          <a:noFill/>
        </p:spPr>
        <p:txBody>
          <a:bodyPr wrap="square" rtlCol="0">
            <a:spAutoFit/>
          </a:bodyPr>
          <a:lstStyle/>
          <a:p>
            <a:r>
              <a:rPr lang="en-US" dirty="0" err="1"/>
              <a:t>multistart</a:t>
            </a:r>
            <a:endParaRPr lang="en-GB" dirty="0"/>
          </a:p>
        </p:txBody>
      </p:sp>
    </p:spTree>
    <p:extLst>
      <p:ext uri="{BB962C8B-B14F-4D97-AF65-F5344CB8AC3E}">
        <p14:creationId xmlns:p14="http://schemas.microsoft.com/office/powerpoint/2010/main" val="163905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472A7-2347-310A-934F-8B1EBD4865C0}"/>
              </a:ext>
            </a:extLst>
          </p:cNvPr>
          <p:cNvSpPr txBox="1"/>
          <p:nvPr/>
        </p:nvSpPr>
        <p:spPr>
          <a:xfrm>
            <a:off x="876693" y="546755"/>
            <a:ext cx="8031637" cy="369332"/>
          </a:xfrm>
          <a:prstGeom prst="rect">
            <a:avLst/>
          </a:prstGeom>
          <a:noFill/>
        </p:spPr>
        <p:txBody>
          <a:bodyPr wrap="square" rtlCol="0">
            <a:spAutoFit/>
          </a:bodyPr>
          <a:lstStyle/>
          <a:p>
            <a:r>
              <a:rPr lang="en-US" dirty="0"/>
              <a:t>Hybrid-ANN model (microalgae case study) Benchmark</a:t>
            </a:r>
            <a:endParaRPr lang="en-GB" dirty="0"/>
          </a:p>
        </p:txBody>
      </p:sp>
      <p:sp>
        <p:nvSpPr>
          <p:cNvPr id="5" name="TextBox 4">
            <a:extLst>
              <a:ext uri="{FF2B5EF4-FFF2-40B4-BE49-F238E27FC236}">
                <a16:creationId xmlns:a16="http://schemas.microsoft.com/office/drawing/2014/main" id="{F703DAF8-5F2A-9998-F9D6-9F68B6C592F7}"/>
              </a:ext>
            </a:extLst>
          </p:cNvPr>
          <p:cNvSpPr txBox="1"/>
          <p:nvPr/>
        </p:nvSpPr>
        <p:spPr>
          <a:xfrm>
            <a:off x="876693" y="1131216"/>
            <a:ext cx="11478858" cy="369332"/>
          </a:xfrm>
          <a:prstGeom prst="rect">
            <a:avLst/>
          </a:prstGeom>
          <a:noFill/>
        </p:spPr>
        <p:txBody>
          <a:bodyPr wrap="square" rtlCol="0">
            <a:spAutoFit/>
          </a:bodyPr>
          <a:lstStyle/>
          <a:p>
            <a:r>
              <a:rPr lang="en-US" dirty="0"/>
              <a:t>4 experiments, 26 datapoints each ( is this too many data points</a:t>
            </a:r>
            <a:r>
              <a:rPr lang="en-US" dirty="0">
                <a:solidFill>
                  <a:srgbClr val="FF0000"/>
                </a:solidFill>
              </a:rPr>
              <a:t>)? Collect every 24 hours (240 in total)</a:t>
            </a:r>
            <a:endParaRPr lang="en-GB" dirty="0">
              <a:solidFill>
                <a:srgbClr val="FF0000"/>
              </a:solidFill>
            </a:endParaRPr>
          </a:p>
        </p:txBody>
      </p:sp>
      <p:sp>
        <p:nvSpPr>
          <p:cNvPr id="6" name="TextBox 5">
            <a:extLst>
              <a:ext uri="{FF2B5EF4-FFF2-40B4-BE49-F238E27FC236}">
                <a16:creationId xmlns:a16="http://schemas.microsoft.com/office/drawing/2014/main" id="{4E332514-1205-5F69-24A1-09CDC715AA38}"/>
              </a:ext>
            </a:extLst>
          </p:cNvPr>
          <p:cNvSpPr txBox="1"/>
          <p:nvPr/>
        </p:nvSpPr>
        <p:spPr>
          <a:xfrm>
            <a:off x="876693" y="1679656"/>
            <a:ext cx="9709608" cy="369332"/>
          </a:xfrm>
          <a:prstGeom prst="rect">
            <a:avLst/>
          </a:prstGeom>
          <a:noFill/>
        </p:spPr>
        <p:txBody>
          <a:bodyPr wrap="square" rtlCol="0">
            <a:spAutoFit/>
          </a:bodyPr>
          <a:lstStyle/>
          <a:p>
            <a:r>
              <a:rPr lang="en-US" dirty="0"/>
              <a:t>Control variable: initial concentration of 1 state variable (N) &amp; 4 feeding rates &amp; 4 Light intensity</a:t>
            </a:r>
            <a:endParaRPr lang="en-GB" dirty="0"/>
          </a:p>
        </p:txBody>
      </p:sp>
      <p:sp>
        <p:nvSpPr>
          <p:cNvPr id="8" name="TextBox 7">
            <a:extLst>
              <a:ext uri="{FF2B5EF4-FFF2-40B4-BE49-F238E27FC236}">
                <a16:creationId xmlns:a16="http://schemas.microsoft.com/office/drawing/2014/main" id="{043C7758-CBA8-AA71-2127-195DCC329E9A}"/>
              </a:ext>
            </a:extLst>
          </p:cNvPr>
          <p:cNvSpPr txBox="1"/>
          <p:nvPr/>
        </p:nvSpPr>
        <p:spPr>
          <a:xfrm>
            <a:off x="924121" y="2452750"/>
            <a:ext cx="7705725" cy="369332"/>
          </a:xfrm>
          <a:prstGeom prst="rect">
            <a:avLst/>
          </a:prstGeom>
          <a:noFill/>
        </p:spPr>
        <p:txBody>
          <a:bodyPr wrap="square" rtlCol="0">
            <a:spAutoFit/>
          </a:bodyPr>
          <a:lstStyle/>
          <a:p>
            <a:r>
              <a:rPr lang="en-US" dirty="0"/>
              <a:t>Data generation:</a:t>
            </a:r>
            <a:endParaRPr lang="en-GB" dirty="0"/>
          </a:p>
        </p:txBody>
      </p:sp>
      <p:sp>
        <p:nvSpPr>
          <p:cNvPr id="9" name="TextBox 8">
            <a:extLst>
              <a:ext uri="{FF2B5EF4-FFF2-40B4-BE49-F238E27FC236}">
                <a16:creationId xmlns:a16="http://schemas.microsoft.com/office/drawing/2014/main" id="{3D635D34-4291-B878-E2D3-52A9244D0AC0}"/>
              </a:ext>
            </a:extLst>
          </p:cNvPr>
          <p:cNvSpPr txBox="1"/>
          <p:nvPr/>
        </p:nvSpPr>
        <p:spPr>
          <a:xfrm>
            <a:off x="924121" y="3019425"/>
            <a:ext cx="966218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Fn,in</a:t>
            </a:r>
            <a:r>
              <a:rPr lang="en-US" dirty="0"/>
              <a:t> [0,2]. I0 [100,200], </a:t>
            </a:r>
            <a:r>
              <a:rPr lang="en-US" dirty="0" err="1"/>
              <a:t>verying</a:t>
            </a:r>
            <a:r>
              <a:rPr lang="en-US" dirty="0"/>
              <a:t> both control variables 4 times during the whole experiment.</a:t>
            </a:r>
          </a:p>
          <a:p>
            <a:pPr marL="285750" indent="-285750">
              <a:buFont typeface="Arial" panose="020B0604020202020204" pitchFamily="34" charset="0"/>
              <a:buChar char="•"/>
            </a:pPr>
            <a:r>
              <a:rPr lang="en-US" dirty="0"/>
              <a:t>No dilution effect being considered.</a:t>
            </a:r>
          </a:p>
          <a:p>
            <a:pPr marL="285750" indent="-285750">
              <a:buFont typeface="Arial" panose="020B0604020202020204" pitchFamily="34" charset="0"/>
              <a:buChar char="•"/>
            </a:pPr>
            <a:r>
              <a:rPr lang="en-US" dirty="0"/>
              <a:t>No bio constrained experiments included (how should we adjust the constrained reason?)</a:t>
            </a:r>
            <a:endParaRPr lang="en-GB" dirty="0"/>
          </a:p>
        </p:txBody>
      </p:sp>
      <p:sp>
        <p:nvSpPr>
          <p:cNvPr id="12" name="TextBox 11">
            <a:extLst>
              <a:ext uri="{FF2B5EF4-FFF2-40B4-BE49-F238E27FC236}">
                <a16:creationId xmlns:a16="http://schemas.microsoft.com/office/drawing/2014/main" id="{A21C3CB4-828F-A398-3C1B-2BC2BFE3E684}"/>
              </a:ext>
            </a:extLst>
          </p:cNvPr>
          <p:cNvSpPr txBox="1"/>
          <p:nvPr/>
        </p:nvSpPr>
        <p:spPr>
          <a:xfrm>
            <a:off x="1066800" y="4238625"/>
            <a:ext cx="3914775" cy="923330"/>
          </a:xfrm>
          <a:prstGeom prst="rect">
            <a:avLst/>
          </a:prstGeom>
          <a:noFill/>
        </p:spPr>
        <p:txBody>
          <a:bodyPr wrap="square" rtlCol="0">
            <a:spAutoFit/>
          </a:bodyPr>
          <a:lstStyle/>
          <a:p>
            <a:r>
              <a:rPr lang="en-US" dirty="0"/>
              <a:t>With </a:t>
            </a:r>
            <a:r>
              <a:rPr lang="en-US" dirty="0" err="1"/>
              <a:t>Fn,in</a:t>
            </a:r>
            <a:r>
              <a:rPr lang="en-US" dirty="0"/>
              <a:t> higher than 2, the production concentration of some experiments becomes negative. </a:t>
            </a:r>
            <a:endParaRPr lang="en-GB" dirty="0"/>
          </a:p>
        </p:txBody>
      </p:sp>
      <p:sp>
        <p:nvSpPr>
          <p:cNvPr id="14" name="TextBox 13">
            <a:extLst>
              <a:ext uri="{FF2B5EF4-FFF2-40B4-BE49-F238E27FC236}">
                <a16:creationId xmlns:a16="http://schemas.microsoft.com/office/drawing/2014/main" id="{FB63D02F-3C8F-0C7F-1BA4-13AD0C137A85}"/>
              </a:ext>
            </a:extLst>
          </p:cNvPr>
          <p:cNvSpPr txBox="1"/>
          <p:nvPr/>
        </p:nvSpPr>
        <p:spPr>
          <a:xfrm>
            <a:off x="5286375" y="4238030"/>
            <a:ext cx="5162550" cy="923330"/>
          </a:xfrm>
          <a:prstGeom prst="rect">
            <a:avLst/>
          </a:prstGeom>
          <a:noFill/>
        </p:spPr>
        <p:txBody>
          <a:bodyPr wrap="square" rtlCol="0">
            <a:spAutoFit/>
          </a:bodyPr>
          <a:lstStyle/>
          <a:p>
            <a:r>
              <a:rPr lang="en-US" dirty="0"/>
              <a:t>With </a:t>
            </a:r>
            <a:r>
              <a:rPr lang="en-US" dirty="0" err="1"/>
              <a:t>Fn,in</a:t>
            </a:r>
            <a:r>
              <a:rPr lang="en-US" dirty="0"/>
              <a:t> as 2 for the whole feeding scheme and N0 at the upper bound, the production the experiment becomes negative. </a:t>
            </a:r>
            <a:endParaRPr lang="en-GB" dirty="0"/>
          </a:p>
        </p:txBody>
      </p:sp>
      <p:sp>
        <p:nvSpPr>
          <p:cNvPr id="22" name="Freeform: Shape 21">
            <a:extLst>
              <a:ext uri="{FF2B5EF4-FFF2-40B4-BE49-F238E27FC236}">
                <a16:creationId xmlns:a16="http://schemas.microsoft.com/office/drawing/2014/main" id="{2C976072-B614-DCF2-1262-DE5AA28BF8BB}"/>
              </a:ext>
            </a:extLst>
          </p:cNvPr>
          <p:cNvSpPr/>
          <p:nvPr/>
        </p:nvSpPr>
        <p:spPr>
          <a:xfrm>
            <a:off x="428458" y="3181350"/>
            <a:ext cx="590717" cy="1438275"/>
          </a:xfrm>
          <a:custGeom>
            <a:avLst/>
            <a:gdLst>
              <a:gd name="connsiteX0" fmla="*/ 590717 w 590717"/>
              <a:gd name="connsiteY0" fmla="*/ 0 h 1438275"/>
              <a:gd name="connsiteX1" fmla="*/ 167 w 590717"/>
              <a:gd name="connsiteY1" fmla="*/ 914400 h 1438275"/>
              <a:gd name="connsiteX2" fmla="*/ 543092 w 590717"/>
              <a:gd name="connsiteY2" fmla="*/ 1438275 h 1438275"/>
            </a:gdLst>
            <a:ahLst/>
            <a:cxnLst>
              <a:cxn ang="0">
                <a:pos x="connsiteX0" y="connsiteY0"/>
              </a:cxn>
              <a:cxn ang="0">
                <a:pos x="connsiteX1" y="connsiteY1"/>
              </a:cxn>
              <a:cxn ang="0">
                <a:pos x="connsiteX2" y="connsiteY2"/>
              </a:cxn>
            </a:cxnLst>
            <a:rect l="l" t="t" r="r" b="b"/>
            <a:pathLst>
              <a:path w="590717" h="1438275">
                <a:moveTo>
                  <a:pt x="590717" y="0"/>
                </a:moveTo>
                <a:cubicBezTo>
                  <a:pt x="299410" y="337344"/>
                  <a:pt x="8104" y="674688"/>
                  <a:pt x="167" y="914400"/>
                </a:cubicBezTo>
                <a:cubicBezTo>
                  <a:pt x="-7770" y="1154112"/>
                  <a:pt x="267661" y="1296193"/>
                  <a:pt x="543092" y="143827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Shape 22">
            <a:extLst>
              <a:ext uri="{FF2B5EF4-FFF2-40B4-BE49-F238E27FC236}">
                <a16:creationId xmlns:a16="http://schemas.microsoft.com/office/drawing/2014/main" id="{202221C6-8FDD-2E67-DBE8-041BE45B3DAD}"/>
              </a:ext>
            </a:extLst>
          </p:cNvPr>
          <p:cNvSpPr/>
          <p:nvPr/>
        </p:nvSpPr>
        <p:spPr>
          <a:xfrm>
            <a:off x="4772025" y="3867149"/>
            <a:ext cx="514350" cy="752475"/>
          </a:xfrm>
          <a:custGeom>
            <a:avLst/>
            <a:gdLst>
              <a:gd name="connsiteX0" fmla="*/ 59980 w 526705"/>
              <a:gd name="connsiteY0" fmla="*/ 0 h 1009650"/>
              <a:gd name="connsiteX1" fmla="*/ 40930 w 526705"/>
              <a:gd name="connsiteY1" fmla="*/ 809625 h 1009650"/>
              <a:gd name="connsiteX2" fmla="*/ 526705 w 526705"/>
              <a:gd name="connsiteY2" fmla="*/ 1009650 h 1009650"/>
            </a:gdLst>
            <a:ahLst/>
            <a:cxnLst>
              <a:cxn ang="0">
                <a:pos x="connsiteX0" y="connsiteY0"/>
              </a:cxn>
              <a:cxn ang="0">
                <a:pos x="connsiteX1" y="connsiteY1"/>
              </a:cxn>
              <a:cxn ang="0">
                <a:pos x="connsiteX2" y="connsiteY2"/>
              </a:cxn>
            </a:cxnLst>
            <a:rect l="l" t="t" r="r" b="b"/>
            <a:pathLst>
              <a:path w="526705" h="1009650">
                <a:moveTo>
                  <a:pt x="59980" y="0"/>
                </a:moveTo>
                <a:cubicBezTo>
                  <a:pt x="11561" y="320675"/>
                  <a:pt x="-36857" y="641350"/>
                  <a:pt x="40930" y="809625"/>
                </a:cubicBezTo>
                <a:cubicBezTo>
                  <a:pt x="118717" y="977900"/>
                  <a:pt x="322711" y="993775"/>
                  <a:pt x="526705" y="100965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CC61C3C3-7F9F-AC7A-7BD6-E28DC64F60D6}"/>
              </a:ext>
            </a:extLst>
          </p:cNvPr>
          <p:cNvSpPr txBox="1"/>
          <p:nvPr/>
        </p:nvSpPr>
        <p:spPr>
          <a:xfrm>
            <a:off x="924121" y="5448300"/>
            <a:ext cx="8962829" cy="369332"/>
          </a:xfrm>
          <a:prstGeom prst="rect">
            <a:avLst/>
          </a:prstGeom>
          <a:noFill/>
        </p:spPr>
        <p:txBody>
          <a:bodyPr wrap="square" rtlCol="0">
            <a:spAutoFit/>
          </a:bodyPr>
          <a:lstStyle/>
          <a:p>
            <a:r>
              <a:rPr lang="en-US" dirty="0"/>
              <a:t>The script has been debugged, going to run the benchmark for this week.</a:t>
            </a:r>
            <a:endParaRPr lang="en-GB" dirty="0"/>
          </a:p>
        </p:txBody>
      </p:sp>
      <p:sp>
        <p:nvSpPr>
          <p:cNvPr id="25" name="TextBox 24">
            <a:extLst>
              <a:ext uri="{FF2B5EF4-FFF2-40B4-BE49-F238E27FC236}">
                <a16:creationId xmlns:a16="http://schemas.microsoft.com/office/drawing/2014/main" id="{8A8C3167-12FA-57BD-D72B-83A4EF3B1495}"/>
              </a:ext>
            </a:extLst>
          </p:cNvPr>
          <p:cNvSpPr txBox="1"/>
          <p:nvPr/>
        </p:nvSpPr>
        <p:spPr>
          <a:xfrm>
            <a:off x="8497229" y="289932"/>
            <a:ext cx="3534937" cy="923330"/>
          </a:xfrm>
          <a:prstGeom prst="rect">
            <a:avLst/>
          </a:prstGeom>
          <a:noFill/>
        </p:spPr>
        <p:txBody>
          <a:bodyPr wrap="square" rtlCol="0">
            <a:spAutoFit/>
          </a:bodyPr>
          <a:lstStyle/>
          <a:p>
            <a:r>
              <a:rPr lang="en-US" dirty="0"/>
              <a:t>Assume initial volume, make sure the flow added in total does not exceed 10% of the initial volume.</a:t>
            </a:r>
            <a:endParaRPr lang="en-GB" dirty="0"/>
          </a:p>
        </p:txBody>
      </p:sp>
    </p:spTree>
    <p:extLst>
      <p:ext uri="{BB962C8B-B14F-4D97-AF65-F5344CB8AC3E}">
        <p14:creationId xmlns:p14="http://schemas.microsoft.com/office/powerpoint/2010/main" val="74458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F500-6745-3FD8-893D-B7B11BB71D40}"/>
              </a:ext>
            </a:extLst>
          </p:cNvPr>
          <p:cNvSpPr>
            <a:spLocks noGrp="1"/>
          </p:cNvSpPr>
          <p:nvPr>
            <p:ph type="title"/>
          </p:nvPr>
        </p:nvSpPr>
        <p:spPr/>
        <p:txBody>
          <a:bodyPr/>
          <a:lstStyle/>
          <a:p>
            <a:r>
              <a:rPr lang="en-US" dirty="0"/>
              <a:t>Do we have a benchmark case?</a:t>
            </a:r>
            <a:endParaRPr lang="en-GB" dirty="0"/>
          </a:p>
        </p:txBody>
      </p:sp>
      <p:sp>
        <p:nvSpPr>
          <p:cNvPr id="3" name="Content Placeholder 2">
            <a:extLst>
              <a:ext uri="{FF2B5EF4-FFF2-40B4-BE49-F238E27FC236}">
                <a16:creationId xmlns:a16="http://schemas.microsoft.com/office/drawing/2014/main" id="{93DEAFD7-8DC6-C1E6-E727-70411D1AB6E3}"/>
              </a:ext>
            </a:extLst>
          </p:cNvPr>
          <p:cNvSpPr>
            <a:spLocks noGrp="1"/>
          </p:cNvSpPr>
          <p:nvPr>
            <p:ph idx="1"/>
          </p:nvPr>
        </p:nvSpPr>
        <p:spPr/>
        <p:txBody>
          <a:bodyPr/>
          <a:lstStyle/>
          <a:p>
            <a:r>
              <a:rPr lang="en-US" dirty="0"/>
              <a:t>What’s the story: we are making hybrid model (if emphasis hybrid model, should we compare with a pure data-driven model?) with information criteria so we don’t loss information from limited data (so the data sets should be small? Should we compare </a:t>
            </a:r>
            <a:r>
              <a:rPr lang="en-US" dirty="0">
                <a:solidFill>
                  <a:srgbClr val="FF0000"/>
                </a:solidFill>
              </a:rPr>
              <a:t>with 1 left out cross validation</a:t>
            </a:r>
            <a:r>
              <a:rPr lang="en-US" dirty="0"/>
              <a:t>?) and the model we constructed is good (so we do dynamic optimization and compare with mechanistic model? But this feels like our goal is to prove our hybrid model is as good as a mechanistic model, but in this way it doesn’t align with the purpose of using IC)</a:t>
            </a:r>
            <a:endParaRPr lang="en-GB" dirty="0"/>
          </a:p>
        </p:txBody>
      </p:sp>
      <p:sp>
        <p:nvSpPr>
          <p:cNvPr id="5" name="TextBox 4">
            <a:extLst>
              <a:ext uri="{FF2B5EF4-FFF2-40B4-BE49-F238E27FC236}">
                <a16:creationId xmlns:a16="http://schemas.microsoft.com/office/drawing/2014/main" id="{1E29714B-FEF2-8021-D99E-6D839CB07C9F}"/>
              </a:ext>
            </a:extLst>
          </p:cNvPr>
          <p:cNvSpPr txBox="1"/>
          <p:nvPr/>
        </p:nvSpPr>
        <p:spPr>
          <a:xfrm>
            <a:off x="546410" y="5765180"/>
            <a:ext cx="11898351" cy="369332"/>
          </a:xfrm>
          <a:prstGeom prst="rect">
            <a:avLst/>
          </a:prstGeom>
          <a:noFill/>
        </p:spPr>
        <p:txBody>
          <a:bodyPr wrap="square" rtlCol="0">
            <a:spAutoFit/>
          </a:bodyPr>
          <a:lstStyle/>
          <a:p>
            <a:r>
              <a:rPr lang="en-US" dirty="0"/>
              <a:t>Benchmark with the model that take mu as a parameter</a:t>
            </a:r>
            <a:endParaRPr lang="en-GB" dirty="0"/>
          </a:p>
        </p:txBody>
      </p:sp>
    </p:spTree>
    <p:extLst>
      <p:ext uri="{BB962C8B-B14F-4D97-AF65-F5344CB8AC3E}">
        <p14:creationId xmlns:p14="http://schemas.microsoft.com/office/powerpoint/2010/main" val="344419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7BC4-D10C-A971-3C77-F51FD3BEE4CE}"/>
              </a:ext>
            </a:extLst>
          </p:cNvPr>
          <p:cNvSpPr>
            <a:spLocks noGrp="1"/>
          </p:cNvSpPr>
          <p:nvPr>
            <p:ph type="title"/>
          </p:nvPr>
        </p:nvSpPr>
        <p:spPr/>
        <p:txBody>
          <a:bodyPr/>
          <a:lstStyle/>
          <a:p>
            <a:r>
              <a:rPr lang="en-US" dirty="0"/>
              <a:t>Removed all writing from escape paper to the draft</a:t>
            </a:r>
            <a:endParaRPr lang="en-GB" dirty="0"/>
          </a:p>
        </p:txBody>
      </p:sp>
      <p:sp>
        <p:nvSpPr>
          <p:cNvPr id="3" name="Content Placeholder 2">
            <a:extLst>
              <a:ext uri="{FF2B5EF4-FFF2-40B4-BE49-F238E27FC236}">
                <a16:creationId xmlns:a16="http://schemas.microsoft.com/office/drawing/2014/main" id="{2E87CDBB-94FD-C403-8686-E0694D003538}"/>
              </a:ext>
            </a:extLst>
          </p:cNvPr>
          <p:cNvSpPr>
            <a:spLocks noGrp="1"/>
          </p:cNvSpPr>
          <p:nvPr>
            <p:ph idx="1"/>
          </p:nvPr>
        </p:nvSpPr>
        <p:spPr>
          <a:xfrm>
            <a:off x="371475" y="1854200"/>
            <a:ext cx="10515600" cy="4351338"/>
          </a:xfrm>
        </p:spPr>
        <p:txBody>
          <a:bodyPr/>
          <a:lstStyle/>
          <a:p>
            <a:r>
              <a:rPr lang="en-US" dirty="0"/>
              <a:t>How to write problem statement:</a:t>
            </a:r>
          </a:p>
          <a:p>
            <a:pPr marL="0" indent="0">
              <a:buNone/>
            </a:pPr>
            <a:r>
              <a:rPr lang="en-US" dirty="0"/>
              <a:t>I found 2 examples to follow:</a:t>
            </a:r>
          </a:p>
          <a:p>
            <a:pPr marL="0" indent="0">
              <a:buNone/>
            </a:pPr>
            <a:r>
              <a:rPr lang="en-GB" dirty="0">
                <a:hlinkClick r:id="rId2"/>
              </a:rPr>
              <a:t>https://www.sciencedirect.com/science/article/pii/S0098135422004410#:~:text=This%20work%20proposes%20a%20method,nonlinear%20programming%20(MINLP)%20problem</a:t>
            </a:r>
            <a:r>
              <a:rPr lang="en-GB" dirty="0"/>
              <a:t>.</a:t>
            </a:r>
          </a:p>
          <a:p>
            <a:pPr marL="0" indent="0">
              <a:buNone/>
            </a:pPr>
            <a:r>
              <a:rPr lang="en-GB" dirty="0"/>
              <a:t>https://link.springer.com/article/10.1007/s00449-019-02181-y</a:t>
            </a:r>
          </a:p>
          <a:p>
            <a:pPr marL="0" indent="0">
              <a:buNone/>
            </a:pPr>
            <a:r>
              <a:rPr lang="en-GB" dirty="0"/>
              <a:t>Tim’s is better</a:t>
            </a:r>
          </a:p>
        </p:txBody>
      </p:sp>
    </p:spTree>
    <p:extLst>
      <p:ext uri="{BB962C8B-B14F-4D97-AF65-F5344CB8AC3E}">
        <p14:creationId xmlns:p14="http://schemas.microsoft.com/office/powerpoint/2010/main" val="379252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D3AF-A948-E10E-5DBE-58774A59965E}"/>
              </a:ext>
            </a:extLst>
          </p:cNvPr>
          <p:cNvSpPr>
            <a:spLocks noGrp="1"/>
          </p:cNvSpPr>
          <p:nvPr>
            <p:ph type="title"/>
          </p:nvPr>
        </p:nvSpPr>
        <p:spPr/>
        <p:txBody>
          <a:bodyPr/>
          <a:lstStyle/>
          <a:p>
            <a:r>
              <a:rPr lang="en-US" dirty="0"/>
              <a:t>What do people expect to see on cover letter?</a:t>
            </a:r>
            <a:endParaRPr lang="en-GB" dirty="0"/>
          </a:p>
        </p:txBody>
      </p:sp>
      <p:sp>
        <p:nvSpPr>
          <p:cNvPr id="3" name="Content Placeholder 2">
            <a:extLst>
              <a:ext uri="{FF2B5EF4-FFF2-40B4-BE49-F238E27FC236}">
                <a16:creationId xmlns:a16="http://schemas.microsoft.com/office/drawing/2014/main" id="{59EB2C50-0176-4D74-E42E-F9FF6323B16F}"/>
              </a:ext>
            </a:extLst>
          </p:cNvPr>
          <p:cNvSpPr>
            <a:spLocks noGrp="1"/>
          </p:cNvSpPr>
          <p:nvPr>
            <p:ph idx="1"/>
          </p:nvPr>
        </p:nvSpPr>
        <p:spPr/>
        <p:txBody>
          <a:bodyPr/>
          <a:lstStyle/>
          <a:p>
            <a:r>
              <a:rPr lang="en-US" dirty="0"/>
              <a:t>Interested to apply ML to the real world. That’s why Applying ML to engineering system. I did LSTM (with details), say I do RL, BO, trained in optimization, (under uncertainty), has lots of different points!!!! </a:t>
            </a:r>
            <a:r>
              <a:rPr lang="en-US"/>
              <a:t>Joined Trading </a:t>
            </a:r>
            <a:r>
              <a:rPr lang="en-US" dirty="0"/>
              <a:t>society.</a:t>
            </a:r>
          </a:p>
          <a:p>
            <a:r>
              <a:rPr lang="en-US" dirty="0"/>
              <a:t>meetup</a:t>
            </a:r>
          </a:p>
          <a:p>
            <a:endParaRPr lang="en-GB" dirty="0"/>
          </a:p>
        </p:txBody>
      </p:sp>
    </p:spTree>
    <p:extLst>
      <p:ext uri="{BB962C8B-B14F-4D97-AF65-F5344CB8AC3E}">
        <p14:creationId xmlns:p14="http://schemas.microsoft.com/office/powerpoint/2010/main" val="266966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8850-536C-597D-8407-5911766EA780}"/>
              </a:ext>
            </a:extLst>
          </p:cNvPr>
          <p:cNvSpPr>
            <a:spLocks noGrp="1"/>
          </p:cNvSpPr>
          <p:nvPr>
            <p:ph type="title"/>
          </p:nvPr>
        </p:nvSpPr>
        <p:spPr/>
        <p:txBody>
          <a:bodyPr/>
          <a:lstStyle/>
          <a:p>
            <a:r>
              <a:rPr lang="en-US" dirty="0"/>
              <a:t>Data point:10</a:t>
            </a:r>
            <a:endParaRPr lang="en-GB" dirty="0"/>
          </a:p>
        </p:txBody>
      </p:sp>
      <p:pic>
        <p:nvPicPr>
          <p:cNvPr id="6" name="Picture 5">
            <a:extLst>
              <a:ext uri="{FF2B5EF4-FFF2-40B4-BE49-F238E27FC236}">
                <a16:creationId xmlns:a16="http://schemas.microsoft.com/office/drawing/2014/main" id="{2D10C2E0-D22E-5612-4390-4B640B3D4C5C}"/>
              </a:ext>
            </a:extLst>
          </p:cNvPr>
          <p:cNvPicPr>
            <a:picLocks noChangeAspect="1"/>
          </p:cNvPicPr>
          <p:nvPr/>
        </p:nvPicPr>
        <p:blipFill>
          <a:blip r:embed="rId2"/>
          <a:stretch>
            <a:fillRect/>
          </a:stretch>
        </p:blipFill>
        <p:spPr>
          <a:xfrm>
            <a:off x="2888530" y="1549261"/>
            <a:ext cx="5468332" cy="3759478"/>
          </a:xfrm>
          <a:prstGeom prst="rect">
            <a:avLst/>
          </a:prstGeom>
        </p:spPr>
      </p:pic>
    </p:spTree>
    <p:extLst>
      <p:ext uri="{BB962C8B-B14F-4D97-AF65-F5344CB8AC3E}">
        <p14:creationId xmlns:p14="http://schemas.microsoft.com/office/powerpoint/2010/main" val="21246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8691-E56A-1823-7B76-89ECD9C4976F}"/>
              </a:ext>
            </a:extLst>
          </p:cNvPr>
          <p:cNvSpPr>
            <a:spLocks noGrp="1"/>
          </p:cNvSpPr>
          <p:nvPr>
            <p:ph type="title"/>
          </p:nvPr>
        </p:nvSpPr>
        <p:spPr/>
        <p:txBody>
          <a:bodyPr/>
          <a:lstStyle/>
          <a:p>
            <a:r>
              <a:rPr lang="en-US" dirty="0"/>
              <a:t>Data 20</a:t>
            </a:r>
            <a:endParaRPr lang="en-GB" dirty="0"/>
          </a:p>
        </p:txBody>
      </p:sp>
      <p:sp>
        <p:nvSpPr>
          <p:cNvPr id="4" name="TextBox 3">
            <a:extLst>
              <a:ext uri="{FF2B5EF4-FFF2-40B4-BE49-F238E27FC236}">
                <a16:creationId xmlns:a16="http://schemas.microsoft.com/office/drawing/2014/main" id="{381528ED-8268-E910-A6DA-00335ACBEDE0}"/>
              </a:ext>
            </a:extLst>
          </p:cNvPr>
          <p:cNvSpPr txBox="1"/>
          <p:nvPr/>
        </p:nvSpPr>
        <p:spPr>
          <a:xfrm>
            <a:off x="838200" y="5750351"/>
            <a:ext cx="9568992" cy="923330"/>
          </a:xfrm>
          <a:prstGeom prst="rect">
            <a:avLst/>
          </a:prstGeom>
          <a:noFill/>
        </p:spPr>
        <p:txBody>
          <a:bodyPr wrap="square" rtlCol="0">
            <a:spAutoFit/>
          </a:bodyPr>
          <a:lstStyle/>
          <a:p>
            <a:r>
              <a:rPr lang="en-US" dirty="0"/>
              <a:t>With more than 20 points for each experiments, </a:t>
            </a:r>
            <a:r>
              <a:rPr lang="en-US" dirty="0" err="1"/>
              <a:t>ipopt</a:t>
            </a:r>
            <a:r>
              <a:rPr lang="en-US" dirty="0"/>
              <a:t> is not able to find solution for many models. (for models with less then 6 parameters, some model can be solved; more than 6 parameters most model can be solved). Too many constraints for the solver?</a:t>
            </a:r>
            <a:endParaRPr lang="en-GB" dirty="0"/>
          </a:p>
        </p:txBody>
      </p:sp>
      <p:sp>
        <p:nvSpPr>
          <p:cNvPr id="5" name="TextBox 4">
            <a:extLst>
              <a:ext uri="{FF2B5EF4-FFF2-40B4-BE49-F238E27FC236}">
                <a16:creationId xmlns:a16="http://schemas.microsoft.com/office/drawing/2014/main" id="{CD256930-1C57-0A30-DDA6-56695B44EBE8}"/>
              </a:ext>
            </a:extLst>
          </p:cNvPr>
          <p:cNvSpPr txBox="1"/>
          <p:nvPr/>
        </p:nvSpPr>
        <p:spPr>
          <a:xfrm>
            <a:off x="8612155" y="2295331"/>
            <a:ext cx="3172408" cy="1477328"/>
          </a:xfrm>
          <a:prstGeom prst="rect">
            <a:avLst/>
          </a:prstGeom>
          <a:noFill/>
        </p:spPr>
        <p:txBody>
          <a:bodyPr wrap="square" rtlCol="0">
            <a:spAutoFit/>
          </a:bodyPr>
          <a:lstStyle/>
          <a:p>
            <a:r>
              <a:rPr lang="en-US" dirty="0"/>
              <a:t>Better initial guess? More polynomial terms? Take the model structure from less datapoints case? Change to </a:t>
            </a:r>
            <a:r>
              <a:rPr lang="en-US" dirty="0" err="1"/>
              <a:t>scipy</a:t>
            </a:r>
            <a:r>
              <a:rPr lang="en-US" dirty="0"/>
              <a:t> optimize?</a:t>
            </a:r>
            <a:endParaRPr lang="en-GB" dirty="0"/>
          </a:p>
        </p:txBody>
      </p:sp>
      <p:pic>
        <p:nvPicPr>
          <p:cNvPr id="7" name="Picture 6">
            <a:extLst>
              <a:ext uri="{FF2B5EF4-FFF2-40B4-BE49-F238E27FC236}">
                <a16:creationId xmlns:a16="http://schemas.microsoft.com/office/drawing/2014/main" id="{EA169AE7-9E50-7792-F33E-995E851C11EC}"/>
              </a:ext>
            </a:extLst>
          </p:cNvPr>
          <p:cNvPicPr>
            <a:picLocks noChangeAspect="1"/>
          </p:cNvPicPr>
          <p:nvPr/>
        </p:nvPicPr>
        <p:blipFill>
          <a:blip r:embed="rId2"/>
          <a:stretch>
            <a:fillRect/>
          </a:stretch>
        </p:blipFill>
        <p:spPr>
          <a:xfrm>
            <a:off x="2637842" y="2159007"/>
            <a:ext cx="5283848" cy="3476974"/>
          </a:xfrm>
          <a:prstGeom prst="rect">
            <a:avLst/>
          </a:prstGeom>
        </p:spPr>
      </p:pic>
    </p:spTree>
    <p:extLst>
      <p:ext uri="{BB962C8B-B14F-4D97-AF65-F5344CB8AC3E}">
        <p14:creationId xmlns:p14="http://schemas.microsoft.com/office/powerpoint/2010/main" val="1998268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609</Words>
  <Application>Microsoft Office PowerPoint</Application>
  <PresentationFormat>Widescreen</PresentationFormat>
  <Paragraphs>37</Paragraphs>
  <Slides>7</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Consolas</vt:lpstr>
      <vt:lpstr>Office Theme</vt:lpstr>
      <vt:lpstr>PowerPoint Presentation</vt:lpstr>
      <vt:lpstr>PowerPoint Presentation</vt:lpstr>
      <vt:lpstr>Do we have a benchmark case?</vt:lpstr>
      <vt:lpstr>Removed all writing from escape paper to the draft</vt:lpstr>
      <vt:lpstr>What do people expect to see on cover letter?</vt:lpstr>
      <vt:lpstr>Data point:10</vt:lpstr>
      <vt:lpstr>Data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Haiting Wang</dc:creator>
  <cp:lastModifiedBy>Haiting Wang</cp:lastModifiedBy>
  <cp:revision>1</cp:revision>
  <dcterms:created xsi:type="dcterms:W3CDTF">2024-01-22T16:16:37Z</dcterms:created>
  <dcterms:modified xsi:type="dcterms:W3CDTF">2024-01-31T14:11:59Z</dcterms:modified>
</cp:coreProperties>
</file>