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6E12-EBEB-8D47-21FB-061A3BBC2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0995F-B257-24D0-36E9-01F6CC544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6EF14-82D8-312B-DEB4-662E37D4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1D47AD-AD4F-7703-D3F8-2D058EC2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5E3A9-5AE7-92F0-1E1B-CEDFDE6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31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C5DD2-023A-885F-39B9-BF182C13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4B792C-24B1-C941-E858-CBC752BA7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8B651-04EB-7328-FF2B-E87E1F78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72F2E-E405-E618-245D-BF07F823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A5CC2-0646-6F1F-EF78-1391292E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BD3224-CF43-CBF1-F6E9-337A1B7BE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B42D80-7FD3-C7CE-4E0B-D7175F840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CB3B4-EA2B-496F-7277-610FF455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CA31BF-F36C-47F1-85B4-FD4F7874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CEB14-6A93-E684-D686-11872F9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8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8AF8-3DCD-EB28-0BB1-777F4DC4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0EBDE-94C0-2973-0C51-73BD24C2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24D727-AD05-9B33-6EA2-8EEBFD46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C86FBA-0C53-C320-7007-6AFC1929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82B86-B805-065C-D2D8-A89E6602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2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6727F-D90E-BCFD-9ADC-F33A2B43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A8387-2076-45E9-1B5F-3FE9D1B9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787FE-39E4-AB3A-7020-1F381B6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DB38E-9663-ED6D-C5B8-16CDB4D9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48F95-7AAB-977F-7A2E-621099ED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69F05-2E26-1DAC-76F9-5728770B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BFB6B-12E4-AE46-6276-0C0DE57A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DDC70D-0372-4886-136C-FF2DC110D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D806AC-4FBA-3700-5B3E-238E7AC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D419B-67B3-DD14-FB25-6929791F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BF5B4-B50C-8A0B-312B-8175CB3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3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D20C5-8DF4-E9FB-A6A4-78CFCA0E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C37F22-C427-92AF-1B7B-D4F8349F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F29C6A-2EEC-8EB8-5878-3A38A3C4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61DF68-5D8E-9587-00CB-47D2257D7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A73B1A-8595-3BB2-D75C-E77C08B78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03B6E0-2712-86F8-6F86-F9314AEC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2B77B-BBD4-5F84-3306-76EF32D0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CD3537-72E0-02C2-57A9-CFC8D0BD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1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B939-DC44-98EE-E0A6-60FDD27B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CAD4-9E77-4124-5542-26738AC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B65754-5B3B-EDF2-88B9-5C451815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930E08-3DFD-D16A-F92B-59217FD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6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24186E-7ED6-EFBB-8B29-44458AF7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1A3BD1-2B94-FECF-0BAC-C2011259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4D9C0-E109-7BB0-D654-400AEFC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EFBC3-0C62-B174-7DC7-262EEB8A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AA280-727E-683E-EFC8-78726A5D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D061E7-38DE-98C6-E55B-4F03AA32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02A2A-F9D0-8D67-CFEC-BD5020AF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DF274-4687-796C-21A9-CD40AA6C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F2BE9C-8BE6-2F4B-47BB-C3F213A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29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66F6-6364-F00E-BF00-CD67168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80AC5A-63E4-C7FA-9378-2E60D43DF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4E8A0-C065-BFC7-08E0-69944AAD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1E319A-3476-A30F-062D-D6F08D6C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1D747-E705-F247-3F7B-FECDC330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D55C2F-3E46-E626-3C9D-86FAC96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9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5237A0-90F4-6801-7F58-FD5A2280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A8F194-4A52-078C-1AE5-57C67DB8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340B4-6F6A-469D-7928-D4EFB513E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2CE4-82B8-4833-AF2D-8456EBA6D907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824CD-E24E-D58D-3830-4C510C8D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237E7-4459-3FEF-1B21-6248891D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523C-09EF-43C3-BFD0-D6CD653158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601C02-5D98-C9A5-AA71-32999DE0F2E7}"/>
              </a:ext>
            </a:extLst>
          </p:cNvPr>
          <p:cNvSpPr txBox="1"/>
          <p:nvPr/>
        </p:nvSpPr>
        <p:spPr>
          <a:xfrm>
            <a:off x="1899822" y="2308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Noise005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DF8D5C-D537-D815-4F0D-6A3D2CA36CD9}"/>
              </a:ext>
            </a:extLst>
          </p:cNvPr>
          <p:cNvSpPr txBox="1"/>
          <p:nvPr/>
        </p:nvSpPr>
        <p:spPr>
          <a:xfrm>
            <a:off x="7174637" y="23081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Noise007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A8A194-3CD3-A203-ACC6-CA5DD1EFCF7B}"/>
              </a:ext>
            </a:extLst>
          </p:cNvPr>
          <p:cNvSpPr txBox="1"/>
          <p:nvPr/>
        </p:nvSpPr>
        <p:spPr>
          <a:xfrm>
            <a:off x="1899822" y="355254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Noise009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149CE1-5120-ED4C-180E-1EFFF6BA593A}"/>
              </a:ext>
            </a:extLst>
          </p:cNvPr>
          <p:cNvSpPr txBox="1"/>
          <p:nvPr/>
        </p:nvSpPr>
        <p:spPr>
          <a:xfrm>
            <a:off x="7103616" y="355340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Noise011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22E94388-574C-57F1-4B4B-F32D502E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0" y="600148"/>
            <a:ext cx="3979037" cy="2842169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E4E33315-10B8-C882-27B5-72E06EDA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99" y="600148"/>
            <a:ext cx="3979037" cy="2842169"/>
          </a:xfrm>
          <a:prstGeom prst="rect">
            <a:avLst/>
          </a:prstGeom>
        </p:spPr>
      </p:pic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BF231EEC-B0F0-C2A9-1186-A772C7718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0" y="3921878"/>
            <a:ext cx="3979037" cy="2842169"/>
          </a:xfrm>
          <a:prstGeom prst="rect">
            <a:avLst/>
          </a:prstGeom>
        </p:spPr>
      </p:pic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id="{388DE6D7-F9F2-724E-9794-2CED3AFD7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98" y="3914481"/>
            <a:ext cx="3979037" cy="2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601C02-5D98-C9A5-AA71-32999DE0F2E7}"/>
              </a:ext>
            </a:extLst>
          </p:cNvPr>
          <p:cNvSpPr txBox="1"/>
          <p:nvPr/>
        </p:nvSpPr>
        <p:spPr>
          <a:xfrm>
            <a:off x="1899822" y="23081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Noise013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DF8D5C-D537-D815-4F0D-6A3D2CA36CD9}"/>
              </a:ext>
            </a:extLst>
          </p:cNvPr>
          <p:cNvSpPr txBox="1"/>
          <p:nvPr/>
        </p:nvSpPr>
        <p:spPr>
          <a:xfrm>
            <a:off x="7165760" y="23081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Noise015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A8A194-3CD3-A203-ACC6-CA5DD1EFCF7B}"/>
              </a:ext>
            </a:extLst>
          </p:cNvPr>
          <p:cNvSpPr txBox="1"/>
          <p:nvPr/>
        </p:nvSpPr>
        <p:spPr>
          <a:xfrm>
            <a:off x="1899822" y="355254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Noise017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149CE1-5120-ED4C-180E-1EFFF6BA593A}"/>
              </a:ext>
            </a:extLst>
          </p:cNvPr>
          <p:cNvSpPr txBox="1"/>
          <p:nvPr/>
        </p:nvSpPr>
        <p:spPr>
          <a:xfrm>
            <a:off x="7165759" y="355254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Noise019</a:t>
            </a:r>
          </a:p>
        </p:txBody>
      </p:sp>
      <p:pic>
        <p:nvPicPr>
          <p:cNvPr id="18" name="Imagem 17" descr="Gráfico, Gráfico de linhas&#10;&#10;Descrição gerada automaticamente">
            <a:extLst>
              <a:ext uri="{FF2B5EF4-FFF2-40B4-BE49-F238E27FC236}">
                <a16:creationId xmlns:a16="http://schemas.microsoft.com/office/drawing/2014/main" id="{726C1DAA-745F-15B0-A823-680B57070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5" y="592748"/>
            <a:ext cx="3979037" cy="2842169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995E5015-F397-E9C1-BA58-B08AE596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55" y="600145"/>
            <a:ext cx="3979037" cy="2842169"/>
          </a:xfrm>
          <a:prstGeom prst="rect">
            <a:avLst/>
          </a:prstGeom>
        </p:spPr>
      </p:pic>
      <p:pic>
        <p:nvPicPr>
          <p:cNvPr id="15" name="Imagem 14" descr="Gráfico, Gráfico de linhas&#10;&#10;Descrição gerada automaticamente">
            <a:extLst>
              <a:ext uri="{FF2B5EF4-FFF2-40B4-BE49-F238E27FC236}">
                <a16:creationId xmlns:a16="http://schemas.microsoft.com/office/drawing/2014/main" id="{2B909B65-B8AA-0670-24D9-82668B20B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4" y="3921874"/>
            <a:ext cx="3979037" cy="2842169"/>
          </a:xfrm>
          <a:prstGeom prst="rect">
            <a:avLst/>
          </a:prstGeom>
        </p:spPr>
      </p:pic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id="{6AA0D80E-0913-C980-A097-BB4E015CC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55" y="3921873"/>
            <a:ext cx="3979037" cy="2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601C02-5D98-C9A5-AA71-32999DE0F2E7}"/>
              </a:ext>
            </a:extLst>
          </p:cNvPr>
          <p:cNvSpPr txBox="1"/>
          <p:nvPr/>
        </p:nvSpPr>
        <p:spPr>
          <a:xfrm>
            <a:off x="1899822" y="2485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Noise021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DF8D5C-D537-D815-4F0D-6A3D2CA36CD9}"/>
              </a:ext>
            </a:extLst>
          </p:cNvPr>
          <p:cNvSpPr txBox="1"/>
          <p:nvPr/>
        </p:nvSpPr>
        <p:spPr>
          <a:xfrm>
            <a:off x="7139127" y="2485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Noise023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A8A194-3CD3-A203-ACC6-CA5DD1EFCF7B}"/>
              </a:ext>
            </a:extLst>
          </p:cNvPr>
          <p:cNvSpPr txBox="1"/>
          <p:nvPr/>
        </p:nvSpPr>
        <p:spPr>
          <a:xfrm>
            <a:off x="1899822" y="357030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Noise025</a:t>
            </a:r>
          </a:p>
        </p:txBody>
      </p:sp>
      <p:pic>
        <p:nvPicPr>
          <p:cNvPr id="19" name="Imagem 18" descr="Gráfico, Gráfico de linhas&#10;&#10;Descrição gerada automaticamente">
            <a:extLst>
              <a:ext uri="{FF2B5EF4-FFF2-40B4-BE49-F238E27FC236}">
                <a16:creationId xmlns:a16="http://schemas.microsoft.com/office/drawing/2014/main" id="{1C1F8CC8-CE01-E7C9-FE59-CCB1854C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4" y="617906"/>
            <a:ext cx="3979037" cy="2842169"/>
          </a:xfrm>
          <a:prstGeom prst="rect">
            <a:avLst/>
          </a:prstGeom>
        </p:spPr>
      </p:pic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289970E1-973A-26DE-BF1C-779EA29C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83" y="617906"/>
            <a:ext cx="3979037" cy="2842169"/>
          </a:xfrm>
          <a:prstGeom prst="rect">
            <a:avLst/>
          </a:prstGeom>
        </p:spPr>
      </p:pic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D14B1CCF-F0DA-C73E-B752-A89C9AFA0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13" y="3939635"/>
            <a:ext cx="3979037" cy="2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Boni</dc:creator>
  <cp:lastModifiedBy>Rafael Boni</cp:lastModifiedBy>
  <cp:revision>4</cp:revision>
  <dcterms:created xsi:type="dcterms:W3CDTF">2024-01-11T16:23:46Z</dcterms:created>
  <dcterms:modified xsi:type="dcterms:W3CDTF">2024-01-18T10:42:19Z</dcterms:modified>
</cp:coreProperties>
</file>