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E879-EF51-B344-B2FE-7BAD2FEBD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2C3FE-7E5A-F641-98AC-31BE065EB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C76E4-09F8-514F-A7B5-3FEDBE22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3CDC-B90E-0A46-AF1C-8D76F5068CB3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B0EE9-15EA-084E-8FE4-A186C04F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78772-94B4-2A43-87CD-420872EF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C300-5AA5-0044-83F3-18595BE0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155E-6C7C-384A-A4F9-D8750C16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B909E-6222-6140-A35D-731986DF3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DDFFF-7C3F-C246-B184-F7A9E878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3CDC-B90E-0A46-AF1C-8D76F5068CB3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A20A9-A8E3-2047-82ED-B20045E3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9D9DF-16B6-1543-995E-0A631CDC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C300-5AA5-0044-83F3-18595BE0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7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2951A-C83A-1F40-BDCC-5C21D3087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9E406-4A82-A943-A8C5-508FB263A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45AB9-C6BD-C140-9D3A-6855B9AC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3CDC-B90E-0A46-AF1C-8D76F5068CB3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BEA38-84D2-6942-BD3D-9CCD2F68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C05F9-02C4-F14A-99C9-9054BBC0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C300-5AA5-0044-83F3-18595BE0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7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D11D-BA0F-6346-93A2-D5E47F35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F8E0-5E59-094A-87C3-5130A54E2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4A579-0955-434D-8678-8C8D82A8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3CDC-B90E-0A46-AF1C-8D76F5068CB3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B9573-650E-1A46-8E39-E395E891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50A68-5539-1B4F-BDEE-64BC138E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C300-5AA5-0044-83F3-18595BE0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1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1397-9CA4-6943-BC05-8B117C1D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20A04-BEE1-9D4E-A917-ED158A2AF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74422-4EC3-324B-B704-855671E7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3CDC-B90E-0A46-AF1C-8D76F5068CB3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99FA5-D609-E440-B553-AF6D67D7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71EBD-0867-3744-9A65-F8F3804C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C300-5AA5-0044-83F3-18595BE0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6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B918-CAE7-4649-967E-7C885849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FAF23-00AD-6846-B86F-AD211098A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B306B-756C-7941-8B97-565C5CA89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AE8E3-BED9-F34C-B4D2-D665CDA0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3CDC-B90E-0A46-AF1C-8D76F5068CB3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6CF8A-86EF-1442-BF71-8A438D3C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C6314-7100-804F-9910-03B822BC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C300-5AA5-0044-83F3-18595BE0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9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5D81-C2F4-9848-B6CC-58209F00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F8067-3D5C-A348-A746-E5BD5E25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BC9DC-FF88-114B-A3A6-64CF92F7F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BEBC0-FD55-1340-950C-2CAD73546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E6594-2B08-A042-BD07-BF2BD508B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D4943-A9D2-724A-94DB-FDF42D627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3CDC-B90E-0A46-AF1C-8D76F5068CB3}" type="datetimeFigureOut">
              <a:rPr lang="en-US" smtClean="0"/>
              <a:t>4/3/20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8D717-98D3-6643-B2F5-6B2A2B16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0963C-74BA-9B48-8EAA-4C897D2E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C300-5AA5-0044-83F3-18595BE0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6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8A94-4BDC-4347-85D9-8FD687CF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5F31F-6EC2-B548-BAD0-F1A41667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3CDC-B90E-0A46-AF1C-8D76F5068CB3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58622-C1E3-A240-8B23-67903A8C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92336-CD27-B14E-A5D7-AB9A10E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C300-5AA5-0044-83F3-18595BE0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0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9C004-5BD1-5D43-82D9-2784408B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3CDC-B90E-0A46-AF1C-8D76F5068CB3}" type="datetimeFigureOut">
              <a:rPr lang="en-US" smtClean="0"/>
              <a:t>4/3/20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80AB4-AA80-824A-B429-5959D11A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2F29-8665-5C4C-8207-2C5EBE33C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C300-5AA5-0044-83F3-18595BE0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8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4C66-7C76-5B40-A8E1-469F28009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9CCBD-E620-8B47-A1B6-36655EDCD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5E44A-3B2E-8F40-B6D7-AB3A0A995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C12E5-A112-0347-AD1D-ACF6A1D7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3CDC-B90E-0A46-AF1C-8D76F5068CB3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F2BE7-5C50-1B42-8E99-3B0808B0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3D94D-9955-B841-91B7-579E4197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C300-5AA5-0044-83F3-18595BE0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9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C509-5180-804F-9954-2E21A43F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E7BE1-95F8-3D43-BEF2-BAA254353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929D8-2B53-1746-8695-615EDE12F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0ED4A-A496-A64F-9585-DDB79DAD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3CDC-B90E-0A46-AF1C-8D76F5068CB3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D4813-C8CC-134E-A70C-0AA6072E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8B072-8B87-7846-8510-6B8168B0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C300-5AA5-0044-83F3-18595BE0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C3B37-C8CD-3141-BF71-C8C784E2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33A9B-BBD7-C84D-BE43-1C5FF1C1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04279-176C-1B44-AD1A-A3808F502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B3CDC-B90E-0A46-AF1C-8D76F5068CB3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C84F7-A486-3242-87E0-E0C468FB7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E1B3-3F93-6B43-A226-B008D51BC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0C300-5AA5-0044-83F3-18595BE0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8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AA79-CD46-3441-90C7-793320A01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41AEC-6F11-4149-BC53-5850B0386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A picture containing photo, showing, film, different&#10;&#10;Description automatically generated">
            <a:extLst>
              <a:ext uri="{FF2B5EF4-FFF2-40B4-BE49-F238E27FC236}">
                <a16:creationId xmlns:a16="http://schemas.microsoft.com/office/drawing/2014/main" id="{068466EF-A24B-CC4B-A88A-6E989909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784" y="3622780"/>
            <a:ext cx="6540500" cy="6680200"/>
          </a:xfrm>
          <a:prstGeom prst="rect">
            <a:avLst/>
          </a:prstGeom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12DF6BCD-3B2E-C84B-8CA5-77750107A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84" y="3255962"/>
            <a:ext cx="1016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4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7E64D2B-04D9-A143-B1B5-9B4A5518543C}"/>
              </a:ext>
            </a:extLst>
          </p:cNvPr>
          <p:cNvGrpSpPr/>
          <p:nvPr/>
        </p:nvGrpSpPr>
        <p:grpSpPr>
          <a:xfrm>
            <a:off x="478465" y="914400"/>
            <a:ext cx="7655442" cy="5390707"/>
            <a:chOff x="478465" y="914400"/>
            <a:chExt cx="7655442" cy="539070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8C3BC7F-0A0E-BE42-A204-F621B3B3E439}"/>
                </a:ext>
              </a:extLst>
            </p:cNvPr>
            <p:cNvSpPr/>
            <p:nvPr/>
          </p:nvSpPr>
          <p:spPr>
            <a:xfrm>
              <a:off x="478465" y="914400"/>
              <a:ext cx="7655442" cy="5390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A close up of a map&#10;&#10;Description automatically generated">
              <a:extLst>
                <a:ext uri="{FF2B5EF4-FFF2-40B4-BE49-F238E27FC236}">
                  <a16:creationId xmlns:a16="http://schemas.microsoft.com/office/drawing/2014/main" id="{8E7B19C0-27AE-B04C-8FB0-33269FBA6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1124" y="1870862"/>
              <a:ext cx="5496850" cy="312069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/>
          </p:spPr>
        </p:pic>
        <p:pic>
          <p:nvPicPr>
            <p:cNvPr id="11" name="Picture 10" descr="A close up of a map&#10;&#10;Description automatically generated">
              <a:extLst>
                <a:ext uri="{FF2B5EF4-FFF2-40B4-BE49-F238E27FC236}">
                  <a16:creationId xmlns:a16="http://schemas.microsoft.com/office/drawing/2014/main" id="{A15B8708-C962-1243-BB22-D4535F837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3060" y="2591201"/>
              <a:ext cx="4893038" cy="299356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/>
          </p:spPr>
        </p:pic>
      </p:grpSp>
    </p:spTree>
    <p:extLst>
      <p:ext uri="{BB962C8B-B14F-4D97-AF65-F5344CB8AC3E}">
        <p14:creationId xmlns:p14="http://schemas.microsoft.com/office/powerpoint/2010/main" val="116681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527F19E-9BE1-504F-B624-828DFA98689B}"/>
              </a:ext>
            </a:extLst>
          </p:cNvPr>
          <p:cNvGrpSpPr/>
          <p:nvPr/>
        </p:nvGrpSpPr>
        <p:grpSpPr>
          <a:xfrm>
            <a:off x="478465" y="914400"/>
            <a:ext cx="7655442" cy="5390707"/>
            <a:chOff x="478465" y="914400"/>
            <a:chExt cx="7655442" cy="539070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8C3BC7F-0A0E-BE42-A204-F621B3B3E439}"/>
                </a:ext>
              </a:extLst>
            </p:cNvPr>
            <p:cNvSpPr/>
            <p:nvPr/>
          </p:nvSpPr>
          <p:spPr>
            <a:xfrm>
              <a:off x="478465" y="914400"/>
              <a:ext cx="7655442" cy="5390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5D6BFF7-AA48-474D-A2A5-8F28EE281125}"/>
                </a:ext>
              </a:extLst>
            </p:cNvPr>
            <p:cNvGrpSpPr/>
            <p:nvPr/>
          </p:nvGrpSpPr>
          <p:grpSpPr>
            <a:xfrm>
              <a:off x="1267985" y="1933905"/>
              <a:ext cx="6650559" cy="3351696"/>
              <a:chOff x="793571" y="1958946"/>
              <a:chExt cx="6650559" cy="3351696"/>
            </a:xfrm>
          </p:grpSpPr>
          <p:pic>
            <p:nvPicPr>
              <p:cNvPr id="2" name="Picture 1" descr="A picture containing sitting&#10;&#10;Description automatically generated">
                <a:extLst>
                  <a:ext uri="{FF2B5EF4-FFF2-40B4-BE49-F238E27FC236}">
                    <a16:creationId xmlns:a16="http://schemas.microsoft.com/office/drawing/2014/main" id="{F343C1A6-F891-864D-AFBB-3036331FCA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3571" y="1958946"/>
                <a:ext cx="4900178" cy="2940107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12700" stA="30000" endPos="30000" dist="5000" dir="5400000" sy="-100000" algn="bl" rotWithShape="0"/>
              </a:effectLst>
              <a:scene3d>
                <a:camera prst="perspectiveContrastingLeftFacing">
                  <a:rot lat="300000" lon="19800000" rev="0"/>
                </a:camera>
                <a:lightRig rig="threePt" dir="t">
                  <a:rot lat="0" lon="0" rev="2700000"/>
                </a:lightRig>
              </a:scene3d>
              <a:sp3d/>
            </p:spPr>
          </p:pic>
          <p:pic>
            <p:nvPicPr>
              <p:cNvPr id="3" name="Picture 2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62C7C2B0-2D05-564F-8776-C90E50CDB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3953" y="2370536"/>
                <a:ext cx="4900177" cy="2940106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12700" stA="30000" endPos="30000" dist="5000" dir="5400000" sy="-100000" algn="bl" rotWithShape="0"/>
              </a:effectLst>
              <a:scene3d>
                <a:camera prst="perspectiveContrastingLeftFacing">
                  <a:rot lat="300000" lon="19800000" rev="0"/>
                </a:camera>
                <a:lightRig rig="threePt" dir="t">
                  <a:rot lat="0" lon="0" rev="2700000"/>
                </a:lightRig>
              </a:scene3d>
              <a:sp3d/>
            </p:spPr>
          </p:pic>
        </p:grpSp>
      </p:grpSp>
    </p:spTree>
    <p:extLst>
      <p:ext uri="{BB962C8B-B14F-4D97-AF65-F5344CB8AC3E}">
        <p14:creationId xmlns:p14="http://schemas.microsoft.com/office/powerpoint/2010/main" val="275893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EFB8998-9401-E040-AFF8-865F00EDEF84}"/>
              </a:ext>
            </a:extLst>
          </p:cNvPr>
          <p:cNvGrpSpPr/>
          <p:nvPr/>
        </p:nvGrpSpPr>
        <p:grpSpPr>
          <a:xfrm>
            <a:off x="478465" y="914400"/>
            <a:ext cx="7655442" cy="5390707"/>
            <a:chOff x="478465" y="914400"/>
            <a:chExt cx="7655442" cy="539070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8C3BC7F-0A0E-BE42-A204-F621B3B3E439}"/>
                </a:ext>
              </a:extLst>
            </p:cNvPr>
            <p:cNvSpPr/>
            <p:nvPr/>
          </p:nvSpPr>
          <p:spPr>
            <a:xfrm>
              <a:off x="478465" y="914400"/>
              <a:ext cx="7655442" cy="5390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D746DD74-24B9-2848-BCE9-55815CCDF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4027" y="1916050"/>
              <a:ext cx="5552598" cy="3701732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/>
          </p:spPr>
        </p:pic>
      </p:grpSp>
    </p:spTree>
    <p:extLst>
      <p:ext uri="{BB962C8B-B14F-4D97-AF65-F5344CB8AC3E}">
        <p14:creationId xmlns:p14="http://schemas.microsoft.com/office/powerpoint/2010/main" val="193961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Elbanan</dc:creator>
  <cp:lastModifiedBy>Mohamed Elbanan</cp:lastModifiedBy>
  <cp:revision>2</cp:revision>
  <dcterms:created xsi:type="dcterms:W3CDTF">2020-04-03T16:45:09Z</dcterms:created>
  <dcterms:modified xsi:type="dcterms:W3CDTF">2020-04-03T16:57:47Z</dcterms:modified>
</cp:coreProperties>
</file>