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notesSlides/notesSlide1.xml" ContentType="application/vnd.openxmlformats-officedocument.presentationml.notesSlide+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notesSlides/notesSlide2.xml" ContentType="application/vnd.openxmlformats-officedocument.presentationml.notesSlide+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notesSlides/notesSlide3.xml" ContentType="application/vnd.openxmlformats-officedocument.presentationml.notesSlide+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notesSlides/notesSlide4.xml" ContentType="application/vnd.openxmlformats-officedocument.presentationml.notesSlide+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notesSlides/notesSlide5.xml" ContentType="application/vnd.openxmlformats-officedocument.presentationml.notesSlide+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notesSlides/notesSlide6.xml" ContentType="application/vnd.openxmlformats-officedocument.presentationml.notesSlide+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notesSlides/notesSlide7.xml" ContentType="application/vnd.openxmlformats-officedocument.presentationml.notesSlide+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notesSlides/notesSlide8.xml" ContentType="application/vnd.openxmlformats-officedocument.presentationml.notesSlide+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notesSlides/notesSlide9.xml" ContentType="application/vnd.openxmlformats-officedocument.presentationml.notesSlide+xml"/>
  <Override PartName="/ppt/tags/tag257.xml" ContentType="application/vnd.openxmlformats-officedocument.presentationml.tags+xml"/>
  <Override PartName="/ppt/tags/tag258.xml" ContentType="application/vnd.openxmlformats-officedocument.presentationml.tags+xml"/>
  <Override PartName="/ppt/notesSlides/notesSlide10.xml" ContentType="application/vnd.openxmlformats-officedocument.presentationml.notesSlide+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notesSlides/notesSlide11.xml" ContentType="application/vnd.openxmlformats-officedocument.presentationml.notesSlide+xml"/>
  <Override PartName="/ppt/tags/tag268.xml" ContentType="application/vnd.openxmlformats-officedocument.presentationml.tags+xml"/>
  <Override PartName="/ppt/tags/tag269.xml" ContentType="application/vnd.openxmlformats-officedocument.presentationml.tags+xml"/>
  <Override PartName="/ppt/notesSlides/notesSlide12.xml" ContentType="application/vnd.openxmlformats-officedocument.presentationml.notesSlide+xml"/>
  <Override PartName="/ppt/tags/tag270.xml" ContentType="application/vnd.openxmlformats-officedocument.presentationml.tags+xml"/>
  <Override PartName="/ppt/tags/tag271.xml" ContentType="application/vnd.openxmlformats-officedocument.presentationml.tags+xml"/>
  <Override PartName="/ppt/notesSlides/notesSlide13.xml" ContentType="application/vnd.openxmlformats-officedocument.presentationml.notesSlide+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notesSlides/notesSlide14.xml" ContentType="application/vnd.openxmlformats-officedocument.presentationml.notesSlide+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notesSlides/notesSlide15.xml" ContentType="application/vnd.openxmlformats-officedocument.presentationml.notesSlide+xml"/>
  <Override PartName="/ppt/tags/tag278.xml" ContentType="application/vnd.openxmlformats-officedocument.presentationml.tags+xml"/>
  <Override PartName="/ppt/tags/tag279.xml" ContentType="application/vnd.openxmlformats-officedocument.presentationml.tags+xml"/>
  <Override PartName="/ppt/notesSlides/notesSlide16.xml" ContentType="application/vnd.openxmlformats-officedocument.presentationml.notesSlide+xml"/>
  <Override PartName="/ppt/tags/tag280.xml" ContentType="application/vnd.openxmlformats-officedocument.presentationml.tags+xml"/>
  <Override PartName="/ppt/tags/tag281.xml" ContentType="application/vnd.openxmlformats-officedocument.presentationml.tags+xml"/>
  <Override PartName="/ppt/notesSlides/notesSlide17.xml" ContentType="application/vnd.openxmlformats-officedocument.presentationml.notesSlide+xml"/>
  <Override PartName="/ppt/tags/tag282.xml" ContentType="application/vnd.openxmlformats-officedocument.presentationml.tags+xml"/>
  <Override PartName="/ppt/tags/tag283.xml" ContentType="application/vnd.openxmlformats-officedocument.presentationml.tags+xml"/>
  <Override PartName="/ppt/notesSlides/notesSlide18.xml" ContentType="application/vnd.openxmlformats-officedocument.presentationml.notesSlide+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2"/>
  </p:notesMasterIdLst>
  <p:handoutMasterIdLst>
    <p:handoutMasterId r:id="rId23"/>
  </p:handoutMasterIdLst>
  <p:sldIdLst>
    <p:sldId id="257" r:id="rId3"/>
    <p:sldId id="258" r:id="rId4"/>
    <p:sldId id="259" r:id="rId5"/>
    <p:sldId id="260" r:id="rId6"/>
    <p:sldId id="272" r:id="rId7"/>
    <p:sldId id="273" r:id="rId8"/>
    <p:sldId id="262" r:id="rId9"/>
    <p:sldId id="274" r:id="rId10"/>
    <p:sldId id="275" r:id="rId11"/>
    <p:sldId id="284" r:id="rId12"/>
    <p:sldId id="277" r:id="rId13"/>
    <p:sldId id="278" r:id="rId14"/>
    <p:sldId id="283" r:id="rId15"/>
    <p:sldId id="281" r:id="rId16"/>
    <p:sldId id="269" r:id="rId17"/>
    <p:sldId id="265" r:id="rId18"/>
    <p:sldId id="286" r:id="rId19"/>
    <p:sldId id="285" r:id="rId20"/>
    <p:sldId id="271" r:id="rId21"/>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04" userDrawn="1">
          <p15:clr>
            <a:srgbClr val="A4A3A4"/>
          </p15:clr>
        </p15:guide>
        <p15:guide id="2" pos="383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熊仪_aYju7RJj" initials="熊" lastIdx="0" clrIdx="0"/>
  <p:cmAuthor id="1" name="哒哒 熊猫" initials="哒哒" lastIdx="1" clrIdx="0"/>
  <p:cmAuthor id="8" name="yifei" initials="y" lastIdx="1" clrIdx="7"/>
  <p:cmAuthor id="2" name="kingsoft" initials="k" lastIdx="1" clrIdx="1"/>
  <p:cmAuthor id="9" name="ADMIN" initials="A" lastIdx="1" clrIdx="8"/>
  <p:cmAuthor id="3" name="zhouzean" initials="z" lastIdx="1" clrIdx="2"/>
  <p:cmAuthor id="4" name="李鹏飞_6bQfzI3a" initials="李" lastIdx="0" clrIdx="0"/>
  <p:cmAuthor id="5" name="李晓菲_MZFnUzi6" initials="李" lastIdx="0" clrIdx="0"/>
  <p:cmAuthor id="6" name="小珞_QjMfU7FR" initials="小" lastIdx="0" clrIdx="0"/>
  <p:cmAuthor id="2001" name="骆倩怡_Znauj26B" initials="authorId_382814100"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3778" autoAdjust="0"/>
    <p:restoredTop sz="94660"/>
  </p:normalViewPr>
  <p:slideViewPr>
    <p:cSldViewPr snapToGrid="0" showGuides="1">
      <p:cViewPr varScale="1">
        <p:scale>
          <a:sx n="106" d="100"/>
          <a:sy n="106" d="100"/>
        </p:scale>
        <p:origin x="858" y="108"/>
      </p:cViewPr>
      <p:guideLst>
        <p:guide orient="horz" pos="2004"/>
        <p:guide pos="3838"/>
      </p:guideLst>
    </p:cSldViewPr>
  </p:slideViewPr>
  <p:notesTextViewPr>
    <p:cViewPr>
      <p:scale>
        <a:sx n="3" d="2"/>
        <a:sy n="3" d="2"/>
      </p:scale>
      <p:origin x="0" y="0"/>
    </p:cViewPr>
  </p:notesTextViewPr>
  <p:notesViewPr>
    <p:cSldViewPr snapToGrid="0">
      <p:cViewPr varScale="1">
        <p:scale>
          <a:sx n="81" d="100"/>
          <a:sy n="81" d="100"/>
        </p:scale>
        <p:origin x="397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各位老师大家好，我叫孙恒康，我的指导老师是李凤华老师，我的开题题目是基于随机内容的插入的可信存证关键技术研究</a:t>
            </a:r>
          </a:p>
        </p:txBody>
      </p:sp>
      <p:sp>
        <p:nvSpPr>
          <p:cNvPr id="4" name="灯片编号占位符 3"/>
          <p:cNvSpPr>
            <a:spLocks noGrp="1"/>
          </p:cNvSpPr>
          <p:nvPr>
            <p:ph type="sldNum" sz="quarter" idx="5"/>
          </p:nvPr>
        </p:nvSpPr>
        <p:spPr/>
        <p:txBody>
          <a:bodyPr/>
          <a:lstStyle/>
          <a:p>
            <a:fld id="{85D0DACE-38E0-42D2-9336-2B707D34BC6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通过这一个刘正。要伪造</a:t>
            </a:r>
            <a:r>
              <a:rPr lang="en-US" altLang="zh-CN" dirty="0" err="1"/>
              <a:t>docA</a:t>
            </a:r>
            <a:r>
              <a:rPr lang="zh-CN" altLang="en-US" dirty="0"/>
              <a:t>，要为找和</a:t>
            </a:r>
            <a:r>
              <a:rPr lang="en-US" altLang="zh-CN" dirty="0" err="1"/>
              <a:t>hashA</a:t>
            </a:r>
            <a:r>
              <a:rPr lang="zh-CN" altLang="en-US" dirty="0"/>
              <a:t>相同的</a:t>
            </a:r>
            <a:r>
              <a:rPr lang="en-US" altLang="zh-CN" dirty="0"/>
              <a:t>hash</a:t>
            </a:r>
            <a:r>
              <a:rPr lang="zh-CN" altLang="en-US" dirty="0"/>
              <a:t>值的内容。因为在来原本的基础上引入了新的随机内容，使得伪造的难度边的更大，保护了文件系统的安全性</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3824973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我的课题主要是两个算法和一个系统，两个算法是</a:t>
            </a:r>
            <a:endParaRPr lang="en-US" altLang="zh-CN" dirty="0"/>
          </a:p>
          <a:p>
            <a:r>
              <a:rPr lang="en-US" altLang="zh-CN" dirty="0"/>
              <a:t>1</a:t>
            </a:r>
            <a:r>
              <a:rPr lang="zh-CN" altLang="en-US" dirty="0"/>
              <a:t>。多模态的随机内容生成算法</a:t>
            </a:r>
            <a:endParaRPr lang="en-US" altLang="zh-CN" dirty="0"/>
          </a:p>
          <a:p>
            <a:r>
              <a:rPr lang="en-US" altLang="zh-CN" dirty="0"/>
              <a:t>2.</a:t>
            </a:r>
            <a:r>
              <a:rPr lang="zh-CN" altLang="en-US" dirty="0"/>
              <a:t>多模态的随机规则插入算法</a:t>
            </a:r>
            <a:endParaRPr lang="en-US" altLang="zh-CN" dirty="0"/>
          </a:p>
          <a:p>
            <a:endParaRPr lang="en-US" altLang="zh-CN" dirty="0"/>
          </a:p>
          <a:p>
            <a:r>
              <a:rPr lang="zh-CN" altLang="en-US" dirty="0"/>
              <a:t>要基于这个两个算法完成一个系统</a:t>
            </a:r>
            <a:endParaRPr lang="en-US" altLang="zh-CN" dirty="0"/>
          </a:p>
          <a:p>
            <a:r>
              <a:rPr lang="zh-CN" altLang="en-US" dirty="0"/>
              <a:t>随机内容和随机规则生成系统，系统由包括客户端和服务端组成</a:t>
            </a:r>
            <a:endParaRPr lang="en-US" altLang="zh-CN" dirty="0"/>
          </a:p>
          <a:p>
            <a:endParaRPr lang="en-US" altLang="zh-CN" dirty="0"/>
          </a:p>
          <a:p>
            <a:r>
              <a:rPr lang="zh-CN" altLang="en-US" dirty="0"/>
              <a:t>下面分别介绍一下这两个算法和系统</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3172275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多模态的随机内容生成算法，目前支持</a:t>
            </a:r>
            <a:r>
              <a:rPr lang="en-US" altLang="zh-CN" dirty="0"/>
              <a:t>3</a:t>
            </a:r>
            <a:r>
              <a:rPr lang="zh-CN" altLang="en-US" dirty="0"/>
              <a:t>个模态</a:t>
            </a:r>
            <a:r>
              <a:rPr lang="en-US" altLang="zh-CN" dirty="0"/>
              <a:t>txt</a:t>
            </a:r>
            <a:r>
              <a:rPr lang="zh-CN" altLang="en-US" dirty="0"/>
              <a:t>文本，</a:t>
            </a:r>
            <a:r>
              <a:rPr lang="en-US" altLang="zh-CN" dirty="0" err="1"/>
              <a:t>json</a:t>
            </a:r>
            <a:r>
              <a:rPr lang="zh-CN" altLang="en-US" dirty="0"/>
              <a:t>数据和</a:t>
            </a:r>
            <a:r>
              <a:rPr lang="en-US" altLang="zh-CN" dirty="0" err="1"/>
              <a:t>png</a:t>
            </a:r>
            <a:r>
              <a:rPr lang="zh-CN" altLang="en-US" dirty="0"/>
              <a:t>图片</a:t>
            </a:r>
            <a:endParaRPr lang="en-US" altLang="zh-CN" dirty="0"/>
          </a:p>
          <a:p>
            <a:endParaRPr lang="en-US" altLang="zh-CN" dirty="0"/>
          </a:p>
          <a:p>
            <a:r>
              <a:rPr lang="zh-CN" altLang="en-US" dirty="0"/>
              <a:t>算法的输入时模态信息，对象名称。文件大小等文件的特征信息还有文件的</a:t>
            </a:r>
            <a:r>
              <a:rPr lang="en-US" altLang="zh-CN" dirty="0"/>
              <a:t>hash</a:t>
            </a:r>
            <a:r>
              <a:rPr lang="zh-CN" altLang="en-US" dirty="0"/>
              <a:t>值，随后可以输出与输入内容相同的模态的内容。</a:t>
            </a:r>
            <a:endParaRPr lang="en-US" altLang="zh-CN" dirty="0"/>
          </a:p>
          <a:p>
            <a:r>
              <a:rPr lang="en-US" altLang="zh-CN" dirty="0"/>
              <a:t>Txt</a:t>
            </a:r>
            <a:r>
              <a:rPr lang="zh-CN" altLang="en-US" dirty="0"/>
              <a:t>数据字符串或者字符， </a:t>
            </a:r>
            <a:r>
              <a:rPr lang="en-US" altLang="zh-CN" dirty="0" err="1"/>
              <a:t>json</a:t>
            </a:r>
            <a:r>
              <a:rPr lang="zh-CN" altLang="en-US" dirty="0"/>
              <a:t>文件生成节点或者键值对。</a:t>
            </a:r>
            <a:r>
              <a:rPr lang="en-US" altLang="zh-CN" dirty="0" err="1"/>
              <a:t>Png</a:t>
            </a:r>
            <a:r>
              <a:rPr lang="zh-CN" altLang="en-US" dirty="0"/>
              <a:t>文件生成局部照片或者像素块或者像素点 。生成具体内容随机大小随机</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1778625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模态随机规则插入算法需要和随机内容生成算法配合使用，算法的主要作用时将生成的随机内容按照一定的规则插入到源文件随机的位置中。包括但是不限于头部尾部，中间任意一个节点，插入方式包括了，修改，替换，颠倒语序</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3524861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系统的实现是对随机内容生成算法的应用和验证。系统采用了</a:t>
            </a:r>
            <a:r>
              <a:rPr lang="en-US" altLang="zh-CN" dirty="0"/>
              <a:t>cs</a:t>
            </a:r>
            <a:r>
              <a:rPr lang="zh-CN" altLang="en-US" dirty="0"/>
              <a:t>架构，一个服务器可以服务多个客户端。客户端可以实现针对不同模态的原始文件实现对文件特征的采集发送，对服务器提供的随机内容按照插入规则正确插入到原始文件中，。</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2443142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2610355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2038515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36413700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4664541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19</a:t>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下面我会分三节介绍一下我的课题：首先我会介绍选题意义：说明这个研究课题是为了解决什么问题 ，并依托了什么项目。第二节我会介绍课题的主要思路，这一节主要是介绍一下问题的解决方法，以及我的课题主要在解决方案中作用。第三节：主要介绍一下为了实现我的方法我计划用到的主要技术以及该类技术目前的发展</a:t>
            </a:r>
          </a:p>
        </p:txBody>
      </p:sp>
      <p:sp>
        <p:nvSpPr>
          <p:cNvPr id="4" name="灯片编号占位符 3"/>
          <p:cNvSpPr>
            <a:spLocks noGrp="1"/>
          </p:cNvSpPr>
          <p:nvPr>
            <p:ph type="sldNum" sz="quarter" idx="5"/>
          </p:nvPr>
        </p:nvSpPr>
        <p:spPr/>
        <p:txBody>
          <a:bodyPr/>
          <a:lstStyle/>
          <a:p>
            <a:fld id="{85D0DACE-38E0-42D2-9336-2B707D34BC6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第一节 选题意义</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79561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我的课题依托于项目</a:t>
            </a:r>
            <a:r>
              <a:rPr lang="en-US" altLang="zh-CN" dirty="0"/>
              <a:t>《</a:t>
            </a:r>
            <a:r>
              <a:rPr lang="zh-CN" altLang="en-US" dirty="0"/>
              <a:t>隐私数据流转状态管理与存证系统</a:t>
            </a:r>
            <a:r>
              <a:rPr lang="en-US" altLang="zh-CN" dirty="0"/>
              <a:t>》</a:t>
            </a:r>
            <a:r>
              <a:rPr lang="zh-CN" altLang="en-US" dirty="0"/>
              <a:t>，现在展示一下需要解决的一个场景问题：本地存证系统</a:t>
            </a:r>
            <a:r>
              <a:rPr lang="en-US" altLang="zh-CN" dirty="0"/>
              <a:t>A</a:t>
            </a:r>
            <a:r>
              <a:rPr lang="zh-CN" altLang="en-US" dirty="0"/>
              <a:t>保存着一些需要存证的对象。另一个系统</a:t>
            </a:r>
            <a:r>
              <a:rPr lang="en-US" altLang="zh-CN" dirty="0"/>
              <a:t>b</a:t>
            </a:r>
            <a:r>
              <a:rPr lang="zh-CN" altLang="en-US" dirty="0"/>
              <a:t>需要应用系统</a:t>
            </a:r>
            <a:r>
              <a:rPr lang="en-US" altLang="zh-CN" dirty="0"/>
              <a:t>A</a:t>
            </a:r>
            <a:r>
              <a:rPr lang="zh-CN" altLang="en-US" dirty="0"/>
              <a:t>的这些数据，但是因为系统</a:t>
            </a:r>
            <a:r>
              <a:rPr lang="en-US" altLang="zh-CN" dirty="0"/>
              <a:t>a</a:t>
            </a:r>
            <a:r>
              <a:rPr lang="zh-CN" altLang="en-US" dirty="0"/>
              <a:t>的安全性不能保证，所以</a:t>
            </a:r>
            <a:r>
              <a:rPr lang="en-US" altLang="zh-CN" dirty="0"/>
              <a:t>A</a:t>
            </a:r>
            <a:r>
              <a:rPr lang="zh-CN" altLang="en-US" dirty="0"/>
              <a:t>中的数据有被伪造或者篡改的隐患，所以系统</a:t>
            </a:r>
            <a:r>
              <a:rPr lang="en-US" altLang="zh-CN" dirty="0"/>
              <a:t>A</a:t>
            </a:r>
            <a:r>
              <a:rPr lang="zh-CN" altLang="en-US" dirty="0"/>
              <a:t>中的数据对于</a:t>
            </a:r>
            <a:r>
              <a:rPr lang="en-US" altLang="zh-CN" dirty="0"/>
              <a:t>B</a:t>
            </a:r>
            <a:r>
              <a:rPr lang="zh-CN" altLang="en-US" dirty="0"/>
              <a:t>并不可信</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576249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有一种方案是将系统</a:t>
            </a:r>
            <a:r>
              <a:rPr lang="en-US" altLang="zh-CN" dirty="0"/>
              <a:t>A</a:t>
            </a:r>
            <a:r>
              <a:rPr lang="zh-CN" altLang="en-US" dirty="0"/>
              <a:t>中需要存证的数据发送到可信的中心存证系统中，保存，其他系统通过中心存证系统获取需要数据，这样解决了信息可信度的问题但是带来了新的问题</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3507079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问题一：</a:t>
            </a:r>
            <a:r>
              <a:rPr lang="en-US" altLang="zh-CN" dirty="0"/>
              <a:t>A</a:t>
            </a:r>
            <a:r>
              <a:rPr lang="zh-CN" altLang="en-US" dirty="0"/>
              <a:t>系统将敏感数据发送到中心存证系统，脱离了本系统控制范围，容易造成敏感信息的泄漏</a:t>
            </a:r>
            <a:endParaRPr lang="en-US" altLang="zh-CN" dirty="0"/>
          </a:p>
          <a:p>
            <a:r>
              <a:rPr lang="zh-CN" altLang="en-US" dirty="0"/>
              <a:t>问题二：短时间发送大量的数据对系统</a:t>
            </a:r>
            <a:r>
              <a:rPr lang="en-US" altLang="zh-CN" dirty="0"/>
              <a:t>A</a:t>
            </a:r>
            <a:r>
              <a:rPr lang="zh-CN" altLang="en-US" dirty="0"/>
              <a:t>还是对中心系统都造成了很大的网络负担</a:t>
            </a:r>
            <a:endParaRPr lang="en-US" altLang="zh-CN" dirty="0"/>
          </a:p>
          <a:p>
            <a:r>
              <a:rPr lang="zh-CN" altLang="en-US" dirty="0"/>
              <a:t>问题三：消耗了中心存证系统大量的存储空间，而且拖慢了中心存证系统的运行速度</a:t>
            </a:r>
            <a:endParaRPr lang="en-US" altLang="zh-CN" dirty="0"/>
          </a:p>
          <a:p>
            <a:r>
              <a:rPr lang="zh-CN" altLang="en-US" dirty="0"/>
              <a:t>为了解决这个问题我们想了一种方案</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3166706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第二节 主要思路</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1309534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最简单的方案就是本地存证系统不发送本地的存证信息，而是发送存证信息对应的</a:t>
            </a:r>
            <a:r>
              <a:rPr lang="en-US" altLang="zh-CN" dirty="0"/>
              <a:t>hash</a:t>
            </a:r>
            <a:r>
              <a:rPr lang="zh-CN" altLang="en-US" dirty="0"/>
              <a:t>值，这样中心存证就可以以较小的代价为系统</a:t>
            </a:r>
            <a:r>
              <a:rPr lang="en-US" altLang="zh-CN" dirty="0"/>
              <a:t>A</a:t>
            </a:r>
            <a:r>
              <a:rPr lang="zh-CN" altLang="en-US" dirty="0"/>
              <a:t>的数据提供了认证</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3748228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在这个的基础上，项目设计了一种数据的交互协议，引入了新的随机性，使得存证对象的</a:t>
            </a:r>
            <a:r>
              <a:rPr lang="en-US" altLang="zh-CN" dirty="0"/>
              <a:t>hash</a:t>
            </a:r>
            <a:r>
              <a:rPr lang="zh-CN" altLang="en-US" dirty="0"/>
              <a:t>值由本地存证系统和中心存证系统共同完成。这里拿隐私数据</a:t>
            </a:r>
            <a:r>
              <a:rPr lang="en-US" altLang="zh-CN" dirty="0"/>
              <a:t>A</a:t>
            </a:r>
            <a:r>
              <a:rPr lang="zh-CN" altLang="en-US" dirty="0"/>
              <a:t>来演示一下整个流程。</a:t>
            </a:r>
            <a:endParaRPr lang="en-US" altLang="zh-CN" dirty="0"/>
          </a:p>
          <a:p>
            <a:r>
              <a:rPr lang="en-US" altLang="zh-CN" dirty="0"/>
              <a:t>1.</a:t>
            </a:r>
            <a:r>
              <a:rPr lang="zh-CN" altLang="en-US" dirty="0"/>
              <a:t>第一步：本地存证系统将隐私数据</a:t>
            </a:r>
            <a:r>
              <a:rPr lang="en-US" altLang="zh-CN" dirty="0"/>
              <a:t>A</a:t>
            </a:r>
            <a:r>
              <a:rPr lang="zh-CN" altLang="en-US" dirty="0"/>
              <a:t>的</a:t>
            </a:r>
            <a:r>
              <a:rPr lang="en-US" altLang="zh-CN" dirty="0"/>
              <a:t>hash</a:t>
            </a:r>
            <a:r>
              <a:rPr lang="zh-CN" altLang="en-US" dirty="0"/>
              <a:t>值和</a:t>
            </a:r>
            <a:r>
              <a:rPr lang="en-US" altLang="zh-CN" dirty="0"/>
              <a:t>A</a:t>
            </a:r>
            <a:r>
              <a:rPr lang="zh-CN" altLang="en-US" dirty="0"/>
              <a:t>的特征信息</a:t>
            </a:r>
            <a:r>
              <a:rPr lang="en-US" altLang="zh-CN" dirty="0"/>
              <a:t>B</a:t>
            </a:r>
            <a:r>
              <a:rPr lang="zh-CN" altLang="en-US" dirty="0"/>
              <a:t>一块发送给中心存证系统</a:t>
            </a:r>
            <a:endParaRPr lang="en-US" altLang="zh-CN" dirty="0"/>
          </a:p>
          <a:p>
            <a:r>
              <a:rPr lang="en-US" altLang="zh-CN" dirty="0"/>
              <a:t>2.</a:t>
            </a:r>
            <a:r>
              <a:rPr lang="zh-CN" altLang="en-US" dirty="0"/>
              <a:t>第二步：中心存证系统利用</a:t>
            </a:r>
            <a:r>
              <a:rPr lang="en-US" altLang="zh-CN" dirty="0" err="1"/>
              <a:t>hashA</a:t>
            </a:r>
            <a:r>
              <a:rPr lang="zh-CN" altLang="en-US" dirty="0"/>
              <a:t>和特性信息</a:t>
            </a:r>
            <a:r>
              <a:rPr lang="en-US" altLang="zh-CN" dirty="0"/>
              <a:t>B</a:t>
            </a:r>
            <a:r>
              <a:rPr lang="zh-CN" altLang="en-US" dirty="0"/>
              <a:t>采用算法处理系统生成随机内容</a:t>
            </a:r>
            <a:r>
              <a:rPr lang="en-US" altLang="zh-CN" dirty="0"/>
              <a:t>C</a:t>
            </a:r>
            <a:r>
              <a:rPr lang="zh-CN" altLang="en-US" dirty="0"/>
              <a:t>和插入规则</a:t>
            </a:r>
            <a:r>
              <a:rPr lang="en-US" altLang="zh-CN" dirty="0"/>
              <a:t>D</a:t>
            </a:r>
            <a:r>
              <a:rPr lang="zh-CN" altLang="en-US" dirty="0"/>
              <a:t>，并将生成的随机内容</a:t>
            </a:r>
            <a:r>
              <a:rPr lang="en-US" altLang="zh-CN" dirty="0"/>
              <a:t>C</a:t>
            </a:r>
            <a:r>
              <a:rPr lang="zh-CN" altLang="en-US" dirty="0"/>
              <a:t>和插入规则</a:t>
            </a:r>
            <a:r>
              <a:rPr lang="en-US" altLang="zh-CN" dirty="0"/>
              <a:t>D</a:t>
            </a:r>
            <a:r>
              <a:rPr lang="zh-CN" altLang="en-US" dirty="0"/>
              <a:t>发送给本地存证系统</a:t>
            </a:r>
            <a:endParaRPr lang="en-US" altLang="zh-CN" dirty="0"/>
          </a:p>
          <a:p>
            <a:r>
              <a:rPr lang="en-US" altLang="zh-CN" dirty="0"/>
              <a:t>3.</a:t>
            </a:r>
            <a:r>
              <a:rPr lang="zh-CN" altLang="en-US" dirty="0"/>
              <a:t>第三步：本地存证系统按照插入规则</a:t>
            </a:r>
            <a:r>
              <a:rPr lang="en-US" altLang="zh-CN" dirty="0"/>
              <a:t>D</a:t>
            </a:r>
            <a:r>
              <a:rPr lang="zh-CN" altLang="en-US" dirty="0"/>
              <a:t>将随机内容</a:t>
            </a:r>
            <a:r>
              <a:rPr lang="en-US" altLang="zh-CN" dirty="0"/>
              <a:t>C</a:t>
            </a:r>
            <a:r>
              <a:rPr lang="zh-CN" altLang="en-US" dirty="0"/>
              <a:t>插入到原始信息</a:t>
            </a:r>
            <a:r>
              <a:rPr lang="en-US" altLang="zh-CN" dirty="0"/>
              <a:t>A</a:t>
            </a:r>
            <a:r>
              <a:rPr lang="zh-CN" altLang="en-US" dirty="0"/>
              <a:t>中，并生成信息</a:t>
            </a:r>
            <a:r>
              <a:rPr lang="en-US" altLang="zh-CN" dirty="0"/>
              <a:t>A</a:t>
            </a:r>
            <a:r>
              <a:rPr lang="zh-CN" altLang="en-US" dirty="0"/>
              <a:t>撇。</a:t>
            </a:r>
            <a:endParaRPr lang="en-US" altLang="zh-CN" dirty="0"/>
          </a:p>
          <a:p>
            <a:r>
              <a:rPr lang="en-US" altLang="zh-CN" dirty="0"/>
              <a:t>4.</a:t>
            </a:r>
            <a:r>
              <a:rPr lang="zh-CN" altLang="en-US" dirty="0"/>
              <a:t>本地存证系统将</a:t>
            </a:r>
            <a:r>
              <a:rPr lang="en-US" altLang="zh-CN" dirty="0"/>
              <a:t>A</a:t>
            </a:r>
            <a:r>
              <a:rPr lang="zh-CN" altLang="en-US" dirty="0"/>
              <a:t>撇的</a:t>
            </a:r>
            <a:r>
              <a:rPr lang="en-US" altLang="zh-CN" dirty="0"/>
              <a:t>hash</a:t>
            </a:r>
            <a:r>
              <a:rPr lang="zh-CN" altLang="en-US" dirty="0"/>
              <a:t>值发送给中心存证系统，中心存证系统会将</a:t>
            </a:r>
            <a:r>
              <a:rPr lang="en-US" altLang="zh-CN" dirty="0" err="1"/>
              <a:t>hashA</a:t>
            </a:r>
            <a:r>
              <a:rPr lang="zh-CN" altLang="en-US" dirty="0"/>
              <a:t>撇和随机内容</a:t>
            </a:r>
            <a:r>
              <a:rPr lang="en-US" altLang="zh-CN" dirty="0"/>
              <a:t>A</a:t>
            </a:r>
            <a:r>
              <a:rPr lang="zh-CN" altLang="en-US" dirty="0"/>
              <a:t>和插入规则</a:t>
            </a:r>
            <a:r>
              <a:rPr lang="en-US" altLang="zh-CN" dirty="0"/>
              <a:t>D</a:t>
            </a:r>
            <a:r>
              <a:rPr lang="zh-CN" altLang="en-US" dirty="0"/>
              <a:t>一起保存在数据库中</a:t>
            </a: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8678139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79.xml"/><Relationship Id="rId13" Type="http://schemas.openxmlformats.org/officeDocument/2006/relationships/tags" Target="../tags/tag84.xml"/><Relationship Id="rId18" Type="http://schemas.openxmlformats.org/officeDocument/2006/relationships/slideMaster" Target="../slideMasters/slideMaster2.xml"/><Relationship Id="rId3" Type="http://schemas.openxmlformats.org/officeDocument/2006/relationships/tags" Target="../tags/tag74.xml"/><Relationship Id="rId7" Type="http://schemas.openxmlformats.org/officeDocument/2006/relationships/tags" Target="../tags/tag78.xml"/><Relationship Id="rId12" Type="http://schemas.openxmlformats.org/officeDocument/2006/relationships/tags" Target="../tags/tag83.xml"/><Relationship Id="rId17" Type="http://schemas.openxmlformats.org/officeDocument/2006/relationships/tags" Target="../tags/tag88.xml"/><Relationship Id="rId2" Type="http://schemas.openxmlformats.org/officeDocument/2006/relationships/tags" Target="../tags/tag73.xml"/><Relationship Id="rId16" Type="http://schemas.openxmlformats.org/officeDocument/2006/relationships/tags" Target="../tags/tag87.xml"/><Relationship Id="rId1" Type="http://schemas.openxmlformats.org/officeDocument/2006/relationships/tags" Target="../tags/tag72.xml"/><Relationship Id="rId6" Type="http://schemas.openxmlformats.org/officeDocument/2006/relationships/tags" Target="../tags/tag77.xml"/><Relationship Id="rId11" Type="http://schemas.openxmlformats.org/officeDocument/2006/relationships/tags" Target="../tags/tag82.xml"/><Relationship Id="rId5" Type="http://schemas.openxmlformats.org/officeDocument/2006/relationships/tags" Target="../tags/tag76.xml"/><Relationship Id="rId15" Type="http://schemas.openxmlformats.org/officeDocument/2006/relationships/tags" Target="../tags/tag86.xml"/><Relationship Id="rId10" Type="http://schemas.openxmlformats.org/officeDocument/2006/relationships/tags" Target="../tags/tag81.xml"/><Relationship Id="rId4" Type="http://schemas.openxmlformats.org/officeDocument/2006/relationships/tags" Target="../tags/tag75.xml"/><Relationship Id="rId9" Type="http://schemas.openxmlformats.org/officeDocument/2006/relationships/tags" Target="../tags/tag80.xml"/><Relationship Id="rId14" Type="http://schemas.openxmlformats.org/officeDocument/2006/relationships/tags" Target="../tags/tag85.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91.xml"/><Relationship Id="rId7" Type="http://schemas.openxmlformats.org/officeDocument/2006/relationships/slideMaster" Target="../slideMasters/slideMaster2.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s>
</file>

<file path=ppt/slideLayouts/_rels/slideLayout14.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97.xml"/><Relationship Id="rId7" Type="http://schemas.openxmlformats.org/officeDocument/2006/relationships/tags" Target="../tags/tag101.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tags" Target="../tags/tag100.xml"/><Relationship Id="rId5" Type="http://schemas.openxmlformats.org/officeDocument/2006/relationships/tags" Target="../tags/tag99.xml"/><Relationship Id="rId4" Type="http://schemas.openxmlformats.org/officeDocument/2006/relationships/tags" Target="../tags/tag98.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09.xml"/><Relationship Id="rId3" Type="http://schemas.openxmlformats.org/officeDocument/2006/relationships/tags" Target="../tags/tag104.xml"/><Relationship Id="rId7" Type="http://schemas.openxmlformats.org/officeDocument/2006/relationships/tags" Target="../tags/tag108.xm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tags" Target="../tags/tag107.xml"/><Relationship Id="rId11" Type="http://schemas.openxmlformats.org/officeDocument/2006/relationships/slideMaster" Target="../slideMasters/slideMaster2.xml"/><Relationship Id="rId5" Type="http://schemas.openxmlformats.org/officeDocument/2006/relationships/tags" Target="../tags/tag106.xml"/><Relationship Id="rId10" Type="http://schemas.openxmlformats.org/officeDocument/2006/relationships/tags" Target="../tags/tag111.xml"/><Relationship Id="rId4" Type="http://schemas.openxmlformats.org/officeDocument/2006/relationships/tags" Target="../tags/tag105.xml"/><Relationship Id="rId9" Type="http://schemas.openxmlformats.org/officeDocument/2006/relationships/tags" Target="../tags/tag110.xml"/></Relationships>
</file>

<file path=ppt/slideLayouts/_rels/slideLayout1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14.xml"/><Relationship Id="rId7" Type="http://schemas.openxmlformats.org/officeDocument/2006/relationships/tags" Target="../tags/tag118.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tags" Target="../tags/tag117.xml"/><Relationship Id="rId5" Type="http://schemas.openxmlformats.org/officeDocument/2006/relationships/tags" Target="../tags/tag116.xml"/><Relationship Id="rId4" Type="http://schemas.openxmlformats.org/officeDocument/2006/relationships/tags" Target="../tags/tag115.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26.xml"/><Relationship Id="rId3" Type="http://schemas.openxmlformats.org/officeDocument/2006/relationships/tags" Target="../tags/tag121.xml"/><Relationship Id="rId7" Type="http://schemas.openxmlformats.org/officeDocument/2006/relationships/tags" Target="../tags/tag125.xml"/><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tags" Target="../tags/tag124.xml"/><Relationship Id="rId5" Type="http://schemas.openxmlformats.org/officeDocument/2006/relationships/tags" Target="../tags/tag123.xml"/><Relationship Id="rId10" Type="http://schemas.openxmlformats.org/officeDocument/2006/relationships/slideMaster" Target="../slideMasters/slideMaster2.xml"/><Relationship Id="rId4" Type="http://schemas.openxmlformats.org/officeDocument/2006/relationships/tags" Target="../tags/tag122.xml"/><Relationship Id="rId9" Type="http://schemas.openxmlformats.org/officeDocument/2006/relationships/tags" Target="../tags/tag127.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slideMaster" Target="../slideMasters/slideMaster2.xml"/><Relationship Id="rId5" Type="http://schemas.openxmlformats.org/officeDocument/2006/relationships/tags" Target="../tags/tag132.xml"/><Relationship Id="rId4" Type="http://schemas.openxmlformats.org/officeDocument/2006/relationships/tags" Target="../tags/tag131.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 Id="rId5" Type="http://schemas.openxmlformats.org/officeDocument/2006/relationships/slideMaster" Target="../slideMasters/slideMaster2.xml"/><Relationship Id="rId4" Type="http://schemas.openxmlformats.org/officeDocument/2006/relationships/tags" Target="../tags/tag136.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39.xml"/><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slideMaster" Target="../slideMasters/slideMaster2.xml"/><Relationship Id="rId5" Type="http://schemas.openxmlformats.org/officeDocument/2006/relationships/tags" Target="../tags/tag141.xml"/><Relationship Id="rId4" Type="http://schemas.openxmlformats.org/officeDocument/2006/relationships/tags" Target="../tags/tag140.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144.xml"/><Relationship Id="rId7" Type="http://schemas.openxmlformats.org/officeDocument/2006/relationships/slideMaster" Target="../slideMasters/slideMaster2.xml"/><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55.xml"/><Relationship Id="rId13" Type="http://schemas.openxmlformats.org/officeDocument/2006/relationships/tags" Target="../tags/tag160.xml"/><Relationship Id="rId3" Type="http://schemas.openxmlformats.org/officeDocument/2006/relationships/tags" Target="../tags/tag150.xml"/><Relationship Id="rId7" Type="http://schemas.openxmlformats.org/officeDocument/2006/relationships/tags" Target="../tags/tag154.xml"/><Relationship Id="rId12" Type="http://schemas.openxmlformats.org/officeDocument/2006/relationships/tags" Target="../tags/tag159.xml"/><Relationship Id="rId17" Type="http://schemas.openxmlformats.org/officeDocument/2006/relationships/slideMaster" Target="../slideMasters/slideMaster2.xml"/><Relationship Id="rId2" Type="http://schemas.openxmlformats.org/officeDocument/2006/relationships/tags" Target="../tags/tag149.xml"/><Relationship Id="rId16" Type="http://schemas.openxmlformats.org/officeDocument/2006/relationships/tags" Target="../tags/tag163.xml"/><Relationship Id="rId1" Type="http://schemas.openxmlformats.org/officeDocument/2006/relationships/tags" Target="../tags/tag148.xml"/><Relationship Id="rId6" Type="http://schemas.openxmlformats.org/officeDocument/2006/relationships/tags" Target="../tags/tag153.xml"/><Relationship Id="rId11" Type="http://schemas.openxmlformats.org/officeDocument/2006/relationships/tags" Target="../tags/tag158.xml"/><Relationship Id="rId5" Type="http://schemas.openxmlformats.org/officeDocument/2006/relationships/tags" Target="../tags/tag152.xml"/><Relationship Id="rId15" Type="http://schemas.openxmlformats.org/officeDocument/2006/relationships/tags" Target="../tags/tag162.xml"/><Relationship Id="rId10" Type="http://schemas.openxmlformats.org/officeDocument/2006/relationships/tags" Target="../tags/tag157.xml"/><Relationship Id="rId4" Type="http://schemas.openxmlformats.org/officeDocument/2006/relationships/tags" Target="../tags/tag151.xml"/><Relationship Id="rId9" Type="http://schemas.openxmlformats.org/officeDocument/2006/relationships/tags" Target="../tags/tag156.xml"/><Relationship Id="rId14" Type="http://schemas.openxmlformats.org/officeDocument/2006/relationships/tags" Target="../tags/tag16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2024/1/9</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2024/1/9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2024/1/9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5" name="任意多边形 14"/>
          <p:cNvSpPr/>
          <p:nvPr>
            <p:custDataLst>
              <p:tags r:id="rId1"/>
            </p:custDataLst>
          </p:nvPr>
        </p:nvSpPr>
        <p:spPr>
          <a:xfrm>
            <a:off x="-14605" y="-14605"/>
            <a:ext cx="6006465" cy="6897370"/>
          </a:xfrm>
          <a:custGeom>
            <a:avLst/>
            <a:gdLst/>
            <a:ahLst/>
            <a:cxnLst>
              <a:cxn ang="3">
                <a:pos x="hc" y="t"/>
              </a:cxn>
              <a:cxn ang="cd2">
                <a:pos x="l" y="vc"/>
              </a:cxn>
              <a:cxn ang="cd4">
                <a:pos x="hc" y="b"/>
              </a:cxn>
              <a:cxn ang="0">
                <a:pos x="r" y="vc"/>
              </a:cxn>
            </a:cxnLst>
            <a:rect l="l" t="t" r="r" b="b"/>
            <a:pathLst>
              <a:path w="9459" h="10862">
                <a:moveTo>
                  <a:pt x="0" y="0"/>
                </a:moveTo>
                <a:lnTo>
                  <a:pt x="7595" y="0"/>
                </a:lnTo>
                <a:lnTo>
                  <a:pt x="7612" y="22"/>
                </a:lnTo>
                <a:cubicBezTo>
                  <a:pt x="8770" y="1514"/>
                  <a:pt x="9459" y="3388"/>
                  <a:pt x="9459" y="5423"/>
                </a:cubicBezTo>
                <a:cubicBezTo>
                  <a:pt x="9459" y="7458"/>
                  <a:pt x="8770" y="9332"/>
                  <a:pt x="7612" y="10824"/>
                </a:cubicBezTo>
                <a:lnTo>
                  <a:pt x="7582" y="10862"/>
                </a:lnTo>
                <a:lnTo>
                  <a:pt x="0" y="10862"/>
                </a:lnTo>
                <a:lnTo>
                  <a:pt x="0" y="0"/>
                </a:lnTo>
                <a:close/>
              </a:path>
            </a:pathLst>
          </a:custGeom>
          <a:solidFill>
            <a:schemeClr val="bg1"/>
          </a:solidFill>
          <a:ln>
            <a:noFill/>
          </a:ln>
          <a:effectLst>
            <a:outerShdw blurRad="495300" dist="38100" dir="2700000" algn="tl" rotWithShape="0">
              <a:schemeClr val="accent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cs typeface="MiSans Normal" panose="00000500000000000000" charset="-122"/>
            </a:endParaRPr>
          </a:p>
        </p:txBody>
      </p:sp>
      <p:sp>
        <p:nvSpPr>
          <p:cNvPr id="12" name="任意多边形 11"/>
          <p:cNvSpPr/>
          <p:nvPr>
            <p:custDataLst>
              <p:tags r:id="rId2"/>
            </p:custDataLst>
          </p:nvPr>
        </p:nvSpPr>
        <p:spPr>
          <a:xfrm rot="16200000">
            <a:off x="-1402080" y="1361440"/>
            <a:ext cx="6894830" cy="4119881"/>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0858" h="6488">
                <a:moveTo>
                  <a:pt x="0" y="0"/>
                </a:moveTo>
                <a:lnTo>
                  <a:pt x="10858" y="0"/>
                </a:lnTo>
                <a:lnTo>
                  <a:pt x="10858" y="2789"/>
                </a:lnTo>
                <a:lnTo>
                  <a:pt x="10834" y="2850"/>
                </a:lnTo>
                <a:cubicBezTo>
                  <a:pt x="9962" y="4984"/>
                  <a:pt x="7865" y="6488"/>
                  <a:pt x="5417" y="6488"/>
                </a:cubicBezTo>
                <a:cubicBezTo>
                  <a:pt x="2982" y="6488"/>
                  <a:pt x="895" y="5001"/>
                  <a:pt x="15" y="2885"/>
                </a:cubicBezTo>
                <a:lnTo>
                  <a:pt x="0" y="2849"/>
                </a:lnTo>
                <a:lnTo>
                  <a:pt x="0" y="0"/>
                </a:lnTo>
                <a:close/>
              </a:path>
            </a:pathLst>
          </a:custGeom>
          <a:solidFill>
            <a:schemeClr val="lt1"/>
          </a:solidFill>
          <a:ln>
            <a:noFill/>
          </a:ln>
          <a:effectLst>
            <a:outerShdw blurRad="495300" dist="152400" dir="2700000" algn="tl" rotWithShape="0">
              <a:schemeClr val="accent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cs typeface="MiSans Normal" panose="00000500000000000000" charset="-122"/>
            </a:endParaRPr>
          </a:p>
        </p:txBody>
      </p:sp>
      <p:sp>
        <p:nvSpPr>
          <p:cNvPr id="11" name="任意多边形 10"/>
          <p:cNvSpPr/>
          <p:nvPr>
            <p:custDataLst>
              <p:tags r:id="rId3"/>
            </p:custDataLst>
          </p:nvPr>
        </p:nvSpPr>
        <p:spPr>
          <a:xfrm rot="16200000">
            <a:off x="-1342039" y="2313346"/>
            <a:ext cx="4864351" cy="2231073"/>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7660" h="3514">
                <a:moveTo>
                  <a:pt x="0" y="0"/>
                </a:moveTo>
                <a:lnTo>
                  <a:pt x="7660" y="0"/>
                </a:lnTo>
                <a:lnTo>
                  <a:pt x="7659" y="14"/>
                </a:lnTo>
                <a:cubicBezTo>
                  <a:pt x="7485" y="1975"/>
                  <a:pt x="5837" y="3514"/>
                  <a:pt x="3830" y="3514"/>
                </a:cubicBezTo>
                <a:cubicBezTo>
                  <a:pt x="1822" y="3514"/>
                  <a:pt x="173" y="1974"/>
                  <a:pt x="1" y="10"/>
                </a:cubicBezTo>
                <a:lnTo>
                  <a:pt x="0" y="0"/>
                </a:lnTo>
                <a:close/>
              </a:path>
            </a:pathLst>
          </a:custGeom>
          <a:solidFill>
            <a:schemeClr val="lt1"/>
          </a:solidFill>
          <a:ln>
            <a:noFill/>
          </a:ln>
          <a:effectLst>
            <a:outerShdw blurRad="495300" dist="38100" dir="2700000" algn="tl" rotWithShape="0">
              <a:schemeClr val="accent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cs typeface="MiSans Normal" panose="00000500000000000000" charset="-122"/>
            </a:endParaRPr>
          </a:p>
        </p:txBody>
      </p:sp>
      <p:sp>
        <p:nvSpPr>
          <p:cNvPr id="25" name="圆角矩形 24"/>
          <p:cNvSpPr/>
          <p:nvPr>
            <p:custDataLst>
              <p:tags r:id="rId4"/>
            </p:custDataLst>
          </p:nvPr>
        </p:nvSpPr>
        <p:spPr>
          <a:xfrm rot="10800000">
            <a:off x="5155565" y="3855720"/>
            <a:ext cx="5383530" cy="11112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cs typeface="MiSans Normal" panose="00000500000000000000" charset="-122"/>
            </a:endParaRPr>
          </a:p>
        </p:txBody>
      </p:sp>
      <p:cxnSp>
        <p:nvCxnSpPr>
          <p:cNvPr id="10" name="直接连接符 9"/>
          <p:cNvCxnSpPr/>
          <p:nvPr>
            <p:custDataLst>
              <p:tags r:id="rId5"/>
            </p:custDataLst>
          </p:nvPr>
        </p:nvCxnSpPr>
        <p:spPr>
          <a:xfrm>
            <a:off x="11197590" y="3002915"/>
            <a:ext cx="215900" cy="0"/>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custDataLst>
              <p:tags r:id="rId6"/>
            </p:custDataLst>
          </p:nvPr>
        </p:nvCxnSpPr>
        <p:spPr>
          <a:xfrm>
            <a:off x="11305540" y="1934210"/>
            <a:ext cx="0" cy="594995"/>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7"/>
            </p:custDataLst>
          </p:nvPr>
        </p:nvCxnSpPr>
        <p:spPr>
          <a:xfrm>
            <a:off x="11305540" y="3476625"/>
            <a:ext cx="0" cy="636905"/>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椭圆 21"/>
          <p:cNvSpPr/>
          <p:nvPr>
            <p:custDataLst>
              <p:tags r:id="rId8"/>
            </p:custDataLst>
          </p:nvPr>
        </p:nvSpPr>
        <p:spPr>
          <a:xfrm>
            <a:off x="10027285" y="4343400"/>
            <a:ext cx="538480" cy="53848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cs typeface="MiSans Normal" panose="00000500000000000000" charset="-122"/>
            </a:endParaRPr>
          </a:p>
        </p:txBody>
      </p:sp>
      <p:sp>
        <p:nvSpPr>
          <p:cNvPr id="21" name="椭圆 20"/>
          <p:cNvSpPr/>
          <p:nvPr>
            <p:custDataLst>
              <p:tags r:id="rId9"/>
            </p:custDataLst>
          </p:nvPr>
        </p:nvSpPr>
        <p:spPr>
          <a:xfrm>
            <a:off x="10133965" y="4450080"/>
            <a:ext cx="325120" cy="325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0000" lnSpcReduction="20000"/>
          </a:bodyPr>
          <a:lstStyle/>
          <a:p>
            <a:pPr algn="ctr"/>
            <a:endParaRPr lang="zh-CN" altLang="en-US">
              <a:cs typeface="MiSans Normal" panose="00000500000000000000" charset="-122"/>
            </a:endParaRPr>
          </a:p>
        </p:txBody>
      </p:sp>
      <p:sp>
        <p:nvSpPr>
          <p:cNvPr id="90" name="向下箭头"/>
          <p:cNvSpPr/>
          <p:nvPr>
            <p:custDataLst>
              <p:tags r:id="rId10"/>
            </p:custDataLst>
          </p:nvPr>
        </p:nvSpPr>
        <p:spPr>
          <a:xfrm>
            <a:off x="10238105" y="4542790"/>
            <a:ext cx="118745" cy="139700"/>
          </a:xfrm>
          <a:custGeom>
            <a:avLst/>
            <a:gdLst>
              <a:gd name="connsiteX0" fmla="*/ 222512 w 477622"/>
              <a:gd name="connsiteY0" fmla="*/ 0 h 559381"/>
              <a:gd name="connsiteX1" fmla="*/ 258512 w 477622"/>
              <a:gd name="connsiteY1" fmla="*/ 0 h 559381"/>
              <a:gd name="connsiteX2" fmla="*/ 258512 w 477622"/>
              <a:gd name="connsiteY2" fmla="*/ 488296 h 559381"/>
              <a:gd name="connsiteX3" fmla="*/ 452168 w 477622"/>
              <a:gd name="connsiteY3" fmla="*/ 294641 h 559381"/>
              <a:gd name="connsiteX4" fmla="*/ 477622 w 477622"/>
              <a:gd name="connsiteY4" fmla="*/ 320096 h 559381"/>
              <a:gd name="connsiteX5" fmla="*/ 264266 w 477622"/>
              <a:gd name="connsiteY5" fmla="*/ 533452 h 559381"/>
              <a:gd name="connsiteX6" fmla="*/ 264740 w 477622"/>
              <a:gd name="connsiteY6" fmla="*/ 533926 h 559381"/>
              <a:gd name="connsiteX7" fmla="*/ 239284 w 477622"/>
              <a:gd name="connsiteY7" fmla="*/ 559381 h 559381"/>
              <a:gd name="connsiteX8" fmla="*/ 238812 w 477622"/>
              <a:gd name="connsiteY8" fmla="*/ 558908 h 559381"/>
              <a:gd name="connsiteX9" fmla="*/ 238338 w 477622"/>
              <a:gd name="connsiteY9" fmla="*/ 559381 h 559381"/>
              <a:gd name="connsiteX10" fmla="*/ 212882 w 477622"/>
              <a:gd name="connsiteY10" fmla="*/ 533926 h 559381"/>
              <a:gd name="connsiteX11" fmla="*/ 213356 w 477622"/>
              <a:gd name="connsiteY11" fmla="*/ 533452 h 559381"/>
              <a:gd name="connsiteX12" fmla="*/ 0 w 477622"/>
              <a:gd name="connsiteY12" fmla="*/ 320096 h 559381"/>
              <a:gd name="connsiteX13" fmla="*/ 25456 w 477622"/>
              <a:gd name="connsiteY13" fmla="*/ 294641 h 559381"/>
              <a:gd name="connsiteX14" fmla="*/ 222512 w 477622"/>
              <a:gd name="connsiteY14" fmla="*/ 491698 h 559381"/>
              <a:gd name="connsiteX15" fmla="*/ 222512 w 477622"/>
              <a:gd name="connsiteY15" fmla="*/ 0 h 55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77622" h="559381">
                <a:moveTo>
                  <a:pt x="222512" y="0"/>
                </a:moveTo>
                <a:lnTo>
                  <a:pt x="258512" y="0"/>
                </a:lnTo>
                <a:lnTo>
                  <a:pt x="258512" y="488296"/>
                </a:lnTo>
                <a:lnTo>
                  <a:pt x="452168" y="294641"/>
                </a:lnTo>
                <a:lnTo>
                  <a:pt x="477622" y="320096"/>
                </a:lnTo>
                <a:lnTo>
                  <a:pt x="264266" y="533452"/>
                </a:lnTo>
                <a:lnTo>
                  <a:pt x="264740" y="533926"/>
                </a:lnTo>
                <a:lnTo>
                  <a:pt x="239284" y="559381"/>
                </a:lnTo>
                <a:lnTo>
                  <a:pt x="238812" y="558908"/>
                </a:lnTo>
                <a:lnTo>
                  <a:pt x="238338" y="559381"/>
                </a:lnTo>
                <a:lnTo>
                  <a:pt x="212882" y="533926"/>
                </a:lnTo>
                <a:lnTo>
                  <a:pt x="213356" y="533452"/>
                </a:lnTo>
                <a:lnTo>
                  <a:pt x="0" y="320096"/>
                </a:lnTo>
                <a:lnTo>
                  <a:pt x="25456" y="294641"/>
                </a:lnTo>
                <a:lnTo>
                  <a:pt x="222512" y="491698"/>
                </a:lnTo>
                <a:lnTo>
                  <a:pt x="22251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fontScale="2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sp>
        <p:nvSpPr>
          <p:cNvPr id="14" name="任意多边形 13"/>
          <p:cNvSpPr/>
          <p:nvPr>
            <p:custDataLst>
              <p:tags r:id="rId11"/>
            </p:custDataLst>
          </p:nvPr>
        </p:nvSpPr>
        <p:spPr>
          <a:xfrm>
            <a:off x="8945880" y="5997575"/>
            <a:ext cx="3246120" cy="860425"/>
          </a:xfrm>
          <a:custGeom>
            <a:avLst/>
            <a:gdLst/>
            <a:ahLst/>
            <a:cxnLst>
              <a:cxn ang="3">
                <a:pos x="hc" y="t"/>
              </a:cxn>
              <a:cxn ang="cd2">
                <a:pos x="l" y="vc"/>
              </a:cxn>
              <a:cxn ang="cd4">
                <a:pos x="hc" y="b"/>
              </a:cxn>
              <a:cxn ang="0">
                <a:pos x="r" y="vc"/>
              </a:cxn>
            </a:cxnLst>
            <a:rect l="l" t="t" r="r" b="b"/>
            <a:pathLst>
              <a:path w="5112" h="1355">
                <a:moveTo>
                  <a:pt x="301" y="0"/>
                </a:moveTo>
                <a:lnTo>
                  <a:pt x="5112" y="0"/>
                </a:lnTo>
                <a:lnTo>
                  <a:pt x="5112" y="1355"/>
                </a:lnTo>
                <a:lnTo>
                  <a:pt x="0" y="1355"/>
                </a:lnTo>
                <a:lnTo>
                  <a:pt x="0" y="301"/>
                </a:lnTo>
                <a:cubicBezTo>
                  <a:pt x="0" y="135"/>
                  <a:pt x="135" y="0"/>
                  <a:pt x="30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sp>
        <p:nvSpPr>
          <p:cNvPr id="9" name="署名"/>
          <p:cNvSpPr txBox="1">
            <a:spLocks noGrp="1"/>
          </p:cNvSpPr>
          <p:nvPr>
            <p:ph type="body" idx="3" hasCustomPrompt="1"/>
            <p:custDataLst>
              <p:tags r:id="rId12"/>
            </p:custDataLst>
          </p:nvPr>
        </p:nvSpPr>
        <p:spPr>
          <a:xfrm>
            <a:off x="2273300" y="4438650"/>
            <a:ext cx="7589520" cy="661670"/>
          </a:xfrm>
          <a:prstGeom prst="rect">
            <a:avLst/>
          </a:prstGeom>
          <a:noFill/>
        </p:spPr>
        <p:txBody>
          <a:bodyPr wrap="square" lIns="91440" tIns="45720" rIns="91440" bIns="45720" rtlCol="0" anchor="t">
            <a:normAutofit/>
          </a:bodyPr>
          <a:lstStyle>
            <a:lvl1pPr marL="0" marR="0" lvl="0" algn="r" defTabSz="914400" rtl="0" eaLnBrk="1" fontAlgn="auto" latinLnBrk="0" hangingPunct="1">
              <a:lnSpc>
                <a:spcPct val="100000"/>
              </a:lnSpc>
              <a:buClrTx/>
              <a:buSzTx/>
              <a:buFontTx/>
              <a:buNone/>
              <a:defRPr kumimoji="0" lang="zh-CN" altLang="en-US" sz="2000" b="0" i="0" u="none" strike="noStrike" kern="1200" cap="none" spc="0" normalizeH="0" baseline="0" noProof="1">
                <a:solidFill>
                  <a:schemeClr val="tx1">
                    <a:lumMod val="85000"/>
                    <a:lumOff val="15000"/>
                  </a:schemeClr>
                </a:solidFill>
                <a:latin typeface="MiSans Heavy" panose="00000A00000000000000" charset="-122"/>
                <a:ea typeface="MiSans Heavy" panose="00000A00000000000000" charset="-122"/>
                <a:cs typeface="MiSans Normal" panose="00000500000000000000" charset="-122"/>
                <a:sym typeface="+mn-ea"/>
              </a:defRPr>
            </a:lvl1pPr>
          </a:lstStyle>
          <a:p>
            <a:pPr lvl="0" algn="r">
              <a:buClrTx/>
              <a:buSzTx/>
              <a:buFontTx/>
            </a:pPr>
            <a:r>
              <a:rPr dirty="0">
                <a:sym typeface="+mn-ea"/>
              </a:rPr>
              <a:t>单击编辑文本</a:t>
            </a:r>
          </a:p>
        </p:txBody>
      </p:sp>
      <p:sp>
        <p:nvSpPr>
          <p:cNvPr id="8" name="副标题"/>
          <p:cNvSpPr txBox="1">
            <a:spLocks noGrp="1"/>
          </p:cNvSpPr>
          <p:nvPr>
            <p:ph type="body" idx="2" hasCustomPrompt="1"/>
            <p:custDataLst>
              <p:tags r:id="rId13"/>
            </p:custDataLst>
          </p:nvPr>
        </p:nvSpPr>
        <p:spPr>
          <a:xfrm>
            <a:off x="2273935" y="1953895"/>
            <a:ext cx="8413115" cy="556260"/>
          </a:xfrm>
          <a:prstGeom prst="rect">
            <a:avLst/>
          </a:prstGeom>
          <a:noFill/>
        </p:spPr>
        <p:txBody>
          <a:bodyPr wrap="square" lIns="91440" tIns="45720" rIns="144145" bIns="45720" rtlCol="0" anchor="t">
            <a:normAutofit/>
          </a:bodyPr>
          <a:lstStyle>
            <a:lvl1pPr marL="0" marR="0" lvl="0" algn="r" defTabSz="914400" rtl="0" eaLnBrk="1" fontAlgn="auto" latinLnBrk="0" hangingPunct="1">
              <a:lnSpc>
                <a:spcPct val="100000"/>
              </a:lnSpc>
              <a:buClrTx/>
              <a:buSzTx/>
              <a:buFontTx/>
              <a:buNone/>
              <a:defRPr kumimoji="0" lang="zh-CN" altLang="en-US" sz="2400" b="0" i="0" u="none" strike="noStrike" kern="1200" cap="none" spc="0" normalizeH="0" baseline="0" noProof="1">
                <a:solidFill>
                  <a:schemeClr val="tx1">
                    <a:lumMod val="50000"/>
                    <a:lumOff val="50000"/>
                  </a:schemeClr>
                </a:solidFill>
                <a:latin typeface="+mj-ea"/>
                <a:ea typeface="+mj-ea"/>
                <a:cs typeface="MiSans Normal" panose="00000500000000000000" charset="-122"/>
                <a:sym typeface="+mn-ea"/>
              </a:defRPr>
            </a:lvl1pPr>
          </a:lstStyle>
          <a:p>
            <a:pPr lvl="0" algn="r">
              <a:buClrTx/>
              <a:buSzTx/>
              <a:buFontTx/>
            </a:pPr>
            <a:r>
              <a:rPr>
                <a:sym typeface="+mn-ea"/>
              </a:rPr>
              <a:t>单击此处编辑母版副标题样式</a:t>
            </a:r>
          </a:p>
        </p:txBody>
      </p:sp>
      <p:sp>
        <p:nvSpPr>
          <p:cNvPr id="7" name="标题"/>
          <p:cNvSpPr txBox="1">
            <a:spLocks noGrp="1"/>
          </p:cNvSpPr>
          <p:nvPr>
            <p:ph type="title" idx="1" hasCustomPrompt="1"/>
            <p:custDataLst>
              <p:tags r:id="rId14"/>
            </p:custDataLst>
          </p:nvPr>
        </p:nvSpPr>
        <p:spPr>
          <a:xfrm>
            <a:off x="2273300" y="2510155"/>
            <a:ext cx="8413750" cy="1709420"/>
          </a:xfrm>
          <a:prstGeom prst="rect">
            <a:avLst/>
          </a:prstGeom>
          <a:noFill/>
        </p:spPr>
        <p:txBody>
          <a:bodyPr wrap="square" lIns="91440" tIns="45720" rIns="91440" bIns="45720" rtlCol="0" anchor="t">
            <a:normAutofit/>
          </a:bodyPr>
          <a:lstStyle>
            <a:lvl1pPr marL="0" marR="0" lvl="0" algn="r" defTabSz="914400" rtl="0" eaLnBrk="1" fontAlgn="auto" latinLnBrk="0" hangingPunct="1">
              <a:lnSpc>
                <a:spcPct val="100000"/>
              </a:lnSpc>
              <a:buClrTx/>
              <a:buSzTx/>
              <a:buFontTx/>
              <a:buNone/>
              <a:defRPr kumimoji="0" lang="zh-CN" altLang="en-US" sz="7200" b="0" i="0" u="none" strike="noStrike" kern="1200" cap="none" spc="0" normalizeH="0" baseline="0" noProof="1" dirty="0">
                <a:solidFill>
                  <a:schemeClr val="tx1">
                    <a:lumMod val="85000"/>
                    <a:lumOff val="15000"/>
                  </a:schemeClr>
                </a:solidFill>
                <a:latin typeface="+mj-ea"/>
                <a:ea typeface="+mj-ea"/>
                <a:cs typeface="MiSans Heavy" panose="00000A00000000000000" charset="-122"/>
                <a:sym typeface="+mn-ea"/>
              </a:defRPr>
            </a:lvl1pPr>
          </a:lstStyle>
          <a:p>
            <a:pPr lvl="0" algn="r">
              <a:buClrTx/>
              <a:buSzTx/>
              <a:buFontTx/>
            </a:pPr>
            <a:r>
              <a:rPr>
                <a:sym typeface="+mn-ea"/>
              </a:rPr>
              <a:t>单击此处编辑标题</a:t>
            </a:r>
          </a:p>
        </p:txBody>
      </p:sp>
      <p:sp>
        <p:nvSpPr>
          <p:cNvPr id="4" name="日期占位符 3"/>
          <p:cNvSpPr>
            <a:spLocks noGrp="1"/>
          </p:cNvSpPr>
          <p:nvPr>
            <p:ph type="dt" sz="half" idx="10"/>
            <p:custDataLst>
              <p:tags r:id="rId15"/>
            </p:custDataLst>
          </p:nvPr>
        </p:nvSpPr>
        <p:spPr>
          <a:xfrm>
            <a:off x="612000" y="6314400"/>
            <a:ext cx="2700000" cy="316800"/>
          </a:xfrm>
        </p:spPr>
        <p:txBody>
          <a:bodyPr/>
          <a:lstStyle/>
          <a:p>
            <a:fld id="{760FBDFE-C587-4B4C-A407-44438C67B59E}" type="datetimeFigureOut">
              <a:rPr lang="zh-CN" altLang="en-US" smtClean="0"/>
              <a:t>2024/1/9</a:t>
            </a:fld>
            <a:endParaRPr lang="zh-CN" altLang="en-US"/>
          </a:p>
        </p:txBody>
      </p:sp>
      <p:sp>
        <p:nvSpPr>
          <p:cNvPr id="5" name="页脚占位符 4"/>
          <p:cNvSpPr>
            <a:spLocks noGrp="1"/>
          </p:cNvSpPr>
          <p:nvPr>
            <p:ph type="ftr" sz="quarter" idx="11"/>
            <p:custDataLst>
              <p:tags r:id="rId16"/>
            </p:custDataLst>
          </p:nvPr>
        </p:nvSpPr>
        <p:spPr>
          <a:xfrm>
            <a:off x="4116000" y="6314400"/>
            <a:ext cx="3960000" cy="316800"/>
          </a:xfrm>
        </p:spPr>
        <p:txBody>
          <a:bodyPr/>
          <a:lstStyle/>
          <a:p>
            <a:endParaRPr lang="zh-CN" altLang="en-US" dirty="0"/>
          </a:p>
        </p:txBody>
      </p:sp>
      <p:sp>
        <p:nvSpPr>
          <p:cNvPr id="6" name="灯片编号占位符 5"/>
          <p:cNvSpPr>
            <a:spLocks noGrp="1"/>
          </p:cNvSpPr>
          <p:nvPr>
            <p:ph type="sldNum" sz="quarter" idx="12"/>
            <p:custDataLst>
              <p:tags r:id="rId17"/>
            </p:custDataLst>
          </p:nvPr>
        </p:nvSpPr>
        <p:spPr>
          <a:xfrm>
            <a:off x="8877600" y="6314400"/>
            <a:ext cx="2700000" cy="316800"/>
          </a:xfrm>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8" name="正文"/>
          <p:cNvSpPr txBox="1">
            <a:spLocks noGrp="1"/>
          </p:cNvSpPr>
          <p:nvPr>
            <p:ph idx="3"/>
            <p:custDataLst>
              <p:tags r:id="rId1"/>
            </p:custDataLst>
          </p:nvPr>
        </p:nvSpPr>
        <p:spPr>
          <a:xfrm>
            <a:off x="608400" y="1490400"/>
            <a:ext cx="10969200" cy="4759200"/>
          </a:xfrm>
          <a:prstGeom prst="rect">
            <a:avLst/>
          </a:prstGeom>
          <a:ln>
            <a:noFill/>
            <a:prstDash val="sysDash"/>
          </a:ln>
        </p:spPr>
        <p:txBody>
          <a:bodyPr vert="horz" lIns="90000" tIns="46800" rIns="90000" bIns="46800" rtlCol="0">
            <a:normAutofit/>
          </a:bodyPr>
          <a:lstStyle>
            <a:defPPr>
              <a:defRPr lang="zh-CN"/>
            </a:defPPr>
            <a:lvl1pPr marL="228600" marR="0" lvl="0" indent="-228600" algn="l" defTabSz="914400" rtl="0" eaLnBrk="1" fontAlgn="auto" latinLnBrk="0" hangingPunct="1">
              <a:lnSpc>
                <a:spcPct val="130000"/>
              </a:lnSpc>
              <a:spcBef>
                <a:spcPts val="1200"/>
              </a:spcBef>
              <a:spcAft>
                <a:spcPts val="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iSans Normal" panose="00000500000000000000" charset="-122"/>
                <a:sym typeface="+mn-ea"/>
              </a:defRPr>
            </a:lvl1pPr>
            <a:lvl2pPr marL="449580" marR="0" lvl="1" indent="-231775"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ln>
                  <a:noFill/>
                  <a:prstDash val="sysDot"/>
                </a:ln>
                <a:solidFill>
                  <a:schemeClr val="tx1">
                    <a:lumMod val="50000"/>
                    <a:lumOff val="50000"/>
                  </a:schemeClr>
                </a:solidFill>
                <a:uFillTx/>
                <a:latin typeface="+mn-ea"/>
                <a:ea typeface="+mn-ea"/>
              </a:defRPr>
            </a:lvl2pPr>
            <a:lvl3pPr marL="719455" marR="0" lvl="2" indent="-276225"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ln>
                  <a:noFill/>
                  <a:prstDash val="sysDot"/>
                </a:ln>
                <a:solidFill>
                  <a:schemeClr val="tx1">
                    <a:lumMod val="50000"/>
                    <a:lumOff val="50000"/>
                  </a:schemeClr>
                </a:solidFill>
                <a:uFillTx/>
                <a:latin typeface="+mn-ea"/>
                <a:ea typeface="+mn-ea"/>
              </a:defRPr>
            </a:lvl3pPr>
            <a:lvl4pPr marL="987425" marR="0" lvl="3" indent="-262255" fontAlgn="auto">
              <a:lnSpc>
                <a:spcPct val="120000"/>
              </a:lnSpc>
              <a:spcBef>
                <a:spcPts val="0"/>
              </a:spcBef>
              <a:spcAft>
                <a:spcPts val="300"/>
              </a:spcAft>
              <a:buFont typeface="Wingdings" panose="05000000000000000000" charset="0"/>
              <a:buChar char=""/>
              <a:tabLst>
                <a:tab pos="899795" algn="l"/>
              </a:tabLst>
              <a:defRPr kumimoji="0" sz="1400" b="0" i="0" u="none" strike="noStrike" cap="none" spc="150" normalizeH="0" baseline="0">
                <a:ln>
                  <a:noFill/>
                  <a:prstDash val="sysDot"/>
                </a:ln>
                <a:solidFill>
                  <a:schemeClr val="tx1">
                    <a:lumMod val="50000"/>
                    <a:lumOff val="50000"/>
                  </a:schemeClr>
                </a:solidFill>
                <a:uFillTx/>
                <a:latin typeface="+mn-ea"/>
                <a:ea typeface="+mn-ea"/>
              </a:defRPr>
            </a:lvl4pPr>
            <a:lvl5pPr marL="1256030" marR="0" lvl="4" indent="-262255"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ln>
                  <a:noFill/>
                  <a:prstDash val="sysDot"/>
                </a:ln>
                <a:solidFill>
                  <a:schemeClr val="tx1">
                    <a:lumMod val="50000"/>
                    <a:lumOff val="50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spcBef>
                <a:spcPts val="1200"/>
              </a:spcBef>
              <a:spcAft>
                <a:spcPts val="0"/>
              </a:spcAft>
            </a:pPr>
            <a:r>
              <a:rPr>
                <a:sym typeface="+mn-ea"/>
              </a:rPr>
              <a:t>单击此处编辑母版文本样式</a:t>
            </a:r>
          </a:p>
          <a:p>
            <a:pPr lvl="1">
              <a:spcBef>
                <a:spcPts val="1200"/>
              </a:spcBef>
              <a:spcAft>
                <a:spcPts val="0"/>
              </a:spcAft>
            </a:pPr>
            <a:r>
              <a:rPr>
                <a:sym typeface="+mn-ea"/>
              </a:rPr>
              <a:t>第二级</a:t>
            </a:r>
          </a:p>
          <a:p>
            <a:pPr lvl="2">
              <a:spcBef>
                <a:spcPts val="1200"/>
              </a:spcBef>
              <a:spcAft>
                <a:spcPts val="0"/>
              </a:spcAft>
            </a:pPr>
            <a:r>
              <a:rPr>
                <a:sym typeface="+mn-ea"/>
              </a:rPr>
              <a:t>第三级</a:t>
            </a:r>
          </a:p>
          <a:p>
            <a:pPr lvl="3">
              <a:spcBef>
                <a:spcPts val="1200"/>
              </a:spcBef>
              <a:spcAft>
                <a:spcPts val="0"/>
              </a:spcAft>
            </a:pPr>
            <a:r>
              <a:rPr>
                <a:sym typeface="+mn-ea"/>
              </a:rPr>
              <a:t>第四级</a:t>
            </a:r>
          </a:p>
          <a:p>
            <a:pPr lvl="4">
              <a:spcBef>
                <a:spcPts val="1200"/>
              </a:spcBef>
              <a:spcAft>
                <a:spcPts val="0"/>
              </a:spcAft>
            </a:pPr>
            <a:r>
              <a:rPr>
                <a:sym typeface="+mn-ea"/>
              </a:rPr>
              <a:t>第五级</a:t>
            </a:r>
          </a:p>
        </p:txBody>
      </p:sp>
      <p:sp>
        <p:nvSpPr>
          <p:cNvPr id="14" name="任意多边形 13"/>
          <p:cNvSpPr/>
          <p:nvPr>
            <p:custDataLst>
              <p:tags r:id="rId2"/>
            </p:custDataLst>
          </p:nvPr>
        </p:nvSpPr>
        <p:spPr>
          <a:xfrm rot="5400000" flipV="1">
            <a:off x="-300990" y="301625"/>
            <a:ext cx="987425" cy="384810"/>
          </a:xfrm>
          <a:custGeom>
            <a:avLst/>
            <a:gdLst/>
            <a:ahLst/>
            <a:cxnLst>
              <a:cxn ang="3">
                <a:pos x="hc" y="t"/>
              </a:cxn>
              <a:cxn ang="cd2">
                <a:pos x="l" y="vc"/>
              </a:cxn>
              <a:cxn ang="cd4">
                <a:pos x="hc" y="b"/>
              </a:cxn>
              <a:cxn ang="0">
                <a:pos x="r" y="vc"/>
              </a:cxn>
            </a:cxnLst>
            <a:rect l="l" t="t" r="r" b="b"/>
            <a:pathLst>
              <a:path w="2001" h="606">
                <a:moveTo>
                  <a:pt x="0" y="0"/>
                </a:moveTo>
                <a:lnTo>
                  <a:pt x="2001" y="0"/>
                </a:lnTo>
                <a:lnTo>
                  <a:pt x="2001" y="256"/>
                </a:lnTo>
                <a:cubicBezTo>
                  <a:pt x="2001" y="450"/>
                  <a:pt x="1845" y="606"/>
                  <a:pt x="1651" y="606"/>
                </a:cubicBezTo>
                <a:lnTo>
                  <a:pt x="0" y="606"/>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sp>
        <p:nvSpPr>
          <p:cNvPr id="7" name="标题"/>
          <p:cNvSpPr txBox="1">
            <a:spLocks noGrp="1"/>
          </p:cNvSpPr>
          <p:nvPr>
            <p:ph type="title" idx="1"/>
            <p:custDataLst>
              <p:tags r:id="rId3"/>
            </p:custDataLst>
          </p:nvPr>
        </p:nvSpPr>
        <p:spPr>
          <a:xfrm>
            <a:off x="608330" y="397510"/>
            <a:ext cx="10968990" cy="678815"/>
          </a:xfrm>
          <a:prstGeom prst="rect">
            <a:avLst/>
          </a:prstGeom>
          <a:noFill/>
        </p:spPr>
        <p:txBody>
          <a:bodyPr wrap="square" rtlCol="0" anchor="b" anchorCtr="0">
            <a:normAutofit/>
          </a:bodyPr>
          <a:lstStyle>
            <a:lvl1pPr marL="0" marR="0" lvl="0" algn="l" defTabSz="914400" rtl="0" eaLnBrk="1" fontAlgn="auto" latinLnBrk="0" hangingPunct="1">
              <a:lnSpc>
                <a:spcPct val="100000"/>
              </a:lnSpc>
              <a:buClrTx/>
              <a:buSzTx/>
              <a:buFontTx/>
              <a:buNone/>
              <a:defRPr kumimoji="0" lang="zh-CN" altLang="en-US" sz="3200" b="0" i="0" u="none" strike="noStrike" kern="1200" cap="none" spc="300" normalizeH="0" baseline="0" noProof="1" dirty="0">
                <a:ln>
                  <a:noFill/>
                  <a:prstDash val="sysDot"/>
                </a:ln>
                <a:solidFill>
                  <a:schemeClr val="tx1">
                    <a:lumMod val="85000"/>
                    <a:lumOff val="15000"/>
                  </a:schemeClr>
                </a:solidFill>
                <a:latin typeface="+mj-lt"/>
                <a:ea typeface="+mj-lt"/>
                <a:cs typeface="MiSans Normal" panose="00000500000000000000" charset="-122"/>
                <a:sym typeface="+mn-ea"/>
              </a:defRPr>
            </a:lvl1pPr>
          </a:lstStyle>
          <a:p>
            <a:pPr lvl="0" algn="l">
              <a:buClrTx/>
              <a:buSzTx/>
              <a:buFontTx/>
            </a:pPr>
            <a:r>
              <a:rPr>
                <a:sym typeface="+mn-ea"/>
              </a:rPr>
              <a:t>单击此处编辑母版标题样式</a:t>
            </a:r>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t>2024/1/9</a:t>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dirty="0"/>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目录">
    <p:spTree>
      <p:nvGrpSpPr>
        <p:cNvPr id="1" name=""/>
        <p:cNvGrpSpPr/>
        <p:nvPr/>
      </p:nvGrpSpPr>
      <p:grpSpPr>
        <a:xfrm>
          <a:off x="0" y="0"/>
          <a:ext cx="0" cy="0"/>
          <a:chOff x="0" y="0"/>
          <a:chExt cx="0" cy="0"/>
        </a:xfrm>
      </p:grpSpPr>
      <p:cxnSp>
        <p:nvCxnSpPr>
          <p:cNvPr id="60" name="直接连接符 59"/>
          <p:cNvCxnSpPr/>
          <p:nvPr>
            <p:custDataLst>
              <p:tags r:id="rId1"/>
            </p:custDataLst>
          </p:nvPr>
        </p:nvCxnSpPr>
        <p:spPr>
          <a:xfrm>
            <a:off x="3509010" y="1475105"/>
            <a:ext cx="0" cy="4572000"/>
          </a:xfrm>
          <a:prstGeom prst="line">
            <a:avLst/>
          </a:prstGeom>
          <a:ln>
            <a:solidFill>
              <a:schemeClr val="bg2">
                <a:lumMod val="50000"/>
                <a:alpha val="2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 name="任意多边形 7"/>
          <p:cNvSpPr/>
          <p:nvPr>
            <p:custDataLst>
              <p:tags r:id="rId2"/>
            </p:custDataLst>
          </p:nvPr>
        </p:nvSpPr>
        <p:spPr>
          <a:xfrm>
            <a:off x="-18415" y="0"/>
            <a:ext cx="2251075" cy="871855"/>
          </a:xfrm>
          <a:custGeom>
            <a:avLst/>
            <a:gdLst/>
            <a:ahLst/>
            <a:cxnLst>
              <a:cxn ang="3">
                <a:pos x="hc" y="t"/>
              </a:cxn>
              <a:cxn ang="cd2">
                <a:pos x="l" y="vc"/>
              </a:cxn>
              <a:cxn ang="cd4">
                <a:pos x="hc" y="b"/>
              </a:cxn>
              <a:cxn ang="0">
                <a:pos x="r" y="vc"/>
              </a:cxn>
            </a:cxnLst>
            <a:rect l="l" t="t" r="r" b="b"/>
            <a:pathLst>
              <a:path w="3545" h="1373">
                <a:moveTo>
                  <a:pt x="0" y="0"/>
                </a:moveTo>
                <a:lnTo>
                  <a:pt x="3545" y="0"/>
                </a:lnTo>
                <a:lnTo>
                  <a:pt x="3545" y="1023"/>
                </a:lnTo>
                <a:cubicBezTo>
                  <a:pt x="3545" y="1217"/>
                  <a:pt x="3389" y="1373"/>
                  <a:pt x="3195" y="1373"/>
                </a:cubicBezTo>
                <a:lnTo>
                  <a:pt x="9" y="1373"/>
                </a:lnTo>
                <a:lnTo>
                  <a:pt x="0" y="137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sp>
        <p:nvSpPr>
          <p:cNvPr id="7" name="副标题"/>
          <p:cNvSpPr txBox="1">
            <a:spLocks noGrp="1"/>
          </p:cNvSpPr>
          <p:nvPr>
            <p:ph type="body" idx="2" hasCustomPrompt="1"/>
            <p:custDataLst>
              <p:tags r:id="rId3"/>
            </p:custDataLst>
          </p:nvPr>
        </p:nvSpPr>
        <p:spPr>
          <a:xfrm>
            <a:off x="1165860" y="4138930"/>
            <a:ext cx="1375408" cy="1951990"/>
          </a:xfrm>
          <a:prstGeom prst="rect">
            <a:avLst/>
          </a:prstGeom>
          <a:noFill/>
        </p:spPr>
        <p:txBody>
          <a:bodyPr vert="eaVert" wrap="square" lIns="91440" tIns="45720" rIns="91440" bIns="45720" rtlCol="0" anchor="ctr">
            <a:normAutofit/>
          </a:bodyPr>
          <a:lstStyle>
            <a:lvl1pPr marL="0" marR="0" lvl="0" algn="just" defTabSz="914400" rtl="0" eaLnBrk="1" fontAlgn="auto" latinLnBrk="0" hangingPunct="1">
              <a:lnSpc>
                <a:spcPct val="100000"/>
              </a:lnSpc>
              <a:buClrTx/>
              <a:buSzTx/>
              <a:buFontTx/>
              <a:buNone/>
              <a:defRPr kumimoji="0" lang="en-US" altLang="zh-CN" sz="2000" b="0" i="0" u="none" strike="noStrike" kern="1200" cap="none" spc="0" normalizeH="0" baseline="0" noProof="1">
                <a:solidFill>
                  <a:schemeClr val="bg1">
                    <a:lumMod val="85000"/>
                  </a:schemeClr>
                </a:solidFill>
                <a:latin typeface="MiSans Heavy" panose="00000A00000000000000" charset="-122"/>
                <a:ea typeface="MiSans Heavy" panose="00000A00000000000000" charset="-122"/>
                <a:cs typeface="MiSans Normal" panose="00000500000000000000" charset="-122"/>
                <a:sym typeface="+mn-ea"/>
              </a:defRPr>
            </a:lvl1pPr>
          </a:lstStyle>
          <a:p>
            <a:pPr lvl="0" algn="just">
              <a:buClrTx/>
              <a:buSzTx/>
              <a:buFontTx/>
            </a:pPr>
            <a:r>
              <a:rPr dirty="0" err="1">
                <a:sym typeface="+mn-ea"/>
              </a:rPr>
              <a:t>单击编辑副标题</a:t>
            </a:r>
            <a:endParaRPr dirty="0">
              <a:sym typeface="+mn-ea"/>
            </a:endParaRPr>
          </a:p>
        </p:txBody>
      </p:sp>
      <p:sp>
        <p:nvSpPr>
          <p:cNvPr id="6" name="标题"/>
          <p:cNvSpPr txBox="1">
            <a:spLocks noGrp="1"/>
          </p:cNvSpPr>
          <p:nvPr>
            <p:ph type="title" idx="1" hasCustomPrompt="1"/>
            <p:custDataLst>
              <p:tags r:id="rId4"/>
            </p:custDataLst>
          </p:nvPr>
        </p:nvSpPr>
        <p:spPr>
          <a:xfrm>
            <a:off x="1166495" y="1793240"/>
            <a:ext cx="1375410" cy="2122210"/>
          </a:xfrm>
          <a:prstGeom prst="rect">
            <a:avLst/>
          </a:prstGeom>
          <a:noFill/>
        </p:spPr>
        <p:txBody>
          <a:bodyPr vert="eaVert" wrap="square" lIns="91440" tIns="45720" rIns="91440" bIns="45720" rtlCol="0" anchor="ctr">
            <a:normAutofit/>
          </a:bodyPr>
          <a:lstStyle>
            <a:lvl1pPr marL="0" marR="0" lvl="0" algn="r" defTabSz="914400" rtl="0" eaLnBrk="1" fontAlgn="auto" latinLnBrk="0" hangingPunct="1">
              <a:lnSpc>
                <a:spcPct val="100000"/>
              </a:lnSpc>
              <a:buClrTx/>
              <a:buSzTx/>
              <a:buFontTx/>
              <a:buNone/>
              <a:defRPr kumimoji="0" lang="zh-CN" altLang="en-US" sz="6000" b="0" i="0" u="none" strike="noStrike" kern="1200" cap="none" spc="0" normalizeH="0" baseline="0" noProof="1">
                <a:solidFill>
                  <a:schemeClr val="tx1">
                    <a:lumMod val="85000"/>
                    <a:lumOff val="15000"/>
                  </a:schemeClr>
                </a:solidFill>
                <a:latin typeface="+mj-ea"/>
                <a:ea typeface="+mj-ea"/>
                <a:cs typeface="MiSans Normal" panose="00000500000000000000" charset="-122"/>
                <a:sym typeface="+mn-ea"/>
              </a:defRPr>
            </a:lvl1pPr>
          </a:lstStyle>
          <a:p>
            <a:pPr lvl="0" algn="l">
              <a:buClrTx/>
              <a:buSzTx/>
              <a:buFontTx/>
            </a:pPr>
            <a:r>
              <a:rPr dirty="0">
                <a:sym typeface="+mn-ea"/>
              </a:rPr>
              <a:t>标题</a:t>
            </a:r>
          </a:p>
        </p:txBody>
      </p:sp>
      <p:sp>
        <p:nvSpPr>
          <p:cNvPr id="3" name="日期占位符 2"/>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t>2024/1/9</a:t>
            </a:fld>
            <a:endParaRPr lang="zh-CN" altLang="en-US"/>
          </a:p>
        </p:txBody>
      </p:sp>
      <p:sp>
        <p:nvSpPr>
          <p:cNvPr id="4" name="页脚占位符 3"/>
          <p:cNvSpPr>
            <a:spLocks noGrp="1"/>
          </p:cNvSpPr>
          <p:nvPr>
            <p:ph type="ftr" sz="quarter" idx="11"/>
            <p:custDataLst>
              <p:tags r:id="rId6"/>
            </p:custDataLst>
          </p:nvPr>
        </p:nvSpPr>
        <p:spPr>
          <a:xfrm>
            <a:off x="4116000" y="6314400"/>
            <a:ext cx="3960000" cy="316800"/>
          </a:xfrm>
        </p:spPr>
        <p:txBody>
          <a:bodyPr/>
          <a:lstStyle/>
          <a:p>
            <a:endParaRPr lang="zh-CN" altLang="en-US" dirty="0"/>
          </a:p>
        </p:txBody>
      </p:sp>
      <p:sp>
        <p:nvSpPr>
          <p:cNvPr id="5" name="灯片编号占位符 4"/>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2" name="椭圆 11"/>
          <p:cNvSpPr/>
          <p:nvPr>
            <p:custDataLst>
              <p:tags r:id="rId1"/>
            </p:custDataLst>
          </p:nvPr>
        </p:nvSpPr>
        <p:spPr>
          <a:xfrm rot="16200000">
            <a:off x="977900" y="1336040"/>
            <a:ext cx="4351020" cy="4351020"/>
          </a:xfrm>
          <a:prstGeom prst="ellipse">
            <a:avLst/>
          </a:prstGeom>
          <a:solidFill>
            <a:schemeClr val="lt1"/>
          </a:solidFill>
          <a:ln>
            <a:noFill/>
          </a:ln>
          <a:effectLst>
            <a:outerShdw blurRad="495300" dist="38100" dir="2700000" algn="tl" rotWithShape="0">
              <a:schemeClr val="accent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olidFill>
                <a:schemeClr val="lt1"/>
              </a:solidFill>
              <a:cs typeface="MiSans Normal" panose="00000500000000000000" charset="-122"/>
            </a:endParaRPr>
          </a:p>
        </p:txBody>
      </p:sp>
      <p:sp>
        <p:nvSpPr>
          <p:cNvPr id="11" name="椭圆 10"/>
          <p:cNvSpPr/>
          <p:nvPr>
            <p:custDataLst>
              <p:tags r:id="rId2"/>
            </p:custDataLst>
          </p:nvPr>
        </p:nvSpPr>
        <p:spPr>
          <a:xfrm rot="16200000">
            <a:off x="1828800" y="2186940"/>
            <a:ext cx="2649220" cy="2649220"/>
          </a:xfrm>
          <a:prstGeom prst="ellipse">
            <a:avLst/>
          </a:prstGeom>
          <a:solidFill>
            <a:schemeClr val="lt1"/>
          </a:solidFill>
          <a:ln>
            <a:noFill/>
          </a:ln>
          <a:effectLst>
            <a:outerShdw blurRad="495300" dist="38100" dir="2700000" algn="tl" rotWithShape="0">
              <a:schemeClr val="accent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olidFill>
                <a:schemeClr val="lt1"/>
              </a:solidFill>
              <a:cs typeface="MiSans Normal" panose="00000500000000000000" charset="-122"/>
            </a:endParaRPr>
          </a:p>
        </p:txBody>
      </p:sp>
      <p:sp>
        <p:nvSpPr>
          <p:cNvPr id="9" name="弧形 8"/>
          <p:cNvSpPr/>
          <p:nvPr>
            <p:custDataLst>
              <p:tags r:id="rId3"/>
            </p:custDataLst>
          </p:nvPr>
        </p:nvSpPr>
        <p:spPr>
          <a:xfrm>
            <a:off x="301625" y="659765"/>
            <a:ext cx="5703570" cy="5703570"/>
          </a:xfrm>
          <a:prstGeom prst="arc">
            <a:avLst>
              <a:gd name="adj1" fmla="val 16200000"/>
              <a:gd name="adj2" fmla="val 5319923"/>
            </a:avLst>
          </a:prstGeom>
          <a:ln>
            <a:solidFill>
              <a:schemeClr val="bg2">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iSans Normal" panose="00000500000000000000" charset="-122"/>
            </a:endParaRPr>
          </a:p>
        </p:txBody>
      </p:sp>
      <p:sp>
        <p:nvSpPr>
          <p:cNvPr id="10" name="圆角矩形 9"/>
          <p:cNvSpPr/>
          <p:nvPr>
            <p:custDataLst>
              <p:tags r:id="rId4"/>
            </p:custDataLst>
          </p:nvPr>
        </p:nvSpPr>
        <p:spPr>
          <a:xfrm rot="10800000">
            <a:off x="6876415" y="3851910"/>
            <a:ext cx="2408555" cy="15938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cs typeface="MiSans Normal" panose="00000500000000000000" charset="-122"/>
            </a:endParaRPr>
          </a:p>
        </p:txBody>
      </p:sp>
      <p:sp>
        <p:nvSpPr>
          <p:cNvPr id="14" name="任意多边形 13"/>
          <p:cNvSpPr/>
          <p:nvPr>
            <p:custDataLst>
              <p:tags r:id="rId5"/>
            </p:custDataLst>
          </p:nvPr>
        </p:nvSpPr>
        <p:spPr>
          <a:xfrm flipV="1">
            <a:off x="8945880" y="0"/>
            <a:ext cx="3246120" cy="860425"/>
          </a:xfrm>
          <a:custGeom>
            <a:avLst/>
            <a:gdLst/>
            <a:ahLst/>
            <a:cxnLst>
              <a:cxn ang="3">
                <a:pos x="hc" y="t"/>
              </a:cxn>
              <a:cxn ang="cd2">
                <a:pos x="l" y="vc"/>
              </a:cxn>
              <a:cxn ang="cd4">
                <a:pos x="hc" y="b"/>
              </a:cxn>
              <a:cxn ang="0">
                <a:pos x="r" y="vc"/>
              </a:cxn>
            </a:cxnLst>
            <a:rect l="l" t="t" r="r" b="b"/>
            <a:pathLst>
              <a:path w="5112" h="1355">
                <a:moveTo>
                  <a:pt x="301" y="0"/>
                </a:moveTo>
                <a:lnTo>
                  <a:pt x="5112" y="0"/>
                </a:lnTo>
                <a:lnTo>
                  <a:pt x="5112" y="1355"/>
                </a:lnTo>
                <a:lnTo>
                  <a:pt x="0" y="1355"/>
                </a:lnTo>
                <a:lnTo>
                  <a:pt x="0" y="301"/>
                </a:lnTo>
                <a:cubicBezTo>
                  <a:pt x="0" y="135"/>
                  <a:pt x="135" y="0"/>
                  <a:pt x="30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sp>
        <p:nvSpPr>
          <p:cNvPr id="8" name="节编号"/>
          <p:cNvSpPr txBox="1">
            <a:spLocks noGrp="1"/>
          </p:cNvSpPr>
          <p:nvPr>
            <p:ph type="body" idx="2" hasCustomPrompt="1"/>
            <p:custDataLst>
              <p:tags r:id="rId6"/>
            </p:custDataLst>
          </p:nvPr>
        </p:nvSpPr>
        <p:spPr>
          <a:xfrm>
            <a:off x="1828800" y="3004185"/>
            <a:ext cx="2649220" cy="1208405"/>
          </a:xfrm>
          <a:prstGeom prst="rect">
            <a:avLst/>
          </a:prstGeom>
          <a:noFill/>
        </p:spPr>
        <p:txBody>
          <a:bodyPr wrap="square" lIns="91440" tIns="45720" rIns="91440" bIns="45720" rtlCol="0" anchor="t" anchorCtr="0">
            <a:normAutofit/>
          </a:bodyPr>
          <a:lstStyle>
            <a:lvl1pPr marL="0" marR="0" lvl="0" algn="ctr" defTabSz="914400" rtl="0" eaLnBrk="1" fontAlgn="auto" latinLnBrk="0" hangingPunct="1">
              <a:lnSpc>
                <a:spcPct val="100000"/>
              </a:lnSpc>
              <a:buClrTx/>
              <a:buSzTx/>
              <a:buFontTx/>
              <a:buNone/>
              <a:defRPr kumimoji="0" lang="en-US" altLang="zh-CN" sz="6000" b="0" i="0" u="none" strike="noStrike" kern="1200" cap="none" spc="200" normalizeH="0" baseline="0" noProof="1">
                <a:solidFill>
                  <a:schemeClr val="tx1">
                    <a:lumMod val="85000"/>
                    <a:lumOff val="15000"/>
                  </a:schemeClr>
                </a:solidFill>
                <a:uFillTx/>
                <a:latin typeface="MiSans Heavy" panose="00000A00000000000000" charset="-122"/>
                <a:ea typeface="MiSans Heavy" panose="00000A00000000000000" charset="-122"/>
                <a:cs typeface="MiSans Normal" panose="00000500000000000000" charset="-122"/>
                <a:sym typeface="+mn-ea"/>
              </a:defRPr>
            </a:lvl1pPr>
          </a:lstStyle>
          <a:p>
            <a:pPr lvl="0" algn="ctr">
              <a:buClrTx/>
              <a:buSzTx/>
              <a:buFontTx/>
            </a:pPr>
            <a:r>
              <a:rPr>
                <a:sym typeface="+mn-ea"/>
              </a:rPr>
              <a:t>节编号</a:t>
            </a:r>
          </a:p>
        </p:txBody>
      </p:sp>
      <p:sp>
        <p:nvSpPr>
          <p:cNvPr id="7" name="标题"/>
          <p:cNvSpPr txBox="1">
            <a:spLocks noGrp="1"/>
          </p:cNvSpPr>
          <p:nvPr>
            <p:ph type="title" idx="1" hasCustomPrompt="1"/>
            <p:custDataLst>
              <p:tags r:id="rId7"/>
            </p:custDataLst>
          </p:nvPr>
        </p:nvSpPr>
        <p:spPr>
          <a:xfrm>
            <a:off x="6732905" y="2092325"/>
            <a:ext cx="5005070" cy="1684020"/>
          </a:xfrm>
          <a:prstGeom prst="rect">
            <a:avLst/>
          </a:prstGeom>
          <a:noFill/>
        </p:spPr>
        <p:txBody>
          <a:bodyPr wrap="square" lIns="91440" tIns="45720" rIns="91440" bIns="45720" rtlCol="0" anchor="b" anchorCtr="0">
            <a:normAutofit/>
          </a:bodyPr>
          <a:lstStyle>
            <a:lvl1pPr marL="0" marR="0" lvl="0" algn="l" defTabSz="914400" rtl="0" eaLnBrk="1" fontAlgn="auto" latinLnBrk="0" hangingPunct="1">
              <a:lnSpc>
                <a:spcPct val="100000"/>
              </a:lnSpc>
              <a:buClrTx/>
              <a:buSzTx/>
              <a:buFontTx/>
              <a:buNone/>
              <a:defRPr kumimoji="0" lang="zh-CN" altLang="en-US" sz="4800" b="0" i="0" u="none" strike="noStrike" kern="1200" cap="none" spc="200" normalizeH="0" baseline="0" noProof="1">
                <a:solidFill>
                  <a:schemeClr val="tx1">
                    <a:lumMod val="85000"/>
                    <a:lumOff val="15000"/>
                  </a:schemeClr>
                </a:solidFill>
                <a:uFillTx/>
                <a:latin typeface="+mj-ea"/>
                <a:ea typeface="+mj-ea"/>
                <a:cs typeface="MiSans Normal" panose="00000500000000000000" charset="-122"/>
                <a:sym typeface="+mn-ea"/>
              </a:defRPr>
            </a:lvl1pPr>
          </a:lstStyle>
          <a:p>
            <a:pPr lvl="0" algn="l">
              <a:buClrTx/>
              <a:buSzTx/>
              <a:buFontTx/>
            </a:pPr>
            <a:r>
              <a:rPr>
                <a:sym typeface="+mn-ea"/>
              </a:rPr>
              <a:t>单击编辑标题</a:t>
            </a:r>
          </a:p>
        </p:txBody>
      </p:sp>
      <p:sp>
        <p:nvSpPr>
          <p:cNvPr id="4" name="日期占位符 3"/>
          <p:cNvSpPr>
            <a:spLocks noGrp="1"/>
          </p:cNvSpPr>
          <p:nvPr>
            <p:ph type="dt" sz="half" idx="10"/>
            <p:custDataLst>
              <p:tags r:id="rId8"/>
            </p:custDataLst>
          </p:nvPr>
        </p:nvSpPr>
        <p:spPr>
          <a:xfrm>
            <a:off x="612000" y="6314400"/>
            <a:ext cx="2700000" cy="316800"/>
          </a:xfrm>
        </p:spPr>
        <p:txBody>
          <a:bodyPr/>
          <a:lstStyle/>
          <a:p>
            <a:fld id="{760FBDFE-C587-4B4C-A407-44438C67B59E}" type="datetimeFigureOut">
              <a:rPr lang="zh-CN" altLang="en-US" smtClean="0"/>
              <a:t>2024/1/9</a:t>
            </a:fld>
            <a:endParaRPr lang="zh-CN" altLang="en-US"/>
          </a:p>
        </p:txBody>
      </p:sp>
      <p:sp>
        <p:nvSpPr>
          <p:cNvPr id="5" name="页脚占位符 4"/>
          <p:cNvSpPr>
            <a:spLocks noGrp="1"/>
          </p:cNvSpPr>
          <p:nvPr>
            <p:ph type="ftr" sz="quarter" idx="11"/>
            <p:custDataLst>
              <p:tags r:id="rId9"/>
            </p:custDataLst>
          </p:nvPr>
        </p:nvSpPr>
        <p:spPr>
          <a:xfrm>
            <a:off x="4116000" y="6314400"/>
            <a:ext cx="3960000" cy="316800"/>
          </a:xfrm>
        </p:spPr>
        <p:txBody>
          <a:bodyPr/>
          <a:lstStyle/>
          <a:p>
            <a:endParaRPr lang="zh-CN" altLang="en-US" dirty="0"/>
          </a:p>
        </p:txBody>
      </p:sp>
      <p:sp>
        <p:nvSpPr>
          <p:cNvPr id="6" name="灯片编号占位符 5"/>
          <p:cNvSpPr>
            <a:spLocks noGrp="1"/>
          </p:cNvSpPr>
          <p:nvPr>
            <p:ph type="sldNum" sz="quarter" idx="12"/>
            <p:custDataLst>
              <p:tags r:id="rId10"/>
            </p:custDataLst>
          </p:nvPr>
        </p:nvSpPr>
        <p:spPr>
          <a:xfrm>
            <a:off x="8877600" y="6314400"/>
            <a:ext cx="2700000" cy="316800"/>
          </a:xfrm>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标题和两栏">
    <p:spTree>
      <p:nvGrpSpPr>
        <p:cNvPr id="1" name=""/>
        <p:cNvGrpSpPr/>
        <p:nvPr/>
      </p:nvGrpSpPr>
      <p:grpSpPr>
        <a:xfrm>
          <a:off x="0" y="0"/>
          <a:ext cx="0" cy="0"/>
          <a:chOff x="0" y="0"/>
          <a:chExt cx="0" cy="0"/>
        </a:xfrm>
      </p:grpSpPr>
      <p:sp>
        <p:nvSpPr>
          <p:cNvPr id="10" name="正文"/>
          <p:cNvSpPr txBox="1">
            <a:spLocks noGrp="1"/>
          </p:cNvSpPr>
          <p:nvPr>
            <p:ph idx="4"/>
            <p:custDataLst>
              <p:tags r:id="rId1"/>
            </p:custDataLst>
          </p:nvPr>
        </p:nvSpPr>
        <p:spPr>
          <a:xfrm>
            <a:off x="6400805" y="1490357"/>
            <a:ext cx="5176800" cy="4759236"/>
          </a:xfrm>
          <a:prstGeom prst="rect">
            <a:avLst/>
          </a:prstGeom>
          <a:ln>
            <a:noFill/>
            <a:prstDash val="sysDash"/>
          </a:ln>
        </p:spPr>
        <p:txBody>
          <a:bodyPr vert="horz" lIns="90000" tIns="46800" rIns="90000" bIns="46800" rtlCol="0">
            <a:normAutofit/>
          </a:bodyPr>
          <a:lstStyle>
            <a:defPPr>
              <a:defRPr lang="zh-CN"/>
            </a:defPPr>
            <a:lvl1pPr marL="228600" marR="0" lvl="0" indent="-228600" algn="l" defTabSz="914400" rtl="0" eaLnBrk="1" fontAlgn="auto" latinLnBrk="0" hangingPunct="1">
              <a:lnSpc>
                <a:spcPct val="130000"/>
              </a:lnSpc>
              <a:spcBef>
                <a:spcPts val="1800"/>
              </a:spcBef>
              <a:spcAft>
                <a:spcPts val="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85000"/>
                    <a:lumOff val="15000"/>
                  </a:schemeClr>
                </a:solidFill>
                <a:uFillTx/>
                <a:latin typeface="+mn-ea"/>
                <a:ea typeface="+mn-ea"/>
                <a:cs typeface="MiSans Normal" panose="00000500000000000000" charset="-122"/>
                <a:sym typeface="+mn-ea"/>
              </a:defRPr>
            </a:lvl1pPr>
            <a:lvl2pPr marL="449580" marR="0" lvl="1" indent="-231775"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ln>
                  <a:noFill/>
                  <a:prstDash val="sysDot"/>
                </a:ln>
                <a:solidFill>
                  <a:schemeClr val="tx1">
                    <a:lumMod val="50000"/>
                    <a:lumOff val="50000"/>
                  </a:schemeClr>
                </a:solidFill>
                <a:uFillTx/>
                <a:latin typeface="+mn-ea"/>
                <a:ea typeface="+mn-ea"/>
              </a:defRPr>
            </a:lvl2pPr>
            <a:lvl3pPr marL="719455" marR="0" lvl="2" indent="-276225"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ln>
                  <a:noFill/>
                  <a:prstDash val="sysDot"/>
                </a:ln>
                <a:solidFill>
                  <a:schemeClr val="tx1">
                    <a:lumMod val="50000"/>
                    <a:lumOff val="50000"/>
                  </a:schemeClr>
                </a:solidFill>
                <a:uFillTx/>
                <a:latin typeface="+mn-ea"/>
                <a:ea typeface="+mn-ea"/>
              </a:defRPr>
            </a:lvl3pPr>
            <a:lvl4pPr marL="987425" marR="0" lvl="3" indent="-262255" fontAlgn="auto">
              <a:lnSpc>
                <a:spcPct val="120000"/>
              </a:lnSpc>
              <a:spcBef>
                <a:spcPts val="0"/>
              </a:spcBef>
              <a:spcAft>
                <a:spcPts val="300"/>
              </a:spcAft>
              <a:buFont typeface="Wingdings" panose="05000000000000000000" charset="0"/>
              <a:buChar char=""/>
              <a:tabLst>
                <a:tab pos="899795" algn="l"/>
              </a:tabLst>
              <a:defRPr kumimoji="0" sz="1400" b="0" i="0" u="none" strike="noStrike" cap="none" spc="150" normalizeH="0" baseline="0">
                <a:ln>
                  <a:noFill/>
                  <a:prstDash val="sysDot"/>
                </a:ln>
                <a:solidFill>
                  <a:schemeClr val="tx1">
                    <a:lumMod val="50000"/>
                    <a:lumOff val="50000"/>
                  </a:schemeClr>
                </a:solidFill>
                <a:uFillTx/>
                <a:latin typeface="+mn-ea"/>
                <a:ea typeface="+mn-ea"/>
              </a:defRPr>
            </a:lvl4pPr>
            <a:lvl5pPr marL="1256030" marR="0" lvl="4" indent="-262255"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ln>
                  <a:noFill/>
                  <a:prstDash val="sysDot"/>
                </a:ln>
                <a:solidFill>
                  <a:schemeClr val="tx1">
                    <a:lumMod val="50000"/>
                    <a:lumOff val="50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9" name="正文"/>
          <p:cNvSpPr txBox="1">
            <a:spLocks noGrp="1"/>
          </p:cNvSpPr>
          <p:nvPr>
            <p:ph idx="3"/>
            <p:custDataLst>
              <p:tags r:id="rId2"/>
            </p:custDataLst>
          </p:nvPr>
        </p:nvSpPr>
        <p:spPr>
          <a:xfrm>
            <a:off x="608400" y="1490357"/>
            <a:ext cx="5176800" cy="4759236"/>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1800"/>
              </a:spcBef>
              <a:spcAft>
                <a:spcPts val="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85000"/>
                    <a:lumOff val="15000"/>
                  </a:schemeClr>
                </a:solidFill>
                <a:uFillTx/>
                <a:latin typeface="+mn-ea"/>
                <a:ea typeface="+mn-ea"/>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65000"/>
                    <a:lumOff val="35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65000"/>
                    <a:lumOff val="35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65000"/>
                    <a:lumOff val="35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65000"/>
                    <a:lumOff val="35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spcBef>
                <a:spcPts val="1800"/>
              </a:spcBef>
              <a:spcAft>
                <a:spcPts val="0"/>
              </a:spcAft>
            </a:pPr>
            <a:r>
              <a:rPr>
                <a:sym typeface="+mn-ea"/>
              </a:rPr>
              <a:t>单击此处编辑母版文本样式</a:t>
            </a:r>
          </a:p>
          <a:p>
            <a:pPr lvl="1">
              <a:spcBef>
                <a:spcPts val="1800"/>
              </a:spcBef>
              <a:spcAft>
                <a:spcPts val="0"/>
              </a:spcAft>
            </a:pPr>
            <a:r>
              <a:rPr>
                <a:sym typeface="+mn-ea"/>
              </a:rPr>
              <a:t>第二级</a:t>
            </a:r>
          </a:p>
          <a:p>
            <a:pPr lvl="2">
              <a:spcBef>
                <a:spcPts val="1800"/>
              </a:spcBef>
              <a:spcAft>
                <a:spcPts val="0"/>
              </a:spcAft>
            </a:pPr>
            <a:r>
              <a:rPr>
                <a:sym typeface="+mn-ea"/>
              </a:rPr>
              <a:t>第三级</a:t>
            </a:r>
          </a:p>
          <a:p>
            <a:pPr lvl="3">
              <a:spcBef>
                <a:spcPts val="1800"/>
              </a:spcBef>
              <a:spcAft>
                <a:spcPts val="0"/>
              </a:spcAft>
            </a:pPr>
            <a:r>
              <a:rPr>
                <a:sym typeface="+mn-ea"/>
              </a:rPr>
              <a:t>第四级</a:t>
            </a:r>
          </a:p>
          <a:p>
            <a:pPr lvl="4">
              <a:spcBef>
                <a:spcPts val="1800"/>
              </a:spcBef>
              <a:spcAft>
                <a:spcPts val="0"/>
              </a:spcAft>
            </a:pPr>
            <a:r>
              <a:rPr>
                <a:sym typeface="+mn-ea"/>
              </a:rPr>
              <a:t>第五级</a:t>
            </a:r>
          </a:p>
        </p:txBody>
      </p:sp>
      <p:sp>
        <p:nvSpPr>
          <p:cNvPr id="14" name="任意多边形 13"/>
          <p:cNvSpPr/>
          <p:nvPr>
            <p:custDataLst>
              <p:tags r:id="rId3"/>
            </p:custDataLst>
          </p:nvPr>
        </p:nvSpPr>
        <p:spPr>
          <a:xfrm rot="5400000" flipV="1">
            <a:off x="-300990" y="301625"/>
            <a:ext cx="987425" cy="384810"/>
          </a:xfrm>
          <a:custGeom>
            <a:avLst/>
            <a:gdLst/>
            <a:ahLst/>
            <a:cxnLst>
              <a:cxn ang="3">
                <a:pos x="hc" y="t"/>
              </a:cxn>
              <a:cxn ang="cd2">
                <a:pos x="l" y="vc"/>
              </a:cxn>
              <a:cxn ang="cd4">
                <a:pos x="hc" y="b"/>
              </a:cxn>
              <a:cxn ang="0">
                <a:pos x="r" y="vc"/>
              </a:cxn>
            </a:cxnLst>
            <a:rect l="l" t="t" r="r" b="b"/>
            <a:pathLst>
              <a:path w="2001" h="606">
                <a:moveTo>
                  <a:pt x="0" y="0"/>
                </a:moveTo>
                <a:lnTo>
                  <a:pt x="2001" y="0"/>
                </a:lnTo>
                <a:lnTo>
                  <a:pt x="2001" y="256"/>
                </a:lnTo>
                <a:cubicBezTo>
                  <a:pt x="2001" y="450"/>
                  <a:pt x="1845" y="606"/>
                  <a:pt x="1651" y="606"/>
                </a:cubicBezTo>
                <a:lnTo>
                  <a:pt x="0" y="606"/>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sp>
        <p:nvSpPr>
          <p:cNvPr id="8" name="标题"/>
          <p:cNvSpPr txBox="1">
            <a:spLocks noGrp="1"/>
          </p:cNvSpPr>
          <p:nvPr>
            <p:ph type="title" idx="1"/>
            <p:custDataLst>
              <p:tags r:id="rId4"/>
            </p:custDataLst>
          </p:nvPr>
        </p:nvSpPr>
        <p:spPr>
          <a:xfrm>
            <a:off x="608330" y="397510"/>
            <a:ext cx="10968990" cy="678815"/>
          </a:xfrm>
          <a:prstGeom prst="rect">
            <a:avLst/>
          </a:prstGeom>
          <a:noFill/>
        </p:spPr>
        <p:txBody>
          <a:bodyPr wrap="square" rtlCol="0" anchor="b" anchorCtr="0">
            <a:normAutofit/>
          </a:bodyPr>
          <a:lstStyle>
            <a:lvl1pPr marL="0" marR="0" lvl="0" algn="l" defTabSz="914400" rtl="0" eaLnBrk="1" fontAlgn="auto" latinLnBrk="0" hangingPunct="1">
              <a:lnSpc>
                <a:spcPct val="100000"/>
              </a:lnSpc>
              <a:buClrTx/>
              <a:buSzTx/>
              <a:buFontTx/>
              <a:buNone/>
              <a:defRPr kumimoji="0" lang="zh-CN" altLang="en-US" sz="3200" b="0" i="0" u="none" strike="noStrike" kern="1200" cap="none" spc="300" normalizeH="0" baseline="0" noProof="1" dirty="0">
                <a:ln>
                  <a:noFill/>
                  <a:prstDash val="sysDot"/>
                </a:ln>
                <a:solidFill>
                  <a:schemeClr val="tx1">
                    <a:lumMod val="85000"/>
                    <a:lumOff val="15000"/>
                  </a:schemeClr>
                </a:solidFill>
                <a:latin typeface="+mj-lt"/>
                <a:ea typeface="+mj-lt"/>
                <a:cs typeface="MiSans Normal" panose="00000500000000000000" charset="-122"/>
                <a:sym typeface="+mn-ea"/>
              </a:defRPr>
            </a:lvl1pPr>
          </a:lstStyle>
          <a:p>
            <a:pPr lvl="0" algn="l">
              <a:buClrTx/>
              <a:buSzTx/>
              <a:buFontTx/>
            </a:pPr>
            <a:r>
              <a:rPr>
                <a:sym typeface="+mn-ea"/>
              </a:rPr>
              <a:t>单击此处编辑母版标题样式</a:t>
            </a:r>
          </a:p>
        </p:txBody>
      </p:sp>
      <p:sp>
        <p:nvSpPr>
          <p:cNvPr id="5" name="日期占位符 4"/>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t>2024/1/9</a:t>
            </a:fld>
            <a:endParaRPr lang="zh-CN" altLang="en-US"/>
          </a:p>
        </p:txBody>
      </p:sp>
      <p:sp>
        <p:nvSpPr>
          <p:cNvPr id="6" name="页脚占位符 5"/>
          <p:cNvSpPr>
            <a:spLocks noGrp="1"/>
          </p:cNvSpPr>
          <p:nvPr>
            <p:ph type="ftr" sz="quarter" idx="11"/>
            <p:custDataLst>
              <p:tags r:id="rId6"/>
            </p:custDataLst>
          </p:nvPr>
        </p:nvSpPr>
        <p:spPr>
          <a:xfrm>
            <a:off x="4116000" y="6314400"/>
            <a:ext cx="3960000" cy="316800"/>
          </a:xfrm>
        </p:spPr>
        <p:txBody>
          <a:bodyPr/>
          <a:lstStyle/>
          <a:p>
            <a:endParaRPr lang="zh-CN" altLang="en-US" dirty="0"/>
          </a:p>
        </p:txBody>
      </p:sp>
      <p:sp>
        <p:nvSpPr>
          <p:cNvPr id="7" name="灯片编号占位符 6"/>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标题和比较">
    <p:spTree>
      <p:nvGrpSpPr>
        <p:cNvPr id="1" name=""/>
        <p:cNvGrpSpPr/>
        <p:nvPr/>
      </p:nvGrpSpPr>
      <p:grpSpPr>
        <a:xfrm>
          <a:off x="0" y="0"/>
          <a:ext cx="0" cy="0"/>
          <a:chOff x="0" y="0"/>
          <a:chExt cx="0" cy="0"/>
        </a:xfrm>
      </p:grpSpPr>
      <p:sp>
        <p:nvSpPr>
          <p:cNvPr id="15" name="正文"/>
          <p:cNvSpPr txBox="1">
            <a:spLocks noGrp="1"/>
          </p:cNvSpPr>
          <p:nvPr>
            <p:ph idx="6"/>
            <p:custDataLst>
              <p:tags r:id="rId1"/>
            </p:custDataLst>
          </p:nvPr>
        </p:nvSpPr>
        <p:spPr>
          <a:xfrm>
            <a:off x="6235200" y="1854000"/>
            <a:ext cx="5342400" cy="4395600"/>
          </a:xfrm>
          <a:prstGeom prst="rect">
            <a:avLst/>
          </a:prstGeom>
          <a:ln>
            <a:noFill/>
            <a:prstDash val="sysDash"/>
          </a:ln>
        </p:spPr>
        <p:txBody>
          <a:bodyPr vert="horz" lIns="90000" tIns="46800" rIns="90000" bIns="46800" rtlCol="0">
            <a:normAutofit/>
          </a:bodyPr>
          <a:lstStyle>
            <a:defPPr>
              <a:defRPr lang="zh-CN"/>
            </a:defPPr>
            <a:lvl1pPr marL="228600" marR="0" lvl="0" indent="-228600" algn="l" defTabSz="914400" rtl="0" eaLnBrk="1" fontAlgn="auto" latinLnBrk="0" hangingPunct="1">
              <a:lnSpc>
                <a:spcPct val="130000"/>
              </a:lnSpc>
              <a:spcBef>
                <a:spcPts val="1800"/>
              </a:spcBef>
              <a:spcAft>
                <a:spcPts val="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85000"/>
                    <a:lumOff val="15000"/>
                  </a:schemeClr>
                </a:solidFill>
                <a:uFillTx/>
                <a:latin typeface="+mn-ea"/>
                <a:ea typeface="+mn-ea"/>
                <a:cs typeface="MiSans Normal" panose="00000500000000000000" charset="-122"/>
                <a:sym typeface="+mn-ea"/>
              </a:defRPr>
            </a:lvl1pPr>
            <a:lvl2pPr marL="449580" marR="0" lvl="1" indent="-231775"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ln>
                  <a:noFill/>
                  <a:prstDash val="sysDot"/>
                </a:ln>
                <a:solidFill>
                  <a:schemeClr val="tx1">
                    <a:lumMod val="50000"/>
                    <a:lumOff val="50000"/>
                  </a:schemeClr>
                </a:solidFill>
                <a:uFillTx/>
                <a:latin typeface="+mn-ea"/>
                <a:ea typeface="+mn-ea"/>
              </a:defRPr>
            </a:lvl2pPr>
            <a:lvl3pPr marL="719455" marR="0" lvl="2" indent="-276225"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ln>
                  <a:noFill/>
                  <a:prstDash val="sysDot"/>
                </a:ln>
                <a:solidFill>
                  <a:schemeClr val="tx1">
                    <a:lumMod val="50000"/>
                    <a:lumOff val="50000"/>
                  </a:schemeClr>
                </a:solidFill>
                <a:uFillTx/>
                <a:latin typeface="+mn-ea"/>
                <a:ea typeface="+mn-ea"/>
              </a:defRPr>
            </a:lvl3pPr>
            <a:lvl4pPr marL="987425" marR="0" lvl="3" indent="-262255" fontAlgn="auto">
              <a:lnSpc>
                <a:spcPct val="120000"/>
              </a:lnSpc>
              <a:spcBef>
                <a:spcPts val="0"/>
              </a:spcBef>
              <a:spcAft>
                <a:spcPts val="300"/>
              </a:spcAft>
              <a:buFont typeface="Wingdings" panose="05000000000000000000" charset="0"/>
              <a:buChar char=""/>
              <a:tabLst>
                <a:tab pos="899795" algn="l"/>
              </a:tabLst>
              <a:defRPr kumimoji="0" sz="1400" b="0" i="0" u="none" strike="noStrike" cap="none" spc="150" normalizeH="0" baseline="0">
                <a:ln>
                  <a:noFill/>
                  <a:prstDash val="sysDot"/>
                </a:ln>
                <a:solidFill>
                  <a:schemeClr val="tx1">
                    <a:lumMod val="50000"/>
                    <a:lumOff val="50000"/>
                  </a:schemeClr>
                </a:solidFill>
                <a:uFillTx/>
                <a:latin typeface="+mn-ea"/>
                <a:ea typeface="+mn-ea"/>
              </a:defRPr>
            </a:lvl4pPr>
            <a:lvl5pPr marL="1256030" marR="0" lvl="4" indent="-262255"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ln>
                  <a:noFill/>
                  <a:prstDash val="sysDot"/>
                </a:ln>
                <a:solidFill>
                  <a:schemeClr val="tx1">
                    <a:lumMod val="50000"/>
                    <a:lumOff val="50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14" name="标题"/>
          <p:cNvSpPr txBox="1">
            <a:spLocks noGrp="1"/>
          </p:cNvSpPr>
          <p:nvPr>
            <p:ph type="title" idx="5"/>
            <p:custDataLst>
              <p:tags r:id="rId2"/>
            </p:custDataLst>
          </p:nvPr>
        </p:nvSpPr>
        <p:spPr>
          <a:xfrm>
            <a:off x="6235200" y="1429200"/>
            <a:ext cx="5342400" cy="40011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2000" b="1" i="0" u="none" strike="noStrike" kern="1200" cap="none" spc="0" normalizeH="0" baseline="0" noProof="1" dirty="0">
                <a:solidFill>
                  <a:schemeClr val="tx1">
                    <a:lumMod val="85000"/>
                    <a:lumOff val="15000"/>
                  </a:schemeClr>
                </a:solidFill>
                <a:latin typeface="+mj-ea"/>
                <a:ea typeface="+mj-ea"/>
                <a:cs typeface="MiSans Normal" panose="00000500000000000000" charset="-122"/>
              </a:defRPr>
            </a:lvl1pPr>
          </a:lstStyle>
          <a:p>
            <a:pPr lvl="0"/>
            <a:r>
              <a:rPr>
                <a:sym typeface="+mn-ea"/>
              </a:rPr>
              <a:t>单击此处编辑母版标题样式</a:t>
            </a:r>
          </a:p>
        </p:txBody>
      </p:sp>
      <p:sp>
        <p:nvSpPr>
          <p:cNvPr id="13" name="正文"/>
          <p:cNvSpPr txBox="1">
            <a:spLocks noGrp="1"/>
          </p:cNvSpPr>
          <p:nvPr>
            <p:ph idx="4"/>
            <p:custDataLst>
              <p:tags r:id="rId3"/>
            </p:custDataLst>
          </p:nvPr>
        </p:nvSpPr>
        <p:spPr>
          <a:xfrm>
            <a:off x="608400" y="1854000"/>
            <a:ext cx="5342400" cy="4395600"/>
          </a:xfrm>
          <a:prstGeom prst="rect">
            <a:avLst/>
          </a:prstGeom>
          <a:ln>
            <a:noFill/>
            <a:prstDash val="sysDash"/>
          </a:ln>
        </p:spPr>
        <p:txBody>
          <a:bodyPr vert="horz" lIns="90000" tIns="46800" rIns="90000" bIns="46800" rtlCol="0">
            <a:normAutofit/>
          </a:bodyPr>
          <a:lstStyle>
            <a:defPPr>
              <a:defRPr lang="zh-CN"/>
            </a:defPPr>
            <a:lvl1pPr marL="228600" marR="0" lvl="0" indent="-228600" algn="l" defTabSz="914400" rtl="0" eaLnBrk="1" fontAlgn="auto" latinLnBrk="0" hangingPunct="1">
              <a:lnSpc>
                <a:spcPct val="130000"/>
              </a:lnSpc>
              <a:spcBef>
                <a:spcPts val="1800"/>
              </a:spcBef>
              <a:spcAft>
                <a:spcPts val="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85000"/>
                    <a:lumOff val="15000"/>
                  </a:schemeClr>
                </a:solidFill>
                <a:uFillTx/>
                <a:latin typeface="+mn-ea"/>
                <a:ea typeface="+mn-ea"/>
                <a:cs typeface="MiSans Normal" panose="00000500000000000000" charset="-122"/>
                <a:sym typeface="+mn-ea"/>
              </a:defRPr>
            </a:lvl1pPr>
            <a:lvl2pPr marL="449580" marR="0" lvl="1" indent="-231775"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ln>
                  <a:noFill/>
                  <a:prstDash val="sysDot"/>
                </a:ln>
                <a:solidFill>
                  <a:schemeClr val="tx1">
                    <a:lumMod val="50000"/>
                    <a:lumOff val="50000"/>
                  </a:schemeClr>
                </a:solidFill>
                <a:uFillTx/>
                <a:latin typeface="+mn-ea"/>
                <a:ea typeface="+mn-ea"/>
              </a:defRPr>
            </a:lvl2pPr>
            <a:lvl3pPr marL="719455" marR="0" lvl="2" indent="-276225"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ln>
                  <a:noFill/>
                  <a:prstDash val="sysDot"/>
                </a:ln>
                <a:solidFill>
                  <a:schemeClr val="tx1">
                    <a:lumMod val="50000"/>
                    <a:lumOff val="50000"/>
                  </a:schemeClr>
                </a:solidFill>
                <a:uFillTx/>
                <a:latin typeface="+mn-ea"/>
                <a:ea typeface="+mn-ea"/>
              </a:defRPr>
            </a:lvl3pPr>
            <a:lvl4pPr marL="987425" marR="0" lvl="3" indent="-262255" fontAlgn="auto">
              <a:lnSpc>
                <a:spcPct val="120000"/>
              </a:lnSpc>
              <a:spcBef>
                <a:spcPts val="0"/>
              </a:spcBef>
              <a:spcAft>
                <a:spcPts val="300"/>
              </a:spcAft>
              <a:buFont typeface="Wingdings" panose="05000000000000000000" charset="0"/>
              <a:buChar char=""/>
              <a:tabLst>
                <a:tab pos="899795" algn="l"/>
              </a:tabLst>
              <a:defRPr kumimoji="0" sz="1400" b="0" i="0" u="none" strike="noStrike" cap="none" spc="150" normalizeH="0" baseline="0">
                <a:ln>
                  <a:noFill/>
                  <a:prstDash val="sysDot"/>
                </a:ln>
                <a:solidFill>
                  <a:schemeClr val="tx1">
                    <a:lumMod val="50000"/>
                    <a:lumOff val="50000"/>
                  </a:schemeClr>
                </a:solidFill>
                <a:uFillTx/>
                <a:latin typeface="+mn-ea"/>
                <a:ea typeface="+mn-ea"/>
              </a:defRPr>
            </a:lvl4pPr>
            <a:lvl5pPr marL="1256030" marR="0" lvl="4" indent="-262255"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ln>
                  <a:noFill/>
                  <a:prstDash val="sysDot"/>
                </a:ln>
                <a:solidFill>
                  <a:schemeClr val="tx1">
                    <a:lumMod val="50000"/>
                    <a:lumOff val="50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12" name="标题"/>
          <p:cNvSpPr txBox="1">
            <a:spLocks noGrp="1"/>
          </p:cNvSpPr>
          <p:nvPr>
            <p:ph type="title" idx="3"/>
            <p:custDataLst>
              <p:tags r:id="rId4"/>
            </p:custDataLst>
          </p:nvPr>
        </p:nvSpPr>
        <p:spPr>
          <a:xfrm>
            <a:off x="608400" y="1429200"/>
            <a:ext cx="5342400" cy="40011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2000" b="1" i="0" u="none" strike="noStrike" kern="1200" cap="none" spc="0" normalizeH="0" baseline="0" noProof="1">
                <a:solidFill>
                  <a:schemeClr val="tx1">
                    <a:lumMod val="85000"/>
                    <a:lumOff val="15000"/>
                  </a:schemeClr>
                </a:solidFill>
                <a:latin typeface="+mj-ea"/>
                <a:ea typeface="+mj-ea"/>
                <a:cs typeface="MiSans Normal" panose="00000500000000000000" charset="-122"/>
              </a:defRPr>
            </a:lvl1pPr>
          </a:lstStyle>
          <a:p>
            <a:pPr lvl="0"/>
            <a:r>
              <a:rPr>
                <a:sym typeface="+mn-ea"/>
              </a:rPr>
              <a:t>单击此处编辑母版标题样式</a:t>
            </a:r>
          </a:p>
        </p:txBody>
      </p:sp>
      <p:sp>
        <p:nvSpPr>
          <p:cNvPr id="11" name="任意多边形 10"/>
          <p:cNvSpPr/>
          <p:nvPr>
            <p:custDataLst>
              <p:tags r:id="rId5"/>
            </p:custDataLst>
          </p:nvPr>
        </p:nvSpPr>
        <p:spPr>
          <a:xfrm rot="5400000" flipV="1">
            <a:off x="-300990" y="301625"/>
            <a:ext cx="987425" cy="384810"/>
          </a:xfrm>
          <a:custGeom>
            <a:avLst/>
            <a:gdLst/>
            <a:ahLst/>
            <a:cxnLst>
              <a:cxn ang="3">
                <a:pos x="hc" y="t"/>
              </a:cxn>
              <a:cxn ang="cd2">
                <a:pos x="l" y="vc"/>
              </a:cxn>
              <a:cxn ang="cd4">
                <a:pos x="hc" y="b"/>
              </a:cxn>
              <a:cxn ang="0">
                <a:pos x="r" y="vc"/>
              </a:cxn>
            </a:cxnLst>
            <a:rect l="l" t="t" r="r" b="b"/>
            <a:pathLst>
              <a:path w="2001" h="606">
                <a:moveTo>
                  <a:pt x="0" y="0"/>
                </a:moveTo>
                <a:lnTo>
                  <a:pt x="2001" y="0"/>
                </a:lnTo>
                <a:lnTo>
                  <a:pt x="2001" y="256"/>
                </a:lnTo>
                <a:cubicBezTo>
                  <a:pt x="2001" y="450"/>
                  <a:pt x="1845" y="606"/>
                  <a:pt x="1651" y="606"/>
                </a:cubicBezTo>
                <a:lnTo>
                  <a:pt x="0" y="606"/>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sp>
        <p:nvSpPr>
          <p:cNvPr id="10" name="标题"/>
          <p:cNvSpPr txBox="1">
            <a:spLocks noGrp="1"/>
          </p:cNvSpPr>
          <p:nvPr>
            <p:ph type="title" idx="1"/>
            <p:custDataLst>
              <p:tags r:id="rId6"/>
            </p:custDataLst>
          </p:nvPr>
        </p:nvSpPr>
        <p:spPr>
          <a:xfrm>
            <a:off x="608330" y="397510"/>
            <a:ext cx="10968990" cy="678815"/>
          </a:xfrm>
          <a:prstGeom prst="rect">
            <a:avLst/>
          </a:prstGeom>
          <a:noFill/>
        </p:spPr>
        <p:txBody>
          <a:bodyPr wrap="square" rtlCol="0" anchor="b" anchorCtr="0">
            <a:normAutofit/>
          </a:bodyPr>
          <a:lstStyle>
            <a:lvl1pPr marL="0" marR="0" lvl="0" algn="l" defTabSz="914400" rtl="0" eaLnBrk="1" fontAlgn="auto" latinLnBrk="0" hangingPunct="1">
              <a:lnSpc>
                <a:spcPct val="100000"/>
              </a:lnSpc>
              <a:buClrTx/>
              <a:buSzTx/>
              <a:buFontTx/>
              <a:buNone/>
              <a:defRPr kumimoji="0" lang="zh-CN" altLang="en-US" sz="3200" b="0" i="0" u="none" strike="noStrike" kern="1200" cap="none" spc="300" normalizeH="0" baseline="0" noProof="1" dirty="0">
                <a:ln>
                  <a:noFill/>
                  <a:prstDash val="sysDot"/>
                </a:ln>
                <a:solidFill>
                  <a:schemeClr val="tx1">
                    <a:lumMod val="85000"/>
                    <a:lumOff val="15000"/>
                  </a:schemeClr>
                </a:solidFill>
                <a:latin typeface="+mj-lt"/>
                <a:ea typeface="+mj-lt"/>
                <a:cs typeface="MiSans Normal" panose="00000500000000000000" charset="-122"/>
                <a:sym typeface="+mn-ea"/>
              </a:defRPr>
            </a:lvl1pPr>
          </a:lstStyle>
          <a:p>
            <a:pPr lvl="0" algn="l">
              <a:buClrTx/>
              <a:buSzTx/>
              <a:buFontTx/>
            </a:pPr>
            <a:r>
              <a:rPr>
                <a:sym typeface="+mn-ea"/>
              </a:rPr>
              <a:t>单击此处编辑母版标题样式</a:t>
            </a:r>
          </a:p>
        </p:txBody>
      </p:sp>
      <p:sp>
        <p:nvSpPr>
          <p:cNvPr id="7" name="日期占位符 6"/>
          <p:cNvSpPr>
            <a:spLocks noGrp="1"/>
          </p:cNvSpPr>
          <p:nvPr>
            <p:ph type="dt" sz="half" idx="10"/>
            <p:custDataLst>
              <p:tags r:id="rId7"/>
            </p:custDataLst>
          </p:nvPr>
        </p:nvSpPr>
        <p:spPr>
          <a:xfrm>
            <a:off x="612000" y="6314400"/>
            <a:ext cx="2700000" cy="316800"/>
          </a:xfrm>
        </p:spPr>
        <p:txBody>
          <a:bodyPr/>
          <a:lstStyle/>
          <a:p>
            <a:fld id="{760FBDFE-C587-4B4C-A407-44438C67B59E}" type="datetimeFigureOut">
              <a:rPr lang="zh-CN" altLang="en-US" smtClean="0"/>
              <a:t>2024/1/9</a:t>
            </a:fld>
            <a:endParaRPr lang="zh-CN" altLang="en-US"/>
          </a:p>
        </p:txBody>
      </p:sp>
      <p:sp>
        <p:nvSpPr>
          <p:cNvPr id="8" name="页脚占位符 7"/>
          <p:cNvSpPr>
            <a:spLocks noGrp="1"/>
          </p:cNvSpPr>
          <p:nvPr>
            <p:ph type="ftr" sz="quarter" idx="11"/>
            <p:custDataLst>
              <p:tags r:id="rId8"/>
            </p:custDataLst>
          </p:nvPr>
        </p:nvSpPr>
        <p:spPr>
          <a:xfrm>
            <a:off x="4116000" y="6314400"/>
            <a:ext cx="3960000" cy="316800"/>
          </a:xfrm>
        </p:spPr>
        <p:txBody>
          <a:bodyPr/>
          <a:lstStyle/>
          <a:p>
            <a:endParaRPr lang="zh-CN" altLang="en-US" dirty="0"/>
          </a:p>
        </p:txBody>
      </p:sp>
      <p:sp>
        <p:nvSpPr>
          <p:cNvPr id="9" name="灯片编号占位符 8"/>
          <p:cNvSpPr>
            <a:spLocks noGrp="1"/>
          </p:cNvSpPr>
          <p:nvPr>
            <p:ph type="sldNum" sz="quarter" idx="12"/>
            <p:custDataLst>
              <p:tags r:id="rId9"/>
            </p:custDataLst>
          </p:nvPr>
        </p:nvSpPr>
        <p:spPr>
          <a:xfrm>
            <a:off x="8877600" y="6314400"/>
            <a:ext cx="2700000" cy="316800"/>
          </a:xfrm>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7" name="任意多边形 6"/>
          <p:cNvSpPr/>
          <p:nvPr>
            <p:custDataLst>
              <p:tags r:id="rId1"/>
            </p:custDataLst>
          </p:nvPr>
        </p:nvSpPr>
        <p:spPr>
          <a:xfrm rot="5400000" flipV="1">
            <a:off x="-300990" y="301625"/>
            <a:ext cx="987425" cy="384810"/>
          </a:xfrm>
          <a:custGeom>
            <a:avLst/>
            <a:gdLst/>
            <a:ahLst/>
            <a:cxnLst>
              <a:cxn ang="3">
                <a:pos x="hc" y="t"/>
              </a:cxn>
              <a:cxn ang="cd2">
                <a:pos x="l" y="vc"/>
              </a:cxn>
              <a:cxn ang="cd4">
                <a:pos x="hc" y="b"/>
              </a:cxn>
              <a:cxn ang="0">
                <a:pos x="r" y="vc"/>
              </a:cxn>
            </a:cxnLst>
            <a:rect l="l" t="t" r="r" b="b"/>
            <a:pathLst>
              <a:path w="2001" h="606">
                <a:moveTo>
                  <a:pt x="0" y="0"/>
                </a:moveTo>
                <a:lnTo>
                  <a:pt x="2001" y="0"/>
                </a:lnTo>
                <a:lnTo>
                  <a:pt x="2001" y="256"/>
                </a:lnTo>
                <a:cubicBezTo>
                  <a:pt x="2001" y="450"/>
                  <a:pt x="1845" y="606"/>
                  <a:pt x="1651" y="606"/>
                </a:cubicBezTo>
                <a:lnTo>
                  <a:pt x="0" y="606"/>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sp>
        <p:nvSpPr>
          <p:cNvPr id="6" name="标题"/>
          <p:cNvSpPr txBox="1">
            <a:spLocks noGrp="1"/>
          </p:cNvSpPr>
          <p:nvPr>
            <p:ph type="title" idx="1"/>
            <p:custDataLst>
              <p:tags r:id="rId2"/>
            </p:custDataLst>
          </p:nvPr>
        </p:nvSpPr>
        <p:spPr>
          <a:xfrm>
            <a:off x="608330" y="397510"/>
            <a:ext cx="10968990" cy="678815"/>
          </a:xfrm>
          <a:prstGeom prst="rect">
            <a:avLst/>
          </a:prstGeom>
          <a:noFill/>
        </p:spPr>
        <p:txBody>
          <a:bodyPr wrap="square" rtlCol="0" anchor="b" anchorCtr="0">
            <a:normAutofit/>
          </a:bodyPr>
          <a:lstStyle>
            <a:lvl1pPr marL="0" marR="0" lvl="0" algn="l" defTabSz="914400" rtl="0" eaLnBrk="1" fontAlgn="auto" latinLnBrk="0" hangingPunct="1">
              <a:lnSpc>
                <a:spcPct val="100000"/>
              </a:lnSpc>
              <a:buClrTx/>
              <a:buSzTx/>
              <a:buFontTx/>
              <a:buNone/>
              <a:defRPr kumimoji="0" lang="zh-CN" altLang="en-US" sz="3200" b="0" i="0" u="none" strike="noStrike" kern="1200" cap="none" spc="300" normalizeH="0" baseline="0" noProof="1" dirty="0">
                <a:ln>
                  <a:noFill/>
                  <a:prstDash val="sysDot"/>
                </a:ln>
                <a:solidFill>
                  <a:schemeClr val="tx1">
                    <a:lumMod val="85000"/>
                    <a:lumOff val="15000"/>
                  </a:schemeClr>
                </a:solidFill>
                <a:latin typeface="+mj-lt"/>
                <a:ea typeface="+mj-lt"/>
                <a:cs typeface="MiSans Normal" panose="00000500000000000000" charset="-122"/>
                <a:sym typeface="+mn-ea"/>
              </a:defRPr>
            </a:lvl1pPr>
          </a:lstStyle>
          <a:p>
            <a:pPr lvl="0" algn="l">
              <a:buClrTx/>
              <a:buSzTx/>
              <a:buFontTx/>
            </a:pPr>
            <a:r>
              <a:rPr>
                <a:sym typeface="+mn-ea"/>
              </a:rPr>
              <a:t>单击此处编辑母版标题样式</a:t>
            </a:r>
          </a:p>
        </p:txBody>
      </p:sp>
      <p:sp>
        <p:nvSpPr>
          <p:cNvPr id="3" name="日期占位符 2"/>
          <p:cNvSpPr>
            <a:spLocks noGrp="1"/>
          </p:cNvSpPr>
          <p:nvPr>
            <p:ph type="dt" sz="half" idx="10"/>
            <p:custDataLst>
              <p:tags r:id="rId3"/>
            </p:custDataLst>
          </p:nvPr>
        </p:nvSpPr>
        <p:spPr>
          <a:xfrm>
            <a:off x="612000" y="6314400"/>
            <a:ext cx="2700000" cy="316800"/>
          </a:xfrm>
        </p:spPr>
        <p:txBody>
          <a:bodyPr/>
          <a:lstStyle/>
          <a:p>
            <a:fld id="{760FBDFE-C587-4B4C-A407-44438C67B59E}" type="datetimeFigureOut">
              <a:rPr lang="zh-CN" altLang="en-US" smtClean="0"/>
              <a:t>2024/1/9</a:t>
            </a:fld>
            <a:endParaRPr lang="zh-CN" altLang="en-US"/>
          </a:p>
        </p:txBody>
      </p:sp>
      <p:sp>
        <p:nvSpPr>
          <p:cNvPr id="4" name="页脚占位符 3"/>
          <p:cNvSpPr>
            <a:spLocks noGrp="1"/>
          </p:cNvSpPr>
          <p:nvPr>
            <p:ph type="ftr" sz="quarter" idx="11"/>
            <p:custDataLst>
              <p:tags r:id="rId4"/>
            </p:custDataLst>
          </p:nvPr>
        </p:nvSpPr>
        <p:spPr>
          <a:xfrm>
            <a:off x="4116000" y="6314400"/>
            <a:ext cx="3960000" cy="316800"/>
          </a:xfrm>
        </p:spPr>
        <p:txBody>
          <a:bodyPr/>
          <a:lstStyle/>
          <a:p>
            <a:endParaRPr lang="zh-CN" altLang="en-US" dirty="0"/>
          </a:p>
        </p:txBody>
      </p:sp>
      <p:sp>
        <p:nvSpPr>
          <p:cNvPr id="5" name="灯片编号占位符 4"/>
          <p:cNvSpPr>
            <a:spLocks noGrp="1"/>
          </p:cNvSpPr>
          <p:nvPr>
            <p:ph type="sldNum" sz="quarter" idx="12"/>
            <p:custDataLst>
              <p:tags r:id="rId5"/>
            </p:custDataLst>
          </p:nvPr>
        </p:nvSpPr>
        <p:spPr>
          <a:xfrm>
            <a:off x="8877600" y="6314400"/>
            <a:ext cx="2700000" cy="316800"/>
          </a:xfrm>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4" name="任意多边形 13"/>
          <p:cNvSpPr/>
          <p:nvPr>
            <p:custDataLst>
              <p:tags r:id="rId1"/>
            </p:custDataLst>
          </p:nvPr>
        </p:nvSpPr>
        <p:spPr>
          <a:xfrm rot="5400000" flipV="1">
            <a:off x="-300990" y="301625"/>
            <a:ext cx="987425" cy="384810"/>
          </a:xfrm>
          <a:custGeom>
            <a:avLst/>
            <a:gdLst/>
            <a:ahLst/>
            <a:cxnLst>
              <a:cxn ang="3">
                <a:pos x="hc" y="t"/>
              </a:cxn>
              <a:cxn ang="cd2">
                <a:pos x="l" y="vc"/>
              </a:cxn>
              <a:cxn ang="cd4">
                <a:pos x="hc" y="b"/>
              </a:cxn>
              <a:cxn ang="0">
                <a:pos x="r" y="vc"/>
              </a:cxn>
            </a:cxnLst>
            <a:rect l="l" t="t" r="r" b="b"/>
            <a:pathLst>
              <a:path w="2001" h="606">
                <a:moveTo>
                  <a:pt x="0" y="0"/>
                </a:moveTo>
                <a:lnTo>
                  <a:pt x="2001" y="0"/>
                </a:lnTo>
                <a:lnTo>
                  <a:pt x="2001" y="256"/>
                </a:lnTo>
                <a:cubicBezTo>
                  <a:pt x="2001" y="450"/>
                  <a:pt x="1845" y="606"/>
                  <a:pt x="1651" y="606"/>
                </a:cubicBezTo>
                <a:lnTo>
                  <a:pt x="0" y="606"/>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t>2024/1/9</a:t>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dirty="0"/>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2024/1/9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 preserve="1">
  <p:cSld name="仅内容">
    <p:spTree>
      <p:nvGrpSpPr>
        <p:cNvPr id="1" name=""/>
        <p:cNvGrpSpPr/>
        <p:nvPr/>
      </p:nvGrpSpPr>
      <p:grpSpPr>
        <a:xfrm>
          <a:off x="0" y="0"/>
          <a:ext cx="0" cy="0"/>
          <a:chOff x="0" y="0"/>
          <a:chExt cx="0" cy="0"/>
        </a:xfrm>
      </p:grpSpPr>
      <p:sp>
        <p:nvSpPr>
          <p:cNvPr id="7" name="正文"/>
          <p:cNvSpPr txBox="1">
            <a:spLocks noGrp="1"/>
          </p:cNvSpPr>
          <p:nvPr>
            <p:ph idx="2"/>
            <p:custDataLst>
              <p:tags r:id="rId1"/>
            </p:custDataLst>
          </p:nvPr>
        </p:nvSpPr>
        <p:spPr>
          <a:xfrm>
            <a:off x="608330" y="397510"/>
            <a:ext cx="10968990" cy="5859145"/>
          </a:xfrm>
          <a:prstGeom prst="rect">
            <a:avLst/>
          </a:prstGeom>
          <a:ln>
            <a:noFill/>
            <a:prstDash val="sysDash"/>
          </a:ln>
        </p:spPr>
        <p:txBody>
          <a:bodyPr vert="horz" lIns="90000" tIns="46800" rIns="90000" bIns="46800" rtlCol="0">
            <a:normAutofit/>
          </a:bodyPr>
          <a:lstStyle>
            <a:defPPr>
              <a:defRPr lang="zh-CN"/>
            </a:defPPr>
            <a:lvl1pPr marL="228600" marR="0" lvl="0" indent="-228600" algn="l" defTabSz="914400" rtl="0" eaLnBrk="1" fontAlgn="auto" latinLnBrk="0" hangingPunct="1">
              <a:lnSpc>
                <a:spcPct val="130000"/>
              </a:lnSpc>
              <a:spcBef>
                <a:spcPts val="1800"/>
              </a:spcBef>
              <a:spcAft>
                <a:spcPts val="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85000"/>
                    <a:lumOff val="15000"/>
                  </a:schemeClr>
                </a:solidFill>
                <a:uFillTx/>
                <a:latin typeface="+mn-ea"/>
                <a:ea typeface="+mn-ea"/>
                <a:cs typeface="MiSans Normal" panose="00000500000000000000" charset="-122"/>
                <a:sym typeface="+mn-ea"/>
              </a:defRPr>
            </a:lvl1pPr>
            <a:lvl2pPr marL="449580" marR="0" lvl="1" indent="-231775"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ln>
                  <a:noFill/>
                  <a:prstDash val="sysDot"/>
                </a:ln>
                <a:solidFill>
                  <a:schemeClr val="tx1">
                    <a:lumMod val="50000"/>
                    <a:lumOff val="50000"/>
                  </a:schemeClr>
                </a:solidFill>
                <a:uFillTx/>
                <a:latin typeface="+mn-ea"/>
                <a:ea typeface="+mn-ea"/>
              </a:defRPr>
            </a:lvl2pPr>
            <a:lvl3pPr marL="719455" marR="0" lvl="2" indent="-276225"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ln>
                  <a:noFill/>
                  <a:prstDash val="sysDot"/>
                </a:ln>
                <a:solidFill>
                  <a:schemeClr val="tx1">
                    <a:lumMod val="50000"/>
                    <a:lumOff val="50000"/>
                  </a:schemeClr>
                </a:solidFill>
                <a:uFillTx/>
                <a:latin typeface="+mn-ea"/>
                <a:ea typeface="+mn-ea"/>
              </a:defRPr>
            </a:lvl3pPr>
            <a:lvl4pPr marL="987425" marR="0" lvl="3" indent="-262255" fontAlgn="auto">
              <a:lnSpc>
                <a:spcPct val="120000"/>
              </a:lnSpc>
              <a:spcBef>
                <a:spcPts val="0"/>
              </a:spcBef>
              <a:spcAft>
                <a:spcPts val="300"/>
              </a:spcAft>
              <a:buFont typeface="Wingdings" panose="05000000000000000000" charset="0"/>
              <a:buChar char=""/>
              <a:tabLst>
                <a:tab pos="899795" algn="l"/>
              </a:tabLst>
              <a:defRPr kumimoji="0" sz="1400" b="0" i="0" u="none" strike="noStrike" cap="none" spc="150" normalizeH="0" baseline="0">
                <a:ln>
                  <a:noFill/>
                  <a:prstDash val="sysDot"/>
                </a:ln>
                <a:solidFill>
                  <a:schemeClr val="tx1">
                    <a:lumMod val="50000"/>
                    <a:lumOff val="50000"/>
                  </a:schemeClr>
                </a:solidFill>
                <a:uFillTx/>
                <a:latin typeface="+mn-ea"/>
                <a:ea typeface="+mn-ea"/>
              </a:defRPr>
            </a:lvl4pPr>
            <a:lvl5pPr marL="1256030" marR="0" lvl="4" indent="-262255"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ln>
                  <a:noFill/>
                  <a:prstDash val="sysDot"/>
                </a:ln>
                <a:solidFill>
                  <a:schemeClr val="tx1">
                    <a:lumMod val="50000"/>
                    <a:lumOff val="50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14" name="任意多边形 13"/>
          <p:cNvSpPr/>
          <p:nvPr>
            <p:custDataLst>
              <p:tags r:id="rId2"/>
            </p:custDataLst>
          </p:nvPr>
        </p:nvSpPr>
        <p:spPr>
          <a:xfrm rot="5400000" flipV="1">
            <a:off x="-300990" y="301625"/>
            <a:ext cx="987425" cy="384810"/>
          </a:xfrm>
          <a:custGeom>
            <a:avLst/>
            <a:gdLst/>
            <a:ahLst/>
            <a:cxnLst>
              <a:cxn ang="3">
                <a:pos x="hc" y="t"/>
              </a:cxn>
              <a:cxn ang="cd2">
                <a:pos x="l" y="vc"/>
              </a:cxn>
              <a:cxn ang="cd4">
                <a:pos x="hc" y="b"/>
              </a:cxn>
              <a:cxn ang="0">
                <a:pos x="r" y="vc"/>
              </a:cxn>
            </a:cxnLst>
            <a:rect l="l" t="t" r="r" b="b"/>
            <a:pathLst>
              <a:path w="2001" h="606">
                <a:moveTo>
                  <a:pt x="0" y="0"/>
                </a:moveTo>
                <a:lnTo>
                  <a:pt x="2001" y="0"/>
                </a:lnTo>
                <a:lnTo>
                  <a:pt x="2001" y="256"/>
                </a:lnTo>
                <a:cubicBezTo>
                  <a:pt x="2001" y="450"/>
                  <a:pt x="1845" y="606"/>
                  <a:pt x="1651" y="606"/>
                </a:cubicBezTo>
                <a:lnTo>
                  <a:pt x="0" y="606"/>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sp>
        <p:nvSpPr>
          <p:cNvPr id="4" name="日期占位符 3"/>
          <p:cNvSpPr>
            <a:spLocks noGrp="1"/>
          </p:cNvSpPr>
          <p:nvPr>
            <p:ph type="dt" sz="half" idx="10"/>
            <p:custDataLst>
              <p:tags r:id="rId3"/>
            </p:custDataLst>
          </p:nvPr>
        </p:nvSpPr>
        <p:spPr>
          <a:xfrm>
            <a:off x="612000" y="6314400"/>
            <a:ext cx="2700000" cy="316800"/>
          </a:xfrm>
        </p:spPr>
        <p:txBody>
          <a:bodyPr/>
          <a:lstStyle/>
          <a:p>
            <a:fld id="{760FBDFE-C587-4B4C-A407-44438C67B59E}" type="datetimeFigureOut">
              <a:rPr lang="zh-CN" altLang="en-US" smtClean="0"/>
              <a:t>2024/1/9</a:t>
            </a:fld>
            <a:endParaRPr lang="zh-CN" altLang="en-US"/>
          </a:p>
        </p:txBody>
      </p:sp>
      <p:sp>
        <p:nvSpPr>
          <p:cNvPr id="5" name="页脚占位符 4"/>
          <p:cNvSpPr>
            <a:spLocks noGrp="1"/>
          </p:cNvSpPr>
          <p:nvPr>
            <p:ph type="ftr" sz="quarter" idx="11"/>
            <p:custDataLst>
              <p:tags r:id="rId4"/>
            </p:custDataLst>
          </p:nvPr>
        </p:nvSpPr>
        <p:spPr>
          <a:xfrm>
            <a:off x="4116000" y="6314400"/>
            <a:ext cx="3960000" cy="316800"/>
          </a:xfrm>
        </p:spPr>
        <p:txBody>
          <a:bodyPr/>
          <a:lstStyle/>
          <a:p>
            <a:endParaRPr lang="zh-CN" altLang="en-US" dirty="0"/>
          </a:p>
        </p:txBody>
      </p:sp>
      <p:sp>
        <p:nvSpPr>
          <p:cNvPr id="6" name="灯片编号占位符 5"/>
          <p:cNvSpPr>
            <a:spLocks noGrp="1"/>
          </p:cNvSpPr>
          <p:nvPr>
            <p:ph type="sldNum" sz="quarter" idx="12"/>
            <p:custDataLst>
              <p:tags r:id="rId5"/>
            </p:custDataLst>
          </p:nvPr>
        </p:nvSpPr>
        <p:spPr>
          <a:xfrm>
            <a:off x="8877600" y="6314400"/>
            <a:ext cx="2700000" cy="316800"/>
          </a:xfrm>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Only" preserve="1">
  <p:cSld name="标题和副标题">
    <p:spTree>
      <p:nvGrpSpPr>
        <p:cNvPr id="1" name=""/>
        <p:cNvGrpSpPr/>
        <p:nvPr/>
      </p:nvGrpSpPr>
      <p:grpSpPr>
        <a:xfrm>
          <a:off x="0" y="0"/>
          <a:ext cx="0" cy="0"/>
          <a:chOff x="0" y="0"/>
          <a:chExt cx="0" cy="0"/>
        </a:xfrm>
      </p:grpSpPr>
      <p:sp>
        <p:nvSpPr>
          <p:cNvPr id="8" name="任意多边形 7"/>
          <p:cNvSpPr/>
          <p:nvPr>
            <p:custDataLst>
              <p:tags r:id="rId1"/>
            </p:custDataLst>
          </p:nvPr>
        </p:nvSpPr>
        <p:spPr>
          <a:xfrm rot="5400000" flipV="1">
            <a:off x="-300990" y="301625"/>
            <a:ext cx="987425" cy="384810"/>
          </a:xfrm>
          <a:custGeom>
            <a:avLst/>
            <a:gdLst/>
            <a:ahLst/>
            <a:cxnLst>
              <a:cxn ang="3">
                <a:pos x="hc" y="t"/>
              </a:cxn>
              <a:cxn ang="cd2">
                <a:pos x="l" y="vc"/>
              </a:cxn>
              <a:cxn ang="cd4">
                <a:pos x="hc" y="b"/>
              </a:cxn>
              <a:cxn ang="0">
                <a:pos x="r" y="vc"/>
              </a:cxn>
            </a:cxnLst>
            <a:rect l="l" t="t" r="r" b="b"/>
            <a:pathLst>
              <a:path w="2001" h="606">
                <a:moveTo>
                  <a:pt x="0" y="0"/>
                </a:moveTo>
                <a:lnTo>
                  <a:pt x="2001" y="0"/>
                </a:lnTo>
                <a:lnTo>
                  <a:pt x="2001" y="256"/>
                </a:lnTo>
                <a:cubicBezTo>
                  <a:pt x="2001" y="450"/>
                  <a:pt x="1845" y="606"/>
                  <a:pt x="1651" y="606"/>
                </a:cubicBezTo>
                <a:lnTo>
                  <a:pt x="0" y="606"/>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sp>
        <p:nvSpPr>
          <p:cNvPr id="7" name="副标题"/>
          <p:cNvSpPr txBox="1">
            <a:spLocks noGrp="1"/>
          </p:cNvSpPr>
          <p:nvPr>
            <p:ph type="body" idx="2" hasCustomPrompt="1"/>
            <p:custDataLst>
              <p:tags r:id="rId2"/>
            </p:custDataLst>
          </p:nvPr>
        </p:nvSpPr>
        <p:spPr>
          <a:xfrm>
            <a:off x="608330" y="1075690"/>
            <a:ext cx="10968990" cy="471805"/>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2000" b="0" i="0" u="none" strike="noStrike" kern="1200" cap="none" spc="300" normalizeH="0" baseline="0" noProof="1" dirty="0">
                <a:solidFill>
                  <a:schemeClr val="tx1">
                    <a:lumMod val="75000"/>
                    <a:lumOff val="25000"/>
                  </a:schemeClr>
                </a:solidFill>
                <a:latin typeface="+mj-ea"/>
                <a:ea typeface="+mj-ea"/>
                <a:cs typeface="MiSans Normal" panose="00000500000000000000" charset="-122"/>
              </a:defRPr>
            </a:lvl1pPr>
          </a:lstStyle>
          <a:p>
            <a:pPr lvl="0" algn="l"/>
            <a:r>
              <a:rPr>
                <a:sym typeface="+mn-ea"/>
              </a:rPr>
              <a:t>单击此处编辑母版副标题样式</a:t>
            </a:r>
          </a:p>
        </p:txBody>
      </p:sp>
      <p:sp>
        <p:nvSpPr>
          <p:cNvPr id="6" name="标题"/>
          <p:cNvSpPr txBox="1">
            <a:spLocks noGrp="1"/>
          </p:cNvSpPr>
          <p:nvPr>
            <p:ph type="title" idx="1"/>
            <p:custDataLst>
              <p:tags r:id="rId3"/>
            </p:custDataLst>
          </p:nvPr>
        </p:nvSpPr>
        <p:spPr>
          <a:xfrm>
            <a:off x="608330" y="397510"/>
            <a:ext cx="10968990" cy="678815"/>
          </a:xfrm>
          <a:prstGeom prst="rect">
            <a:avLst/>
          </a:prstGeom>
          <a:noFill/>
        </p:spPr>
        <p:txBody>
          <a:bodyPr wrap="square" rtlCol="0" anchor="b" anchorCtr="0">
            <a:normAutofit/>
          </a:bodyPr>
          <a:lstStyle>
            <a:lvl1pPr marL="0" marR="0" lvl="0" algn="l" defTabSz="914400" rtl="0" eaLnBrk="1" fontAlgn="auto" latinLnBrk="0" hangingPunct="1">
              <a:lnSpc>
                <a:spcPct val="100000"/>
              </a:lnSpc>
              <a:buClrTx/>
              <a:buSzTx/>
              <a:buFontTx/>
              <a:buNone/>
              <a:defRPr kumimoji="0" lang="zh-CN" altLang="en-US" sz="3200" b="0" i="0" u="none" strike="noStrike" kern="1200" cap="none" spc="300" normalizeH="0" baseline="0" noProof="1" dirty="0">
                <a:ln>
                  <a:noFill/>
                  <a:prstDash val="sysDot"/>
                </a:ln>
                <a:solidFill>
                  <a:schemeClr val="tx1">
                    <a:lumMod val="85000"/>
                    <a:lumOff val="15000"/>
                  </a:schemeClr>
                </a:solidFill>
                <a:latin typeface="+mj-lt"/>
                <a:ea typeface="+mj-lt"/>
                <a:cs typeface="MiSans Normal" panose="00000500000000000000" charset="-122"/>
                <a:sym typeface="+mn-ea"/>
              </a:defRPr>
            </a:lvl1pPr>
          </a:lstStyle>
          <a:p>
            <a:pPr lvl="0" algn="l">
              <a:buClrTx/>
              <a:buSzTx/>
              <a:buFontTx/>
            </a:pPr>
            <a:r>
              <a:rPr>
                <a:sym typeface="+mn-ea"/>
              </a:rPr>
              <a:t>单击此处编辑母版标题样式</a:t>
            </a:r>
          </a:p>
        </p:txBody>
      </p:sp>
      <p:sp>
        <p:nvSpPr>
          <p:cNvPr id="3" name="日期占位符 2"/>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t>2024/1/9</a:t>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dirty="0"/>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 preserve="1">
  <p:cSld name="末尾幻灯片">
    <p:spTree>
      <p:nvGrpSpPr>
        <p:cNvPr id="1" name=""/>
        <p:cNvGrpSpPr/>
        <p:nvPr/>
      </p:nvGrpSpPr>
      <p:grpSpPr>
        <a:xfrm>
          <a:off x="0" y="0"/>
          <a:ext cx="0" cy="0"/>
          <a:chOff x="0" y="0"/>
          <a:chExt cx="0" cy="0"/>
        </a:xfrm>
      </p:grpSpPr>
      <p:sp>
        <p:nvSpPr>
          <p:cNvPr id="23" name="任意多边形 22"/>
          <p:cNvSpPr/>
          <p:nvPr>
            <p:custDataLst>
              <p:tags r:id="rId1"/>
            </p:custDataLst>
          </p:nvPr>
        </p:nvSpPr>
        <p:spPr>
          <a:xfrm>
            <a:off x="-14605" y="-14605"/>
            <a:ext cx="6006465" cy="6897370"/>
          </a:xfrm>
          <a:custGeom>
            <a:avLst/>
            <a:gdLst/>
            <a:ahLst/>
            <a:cxnLst>
              <a:cxn ang="3">
                <a:pos x="hc" y="t"/>
              </a:cxn>
              <a:cxn ang="cd2">
                <a:pos x="l" y="vc"/>
              </a:cxn>
              <a:cxn ang="cd4">
                <a:pos x="hc" y="b"/>
              </a:cxn>
              <a:cxn ang="0">
                <a:pos x="r" y="vc"/>
              </a:cxn>
            </a:cxnLst>
            <a:rect l="l" t="t" r="r" b="b"/>
            <a:pathLst>
              <a:path w="9459" h="10862">
                <a:moveTo>
                  <a:pt x="0" y="0"/>
                </a:moveTo>
                <a:lnTo>
                  <a:pt x="7595" y="0"/>
                </a:lnTo>
                <a:lnTo>
                  <a:pt x="7612" y="22"/>
                </a:lnTo>
                <a:cubicBezTo>
                  <a:pt x="8770" y="1514"/>
                  <a:pt x="9459" y="3388"/>
                  <a:pt x="9459" y="5423"/>
                </a:cubicBezTo>
                <a:cubicBezTo>
                  <a:pt x="9459" y="7458"/>
                  <a:pt x="8770" y="9332"/>
                  <a:pt x="7612" y="10824"/>
                </a:cubicBezTo>
                <a:lnTo>
                  <a:pt x="7582" y="10862"/>
                </a:lnTo>
                <a:lnTo>
                  <a:pt x="0" y="10862"/>
                </a:lnTo>
                <a:lnTo>
                  <a:pt x="0" y="0"/>
                </a:lnTo>
                <a:close/>
              </a:path>
            </a:pathLst>
          </a:custGeom>
          <a:solidFill>
            <a:schemeClr val="bg1"/>
          </a:solidFill>
          <a:ln>
            <a:noFill/>
          </a:ln>
          <a:effectLst>
            <a:outerShdw blurRad="495300" dist="38100" dir="2700000" algn="tl" rotWithShape="0">
              <a:schemeClr val="accent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cs typeface="MiSans Normal" panose="00000500000000000000" charset="-122"/>
            </a:endParaRPr>
          </a:p>
        </p:txBody>
      </p:sp>
      <p:sp>
        <p:nvSpPr>
          <p:cNvPr id="24" name="任意多边形 23"/>
          <p:cNvSpPr/>
          <p:nvPr>
            <p:custDataLst>
              <p:tags r:id="rId2"/>
            </p:custDataLst>
          </p:nvPr>
        </p:nvSpPr>
        <p:spPr>
          <a:xfrm rot="16200000">
            <a:off x="-1402080" y="1361440"/>
            <a:ext cx="6894830" cy="4119881"/>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0858" h="6488">
                <a:moveTo>
                  <a:pt x="0" y="0"/>
                </a:moveTo>
                <a:lnTo>
                  <a:pt x="10858" y="0"/>
                </a:lnTo>
                <a:lnTo>
                  <a:pt x="10858" y="2789"/>
                </a:lnTo>
                <a:lnTo>
                  <a:pt x="10834" y="2850"/>
                </a:lnTo>
                <a:cubicBezTo>
                  <a:pt x="9962" y="4984"/>
                  <a:pt x="7865" y="6488"/>
                  <a:pt x="5417" y="6488"/>
                </a:cubicBezTo>
                <a:cubicBezTo>
                  <a:pt x="2982" y="6488"/>
                  <a:pt x="895" y="5001"/>
                  <a:pt x="15" y="2885"/>
                </a:cubicBezTo>
                <a:lnTo>
                  <a:pt x="0" y="2849"/>
                </a:lnTo>
                <a:lnTo>
                  <a:pt x="0" y="0"/>
                </a:lnTo>
                <a:close/>
              </a:path>
            </a:pathLst>
          </a:custGeom>
          <a:solidFill>
            <a:schemeClr val="lt1"/>
          </a:solidFill>
          <a:ln>
            <a:noFill/>
          </a:ln>
          <a:effectLst>
            <a:outerShdw blurRad="495300" dist="152400" dir="2700000" algn="tl" rotWithShape="0">
              <a:schemeClr val="accent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cs typeface="MiSans Normal" panose="00000500000000000000" charset="-122"/>
            </a:endParaRPr>
          </a:p>
        </p:txBody>
      </p:sp>
      <p:sp>
        <p:nvSpPr>
          <p:cNvPr id="26" name="任意多边形 25"/>
          <p:cNvSpPr/>
          <p:nvPr>
            <p:custDataLst>
              <p:tags r:id="rId3"/>
            </p:custDataLst>
          </p:nvPr>
        </p:nvSpPr>
        <p:spPr>
          <a:xfrm rot="16200000">
            <a:off x="-1342039" y="2313346"/>
            <a:ext cx="4864351" cy="2231073"/>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7660" h="3514">
                <a:moveTo>
                  <a:pt x="0" y="0"/>
                </a:moveTo>
                <a:lnTo>
                  <a:pt x="7660" y="0"/>
                </a:lnTo>
                <a:lnTo>
                  <a:pt x="7659" y="14"/>
                </a:lnTo>
                <a:cubicBezTo>
                  <a:pt x="7485" y="1975"/>
                  <a:pt x="5837" y="3514"/>
                  <a:pt x="3830" y="3514"/>
                </a:cubicBezTo>
                <a:cubicBezTo>
                  <a:pt x="1822" y="3514"/>
                  <a:pt x="173" y="1974"/>
                  <a:pt x="1" y="10"/>
                </a:cubicBezTo>
                <a:lnTo>
                  <a:pt x="0" y="0"/>
                </a:lnTo>
                <a:close/>
              </a:path>
            </a:pathLst>
          </a:custGeom>
          <a:solidFill>
            <a:schemeClr val="lt1"/>
          </a:solidFill>
          <a:ln>
            <a:noFill/>
          </a:ln>
          <a:effectLst>
            <a:outerShdw blurRad="495300" dist="38100" dir="2700000" algn="tl" rotWithShape="0">
              <a:schemeClr val="accent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cs typeface="MiSans Normal" panose="00000500000000000000" charset="-122"/>
            </a:endParaRPr>
          </a:p>
        </p:txBody>
      </p:sp>
      <p:sp>
        <p:nvSpPr>
          <p:cNvPr id="30" name="圆角矩形 29"/>
          <p:cNvSpPr/>
          <p:nvPr>
            <p:custDataLst>
              <p:tags r:id="rId4"/>
            </p:custDataLst>
          </p:nvPr>
        </p:nvSpPr>
        <p:spPr>
          <a:xfrm rot="10800000">
            <a:off x="5155565" y="3089275"/>
            <a:ext cx="5383530" cy="11112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cs typeface="MiSans Normal" panose="00000500000000000000" charset="-122"/>
            </a:endParaRPr>
          </a:p>
        </p:txBody>
      </p:sp>
      <p:cxnSp>
        <p:nvCxnSpPr>
          <p:cNvPr id="32" name="直接连接符 31"/>
          <p:cNvCxnSpPr/>
          <p:nvPr>
            <p:custDataLst>
              <p:tags r:id="rId5"/>
            </p:custDataLst>
          </p:nvPr>
        </p:nvCxnSpPr>
        <p:spPr>
          <a:xfrm>
            <a:off x="11197590" y="2981325"/>
            <a:ext cx="215900" cy="0"/>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custDataLst>
              <p:tags r:id="rId6"/>
            </p:custDataLst>
          </p:nvPr>
        </p:nvCxnSpPr>
        <p:spPr>
          <a:xfrm>
            <a:off x="11305540" y="1912620"/>
            <a:ext cx="0" cy="594995"/>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custDataLst>
              <p:tags r:id="rId7"/>
            </p:custDataLst>
          </p:nvPr>
        </p:nvCxnSpPr>
        <p:spPr>
          <a:xfrm>
            <a:off x="11305540" y="3455035"/>
            <a:ext cx="0" cy="636905"/>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7" name="椭圆 36"/>
          <p:cNvSpPr/>
          <p:nvPr>
            <p:custDataLst>
              <p:tags r:id="rId8"/>
            </p:custDataLst>
          </p:nvPr>
        </p:nvSpPr>
        <p:spPr>
          <a:xfrm>
            <a:off x="10016490" y="3576955"/>
            <a:ext cx="538480" cy="53848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cs typeface="MiSans Normal" panose="00000500000000000000" charset="-122"/>
            </a:endParaRPr>
          </a:p>
        </p:txBody>
      </p:sp>
      <p:sp>
        <p:nvSpPr>
          <p:cNvPr id="38" name="椭圆 37"/>
          <p:cNvSpPr/>
          <p:nvPr>
            <p:custDataLst>
              <p:tags r:id="rId9"/>
            </p:custDataLst>
          </p:nvPr>
        </p:nvSpPr>
        <p:spPr>
          <a:xfrm>
            <a:off x="10123170" y="3683635"/>
            <a:ext cx="325120" cy="325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0000" lnSpcReduction="20000"/>
          </a:bodyPr>
          <a:lstStyle/>
          <a:p>
            <a:pPr algn="ctr"/>
            <a:endParaRPr lang="zh-CN" altLang="en-US">
              <a:cs typeface="MiSans Normal" panose="00000500000000000000" charset="-122"/>
            </a:endParaRPr>
          </a:p>
        </p:txBody>
      </p:sp>
      <p:sp>
        <p:nvSpPr>
          <p:cNvPr id="39" name="向下箭头"/>
          <p:cNvSpPr/>
          <p:nvPr>
            <p:custDataLst>
              <p:tags r:id="rId10"/>
            </p:custDataLst>
          </p:nvPr>
        </p:nvSpPr>
        <p:spPr>
          <a:xfrm>
            <a:off x="10227310" y="3776345"/>
            <a:ext cx="118745" cy="139700"/>
          </a:xfrm>
          <a:custGeom>
            <a:avLst/>
            <a:gdLst>
              <a:gd name="connsiteX0" fmla="*/ 222512 w 477622"/>
              <a:gd name="connsiteY0" fmla="*/ 0 h 559381"/>
              <a:gd name="connsiteX1" fmla="*/ 258512 w 477622"/>
              <a:gd name="connsiteY1" fmla="*/ 0 h 559381"/>
              <a:gd name="connsiteX2" fmla="*/ 258512 w 477622"/>
              <a:gd name="connsiteY2" fmla="*/ 488296 h 559381"/>
              <a:gd name="connsiteX3" fmla="*/ 452168 w 477622"/>
              <a:gd name="connsiteY3" fmla="*/ 294641 h 559381"/>
              <a:gd name="connsiteX4" fmla="*/ 477622 w 477622"/>
              <a:gd name="connsiteY4" fmla="*/ 320096 h 559381"/>
              <a:gd name="connsiteX5" fmla="*/ 264266 w 477622"/>
              <a:gd name="connsiteY5" fmla="*/ 533452 h 559381"/>
              <a:gd name="connsiteX6" fmla="*/ 264740 w 477622"/>
              <a:gd name="connsiteY6" fmla="*/ 533926 h 559381"/>
              <a:gd name="connsiteX7" fmla="*/ 239284 w 477622"/>
              <a:gd name="connsiteY7" fmla="*/ 559381 h 559381"/>
              <a:gd name="connsiteX8" fmla="*/ 238812 w 477622"/>
              <a:gd name="connsiteY8" fmla="*/ 558908 h 559381"/>
              <a:gd name="connsiteX9" fmla="*/ 238338 w 477622"/>
              <a:gd name="connsiteY9" fmla="*/ 559381 h 559381"/>
              <a:gd name="connsiteX10" fmla="*/ 212882 w 477622"/>
              <a:gd name="connsiteY10" fmla="*/ 533926 h 559381"/>
              <a:gd name="connsiteX11" fmla="*/ 213356 w 477622"/>
              <a:gd name="connsiteY11" fmla="*/ 533452 h 559381"/>
              <a:gd name="connsiteX12" fmla="*/ 0 w 477622"/>
              <a:gd name="connsiteY12" fmla="*/ 320096 h 559381"/>
              <a:gd name="connsiteX13" fmla="*/ 25456 w 477622"/>
              <a:gd name="connsiteY13" fmla="*/ 294641 h 559381"/>
              <a:gd name="connsiteX14" fmla="*/ 222512 w 477622"/>
              <a:gd name="connsiteY14" fmla="*/ 491698 h 559381"/>
              <a:gd name="connsiteX15" fmla="*/ 222512 w 477622"/>
              <a:gd name="connsiteY15" fmla="*/ 0 h 55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77622" h="559381">
                <a:moveTo>
                  <a:pt x="222512" y="0"/>
                </a:moveTo>
                <a:lnTo>
                  <a:pt x="258512" y="0"/>
                </a:lnTo>
                <a:lnTo>
                  <a:pt x="258512" y="488296"/>
                </a:lnTo>
                <a:lnTo>
                  <a:pt x="452168" y="294641"/>
                </a:lnTo>
                <a:lnTo>
                  <a:pt x="477622" y="320096"/>
                </a:lnTo>
                <a:lnTo>
                  <a:pt x="264266" y="533452"/>
                </a:lnTo>
                <a:lnTo>
                  <a:pt x="264740" y="533926"/>
                </a:lnTo>
                <a:lnTo>
                  <a:pt x="239284" y="559381"/>
                </a:lnTo>
                <a:lnTo>
                  <a:pt x="238812" y="558908"/>
                </a:lnTo>
                <a:lnTo>
                  <a:pt x="238338" y="559381"/>
                </a:lnTo>
                <a:lnTo>
                  <a:pt x="212882" y="533926"/>
                </a:lnTo>
                <a:lnTo>
                  <a:pt x="213356" y="533452"/>
                </a:lnTo>
                <a:lnTo>
                  <a:pt x="0" y="320096"/>
                </a:lnTo>
                <a:lnTo>
                  <a:pt x="25456" y="294641"/>
                </a:lnTo>
                <a:lnTo>
                  <a:pt x="222512" y="491698"/>
                </a:lnTo>
                <a:lnTo>
                  <a:pt x="22251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fontScale="2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sp>
        <p:nvSpPr>
          <p:cNvPr id="44" name="任意多边形 43"/>
          <p:cNvSpPr/>
          <p:nvPr>
            <p:custDataLst>
              <p:tags r:id="rId11"/>
            </p:custDataLst>
          </p:nvPr>
        </p:nvSpPr>
        <p:spPr>
          <a:xfrm>
            <a:off x="8945880" y="5997575"/>
            <a:ext cx="3246120" cy="860425"/>
          </a:xfrm>
          <a:custGeom>
            <a:avLst/>
            <a:gdLst/>
            <a:ahLst/>
            <a:cxnLst>
              <a:cxn ang="3">
                <a:pos x="hc" y="t"/>
              </a:cxn>
              <a:cxn ang="cd2">
                <a:pos x="l" y="vc"/>
              </a:cxn>
              <a:cxn ang="cd4">
                <a:pos x="hc" y="b"/>
              </a:cxn>
              <a:cxn ang="0">
                <a:pos x="r" y="vc"/>
              </a:cxn>
            </a:cxnLst>
            <a:rect l="l" t="t" r="r" b="b"/>
            <a:pathLst>
              <a:path w="5112" h="1355">
                <a:moveTo>
                  <a:pt x="301" y="0"/>
                </a:moveTo>
                <a:lnTo>
                  <a:pt x="5112" y="0"/>
                </a:lnTo>
                <a:lnTo>
                  <a:pt x="5112" y="1355"/>
                </a:lnTo>
                <a:lnTo>
                  <a:pt x="0" y="1355"/>
                </a:lnTo>
                <a:lnTo>
                  <a:pt x="0" y="301"/>
                </a:lnTo>
                <a:cubicBezTo>
                  <a:pt x="0" y="135"/>
                  <a:pt x="135" y="0"/>
                  <a:pt x="30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sp>
        <p:nvSpPr>
          <p:cNvPr id="8" name="署名"/>
          <p:cNvSpPr txBox="1">
            <a:spLocks noGrp="1"/>
          </p:cNvSpPr>
          <p:nvPr>
            <p:ph type="body" idx="2" hasCustomPrompt="1"/>
            <p:custDataLst>
              <p:tags r:id="rId12"/>
            </p:custDataLst>
          </p:nvPr>
        </p:nvSpPr>
        <p:spPr>
          <a:xfrm>
            <a:off x="7466330" y="3648075"/>
            <a:ext cx="2365375" cy="667385"/>
          </a:xfrm>
          <a:prstGeom prst="rect">
            <a:avLst/>
          </a:prstGeom>
          <a:noFill/>
        </p:spPr>
        <p:txBody>
          <a:bodyPr wrap="square" lIns="91440" tIns="45720" rIns="91440" bIns="45720" rtlCol="0" anchor="t">
            <a:normAutofit/>
          </a:bodyPr>
          <a:lstStyle>
            <a:lvl1pPr marL="0" marR="0" lvl="0" algn="r" defTabSz="914400" rtl="0" eaLnBrk="1" fontAlgn="auto" latinLnBrk="0" hangingPunct="1">
              <a:lnSpc>
                <a:spcPct val="100000"/>
              </a:lnSpc>
              <a:buClrTx/>
              <a:buSzTx/>
              <a:buFontTx/>
              <a:buNone/>
              <a:defRPr kumimoji="0" lang="zh-CN" altLang="en-US" sz="2000" b="0" i="0" u="none" strike="noStrike" kern="1200" cap="none" spc="0" normalizeH="0" baseline="0" noProof="1">
                <a:solidFill>
                  <a:schemeClr val="tx1">
                    <a:lumMod val="85000"/>
                    <a:lumOff val="15000"/>
                  </a:schemeClr>
                </a:solidFill>
                <a:latin typeface="MiSans Heavy" panose="00000A00000000000000" charset="-122"/>
                <a:ea typeface="MiSans Heavy" panose="00000A00000000000000" charset="-122"/>
                <a:cs typeface="MiSans Normal" panose="00000500000000000000" charset="-122"/>
                <a:sym typeface="+mn-ea"/>
              </a:defRPr>
            </a:lvl1pPr>
          </a:lstStyle>
          <a:p>
            <a:pPr lvl="0" algn="r">
              <a:buClrTx/>
              <a:buSzTx/>
              <a:buFontTx/>
            </a:pPr>
            <a:r>
              <a:rPr>
                <a:sym typeface="+mn-ea"/>
              </a:rPr>
              <a:t>单击此处编辑文本</a:t>
            </a:r>
          </a:p>
        </p:txBody>
      </p:sp>
      <p:sp>
        <p:nvSpPr>
          <p:cNvPr id="7" name="标题"/>
          <p:cNvSpPr txBox="1">
            <a:spLocks noGrp="1"/>
          </p:cNvSpPr>
          <p:nvPr>
            <p:ph type="title" idx="1" hasCustomPrompt="1"/>
            <p:custDataLst>
              <p:tags r:id="rId13"/>
            </p:custDataLst>
          </p:nvPr>
        </p:nvSpPr>
        <p:spPr>
          <a:xfrm>
            <a:off x="2418715" y="1275715"/>
            <a:ext cx="8250555" cy="1705610"/>
          </a:xfrm>
          <a:prstGeom prst="rect">
            <a:avLst/>
          </a:prstGeom>
          <a:noFill/>
        </p:spPr>
        <p:txBody>
          <a:bodyPr wrap="square" lIns="91440" tIns="45720" rIns="91440" bIns="45720" rtlCol="0" anchor="b" anchorCtr="0">
            <a:normAutofit/>
          </a:bodyPr>
          <a:lstStyle>
            <a:lvl1pPr marL="0" marR="0" lvl="0" algn="r" defTabSz="914400" rtl="0" eaLnBrk="1" fontAlgn="auto" latinLnBrk="0" hangingPunct="1">
              <a:lnSpc>
                <a:spcPct val="100000"/>
              </a:lnSpc>
              <a:buClrTx/>
              <a:buSzTx/>
              <a:buFontTx/>
              <a:buNone/>
              <a:defRPr kumimoji="0" lang="en-US" altLang="zh-CN" sz="7200" b="0" i="0" u="none" strike="noStrike" kern="1200" cap="none" spc="0" normalizeH="0" baseline="0" noProof="1">
                <a:solidFill>
                  <a:schemeClr val="tx1">
                    <a:lumMod val="85000"/>
                    <a:lumOff val="15000"/>
                  </a:schemeClr>
                </a:solidFill>
                <a:latin typeface="+mj-ea"/>
                <a:ea typeface="+mj-ea"/>
                <a:cs typeface="MiSans Heavy" panose="00000A00000000000000" charset="-122"/>
                <a:sym typeface="+mn-ea"/>
              </a:defRPr>
            </a:lvl1pPr>
          </a:lstStyle>
          <a:p>
            <a:pPr lvl="0" algn="r">
              <a:buClrTx/>
              <a:buSzTx/>
              <a:buFontTx/>
            </a:pPr>
            <a:r>
              <a:rPr>
                <a:sym typeface="+mn-ea"/>
              </a:rPr>
              <a:t>单击此处编辑标题</a:t>
            </a:r>
          </a:p>
        </p:txBody>
      </p:sp>
      <p:sp>
        <p:nvSpPr>
          <p:cNvPr id="4" name="日期占位符 3"/>
          <p:cNvSpPr>
            <a:spLocks noGrp="1"/>
          </p:cNvSpPr>
          <p:nvPr>
            <p:ph type="dt" sz="half" idx="10"/>
            <p:custDataLst>
              <p:tags r:id="rId14"/>
            </p:custDataLst>
          </p:nvPr>
        </p:nvSpPr>
        <p:spPr>
          <a:xfrm>
            <a:off x="612000" y="6314400"/>
            <a:ext cx="2700000" cy="316800"/>
          </a:xfrm>
        </p:spPr>
        <p:txBody>
          <a:bodyPr/>
          <a:lstStyle/>
          <a:p>
            <a:fld id="{760FBDFE-C587-4B4C-A407-44438C67B59E}" type="datetimeFigureOut">
              <a:rPr lang="zh-CN" altLang="en-US" smtClean="0"/>
              <a:t>2024/1/9</a:t>
            </a:fld>
            <a:endParaRPr lang="zh-CN" altLang="en-US"/>
          </a:p>
        </p:txBody>
      </p:sp>
      <p:sp>
        <p:nvSpPr>
          <p:cNvPr id="5" name="页脚占位符 4"/>
          <p:cNvSpPr>
            <a:spLocks noGrp="1"/>
          </p:cNvSpPr>
          <p:nvPr>
            <p:ph type="ftr" sz="quarter" idx="11"/>
            <p:custDataLst>
              <p:tags r:id="rId15"/>
            </p:custDataLst>
          </p:nvPr>
        </p:nvSpPr>
        <p:spPr>
          <a:xfrm>
            <a:off x="4116000" y="6314400"/>
            <a:ext cx="3960000" cy="316800"/>
          </a:xfrm>
        </p:spPr>
        <p:txBody>
          <a:bodyPr/>
          <a:lstStyle/>
          <a:p>
            <a:endParaRPr lang="zh-CN" altLang="en-US" dirty="0"/>
          </a:p>
        </p:txBody>
      </p:sp>
      <p:sp>
        <p:nvSpPr>
          <p:cNvPr id="6" name="灯片编号占位符 5"/>
          <p:cNvSpPr>
            <a:spLocks noGrp="1"/>
          </p:cNvSpPr>
          <p:nvPr>
            <p:ph type="sldNum" sz="quarter" idx="12"/>
            <p:custDataLst>
              <p:tags r:id="rId16"/>
            </p:custDataLst>
          </p:nvPr>
        </p:nvSpPr>
        <p:spPr>
          <a:xfrm>
            <a:off x="8877600" y="6314400"/>
            <a:ext cx="2700000" cy="316800"/>
          </a:xfrm>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2024/1/9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2024/1/9</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2024/1/9</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2024/1/9</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2024/1/9</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2024/1/9</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2024/1/9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64.xml"/><Relationship Id="rId18" Type="http://schemas.openxmlformats.org/officeDocument/2006/relationships/tags" Target="../tags/tag6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tags" Target="../tags/tag68.xml"/><Relationship Id="rId2" Type="http://schemas.openxmlformats.org/officeDocument/2006/relationships/slideLayout" Target="../slideLayouts/slideLayout13.xml"/><Relationship Id="rId16" Type="http://schemas.openxmlformats.org/officeDocument/2006/relationships/tags" Target="../tags/tag67.xml"/><Relationship Id="rId20" Type="http://schemas.openxmlformats.org/officeDocument/2006/relationships/tags" Target="../tags/tag7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ags" Target="../tags/tag66.xml"/><Relationship Id="rId10" Type="http://schemas.openxmlformats.org/officeDocument/2006/relationships/slideLayout" Target="../slideLayouts/slideLayout21.xml"/><Relationship Id="rId19" Type="http://schemas.openxmlformats.org/officeDocument/2006/relationships/tags" Target="../tags/tag7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2024/1/9</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任意多边形 6"/>
          <p:cNvSpPr/>
          <p:nvPr>
            <p:custDataLst>
              <p:tags r:id="rId14"/>
            </p:custDataLst>
          </p:nvPr>
        </p:nvSpPr>
        <p:spPr>
          <a:xfrm rot="5400000" flipV="1">
            <a:off x="-300990" y="301625"/>
            <a:ext cx="987425" cy="384810"/>
          </a:xfrm>
          <a:custGeom>
            <a:avLst/>
            <a:gdLst/>
            <a:ahLst/>
            <a:cxnLst>
              <a:cxn ang="3">
                <a:pos x="hc" y="t"/>
              </a:cxn>
              <a:cxn ang="cd2">
                <a:pos x="l" y="vc"/>
              </a:cxn>
              <a:cxn ang="cd4">
                <a:pos x="hc" y="b"/>
              </a:cxn>
              <a:cxn ang="0">
                <a:pos x="r" y="vc"/>
              </a:cxn>
            </a:cxnLst>
            <a:rect l="l" t="t" r="r" b="b"/>
            <a:pathLst>
              <a:path w="2001" h="606">
                <a:moveTo>
                  <a:pt x="0" y="0"/>
                </a:moveTo>
                <a:lnTo>
                  <a:pt x="2001" y="0"/>
                </a:lnTo>
                <a:lnTo>
                  <a:pt x="2001" y="256"/>
                </a:lnTo>
                <a:cubicBezTo>
                  <a:pt x="2001" y="450"/>
                  <a:pt x="1845" y="606"/>
                  <a:pt x="1651" y="606"/>
                </a:cubicBezTo>
                <a:lnTo>
                  <a:pt x="0" y="606"/>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iSans Normal" panose="00000500000000000000" charset="-122"/>
            </a:endParaRPr>
          </a:p>
        </p:txBody>
      </p:sp>
      <p:sp>
        <p:nvSpPr>
          <p:cNvPr id="9" name="日期占位符 8"/>
          <p:cNvSpPr>
            <a:spLocks noGrp="1"/>
          </p:cNvSpPr>
          <p:nvPr>
            <p:ph type="dt" sz="half" idx="10"/>
            <p:custDataLst>
              <p:tags r:id="rId15"/>
            </p:custDataLst>
          </p:nvPr>
        </p:nvSpPr>
        <p:spPr>
          <a:xfrm>
            <a:off x="612000" y="6314400"/>
            <a:ext cx="2700000" cy="316800"/>
          </a:xfrm>
        </p:spPr>
        <p:txBody>
          <a:bodyPr/>
          <a:lstStyle/>
          <a:p>
            <a:fld id="{760FBDFE-C587-4B4C-A407-44438C67B59E}" type="datetimeFigureOut">
              <a:rPr lang="zh-CN" altLang="en-US" smtClean="0"/>
              <a:t>2024/1/9</a:t>
            </a:fld>
            <a:endParaRPr lang="zh-CN" altLang="en-US"/>
          </a:p>
        </p:txBody>
      </p:sp>
      <p:sp>
        <p:nvSpPr>
          <p:cNvPr id="10" name="页脚占位符 9"/>
          <p:cNvSpPr>
            <a:spLocks noGrp="1"/>
          </p:cNvSpPr>
          <p:nvPr>
            <p:ph type="ftr" sz="quarter" idx="11"/>
            <p:custDataLst>
              <p:tags r:id="rId16"/>
            </p:custDataLst>
          </p:nvPr>
        </p:nvSpPr>
        <p:spPr>
          <a:xfrm>
            <a:off x="4116000" y="6314400"/>
            <a:ext cx="3960000" cy="316800"/>
          </a:xfrm>
        </p:spPr>
        <p:txBody>
          <a:bodyPr/>
          <a:lstStyle/>
          <a:p>
            <a:endParaRPr lang="zh-CN" altLang="en-US" dirty="0"/>
          </a:p>
        </p:txBody>
      </p:sp>
      <p:sp>
        <p:nvSpPr>
          <p:cNvPr id="11" name="灯片编号占位符 10"/>
          <p:cNvSpPr>
            <a:spLocks noGrp="1"/>
          </p:cNvSpPr>
          <p:nvPr>
            <p:ph type="sldNum" sz="quarter" idx="12"/>
            <p:custDataLst>
              <p:tags r:id="rId17"/>
            </p:custDataLst>
          </p:nvPr>
        </p:nvSpPr>
        <p:spPr>
          <a:xfrm>
            <a:off x="8877600" y="6314400"/>
            <a:ext cx="2700000" cy="316800"/>
          </a:xfrm>
        </p:spPr>
        <p:txBody>
          <a:bodyPr/>
          <a:lstStyle/>
          <a:p>
            <a:fld id="{49AE70B2-8BF9-45C0-BB95-33D1B9D3A854}" type="slidenum">
              <a:rPr lang="zh-CN" altLang="en-US" smtClean="0"/>
              <a:t>‹#›</a:t>
            </a:fld>
            <a:endParaRPr lang="zh-CN" altLang="en-US" dirty="0"/>
          </a:p>
        </p:txBody>
      </p:sp>
      <p:sp>
        <p:nvSpPr>
          <p:cNvPr id="2" name="标题占位符 1"/>
          <p:cNvSpPr>
            <a:spLocks noGrp="1"/>
          </p:cNvSpPr>
          <p:nvPr>
            <p:ph type="title"/>
            <p:custDataLst>
              <p:tags r:id="rId18"/>
            </p:custDataLst>
          </p:nvPr>
        </p:nvSpPr>
        <p:spPr>
          <a:xfrm>
            <a:off x="838200" y="365126"/>
            <a:ext cx="10515600" cy="622618"/>
          </a:xfrm>
          <a:prstGeom prst="rect">
            <a:avLst/>
          </a:prstGeom>
          <a:noFill/>
        </p:spPr>
        <p:txBody>
          <a:bodyPr vert="horz" wrap="square" lIns="91440" tIns="45720" rIns="91440" bIns="45720" rtlCol="0" anchor="b" anchorCtr="0">
            <a:normAutofit/>
          </a:bodyPr>
          <a:lstStyle/>
          <a:p>
            <a:pPr marL="0" marR="0" lvl="0">
              <a:buClrTx/>
              <a:buSzTx/>
              <a:buFontTx/>
            </a:pPr>
            <a:r>
              <a:rPr lang="zh-CN" altLang="en-US" dirty="0"/>
              <a:t>单击此处编辑母版标题样式</a:t>
            </a:r>
          </a:p>
        </p:txBody>
      </p:sp>
      <p:sp>
        <p:nvSpPr>
          <p:cNvPr id="3" name="文本占位符 2"/>
          <p:cNvSpPr>
            <a:spLocks noGrp="1"/>
          </p:cNvSpPr>
          <p:nvPr>
            <p:ph type="body" idx="1"/>
            <p:custDataLst>
              <p:tags r:id="rId19"/>
            </p:custDataLst>
          </p:nvPr>
        </p:nvSpPr>
        <p:spPr>
          <a:xfrm>
            <a:off x="838200" y="1237129"/>
            <a:ext cx="10515600" cy="493983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KSO_TEMPLATE" hidden="1"/>
          <p:cNvSpPr/>
          <p:nvPr>
            <p:custDataLst>
              <p:tags r:id="rId2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3"/>
    </p:custData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fontAlgn="auto" latinLnBrk="0" hangingPunct="1">
        <a:lnSpc>
          <a:spcPct val="100000"/>
        </a:lnSpc>
        <a:spcBef>
          <a:spcPct val="0"/>
        </a:spcBef>
        <a:buNone/>
        <a:defRPr kumimoji="0" lang="zh-CN" altLang="en-US" sz="3200" b="0" i="0" u="none" strike="noStrike" kern="1200" cap="none" spc="300" normalizeH="0" baseline="0" smtClean="0">
          <a:ln>
            <a:noFill/>
            <a:prstDash val="sysDot"/>
          </a:ln>
          <a:solidFill>
            <a:schemeClr val="tx1">
              <a:lumMod val="85000"/>
              <a:lumOff val="15000"/>
            </a:schemeClr>
          </a:solidFill>
          <a:uFillTx/>
          <a:latin typeface="+mj-lt"/>
          <a:ea typeface="+mj-lt"/>
          <a:cs typeface="MiSans Normal" panose="00000500000000000000" charset="-122"/>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ea"/>
          <a:ea typeface="+mn-ea"/>
          <a:cs typeface="MiSans Normal" panose="00000500000000000000" charset="-122"/>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ea"/>
          <a:ea typeface="+mn-ea"/>
          <a:cs typeface="MiSans Normal" panose="00000500000000000000" charset="-122"/>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ea"/>
          <a:ea typeface="+mn-ea"/>
          <a:cs typeface="MiSans Normal" panose="00000500000000000000" charset="-122"/>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ea"/>
          <a:ea typeface="+mn-ea"/>
          <a:cs typeface="MiSans Normal" panose="00000500000000000000" charset="-122"/>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ea"/>
          <a:ea typeface="+mn-ea"/>
          <a:cs typeface="MiSans Normal" panose="0000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tags" Target="../tags/tag164.xml"/><Relationship Id="rId5" Type="http://schemas.openxmlformats.org/officeDocument/2006/relationships/notesSlide" Target="../notesSlides/notesSlide1.xml"/><Relationship Id="rId4"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58.xml"/><Relationship Id="rId1" Type="http://schemas.openxmlformats.org/officeDocument/2006/relationships/tags" Target="../tags/tag257.xml"/><Relationship Id="rId5" Type="http://schemas.openxmlformats.org/officeDocument/2006/relationships/image" Target="../media/image1.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8" Type="http://schemas.openxmlformats.org/officeDocument/2006/relationships/tags" Target="../tags/tag266.xml"/><Relationship Id="rId3" Type="http://schemas.openxmlformats.org/officeDocument/2006/relationships/tags" Target="../tags/tag261.xml"/><Relationship Id="rId7" Type="http://schemas.openxmlformats.org/officeDocument/2006/relationships/tags" Target="../tags/tag265.xml"/><Relationship Id="rId2" Type="http://schemas.openxmlformats.org/officeDocument/2006/relationships/tags" Target="../tags/tag260.xml"/><Relationship Id="rId1" Type="http://schemas.openxmlformats.org/officeDocument/2006/relationships/tags" Target="../tags/tag259.xml"/><Relationship Id="rId6" Type="http://schemas.openxmlformats.org/officeDocument/2006/relationships/tags" Target="../tags/tag264.xml"/><Relationship Id="rId11" Type="http://schemas.openxmlformats.org/officeDocument/2006/relationships/notesSlide" Target="../notesSlides/notesSlide11.xml"/><Relationship Id="rId5" Type="http://schemas.openxmlformats.org/officeDocument/2006/relationships/tags" Target="../tags/tag263.xml"/><Relationship Id="rId10" Type="http://schemas.openxmlformats.org/officeDocument/2006/relationships/slideLayout" Target="../slideLayouts/slideLayout13.xml"/><Relationship Id="rId4" Type="http://schemas.openxmlformats.org/officeDocument/2006/relationships/tags" Target="../tags/tag262.xml"/><Relationship Id="rId9" Type="http://schemas.openxmlformats.org/officeDocument/2006/relationships/tags" Target="../tags/tag26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69.xml"/><Relationship Id="rId1" Type="http://schemas.openxmlformats.org/officeDocument/2006/relationships/tags" Target="../tags/tag268.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71.xml"/><Relationship Id="rId1" Type="http://schemas.openxmlformats.org/officeDocument/2006/relationships/tags" Target="../tags/tag270.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tags" Target="../tags/tag274.xml"/><Relationship Id="rId2" Type="http://schemas.openxmlformats.org/officeDocument/2006/relationships/tags" Target="../tags/tag273.xml"/><Relationship Id="rId1" Type="http://schemas.openxmlformats.org/officeDocument/2006/relationships/tags" Target="../tags/tag272.xml"/><Relationship Id="rId5" Type="http://schemas.openxmlformats.org/officeDocument/2006/relationships/notesSlide" Target="../notesSlides/notesSlide14.xml"/><Relationship Id="rId4"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tags" Target="../tags/tag277.xml"/><Relationship Id="rId2" Type="http://schemas.openxmlformats.org/officeDocument/2006/relationships/tags" Target="../tags/tag276.xml"/><Relationship Id="rId1" Type="http://schemas.openxmlformats.org/officeDocument/2006/relationships/tags" Target="../tags/tag275.xml"/><Relationship Id="rId5" Type="http://schemas.openxmlformats.org/officeDocument/2006/relationships/notesSlide" Target="../notesSlides/notesSlide15.xml"/><Relationship Id="rId4"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79.xml"/><Relationship Id="rId1" Type="http://schemas.openxmlformats.org/officeDocument/2006/relationships/tags" Target="../tags/tag278.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81.xml"/><Relationship Id="rId1" Type="http://schemas.openxmlformats.org/officeDocument/2006/relationships/tags" Target="../tags/tag280.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83.xml"/><Relationship Id="rId1" Type="http://schemas.openxmlformats.org/officeDocument/2006/relationships/tags" Target="../tags/tag282.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tags" Target="../tags/tag286.xml"/><Relationship Id="rId2" Type="http://schemas.openxmlformats.org/officeDocument/2006/relationships/tags" Target="../tags/tag285.xml"/><Relationship Id="rId1" Type="http://schemas.openxmlformats.org/officeDocument/2006/relationships/tags" Target="../tags/tag284.xml"/><Relationship Id="rId5" Type="http://schemas.openxmlformats.org/officeDocument/2006/relationships/notesSlide" Target="../notesSlides/notesSlide19.xml"/><Relationship Id="rId4"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8" Type="http://schemas.openxmlformats.org/officeDocument/2006/relationships/tags" Target="../tags/tag174.xml"/><Relationship Id="rId13" Type="http://schemas.openxmlformats.org/officeDocument/2006/relationships/slideLayout" Target="../slideLayouts/slideLayout14.xml"/><Relationship Id="rId3" Type="http://schemas.openxmlformats.org/officeDocument/2006/relationships/tags" Target="../tags/tag169.xml"/><Relationship Id="rId7" Type="http://schemas.openxmlformats.org/officeDocument/2006/relationships/tags" Target="../tags/tag173.xml"/><Relationship Id="rId12" Type="http://schemas.openxmlformats.org/officeDocument/2006/relationships/tags" Target="../tags/tag178.xml"/><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tags" Target="../tags/tag172.xml"/><Relationship Id="rId11" Type="http://schemas.openxmlformats.org/officeDocument/2006/relationships/tags" Target="../tags/tag177.xml"/><Relationship Id="rId5" Type="http://schemas.openxmlformats.org/officeDocument/2006/relationships/tags" Target="../tags/tag171.xml"/><Relationship Id="rId10" Type="http://schemas.openxmlformats.org/officeDocument/2006/relationships/tags" Target="../tags/tag176.xml"/><Relationship Id="rId4" Type="http://schemas.openxmlformats.org/officeDocument/2006/relationships/tags" Target="../tags/tag170.xml"/><Relationship Id="rId9" Type="http://schemas.openxmlformats.org/officeDocument/2006/relationships/tags" Target="../tags/tag175.xml"/><Relationship Id="rId1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tags" Target="../tags/tag179.xml"/><Relationship Id="rId5" Type="http://schemas.openxmlformats.org/officeDocument/2006/relationships/notesSlide" Target="../notesSlides/notesSlide3.xml"/><Relationship Id="rId4"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8" Type="http://schemas.openxmlformats.org/officeDocument/2006/relationships/tags" Target="../tags/tag189.xml"/><Relationship Id="rId3" Type="http://schemas.openxmlformats.org/officeDocument/2006/relationships/tags" Target="../tags/tag184.xml"/><Relationship Id="rId7" Type="http://schemas.openxmlformats.org/officeDocument/2006/relationships/tags" Target="../tags/tag188.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tags" Target="../tags/tag187.xml"/><Relationship Id="rId5" Type="http://schemas.openxmlformats.org/officeDocument/2006/relationships/tags" Target="../tags/tag186.xml"/><Relationship Id="rId10" Type="http://schemas.openxmlformats.org/officeDocument/2006/relationships/notesSlide" Target="../notesSlides/notesSlide4.xml"/><Relationship Id="rId4" Type="http://schemas.openxmlformats.org/officeDocument/2006/relationships/tags" Target="../tags/tag185.xml"/><Relationship Id="rId9"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tags" Target="../tags/tag197.xml"/><Relationship Id="rId13" Type="http://schemas.openxmlformats.org/officeDocument/2006/relationships/tags" Target="../tags/tag202.xml"/><Relationship Id="rId18" Type="http://schemas.openxmlformats.org/officeDocument/2006/relationships/notesSlide" Target="../notesSlides/notesSlide5.xml"/><Relationship Id="rId3" Type="http://schemas.openxmlformats.org/officeDocument/2006/relationships/tags" Target="../tags/tag192.xml"/><Relationship Id="rId7" Type="http://schemas.openxmlformats.org/officeDocument/2006/relationships/tags" Target="../tags/tag196.xml"/><Relationship Id="rId12" Type="http://schemas.openxmlformats.org/officeDocument/2006/relationships/tags" Target="../tags/tag201.xml"/><Relationship Id="rId17" Type="http://schemas.openxmlformats.org/officeDocument/2006/relationships/slideLayout" Target="../slideLayouts/slideLayout13.xml"/><Relationship Id="rId2" Type="http://schemas.openxmlformats.org/officeDocument/2006/relationships/tags" Target="../tags/tag191.xml"/><Relationship Id="rId16" Type="http://schemas.openxmlformats.org/officeDocument/2006/relationships/tags" Target="../tags/tag205.xml"/><Relationship Id="rId1" Type="http://schemas.openxmlformats.org/officeDocument/2006/relationships/tags" Target="../tags/tag190.xml"/><Relationship Id="rId6" Type="http://schemas.openxmlformats.org/officeDocument/2006/relationships/tags" Target="../tags/tag195.xml"/><Relationship Id="rId11" Type="http://schemas.openxmlformats.org/officeDocument/2006/relationships/tags" Target="../tags/tag200.xml"/><Relationship Id="rId5" Type="http://schemas.openxmlformats.org/officeDocument/2006/relationships/tags" Target="../tags/tag194.xml"/><Relationship Id="rId15" Type="http://schemas.openxmlformats.org/officeDocument/2006/relationships/tags" Target="../tags/tag204.xml"/><Relationship Id="rId10" Type="http://schemas.openxmlformats.org/officeDocument/2006/relationships/tags" Target="../tags/tag199.xml"/><Relationship Id="rId4" Type="http://schemas.openxmlformats.org/officeDocument/2006/relationships/tags" Target="../tags/tag193.xml"/><Relationship Id="rId9" Type="http://schemas.openxmlformats.org/officeDocument/2006/relationships/tags" Target="../tags/tag198.xml"/><Relationship Id="rId14" Type="http://schemas.openxmlformats.org/officeDocument/2006/relationships/tags" Target="../tags/tag203.xml"/></Relationships>
</file>

<file path=ppt/slides/_rels/slide6.xml.rels><?xml version="1.0" encoding="UTF-8" standalone="yes"?>
<Relationships xmlns="http://schemas.openxmlformats.org/package/2006/relationships"><Relationship Id="rId8" Type="http://schemas.openxmlformats.org/officeDocument/2006/relationships/tags" Target="../tags/tag213.xml"/><Relationship Id="rId13" Type="http://schemas.openxmlformats.org/officeDocument/2006/relationships/tags" Target="../tags/tag218.xml"/><Relationship Id="rId3" Type="http://schemas.openxmlformats.org/officeDocument/2006/relationships/tags" Target="../tags/tag208.xml"/><Relationship Id="rId7" Type="http://schemas.openxmlformats.org/officeDocument/2006/relationships/tags" Target="../tags/tag212.xml"/><Relationship Id="rId12" Type="http://schemas.openxmlformats.org/officeDocument/2006/relationships/tags" Target="../tags/tag217.xml"/><Relationship Id="rId2" Type="http://schemas.openxmlformats.org/officeDocument/2006/relationships/tags" Target="../tags/tag207.xml"/><Relationship Id="rId1" Type="http://schemas.openxmlformats.org/officeDocument/2006/relationships/tags" Target="../tags/tag206.xml"/><Relationship Id="rId6" Type="http://schemas.openxmlformats.org/officeDocument/2006/relationships/tags" Target="../tags/tag211.xml"/><Relationship Id="rId11" Type="http://schemas.openxmlformats.org/officeDocument/2006/relationships/tags" Target="../tags/tag216.xml"/><Relationship Id="rId5" Type="http://schemas.openxmlformats.org/officeDocument/2006/relationships/tags" Target="../tags/tag210.xml"/><Relationship Id="rId15" Type="http://schemas.openxmlformats.org/officeDocument/2006/relationships/notesSlide" Target="../notesSlides/notesSlide6.xml"/><Relationship Id="rId10" Type="http://schemas.openxmlformats.org/officeDocument/2006/relationships/tags" Target="../tags/tag215.xml"/><Relationship Id="rId4" Type="http://schemas.openxmlformats.org/officeDocument/2006/relationships/tags" Target="../tags/tag209.xml"/><Relationship Id="rId9" Type="http://schemas.openxmlformats.org/officeDocument/2006/relationships/tags" Target="../tags/tag214.xml"/><Relationship Id="rId14"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tags" Target="../tags/tag221.xml"/><Relationship Id="rId2" Type="http://schemas.openxmlformats.org/officeDocument/2006/relationships/tags" Target="../tags/tag220.xml"/><Relationship Id="rId1" Type="http://schemas.openxmlformats.org/officeDocument/2006/relationships/tags" Target="../tags/tag219.xml"/><Relationship Id="rId5" Type="http://schemas.openxmlformats.org/officeDocument/2006/relationships/notesSlide" Target="../notesSlides/notesSlide7.xml"/><Relationship Id="rId4"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8" Type="http://schemas.openxmlformats.org/officeDocument/2006/relationships/tags" Target="../tags/tag229.xml"/><Relationship Id="rId13" Type="http://schemas.openxmlformats.org/officeDocument/2006/relationships/tags" Target="../tags/tag234.xml"/><Relationship Id="rId18" Type="http://schemas.openxmlformats.org/officeDocument/2006/relationships/tags" Target="../tags/tag239.xml"/><Relationship Id="rId3" Type="http://schemas.openxmlformats.org/officeDocument/2006/relationships/tags" Target="../tags/tag224.xml"/><Relationship Id="rId21" Type="http://schemas.openxmlformats.org/officeDocument/2006/relationships/tags" Target="../tags/tag242.xml"/><Relationship Id="rId7" Type="http://schemas.openxmlformats.org/officeDocument/2006/relationships/tags" Target="../tags/tag228.xml"/><Relationship Id="rId12" Type="http://schemas.openxmlformats.org/officeDocument/2006/relationships/tags" Target="../tags/tag233.xml"/><Relationship Id="rId17" Type="http://schemas.openxmlformats.org/officeDocument/2006/relationships/tags" Target="../tags/tag238.xml"/><Relationship Id="rId2" Type="http://schemas.openxmlformats.org/officeDocument/2006/relationships/tags" Target="../tags/tag223.xml"/><Relationship Id="rId16" Type="http://schemas.openxmlformats.org/officeDocument/2006/relationships/tags" Target="../tags/tag237.xml"/><Relationship Id="rId20" Type="http://schemas.openxmlformats.org/officeDocument/2006/relationships/tags" Target="../tags/tag241.xml"/><Relationship Id="rId1" Type="http://schemas.openxmlformats.org/officeDocument/2006/relationships/tags" Target="../tags/tag222.xml"/><Relationship Id="rId6" Type="http://schemas.openxmlformats.org/officeDocument/2006/relationships/tags" Target="../tags/tag227.xml"/><Relationship Id="rId11" Type="http://schemas.openxmlformats.org/officeDocument/2006/relationships/tags" Target="../tags/tag232.xml"/><Relationship Id="rId5" Type="http://schemas.openxmlformats.org/officeDocument/2006/relationships/tags" Target="../tags/tag226.xml"/><Relationship Id="rId15" Type="http://schemas.openxmlformats.org/officeDocument/2006/relationships/tags" Target="../tags/tag236.xml"/><Relationship Id="rId23" Type="http://schemas.openxmlformats.org/officeDocument/2006/relationships/notesSlide" Target="../notesSlides/notesSlide8.xml"/><Relationship Id="rId10" Type="http://schemas.openxmlformats.org/officeDocument/2006/relationships/tags" Target="../tags/tag231.xml"/><Relationship Id="rId19" Type="http://schemas.openxmlformats.org/officeDocument/2006/relationships/tags" Target="../tags/tag240.xml"/><Relationship Id="rId4" Type="http://schemas.openxmlformats.org/officeDocument/2006/relationships/tags" Target="../tags/tag225.xml"/><Relationship Id="rId9" Type="http://schemas.openxmlformats.org/officeDocument/2006/relationships/tags" Target="../tags/tag230.xml"/><Relationship Id="rId14" Type="http://schemas.openxmlformats.org/officeDocument/2006/relationships/tags" Target="../tags/tag235.xml"/><Relationship Id="rId22"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tags" Target="../tags/tag250.xml"/><Relationship Id="rId13" Type="http://schemas.openxmlformats.org/officeDocument/2006/relationships/tags" Target="../tags/tag255.xml"/><Relationship Id="rId3" Type="http://schemas.openxmlformats.org/officeDocument/2006/relationships/tags" Target="../tags/tag245.xml"/><Relationship Id="rId7" Type="http://schemas.openxmlformats.org/officeDocument/2006/relationships/tags" Target="../tags/tag249.xml"/><Relationship Id="rId12" Type="http://schemas.openxmlformats.org/officeDocument/2006/relationships/tags" Target="../tags/tag254.xml"/><Relationship Id="rId2" Type="http://schemas.openxmlformats.org/officeDocument/2006/relationships/tags" Target="../tags/tag244.xml"/><Relationship Id="rId16" Type="http://schemas.openxmlformats.org/officeDocument/2006/relationships/notesSlide" Target="../notesSlides/notesSlide9.xml"/><Relationship Id="rId1" Type="http://schemas.openxmlformats.org/officeDocument/2006/relationships/tags" Target="../tags/tag243.xml"/><Relationship Id="rId6" Type="http://schemas.openxmlformats.org/officeDocument/2006/relationships/tags" Target="../tags/tag248.xml"/><Relationship Id="rId11" Type="http://schemas.openxmlformats.org/officeDocument/2006/relationships/tags" Target="../tags/tag253.xml"/><Relationship Id="rId5" Type="http://schemas.openxmlformats.org/officeDocument/2006/relationships/tags" Target="../tags/tag247.xml"/><Relationship Id="rId15" Type="http://schemas.openxmlformats.org/officeDocument/2006/relationships/slideLayout" Target="../slideLayouts/slideLayout13.xml"/><Relationship Id="rId10" Type="http://schemas.openxmlformats.org/officeDocument/2006/relationships/tags" Target="../tags/tag252.xml"/><Relationship Id="rId4" Type="http://schemas.openxmlformats.org/officeDocument/2006/relationships/tags" Target="../tags/tag246.xml"/><Relationship Id="rId9" Type="http://schemas.openxmlformats.org/officeDocument/2006/relationships/tags" Target="../tags/tag251.xml"/><Relationship Id="rId14" Type="http://schemas.openxmlformats.org/officeDocument/2006/relationships/tags" Target="../tags/tag25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idx="3"/>
            <p:custDataLst>
              <p:tags r:id="rId2"/>
            </p:custDataLst>
          </p:nvPr>
        </p:nvSpPr>
        <p:spPr/>
        <p:txBody>
          <a:bodyPr/>
          <a:lstStyle/>
          <a:p>
            <a:r>
              <a:rPr lang="zh-CN" altLang="en-US" dirty="0">
                <a:latin typeface="+mj-ea"/>
                <a:ea typeface="+mj-ea"/>
              </a:rPr>
              <a:t>汇报人：孙恒康</a:t>
            </a:r>
            <a:r>
              <a:rPr lang="en-US" altLang="zh-CN" dirty="0">
                <a:latin typeface="+mj-ea"/>
                <a:ea typeface="+mj-ea"/>
              </a:rPr>
              <a:t>   </a:t>
            </a:r>
            <a:r>
              <a:rPr dirty="0">
                <a:latin typeface="+mj-ea"/>
                <a:ea typeface="+mj-ea"/>
              </a:rPr>
              <a:t>指导老师：李凤华</a:t>
            </a:r>
          </a:p>
        </p:txBody>
      </p:sp>
      <p:sp>
        <p:nvSpPr>
          <p:cNvPr id="13" name="标题 12"/>
          <p:cNvSpPr>
            <a:spLocks noGrp="1"/>
          </p:cNvSpPr>
          <p:nvPr>
            <p:ph type="title" idx="1"/>
            <p:custDataLst>
              <p:tags r:id="rId3"/>
            </p:custDataLst>
          </p:nvPr>
        </p:nvSpPr>
        <p:spPr>
          <a:xfrm>
            <a:off x="431800" y="2510155"/>
            <a:ext cx="10681335" cy="1709420"/>
          </a:xfrm>
        </p:spPr>
        <p:txBody>
          <a:bodyPr>
            <a:normAutofit/>
          </a:bodyPr>
          <a:lstStyle/>
          <a:p>
            <a:pPr marL="0" indent="0" algn="r">
              <a:lnSpc>
                <a:spcPct val="100000"/>
              </a:lnSpc>
              <a:spcBef>
                <a:spcPts val="0"/>
              </a:spcBef>
              <a:spcAft>
                <a:spcPts val="0"/>
              </a:spcAft>
              <a:buSzPct val="100000"/>
            </a:pPr>
            <a:r>
              <a:rPr lang="zh-CN" altLang="en-US" sz="4000"/>
              <a:t>基于随机内容插入的可信存证关键技术研究</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1"/>
            <p:custDataLst>
              <p:tags r:id="rId2"/>
            </p:custDataLst>
          </p:nvPr>
        </p:nvSpPr>
        <p:spPr>
          <a:xfrm>
            <a:off x="608330" y="384810"/>
            <a:ext cx="10968990" cy="678815"/>
          </a:xfrm>
        </p:spPr>
        <p:txBody>
          <a:bodyPr/>
          <a:lstStyle/>
          <a:p>
            <a:r>
              <a:rPr lang="zh-CN" altLang="en-US" dirty="0">
                <a:sym typeface="+mn-ea"/>
              </a:rPr>
              <a:t>解决方案</a:t>
            </a:r>
            <a:endParaRPr lang="zh-CN" altLang="en-US" dirty="0"/>
          </a:p>
        </p:txBody>
      </p:sp>
      <p:pic>
        <p:nvPicPr>
          <p:cNvPr id="2" name="图片 1">
            <a:extLst>
              <a:ext uri="{FF2B5EF4-FFF2-40B4-BE49-F238E27FC236}">
                <a16:creationId xmlns:a16="http://schemas.microsoft.com/office/drawing/2014/main" id="{A7AA7D88-F5C6-EE3A-8B48-4A998C7D15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1291" y="1471771"/>
            <a:ext cx="876021" cy="842328"/>
          </a:xfrm>
          <a:prstGeom prst="rect">
            <a:avLst/>
          </a:prstGeom>
        </p:spPr>
      </p:pic>
      <p:pic>
        <p:nvPicPr>
          <p:cNvPr id="14" name="图片 13">
            <a:extLst>
              <a:ext uri="{FF2B5EF4-FFF2-40B4-BE49-F238E27FC236}">
                <a16:creationId xmlns:a16="http://schemas.microsoft.com/office/drawing/2014/main" id="{07D60D5B-1303-D290-D5A6-CA28AE2CE8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7715" y="2586672"/>
            <a:ext cx="859598" cy="842328"/>
          </a:xfrm>
          <a:prstGeom prst="rect">
            <a:avLst/>
          </a:prstGeom>
        </p:spPr>
      </p:pic>
      <p:sp>
        <p:nvSpPr>
          <p:cNvPr id="15" name="文本框 14">
            <a:extLst>
              <a:ext uri="{FF2B5EF4-FFF2-40B4-BE49-F238E27FC236}">
                <a16:creationId xmlns:a16="http://schemas.microsoft.com/office/drawing/2014/main" id="{ED34952A-9102-EA10-F03B-1A874EA17432}"/>
              </a:ext>
            </a:extLst>
          </p:cNvPr>
          <p:cNvSpPr txBox="1"/>
          <p:nvPr/>
        </p:nvSpPr>
        <p:spPr>
          <a:xfrm>
            <a:off x="941291" y="1221890"/>
            <a:ext cx="756938" cy="369332"/>
          </a:xfrm>
          <a:prstGeom prst="rect">
            <a:avLst/>
          </a:prstGeom>
          <a:noFill/>
        </p:spPr>
        <p:txBody>
          <a:bodyPr wrap="none" rtlCol="0">
            <a:spAutoFit/>
          </a:bodyPr>
          <a:lstStyle/>
          <a:p>
            <a:r>
              <a:rPr lang="en-US" altLang="zh-CN" dirty="0" err="1"/>
              <a:t>docA</a:t>
            </a:r>
            <a:endParaRPr lang="zh-CN" altLang="en-US" dirty="0"/>
          </a:p>
        </p:txBody>
      </p:sp>
      <p:sp>
        <p:nvSpPr>
          <p:cNvPr id="16" name="文本框 15">
            <a:extLst>
              <a:ext uri="{FF2B5EF4-FFF2-40B4-BE49-F238E27FC236}">
                <a16:creationId xmlns:a16="http://schemas.microsoft.com/office/drawing/2014/main" id="{89A070DA-5BD8-BE7A-F21C-BB22A6942A5D}"/>
              </a:ext>
            </a:extLst>
          </p:cNvPr>
          <p:cNvSpPr txBox="1"/>
          <p:nvPr/>
        </p:nvSpPr>
        <p:spPr>
          <a:xfrm>
            <a:off x="924051" y="2402006"/>
            <a:ext cx="893261" cy="369332"/>
          </a:xfrm>
          <a:prstGeom prst="rect">
            <a:avLst/>
          </a:prstGeom>
          <a:noFill/>
        </p:spPr>
        <p:txBody>
          <a:bodyPr wrap="square" rtlCol="0">
            <a:spAutoFit/>
          </a:bodyPr>
          <a:lstStyle/>
          <a:p>
            <a:r>
              <a:rPr lang="en-US" altLang="zh-CN" dirty="0" err="1"/>
              <a:t>docA</a:t>
            </a:r>
            <a:r>
              <a:rPr lang="en-US" altLang="zh-CN" dirty="0"/>
              <a:t>`</a:t>
            </a:r>
            <a:endParaRPr lang="zh-CN" altLang="en-US" dirty="0"/>
          </a:p>
        </p:txBody>
      </p:sp>
      <p:sp>
        <p:nvSpPr>
          <p:cNvPr id="17" name="矩形: 圆角 16">
            <a:extLst>
              <a:ext uri="{FF2B5EF4-FFF2-40B4-BE49-F238E27FC236}">
                <a16:creationId xmlns:a16="http://schemas.microsoft.com/office/drawing/2014/main" id="{51AB5DED-B9A4-5A94-7832-21E570E0D71C}"/>
              </a:ext>
            </a:extLst>
          </p:cNvPr>
          <p:cNvSpPr/>
          <p:nvPr/>
        </p:nvSpPr>
        <p:spPr>
          <a:xfrm>
            <a:off x="4292600" y="1692910"/>
            <a:ext cx="1320800" cy="4000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t>HashA</a:t>
            </a:r>
            <a:endParaRPr lang="en-US" altLang="zh-CN" dirty="0"/>
          </a:p>
        </p:txBody>
      </p:sp>
      <p:sp>
        <p:nvSpPr>
          <p:cNvPr id="18" name="矩形: 圆角 17">
            <a:extLst>
              <a:ext uri="{FF2B5EF4-FFF2-40B4-BE49-F238E27FC236}">
                <a16:creationId xmlns:a16="http://schemas.microsoft.com/office/drawing/2014/main" id="{E9C5B4BB-BD46-FAD4-0B6D-CB74934AD09F}"/>
              </a:ext>
            </a:extLst>
          </p:cNvPr>
          <p:cNvSpPr/>
          <p:nvPr/>
        </p:nvSpPr>
        <p:spPr>
          <a:xfrm>
            <a:off x="4292600" y="2798723"/>
            <a:ext cx="1320800" cy="4000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t>HashA</a:t>
            </a:r>
            <a:endParaRPr lang="en-US" altLang="zh-CN" dirty="0"/>
          </a:p>
        </p:txBody>
      </p:sp>
      <p:sp>
        <p:nvSpPr>
          <p:cNvPr id="42" name="文本框 41">
            <a:extLst>
              <a:ext uri="{FF2B5EF4-FFF2-40B4-BE49-F238E27FC236}">
                <a16:creationId xmlns:a16="http://schemas.microsoft.com/office/drawing/2014/main" id="{876DBE72-2447-0A91-A9B7-FC0311456BE0}"/>
              </a:ext>
            </a:extLst>
          </p:cNvPr>
          <p:cNvSpPr txBox="1"/>
          <p:nvPr/>
        </p:nvSpPr>
        <p:spPr>
          <a:xfrm>
            <a:off x="6832600" y="1935302"/>
            <a:ext cx="4194175" cy="646331"/>
          </a:xfrm>
          <a:prstGeom prst="rect">
            <a:avLst/>
          </a:prstGeom>
          <a:noFill/>
        </p:spPr>
        <p:txBody>
          <a:bodyPr wrap="square" rtlCol="0">
            <a:spAutoFit/>
          </a:bodyPr>
          <a:lstStyle/>
          <a:p>
            <a:r>
              <a:rPr lang="zh-CN" altLang="en-US" dirty="0"/>
              <a:t>之前的方案：</a:t>
            </a:r>
            <a:endParaRPr lang="en-US" altLang="zh-CN" dirty="0"/>
          </a:p>
          <a:p>
            <a:r>
              <a:rPr lang="zh-CN" altLang="en-US" dirty="0"/>
              <a:t>伪造</a:t>
            </a:r>
            <a:r>
              <a:rPr lang="en-US" altLang="zh-CN" dirty="0"/>
              <a:t>A</a:t>
            </a:r>
            <a:r>
              <a:rPr lang="zh-CN" altLang="en-US" dirty="0"/>
              <a:t>，需要伪造</a:t>
            </a:r>
            <a:r>
              <a:rPr lang="en-US" altLang="zh-CN" dirty="0"/>
              <a:t>A`</a:t>
            </a:r>
            <a:r>
              <a:rPr lang="zh-CN" altLang="en-US" dirty="0"/>
              <a:t>使得</a:t>
            </a:r>
            <a:endParaRPr lang="en-US" altLang="zh-CN" dirty="0"/>
          </a:p>
        </p:txBody>
      </p:sp>
      <p:pic>
        <p:nvPicPr>
          <p:cNvPr id="43" name="图片 42">
            <a:extLst>
              <a:ext uri="{FF2B5EF4-FFF2-40B4-BE49-F238E27FC236}">
                <a16:creationId xmlns:a16="http://schemas.microsoft.com/office/drawing/2014/main" id="{F3F4D725-C24E-6F84-708D-C95BAFE8D7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7627" y="4170521"/>
            <a:ext cx="876021" cy="842328"/>
          </a:xfrm>
          <a:prstGeom prst="rect">
            <a:avLst/>
          </a:prstGeom>
        </p:spPr>
      </p:pic>
      <p:pic>
        <p:nvPicPr>
          <p:cNvPr id="44" name="图片 43">
            <a:extLst>
              <a:ext uri="{FF2B5EF4-FFF2-40B4-BE49-F238E27FC236}">
                <a16:creationId xmlns:a16="http://schemas.microsoft.com/office/drawing/2014/main" id="{ED3CFFE2-9DFE-4C83-752D-6C27945656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4051" y="5285422"/>
            <a:ext cx="859598" cy="842328"/>
          </a:xfrm>
          <a:prstGeom prst="rect">
            <a:avLst/>
          </a:prstGeom>
        </p:spPr>
      </p:pic>
      <p:sp>
        <p:nvSpPr>
          <p:cNvPr id="45" name="文本框 44">
            <a:extLst>
              <a:ext uri="{FF2B5EF4-FFF2-40B4-BE49-F238E27FC236}">
                <a16:creationId xmlns:a16="http://schemas.microsoft.com/office/drawing/2014/main" id="{C2E8C4D7-D240-684B-0A4F-3C51F002558B}"/>
              </a:ext>
            </a:extLst>
          </p:cNvPr>
          <p:cNvSpPr txBox="1"/>
          <p:nvPr/>
        </p:nvSpPr>
        <p:spPr>
          <a:xfrm>
            <a:off x="907627" y="3920640"/>
            <a:ext cx="756938" cy="369332"/>
          </a:xfrm>
          <a:prstGeom prst="rect">
            <a:avLst/>
          </a:prstGeom>
          <a:noFill/>
        </p:spPr>
        <p:txBody>
          <a:bodyPr wrap="none" rtlCol="0">
            <a:spAutoFit/>
          </a:bodyPr>
          <a:lstStyle/>
          <a:p>
            <a:r>
              <a:rPr lang="en-US" altLang="zh-CN" dirty="0" err="1"/>
              <a:t>docA</a:t>
            </a:r>
            <a:endParaRPr lang="zh-CN" altLang="en-US" dirty="0"/>
          </a:p>
        </p:txBody>
      </p:sp>
      <p:sp>
        <p:nvSpPr>
          <p:cNvPr id="46" name="文本框 45">
            <a:extLst>
              <a:ext uri="{FF2B5EF4-FFF2-40B4-BE49-F238E27FC236}">
                <a16:creationId xmlns:a16="http://schemas.microsoft.com/office/drawing/2014/main" id="{F6C28DDA-1CEE-40ED-FC74-5696D86C5502}"/>
              </a:ext>
            </a:extLst>
          </p:cNvPr>
          <p:cNvSpPr txBox="1"/>
          <p:nvPr/>
        </p:nvSpPr>
        <p:spPr>
          <a:xfrm>
            <a:off x="890387" y="5100756"/>
            <a:ext cx="893261" cy="369332"/>
          </a:xfrm>
          <a:prstGeom prst="rect">
            <a:avLst/>
          </a:prstGeom>
          <a:noFill/>
        </p:spPr>
        <p:txBody>
          <a:bodyPr wrap="square" rtlCol="0">
            <a:spAutoFit/>
          </a:bodyPr>
          <a:lstStyle/>
          <a:p>
            <a:r>
              <a:rPr lang="en-US" altLang="zh-CN" dirty="0" err="1"/>
              <a:t>docA</a:t>
            </a:r>
            <a:r>
              <a:rPr lang="en-US" altLang="zh-CN" dirty="0"/>
              <a:t>`</a:t>
            </a:r>
            <a:endParaRPr lang="zh-CN" altLang="en-US" dirty="0"/>
          </a:p>
        </p:txBody>
      </p:sp>
      <p:sp>
        <p:nvSpPr>
          <p:cNvPr id="47" name="矩形: 圆角 46">
            <a:extLst>
              <a:ext uri="{FF2B5EF4-FFF2-40B4-BE49-F238E27FC236}">
                <a16:creationId xmlns:a16="http://schemas.microsoft.com/office/drawing/2014/main" id="{7B34E919-99B2-536E-94C8-FD15DF87E7A2}"/>
              </a:ext>
            </a:extLst>
          </p:cNvPr>
          <p:cNvSpPr/>
          <p:nvPr/>
        </p:nvSpPr>
        <p:spPr>
          <a:xfrm>
            <a:off x="2334886" y="4221320"/>
            <a:ext cx="1233814" cy="5665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随机内容随机插入</a:t>
            </a:r>
            <a:endParaRPr lang="en-US" altLang="zh-CN" dirty="0"/>
          </a:p>
        </p:txBody>
      </p:sp>
      <p:sp>
        <p:nvSpPr>
          <p:cNvPr id="48" name="矩形: 圆角 47">
            <a:extLst>
              <a:ext uri="{FF2B5EF4-FFF2-40B4-BE49-F238E27FC236}">
                <a16:creationId xmlns:a16="http://schemas.microsoft.com/office/drawing/2014/main" id="{3B0CDF38-C944-953A-6507-32725914869B}"/>
              </a:ext>
            </a:extLst>
          </p:cNvPr>
          <p:cNvSpPr/>
          <p:nvPr/>
        </p:nvSpPr>
        <p:spPr>
          <a:xfrm>
            <a:off x="4292600" y="5470088"/>
            <a:ext cx="1320800" cy="4000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t>HashA</a:t>
            </a:r>
            <a:endParaRPr lang="en-US" altLang="zh-CN" dirty="0"/>
          </a:p>
        </p:txBody>
      </p:sp>
      <p:sp>
        <p:nvSpPr>
          <p:cNvPr id="49" name="矩形: 圆角 48">
            <a:extLst>
              <a:ext uri="{FF2B5EF4-FFF2-40B4-BE49-F238E27FC236}">
                <a16:creationId xmlns:a16="http://schemas.microsoft.com/office/drawing/2014/main" id="{86A833FC-76E9-115A-A9AC-C2F7273B98C0}"/>
              </a:ext>
            </a:extLst>
          </p:cNvPr>
          <p:cNvSpPr/>
          <p:nvPr/>
        </p:nvSpPr>
        <p:spPr>
          <a:xfrm>
            <a:off x="4292600" y="4304584"/>
            <a:ext cx="1320800" cy="4000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t>HashA</a:t>
            </a:r>
            <a:endParaRPr lang="en-US" altLang="zh-CN" dirty="0"/>
          </a:p>
        </p:txBody>
      </p:sp>
      <p:sp>
        <p:nvSpPr>
          <p:cNvPr id="50" name="加号 49">
            <a:extLst>
              <a:ext uri="{FF2B5EF4-FFF2-40B4-BE49-F238E27FC236}">
                <a16:creationId xmlns:a16="http://schemas.microsoft.com/office/drawing/2014/main" id="{5C4A7AF4-6B65-C705-07C3-824FF9D3C4AA}"/>
              </a:ext>
            </a:extLst>
          </p:cNvPr>
          <p:cNvSpPr/>
          <p:nvPr/>
        </p:nvSpPr>
        <p:spPr>
          <a:xfrm>
            <a:off x="1817312" y="4335302"/>
            <a:ext cx="354388" cy="369332"/>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直接箭头连接符 51">
            <a:extLst>
              <a:ext uri="{FF2B5EF4-FFF2-40B4-BE49-F238E27FC236}">
                <a16:creationId xmlns:a16="http://schemas.microsoft.com/office/drawing/2014/main" id="{20DC8675-A8A3-0490-D285-B0335981C964}"/>
              </a:ext>
            </a:extLst>
          </p:cNvPr>
          <p:cNvCxnSpPr>
            <a:stCxn id="2" idx="3"/>
            <a:endCxn id="17" idx="1"/>
          </p:cNvCxnSpPr>
          <p:nvPr/>
        </p:nvCxnSpPr>
        <p:spPr>
          <a:xfrm>
            <a:off x="1817312" y="1892935"/>
            <a:ext cx="2475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F23F4379-B326-441A-0804-33944A410FE6}"/>
              </a:ext>
            </a:extLst>
          </p:cNvPr>
          <p:cNvCxnSpPr>
            <a:stCxn id="14" idx="3"/>
            <a:endCxn id="18" idx="1"/>
          </p:cNvCxnSpPr>
          <p:nvPr/>
        </p:nvCxnSpPr>
        <p:spPr>
          <a:xfrm flipV="1">
            <a:off x="1817313" y="2998748"/>
            <a:ext cx="2475287" cy="9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3A9E6CBD-42BD-1375-A40C-5989CEB1EBE5}"/>
              </a:ext>
            </a:extLst>
          </p:cNvPr>
          <p:cNvSpPr txBox="1"/>
          <p:nvPr/>
        </p:nvSpPr>
        <p:spPr>
          <a:xfrm>
            <a:off x="6832600" y="2679631"/>
            <a:ext cx="4194175" cy="369332"/>
          </a:xfrm>
          <a:prstGeom prst="rect">
            <a:avLst/>
          </a:prstGeom>
          <a:noFill/>
        </p:spPr>
        <p:txBody>
          <a:bodyPr wrap="square" rtlCol="0">
            <a:spAutoFit/>
          </a:bodyPr>
          <a:lstStyle/>
          <a:p>
            <a:r>
              <a:rPr lang="en-US" altLang="zh-CN" dirty="0" err="1"/>
              <a:t>hashA</a:t>
            </a:r>
            <a:r>
              <a:rPr lang="en-US" altLang="zh-CN" dirty="0"/>
              <a:t> = </a:t>
            </a:r>
            <a:r>
              <a:rPr lang="en-US" altLang="zh-CN" dirty="0" err="1"/>
              <a:t>hashA</a:t>
            </a:r>
            <a:r>
              <a:rPr lang="en-US" altLang="zh-CN" dirty="0"/>
              <a:t>`</a:t>
            </a:r>
          </a:p>
        </p:txBody>
      </p:sp>
      <p:cxnSp>
        <p:nvCxnSpPr>
          <p:cNvPr id="59" name="直接箭头连接符 58">
            <a:extLst>
              <a:ext uri="{FF2B5EF4-FFF2-40B4-BE49-F238E27FC236}">
                <a16:creationId xmlns:a16="http://schemas.microsoft.com/office/drawing/2014/main" id="{4051D19B-5055-E8FF-267A-30E53D89DDB7}"/>
              </a:ext>
            </a:extLst>
          </p:cNvPr>
          <p:cNvCxnSpPr>
            <a:stCxn id="47" idx="3"/>
            <a:endCxn id="49" idx="1"/>
          </p:cNvCxnSpPr>
          <p:nvPr/>
        </p:nvCxnSpPr>
        <p:spPr>
          <a:xfrm flipV="1">
            <a:off x="3568700" y="4504609"/>
            <a:ext cx="7239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319BB262-2E0C-F9BC-428F-177A532A8000}"/>
              </a:ext>
            </a:extLst>
          </p:cNvPr>
          <p:cNvSpPr txBox="1"/>
          <p:nvPr/>
        </p:nvSpPr>
        <p:spPr>
          <a:xfrm>
            <a:off x="6832600" y="4504609"/>
            <a:ext cx="4108817" cy="646331"/>
          </a:xfrm>
          <a:prstGeom prst="rect">
            <a:avLst/>
          </a:prstGeom>
          <a:noFill/>
        </p:spPr>
        <p:txBody>
          <a:bodyPr wrap="none" rtlCol="0">
            <a:spAutoFit/>
          </a:bodyPr>
          <a:lstStyle/>
          <a:p>
            <a:r>
              <a:rPr lang="zh-CN" altLang="en-US" dirty="0"/>
              <a:t>现在引入了随机的内容和随机插入规则</a:t>
            </a:r>
            <a:endParaRPr lang="en-US" altLang="zh-CN" dirty="0"/>
          </a:p>
          <a:p>
            <a:r>
              <a:rPr lang="zh-CN" altLang="en-US" dirty="0"/>
              <a:t>加大了伪造的难度</a:t>
            </a:r>
          </a:p>
        </p:txBody>
      </p:sp>
      <p:cxnSp>
        <p:nvCxnSpPr>
          <p:cNvPr id="62" name="直接箭头连接符 61">
            <a:extLst>
              <a:ext uri="{FF2B5EF4-FFF2-40B4-BE49-F238E27FC236}">
                <a16:creationId xmlns:a16="http://schemas.microsoft.com/office/drawing/2014/main" id="{F2CA82C7-6343-787C-7B8E-CFCCAC6AFE6A}"/>
              </a:ext>
            </a:extLst>
          </p:cNvPr>
          <p:cNvCxnSpPr>
            <a:stCxn id="44" idx="3"/>
            <a:endCxn id="48" idx="1"/>
          </p:cNvCxnSpPr>
          <p:nvPr/>
        </p:nvCxnSpPr>
        <p:spPr>
          <a:xfrm flipV="1">
            <a:off x="1783649" y="5670113"/>
            <a:ext cx="2508951" cy="36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717727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1"/>
            <p:custDataLst>
              <p:tags r:id="rId2"/>
            </p:custDataLst>
          </p:nvPr>
        </p:nvSpPr>
        <p:spPr>
          <a:xfrm>
            <a:off x="608330" y="384810"/>
            <a:ext cx="10968990" cy="678815"/>
          </a:xfrm>
        </p:spPr>
        <p:txBody>
          <a:bodyPr>
            <a:normAutofit/>
          </a:bodyPr>
          <a:lstStyle/>
          <a:p>
            <a:r>
              <a:rPr>
                <a:sym typeface="+mn-ea"/>
              </a:rPr>
              <a:t>研究点：两个算法一个系统</a:t>
            </a:r>
          </a:p>
        </p:txBody>
      </p:sp>
      <p:sp>
        <p:nvSpPr>
          <p:cNvPr id="6" name="圆角矩形 5"/>
          <p:cNvSpPr/>
          <p:nvPr>
            <p:custDataLst>
              <p:tags r:id="rId3"/>
            </p:custDataLst>
          </p:nvPr>
        </p:nvSpPr>
        <p:spPr>
          <a:xfrm>
            <a:off x="939165" y="2204085"/>
            <a:ext cx="2259330" cy="3856990"/>
          </a:xfrm>
          <a:prstGeom prst="roundRect">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7" name="文本框 6"/>
          <p:cNvSpPr txBox="1"/>
          <p:nvPr>
            <p:custDataLst>
              <p:tags r:id="rId4"/>
            </p:custDataLst>
          </p:nvPr>
        </p:nvSpPr>
        <p:spPr>
          <a:xfrm>
            <a:off x="920750" y="1816100"/>
            <a:ext cx="2277745" cy="368300"/>
          </a:xfrm>
          <a:prstGeom prst="rect">
            <a:avLst/>
          </a:prstGeom>
          <a:noFill/>
        </p:spPr>
        <p:txBody>
          <a:bodyPr wrap="square" rtlCol="0">
            <a:spAutoFit/>
          </a:bodyPr>
          <a:lstStyle/>
          <a:p>
            <a:pPr algn="ctr"/>
            <a:r>
              <a:rPr lang="zh-CN" altLang="en-US"/>
              <a:t>第三方可信存证系统</a:t>
            </a:r>
          </a:p>
        </p:txBody>
      </p:sp>
      <p:sp>
        <p:nvSpPr>
          <p:cNvPr id="8" name="圆角矩形 7"/>
          <p:cNvSpPr/>
          <p:nvPr>
            <p:custDataLst>
              <p:tags r:id="rId5"/>
            </p:custDataLst>
          </p:nvPr>
        </p:nvSpPr>
        <p:spPr>
          <a:xfrm>
            <a:off x="1260793" y="5039360"/>
            <a:ext cx="1791335" cy="387985"/>
          </a:xfrm>
          <a:prstGeom prst="roundRect">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400"/>
              <a:t>hashA`</a:t>
            </a:r>
          </a:p>
        </p:txBody>
      </p:sp>
      <p:sp>
        <p:nvSpPr>
          <p:cNvPr id="38" name="圆角矩形 37"/>
          <p:cNvSpPr/>
          <p:nvPr>
            <p:custDataLst>
              <p:tags r:id="rId6"/>
            </p:custDataLst>
          </p:nvPr>
        </p:nvSpPr>
        <p:spPr>
          <a:xfrm>
            <a:off x="1260793" y="5427345"/>
            <a:ext cx="1791335" cy="387985"/>
          </a:xfrm>
          <a:prstGeom prst="roundRect">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1400"/>
              <a:t>信息</a:t>
            </a:r>
            <a:r>
              <a:rPr lang="en-US" altLang="zh-CN" sz="1400"/>
              <a:t>C,</a:t>
            </a:r>
            <a:r>
              <a:rPr lang="zh-CN" altLang="en-US" sz="1400"/>
              <a:t>信息</a:t>
            </a:r>
            <a:r>
              <a:rPr lang="en-US" altLang="zh-CN" sz="1400"/>
              <a:t>D</a:t>
            </a:r>
          </a:p>
        </p:txBody>
      </p:sp>
      <p:sp>
        <p:nvSpPr>
          <p:cNvPr id="44" name="圆角矩形 43"/>
          <p:cNvSpPr/>
          <p:nvPr/>
        </p:nvSpPr>
        <p:spPr>
          <a:xfrm>
            <a:off x="1193165" y="2399665"/>
            <a:ext cx="1822450" cy="2064385"/>
          </a:xfrm>
          <a:prstGeom prst="roundRect">
            <a:avLst/>
          </a:prstGeom>
          <a:solidFill>
            <a:schemeClr val="bg2">
              <a:lumMod val="9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算法处理</a:t>
            </a:r>
          </a:p>
        </p:txBody>
      </p:sp>
      <p:sp>
        <p:nvSpPr>
          <p:cNvPr id="10" name="圆角矩形 9"/>
          <p:cNvSpPr/>
          <p:nvPr>
            <p:custDataLst>
              <p:tags r:id="rId7"/>
            </p:custDataLst>
          </p:nvPr>
        </p:nvSpPr>
        <p:spPr>
          <a:xfrm>
            <a:off x="4273550" y="1364615"/>
            <a:ext cx="1822450" cy="2064385"/>
          </a:xfrm>
          <a:prstGeom prst="roundRect">
            <a:avLst/>
          </a:prstGeom>
          <a:solidFill>
            <a:schemeClr val="bg2">
              <a:lumMod val="9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算法处理</a:t>
            </a:r>
          </a:p>
        </p:txBody>
      </p:sp>
      <p:sp>
        <p:nvSpPr>
          <p:cNvPr id="11" name="文本框 10"/>
          <p:cNvSpPr txBox="1"/>
          <p:nvPr/>
        </p:nvSpPr>
        <p:spPr>
          <a:xfrm>
            <a:off x="6502400" y="1447800"/>
            <a:ext cx="4545330" cy="368300"/>
          </a:xfrm>
          <a:prstGeom prst="rect">
            <a:avLst/>
          </a:prstGeom>
          <a:noFill/>
        </p:spPr>
        <p:txBody>
          <a:bodyPr wrap="square" rtlCol="0">
            <a:spAutoFit/>
          </a:bodyPr>
          <a:lstStyle/>
          <a:p>
            <a:r>
              <a:rPr lang="en-US" altLang="zh-CN"/>
              <a:t>1.</a:t>
            </a:r>
            <a:r>
              <a:rPr lang="zh-CN" altLang="en-US"/>
              <a:t>多模态的随机内容生成算法</a:t>
            </a:r>
          </a:p>
        </p:txBody>
      </p:sp>
      <p:sp>
        <p:nvSpPr>
          <p:cNvPr id="12" name="文本框 11"/>
          <p:cNvSpPr txBox="1"/>
          <p:nvPr>
            <p:custDataLst>
              <p:tags r:id="rId8"/>
            </p:custDataLst>
          </p:nvPr>
        </p:nvSpPr>
        <p:spPr>
          <a:xfrm>
            <a:off x="6502400" y="2482850"/>
            <a:ext cx="4545330" cy="368300"/>
          </a:xfrm>
          <a:prstGeom prst="rect">
            <a:avLst/>
          </a:prstGeom>
          <a:noFill/>
        </p:spPr>
        <p:txBody>
          <a:bodyPr wrap="square" rtlCol="0">
            <a:spAutoFit/>
          </a:bodyPr>
          <a:lstStyle/>
          <a:p>
            <a:r>
              <a:rPr lang="en-US" altLang="zh-CN"/>
              <a:t>2.</a:t>
            </a:r>
            <a:r>
              <a:rPr lang="zh-CN" altLang="en-US"/>
              <a:t>多模态的随机规则插入算法</a:t>
            </a:r>
          </a:p>
        </p:txBody>
      </p:sp>
      <p:sp>
        <p:nvSpPr>
          <p:cNvPr id="13" name="圆角矩形 12"/>
          <p:cNvSpPr/>
          <p:nvPr>
            <p:custDataLst>
              <p:tags r:id="rId9"/>
            </p:custDataLst>
          </p:nvPr>
        </p:nvSpPr>
        <p:spPr>
          <a:xfrm>
            <a:off x="4175125" y="3648710"/>
            <a:ext cx="2259330" cy="2641600"/>
          </a:xfrm>
          <a:prstGeom prst="roundRect">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cxnSp>
        <p:nvCxnSpPr>
          <p:cNvPr id="14" name="直接箭头连接符 13"/>
          <p:cNvCxnSpPr>
            <a:stCxn id="44" idx="3"/>
            <a:endCxn id="10" idx="1"/>
          </p:cNvCxnSpPr>
          <p:nvPr/>
        </p:nvCxnSpPr>
        <p:spPr>
          <a:xfrm flipV="1">
            <a:off x="3015615" y="2397125"/>
            <a:ext cx="1257935" cy="103505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9" name="直接箭头连接符 18"/>
          <p:cNvCxnSpPr>
            <a:stCxn id="6" idx="3"/>
            <a:endCxn id="13" idx="1"/>
          </p:cNvCxnSpPr>
          <p:nvPr/>
        </p:nvCxnSpPr>
        <p:spPr>
          <a:xfrm>
            <a:off x="3198495" y="4132580"/>
            <a:ext cx="976630" cy="83693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1" name="文本框 20"/>
          <p:cNvSpPr txBox="1"/>
          <p:nvPr/>
        </p:nvSpPr>
        <p:spPr>
          <a:xfrm>
            <a:off x="6609080" y="4464050"/>
            <a:ext cx="5233035" cy="368300"/>
          </a:xfrm>
          <a:prstGeom prst="rect">
            <a:avLst/>
          </a:prstGeom>
          <a:noFill/>
        </p:spPr>
        <p:txBody>
          <a:bodyPr wrap="square" rtlCol="0">
            <a:spAutoFit/>
          </a:bodyPr>
          <a:lstStyle/>
          <a:p>
            <a:r>
              <a:rPr lang="zh-CN" altLang="en-US"/>
              <a:t>随机内容和随机规则生成系统（服务端</a:t>
            </a:r>
            <a:r>
              <a:rPr lang="en-US" altLang="zh-CN"/>
              <a:t>+</a:t>
            </a:r>
            <a:r>
              <a:rPr lang="zh-CN" altLang="en-US"/>
              <a:t>客户端）</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1"/>
            <p:custDataLst>
              <p:tags r:id="rId2"/>
            </p:custDataLst>
          </p:nvPr>
        </p:nvSpPr>
        <p:spPr>
          <a:xfrm>
            <a:off x="608330" y="384810"/>
            <a:ext cx="10968990" cy="678815"/>
          </a:xfrm>
        </p:spPr>
        <p:txBody>
          <a:bodyPr>
            <a:normAutofit/>
          </a:bodyPr>
          <a:lstStyle/>
          <a:p>
            <a:r>
              <a:rPr dirty="0">
                <a:sym typeface="+mn-ea"/>
              </a:rPr>
              <a:t>研究点：算法问题</a:t>
            </a:r>
          </a:p>
        </p:txBody>
      </p:sp>
      <p:sp>
        <p:nvSpPr>
          <p:cNvPr id="11" name="文本框 10"/>
          <p:cNvSpPr txBox="1"/>
          <p:nvPr/>
        </p:nvSpPr>
        <p:spPr>
          <a:xfrm>
            <a:off x="784225" y="1758315"/>
            <a:ext cx="4545330" cy="368300"/>
          </a:xfrm>
          <a:prstGeom prst="rect">
            <a:avLst/>
          </a:prstGeom>
          <a:noFill/>
        </p:spPr>
        <p:txBody>
          <a:bodyPr wrap="square" rtlCol="0">
            <a:spAutoFit/>
          </a:bodyPr>
          <a:lstStyle/>
          <a:p>
            <a:r>
              <a:rPr lang="en-US" altLang="zh-CN"/>
              <a:t>1.</a:t>
            </a:r>
            <a:r>
              <a:rPr lang="zh-CN" altLang="en-US"/>
              <a:t>多模态的随机内容生成算法</a:t>
            </a:r>
          </a:p>
        </p:txBody>
      </p:sp>
      <p:sp>
        <p:nvSpPr>
          <p:cNvPr id="2" name="矩形: 圆角 1">
            <a:extLst>
              <a:ext uri="{FF2B5EF4-FFF2-40B4-BE49-F238E27FC236}">
                <a16:creationId xmlns:a16="http://schemas.microsoft.com/office/drawing/2014/main" id="{AE4DA710-753E-1A26-C084-A3A43C76E424}"/>
              </a:ext>
            </a:extLst>
          </p:cNvPr>
          <p:cNvSpPr/>
          <p:nvPr/>
        </p:nvSpPr>
        <p:spPr>
          <a:xfrm>
            <a:off x="1388131" y="2506059"/>
            <a:ext cx="1660849" cy="5784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Txt</a:t>
            </a:r>
            <a:r>
              <a:rPr lang="zh-CN" altLang="en-US" dirty="0"/>
              <a:t>文本</a:t>
            </a:r>
          </a:p>
        </p:txBody>
      </p:sp>
      <p:sp>
        <p:nvSpPr>
          <p:cNvPr id="6" name="矩形: 圆角 5">
            <a:extLst>
              <a:ext uri="{FF2B5EF4-FFF2-40B4-BE49-F238E27FC236}">
                <a16:creationId xmlns:a16="http://schemas.microsoft.com/office/drawing/2014/main" id="{9B130708-1DE1-D7DA-18E8-886D00F10C73}"/>
              </a:ext>
            </a:extLst>
          </p:cNvPr>
          <p:cNvSpPr/>
          <p:nvPr/>
        </p:nvSpPr>
        <p:spPr>
          <a:xfrm>
            <a:off x="1396041" y="3714374"/>
            <a:ext cx="1660849" cy="5784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Json</a:t>
            </a:r>
            <a:endParaRPr lang="zh-CN" altLang="en-US" dirty="0"/>
          </a:p>
        </p:txBody>
      </p:sp>
      <p:sp>
        <p:nvSpPr>
          <p:cNvPr id="7" name="矩形: 圆角 6">
            <a:extLst>
              <a:ext uri="{FF2B5EF4-FFF2-40B4-BE49-F238E27FC236}">
                <a16:creationId xmlns:a16="http://schemas.microsoft.com/office/drawing/2014/main" id="{3D47893E-83C4-8275-EBC7-BE7A1E794557}"/>
              </a:ext>
            </a:extLst>
          </p:cNvPr>
          <p:cNvSpPr/>
          <p:nvPr/>
        </p:nvSpPr>
        <p:spPr>
          <a:xfrm>
            <a:off x="1388131" y="4922688"/>
            <a:ext cx="1660849" cy="5784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t>Png</a:t>
            </a:r>
            <a:r>
              <a:rPr lang="zh-CN" altLang="en-US" dirty="0"/>
              <a:t>图片</a:t>
            </a:r>
          </a:p>
        </p:txBody>
      </p:sp>
      <p:sp>
        <p:nvSpPr>
          <p:cNvPr id="8" name="矩形: 圆角 7">
            <a:extLst>
              <a:ext uri="{FF2B5EF4-FFF2-40B4-BE49-F238E27FC236}">
                <a16:creationId xmlns:a16="http://schemas.microsoft.com/office/drawing/2014/main" id="{D88DD3B3-01D5-3A14-9E05-CE9D096D6017}"/>
              </a:ext>
            </a:extLst>
          </p:cNvPr>
          <p:cNvSpPr/>
          <p:nvPr/>
        </p:nvSpPr>
        <p:spPr>
          <a:xfrm>
            <a:off x="5262400" y="3429000"/>
            <a:ext cx="1660849" cy="12883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模态信息</a:t>
            </a:r>
            <a:endParaRPr lang="en-US" altLang="zh-CN" dirty="0"/>
          </a:p>
          <a:p>
            <a:pPr algn="ctr"/>
            <a:r>
              <a:rPr lang="zh-CN" altLang="en-US" dirty="0"/>
              <a:t>名称信息</a:t>
            </a:r>
            <a:endParaRPr lang="en-US" altLang="zh-CN" dirty="0"/>
          </a:p>
          <a:p>
            <a:pPr algn="ctr"/>
            <a:r>
              <a:rPr lang="zh-CN" altLang="en-US" dirty="0"/>
              <a:t>大小信息</a:t>
            </a:r>
            <a:endParaRPr lang="en-US" altLang="zh-CN" dirty="0"/>
          </a:p>
          <a:p>
            <a:pPr algn="ctr"/>
            <a:r>
              <a:rPr lang="en-US" altLang="zh-CN" dirty="0"/>
              <a:t>…</a:t>
            </a:r>
            <a:endParaRPr lang="zh-CN" altLang="en-US" dirty="0"/>
          </a:p>
        </p:txBody>
      </p:sp>
      <p:sp>
        <p:nvSpPr>
          <p:cNvPr id="9" name="矩形: 圆角 8">
            <a:extLst>
              <a:ext uri="{FF2B5EF4-FFF2-40B4-BE49-F238E27FC236}">
                <a16:creationId xmlns:a16="http://schemas.microsoft.com/office/drawing/2014/main" id="{3C845763-DBB9-AA1D-F33C-50D7FD125D60}"/>
              </a:ext>
            </a:extLst>
          </p:cNvPr>
          <p:cNvSpPr/>
          <p:nvPr/>
        </p:nvSpPr>
        <p:spPr>
          <a:xfrm>
            <a:off x="9135113" y="2506059"/>
            <a:ext cx="1660849" cy="5784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随机字符串</a:t>
            </a:r>
          </a:p>
        </p:txBody>
      </p:sp>
      <p:cxnSp>
        <p:nvCxnSpPr>
          <p:cNvPr id="13" name="直接箭头连接符 12">
            <a:extLst>
              <a:ext uri="{FF2B5EF4-FFF2-40B4-BE49-F238E27FC236}">
                <a16:creationId xmlns:a16="http://schemas.microsoft.com/office/drawing/2014/main" id="{F8BFCE10-5C81-15AD-F42A-63270E7B9848}"/>
              </a:ext>
            </a:extLst>
          </p:cNvPr>
          <p:cNvCxnSpPr>
            <a:cxnSpLocks/>
            <a:stCxn id="2" idx="3"/>
            <a:endCxn id="8" idx="1"/>
          </p:cNvCxnSpPr>
          <p:nvPr/>
        </p:nvCxnSpPr>
        <p:spPr>
          <a:xfrm>
            <a:off x="3048980" y="2795308"/>
            <a:ext cx="2213420" cy="1277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74E88A80-28EC-011E-2F2F-2D9044D29E68}"/>
              </a:ext>
            </a:extLst>
          </p:cNvPr>
          <p:cNvCxnSpPr>
            <a:cxnSpLocks/>
            <a:stCxn id="6" idx="3"/>
            <a:endCxn id="8" idx="1"/>
          </p:cNvCxnSpPr>
          <p:nvPr/>
        </p:nvCxnSpPr>
        <p:spPr>
          <a:xfrm>
            <a:off x="3056890" y="4003623"/>
            <a:ext cx="2205510" cy="69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71C0425A-40F6-C4B3-CDF7-96D525118FF6}"/>
              </a:ext>
            </a:extLst>
          </p:cNvPr>
          <p:cNvCxnSpPr>
            <a:cxnSpLocks/>
            <a:stCxn id="7" idx="3"/>
            <a:endCxn id="8" idx="1"/>
          </p:cNvCxnSpPr>
          <p:nvPr/>
        </p:nvCxnSpPr>
        <p:spPr>
          <a:xfrm flipV="1">
            <a:off x="3048980" y="4073195"/>
            <a:ext cx="2213420" cy="1138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13DC7A59-8D10-3F0B-CF44-93321E82E0E5}"/>
              </a:ext>
            </a:extLst>
          </p:cNvPr>
          <p:cNvCxnSpPr>
            <a:cxnSpLocks/>
            <a:stCxn id="8" idx="3"/>
            <a:endCxn id="9" idx="1"/>
          </p:cNvCxnSpPr>
          <p:nvPr/>
        </p:nvCxnSpPr>
        <p:spPr>
          <a:xfrm flipV="1">
            <a:off x="6923249" y="2795308"/>
            <a:ext cx="2211864" cy="1277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矩形: 圆角 30">
            <a:extLst>
              <a:ext uri="{FF2B5EF4-FFF2-40B4-BE49-F238E27FC236}">
                <a16:creationId xmlns:a16="http://schemas.microsoft.com/office/drawing/2014/main" id="{4A126726-F4CA-6891-C439-9C1785197187}"/>
              </a:ext>
            </a:extLst>
          </p:cNvPr>
          <p:cNvSpPr/>
          <p:nvPr/>
        </p:nvSpPr>
        <p:spPr>
          <a:xfrm>
            <a:off x="9135113" y="3714374"/>
            <a:ext cx="1660849" cy="5784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随机节点</a:t>
            </a:r>
          </a:p>
        </p:txBody>
      </p:sp>
      <p:cxnSp>
        <p:nvCxnSpPr>
          <p:cNvPr id="32" name="直接箭头连接符 31">
            <a:extLst>
              <a:ext uri="{FF2B5EF4-FFF2-40B4-BE49-F238E27FC236}">
                <a16:creationId xmlns:a16="http://schemas.microsoft.com/office/drawing/2014/main" id="{8CF1087E-A30D-C2BA-A8F5-A267C5ABDBBC}"/>
              </a:ext>
            </a:extLst>
          </p:cNvPr>
          <p:cNvCxnSpPr>
            <a:cxnSpLocks/>
            <a:stCxn id="8" idx="3"/>
            <a:endCxn id="31" idx="1"/>
          </p:cNvCxnSpPr>
          <p:nvPr/>
        </p:nvCxnSpPr>
        <p:spPr>
          <a:xfrm flipV="1">
            <a:off x="6923249" y="4003623"/>
            <a:ext cx="2211864" cy="69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矩形: 圆角 32">
            <a:extLst>
              <a:ext uri="{FF2B5EF4-FFF2-40B4-BE49-F238E27FC236}">
                <a16:creationId xmlns:a16="http://schemas.microsoft.com/office/drawing/2014/main" id="{DE76B1C0-C679-2E4F-FF59-280AC67CF2DC}"/>
              </a:ext>
            </a:extLst>
          </p:cNvPr>
          <p:cNvSpPr/>
          <p:nvPr/>
        </p:nvSpPr>
        <p:spPr>
          <a:xfrm>
            <a:off x="9135113" y="4922688"/>
            <a:ext cx="1660849" cy="5784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随机像素信息</a:t>
            </a:r>
          </a:p>
        </p:txBody>
      </p:sp>
      <p:cxnSp>
        <p:nvCxnSpPr>
          <p:cNvPr id="34" name="直接箭头连接符 33">
            <a:extLst>
              <a:ext uri="{FF2B5EF4-FFF2-40B4-BE49-F238E27FC236}">
                <a16:creationId xmlns:a16="http://schemas.microsoft.com/office/drawing/2014/main" id="{F75523CF-D579-1F07-D9F2-7007CD170C01}"/>
              </a:ext>
            </a:extLst>
          </p:cNvPr>
          <p:cNvCxnSpPr>
            <a:cxnSpLocks/>
            <a:stCxn id="8" idx="3"/>
            <a:endCxn id="33" idx="1"/>
          </p:cNvCxnSpPr>
          <p:nvPr/>
        </p:nvCxnSpPr>
        <p:spPr>
          <a:xfrm>
            <a:off x="6923249" y="4073195"/>
            <a:ext cx="2211864" cy="1138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3C99FDB5-7447-1919-80EA-6A4AEADA617B}"/>
              </a:ext>
            </a:extLst>
          </p:cNvPr>
          <p:cNvSpPr txBox="1"/>
          <p:nvPr/>
        </p:nvSpPr>
        <p:spPr>
          <a:xfrm flipH="1">
            <a:off x="1665717" y="5983200"/>
            <a:ext cx="8817482" cy="646331"/>
          </a:xfrm>
          <a:prstGeom prst="rect">
            <a:avLst/>
          </a:prstGeom>
          <a:noFill/>
        </p:spPr>
        <p:txBody>
          <a:bodyPr wrap="square" rtlCol="0">
            <a:spAutoFit/>
          </a:bodyPr>
          <a:lstStyle/>
          <a:p>
            <a:r>
              <a:rPr lang="zh-CN" altLang="en-US" dirty="0"/>
              <a:t>生成的随机数据，和原数据保持一种模态，不能改变原数据数据结构，生成内容随机，生成大小随机</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1"/>
            <p:custDataLst>
              <p:tags r:id="rId2"/>
            </p:custDataLst>
          </p:nvPr>
        </p:nvSpPr>
        <p:spPr>
          <a:xfrm>
            <a:off x="608330" y="384810"/>
            <a:ext cx="10968990" cy="678815"/>
          </a:xfrm>
        </p:spPr>
        <p:txBody>
          <a:bodyPr>
            <a:normAutofit/>
          </a:bodyPr>
          <a:lstStyle/>
          <a:p>
            <a:r>
              <a:rPr>
                <a:sym typeface="+mn-ea"/>
              </a:rPr>
              <a:t>研究点：算法问题</a:t>
            </a:r>
          </a:p>
        </p:txBody>
      </p:sp>
      <p:sp>
        <p:nvSpPr>
          <p:cNvPr id="11" name="文本框 10"/>
          <p:cNvSpPr txBox="1"/>
          <p:nvPr/>
        </p:nvSpPr>
        <p:spPr>
          <a:xfrm>
            <a:off x="784225" y="1758315"/>
            <a:ext cx="4545330" cy="368300"/>
          </a:xfrm>
          <a:prstGeom prst="rect">
            <a:avLst/>
          </a:prstGeom>
          <a:noFill/>
        </p:spPr>
        <p:txBody>
          <a:bodyPr wrap="square" rtlCol="0">
            <a:spAutoFit/>
          </a:bodyPr>
          <a:lstStyle/>
          <a:p>
            <a:r>
              <a:rPr lang="en-US" altLang="zh-CN" dirty="0"/>
              <a:t>2.</a:t>
            </a:r>
            <a:r>
              <a:rPr lang="zh-CN" altLang="en-US" dirty="0"/>
              <a:t>多模态的随机规则插入算法</a:t>
            </a:r>
          </a:p>
        </p:txBody>
      </p:sp>
      <p:sp>
        <p:nvSpPr>
          <p:cNvPr id="2" name="矩形: 圆角 1">
            <a:extLst>
              <a:ext uri="{FF2B5EF4-FFF2-40B4-BE49-F238E27FC236}">
                <a16:creationId xmlns:a16="http://schemas.microsoft.com/office/drawing/2014/main" id="{AE4DA710-753E-1A26-C084-A3A43C76E424}"/>
              </a:ext>
            </a:extLst>
          </p:cNvPr>
          <p:cNvSpPr/>
          <p:nvPr/>
        </p:nvSpPr>
        <p:spPr>
          <a:xfrm>
            <a:off x="1388131" y="2506059"/>
            <a:ext cx="1660849" cy="5784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随机字符串</a:t>
            </a:r>
          </a:p>
        </p:txBody>
      </p:sp>
      <p:sp>
        <p:nvSpPr>
          <p:cNvPr id="6" name="矩形: 圆角 5">
            <a:extLst>
              <a:ext uri="{FF2B5EF4-FFF2-40B4-BE49-F238E27FC236}">
                <a16:creationId xmlns:a16="http://schemas.microsoft.com/office/drawing/2014/main" id="{9B130708-1DE1-D7DA-18E8-886D00F10C73}"/>
              </a:ext>
            </a:extLst>
          </p:cNvPr>
          <p:cNvSpPr/>
          <p:nvPr/>
        </p:nvSpPr>
        <p:spPr>
          <a:xfrm>
            <a:off x="1396041" y="3714374"/>
            <a:ext cx="1660849" cy="5784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随机节点</a:t>
            </a:r>
            <a:r>
              <a:rPr lang="en-US" altLang="zh-CN" dirty="0"/>
              <a:t>/</a:t>
            </a:r>
            <a:r>
              <a:rPr lang="zh-CN" altLang="en-US" dirty="0"/>
              <a:t>行数据</a:t>
            </a:r>
          </a:p>
        </p:txBody>
      </p:sp>
      <p:sp>
        <p:nvSpPr>
          <p:cNvPr id="7" name="矩形: 圆角 6">
            <a:extLst>
              <a:ext uri="{FF2B5EF4-FFF2-40B4-BE49-F238E27FC236}">
                <a16:creationId xmlns:a16="http://schemas.microsoft.com/office/drawing/2014/main" id="{3D47893E-83C4-8275-EBC7-BE7A1E794557}"/>
              </a:ext>
            </a:extLst>
          </p:cNvPr>
          <p:cNvSpPr/>
          <p:nvPr/>
        </p:nvSpPr>
        <p:spPr>
          <a:xfrm>
            <a:off x="1388131" y="4922688"/>
            <a:ext cx="1660849" cy="5784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随机像素信息</a:t>
            </a:r>
          </a:p>
        </p:txBody>
      </p:sp>
      <p:sp>
        <p:nvSpPr>
          <p:cNvPr id="8" name="矩形: 圆角 7">
            <a:extLst>
              <a:ext uri="{FF2B5EF4-FFF2-40B4-BE49-F238E27FC236}">
                <a16:creationId xmlns:a16="http://schemas.microsoft.com/office/drawing/2014/main" id="{D88DD3B3-01D5-3A14-9E05-CE9D096D6017}"/>
              </a:ext>
            </a:extLst>
          </p:cNvPr>
          <p:cNvSpPr/>
          <p:nvPr/>
        </p:nvSpPr>
        <p:spPr>
          <a:xfrm>
            <a:off x="5265577" y="3359428"/>
            <a:ext cx="1660849" cy="12883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插入规则</a:t>
            </a:r>
          </a:p>
        </p:txBody>
      </p:sp>
      <p:sp>
        <p:nvSpPr>
          <p:cNvPr id="9" name="矩形: 圆角 8">
            <a:extLst>
              <a:ext uri="{FF2B5EF4-FFF2-40B4-BE49-F238E27FC236}">
                <a16:creationId xmlns:a16="http://schemas.microsoft.com/office/drawing/2014/main" id="{3C845763-DBB9-AA1D-F33C-50D7FD125D60}"/>
              </a:ext>
            </a:extLst>
          </p:cNvPr>
          <p:cNvSpPr/>
          <p:nvPr/>
        </p:nvSpPr>
        <p:spPr>
          <a:xfrm>
            <a:off x="9135113" y="2506059"/>
            <a:ext cx="1660849" cy="5784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txt`</a:t>
            </a:r>
            <a:endParaRPr lang="zh-CN" altLang="en-US" dirty="0"/>
          </a:p>
        </p:txBody>
      </p:sp>
      <p:cxnSp>
        <p:nvCxnSpPr>
          <p:cNvPr id="13" name="直接箭头连接符 12">
            <a:extLst>
              <a:ext uri="{FF2B5EF4-FFF2-40B4-BE49-F238E27FC236}">
                <a16:creationId xmlns:a16="http://schemas.microsoft.com/office/drawing/2014/main" id="{F8BFCE10-5C81-15AD-F42A-63270E7B9848}"/>
              </a:ext>
            </a:extLst>
          </p:cNvPr>
          <p:cNvCxnSpPr>
            <a:cxnSpLocks/>
            <a:stCxn id="2" idx="3"/>
            <a:endCxn id="8" idx="1"/>
          </p:cNvCxnSpPr>
          <p:nvPr/>
        </p:nvCxnSpPr>
        <p:spPr>
          <a:xfrm>
            <a:off x="3048980" y="2795308"/>
            <a:ext cx="2216597" cy="1208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74E88A80-28EC-011E-2F2F-2D9044D29E68}"/>
              </a:ext>
            </a:extLst>
          </p:cNvPr>
          <p:cNvCxnSpPr>
            <a:cxnSpLocks/>
            <a:stCxn id="6" idx="3"/>
            <a:endCxn id="8" idx="1"/>
          </p:cNvCxnSpPr>
          <p:nvPr/>
        </p:nvCxnSpPr>
        <p:spPr>
          <a:xfrm>
            <a:off x="3056890" y="4003623"/>
            <a:ext cx="2208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71C0425A-40F6-C4B3-CDF7-96D525118FF6}"/>
              </a:ext>
            </a:extLst>
          </p:cNvPr>
          <p:cNvCxnSpPr>
            <a:cxnSpLocks/>
            <a:stCxn id="7" idx="3"/>
            <a:endCxn id="8" idx="1"/>
          </p:cNvCxnSpPr>
          <p:nvPr/>
        </p:nvCxnSpPr>
        <p:spPr>
          <a:xfrm flipV="1">
            <a:off x="3048980" y="4003623"/>
            <a:ext cx="2216597" cy="1208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13DC7A59-8D10-3F0B-CF44-93321E82E0E5}"/>
              </a:ext>
            </a:extLst>
          </p:cNvPr>
          <p:cNvCxnSpPr>
            <a:cxnSpLocks/>
            <a:stCxn id="8" idx="3"/>
            <a:endCxn id="9" idx="1"/>
          </p:cNvCxnSpPr>
          <p:nvPr/>
        </p:nvCxnSpPr>
        <p:spPr>
          <a:xfrm flipV="1">
            <a:off x="6926426" y="2795308"/>
            <a:ext cx="2208687" cy="1208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矩形: 圆角 30">
            <a:extLst>
              <a:ext uri="{FF2B5EF4-FFF2-40B4-BE49-F238E27FC236}">
                <a16:creationId xmlns:a16="http://schemas.microsoft.com/office/drawing/2014/main" id="{4A126726-F4CA-6891-C439-9C1785197187}"/>
              </a:ext>
            </a:extLst>
          </p:cNvPr>
          <p:cNvSpPr/>
          <p:nvPr/>
        </p:nvSpPr>
        <p:spPr>
          <a:xfrm>
            <a:off x="9135113" y="3714374"/>
            <a:ext cx="1660849" cy="5784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Json`/csv`</a:t>
            </a:r>
            <a:endParaRPr lang="zh-CN" altLang="en-US" dirty="0"/>
          </a:p>
        </p:txBody>
      </p:sp>
      <p:cxnSp>
        <p:nvCxnSpPr>
          <p:cNvPr id="32" name="直接箭头连接符 31">
            <a:extLst>
              <a:ext uri="{FF2B5EF4-FFF2-40B4-BE49-F238E27FC236}">
                <a16:creationId xmlns:a16="http://schemas.microsoft.com/office/drawing/2014/main" id="{8CF1087E-A30D-C2BA-A8F5-A267C5ABDBBC}"/>
              </a:ext>
            </a:extLst>
          </p:cNvPr>
          <p:cNvCxnSpPr>
            <a:cxnSpLocks/>
            <a:stCxn id="8" idx="3"/>
            <a:endCxn id="31" idx="1"/>
          </p:cNvCxnSpPr>
          <p:nvPr/>
        </p:nvCxnSpPr>
        <p:spPr>
          <a:xfrm>
            <a:off x="6926426" y="4003623"/>
            <a:ext cx="2208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矩形: 圆角 32">
            <a:extLst>
              <a:ext uri="{FF2B5EF4-FFF2-40B4-BE49-F238E27FC236}">
                <a16:creationId xmlns:a16="http://schemas.microsoft.com/office/drawing/2014/main" id="{DE76B1C0-C679-2E4F-FF59-280AC67CF2DC}"/>
              </a:ext>
            </a:extLst>
          </p:cNvPr>
          <p:cNvSpPr/>
          <p:nvPr/>
        </p:nvSpPr>
        <p:spPr>
          <a:xfrm>
            <a:off x="9135113" y="4922688"/>
            <a:ext cx="1660849" cy="5784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t>Png</a:t>
            </a:r>
            <a:r>
              <a:rPr lang="en-US" altLang="zh-CN" dirty="0"/>
              <a:t>`</a:t>
            </a:r>
            <a:endParaRPr lang="zh-CN" altLang="en-US" dirty="0"/>
          </a:p>
        </p:txBody>
      </p:sp>
      <p:cxnSp>
        <p:nvCxnSpPr>
          <p:cNvPr id="34" name="直接箭头连接符 33">
            <a:extLst>
              <a:ext uri="{FF2B5EF4-FFF2-40B4-BE49-F238E27FC236}">
                <a16:creationId xmlns:a16="http://schemas.microsoft.com/office/drawing/2014/main" id="{F75523CF-D579-1F07-D9F2-7007CD170C01}"/>
              </a:ext>
            </a:extLst>
          </p:cNvPr>
          <p:cNvCxnSpPr>
            <a:cxnSpLocks/>
            <a:stCxn id="8" idx="3"/>
            <a:endCxn id="33" idx="1"/>
          </p:cNvCxnSpPr>
          <p:nvPr/>
        </p:nvCxnSpPr>
        <p:spPr>
          <a:xfrm>
            <a:off x="6926426" y="4003623"/>
            <a:ext cx="2208687" cy="1208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4FEBCEBD-842D-0622-2F52-FB1135DB793A}"/>
              </a:ext>
            </a:extLst>
          </p:cNvPr>
          <p:cNvSpPr txBox="1"/>
          <p:nvPr/>
        </p:nvSpPr>
        <p:spPr>
          <a:xfrm flipH="1">
            <a:off x="1665717" y="5983200"/>
            <a:ext cx="8817482" cy="646331"/>
          </a:xfrm>
          <a:prstGeom prst="rect">
            <a:avLst/>
          </a:prstGeom>
          <a:noFill/>
        </p:spPr>
        <p:txBody>
          <a:bodyPr wrap="square" rtlCol="0">
            <a:spAutoFit/>
          </a:bodyPr>
          <a:lstStyle/>
          <a:p>
            <a:r>
              <a:rPr lang="zh-CN" altLang="en-US" dirty="0"/>
              <a:t>随机插入包括头部，尾部，数据中任意一个几个数据节点。插入方式包括了，修改，替换，颠倒语序</a:t>
            </a:r>
          </a:p>
        </p:txBody>
      </p:sp>
    </p:spTree>
    <p:custDataLst>
      <p:tags r:id="rId1"/>
    </p:custDataLst>
    <p:extLst>
      <p:ext uri="{BB962C8B-B14F-4D97-AF65-F5344CB8AC3E}">
        <p14:creationId xmlns:p14="http://schemas.microsoft.com/office/powerpoint/2010/main" val="1582158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1"/>
            <p:custDataLst>
              <p:tags r:id="rId2"/>
            </p:custDataLst>
          </p:nvPr>
        </p:nvSpPr>
        <p:spPr>
          <a:xfrm>
            <a:off x="608330" y="384810"/>
            <a:ext cx="10968990" cy="678815"/>
          </a:xfrm>
        </p:spPr>
        <p:txBody>
          <a:bodyPr>
            <a:normAutofit/>
          </a:bodyPr>
          <a:lstStyle/>
          <a:p>
            <a:r>
              <a:rPr>
                <a:sym typeface="+mn-ea"/>
              </a:rPr>
              <a:t>研究点：系统问题</a:t>
            </a:r>
          </a:p>
        </p:txBody>
      </p:sp>
      <p:sp>
        <p:nvSpPr>
          <p:cNvPr id="21" name="文本框 20"/>
          <p:cNvSpPr txBox="1"/>
          <p:nvPr>
            <p:custDataLst>
              <p:tags r:id="rId3"/>
            </p:custDataLst>
          </p:nvPr>
        </p:nvSpPr>
        <p:spPr>
          <a:xfrm>
            <a:off x="859790" y="1811580"/>
            <a:ext cx="5233035" cy="368300"/>
          </a:xfrm>
          <a:prstGeom prst="rect">
            <a:avLst/>
          </a:prstGeom>
          <a:noFill/>
        </p:spPr>
        <p:txBody>
          <a:bodyPr wrap="square" rtlCol="0">
            <a:spAutoFit/>
          </a:bodyPr>
          <a:lstStyle/>
          <a:p>
            <a:r>
              <a:rPr lang="zh-CN" altLang="en-US" dirty="0"/>
              <a:t>随机内容和随机规则生成系统（服务端</a:t>
            </a:r>
            <a:r>
              <a:rPr lang="en-US" altLang="zh-CN" dirty="0"/>
              <a:t>+</a:t>
            </a:r>
            <a:r>
              <a:rPr lang="zh-CN" altLang="en-US" dirty="0"/>
              <a:t>客户端）</a:t>
            </a:r>
          </a:p>
        </p:txBody>
      </p:sp>
      <p:sp>
        <p:nvSpPr>
          <p:cNvPr id="6" name="矩形: 圆角 5">
            <a:extLst>
              <a:ext uri="{FF2B5EF4-FFF2-40B4-BE49-F238E27FC236}">
                <a16:creationId xmlns:a16="http://schemas.microsoft.com/office/drawing/2014/main" id="{0DF04575-0658-3206-E140-6E9178A2DAB7}"/>
              </a:ext>
            </a:extLst>
          </p:cNvPr>
          <p:cNvSpPr/>
          <p:nvPr/>
        </p:nvSpPr>
        <p:spPr>
          <a:xfrm>
            <a:off x="1697907" y="2469600"/>
            <a:ext cx="1778400" cy="1296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服务器</a:t>
            </a:r>
          </a:p>
        </p:txBody>
      </p:sp>
      <p:sp>
        <p:nvSpPr>
          <p:cNvPr id="7" name="椭圆 6">
            <a:extLst>
              <a:ext uri="{FF2B5EF4-FFF2-40B4-BE49-F238E27FC236}">
                <a16:creationId xmlns:a16="http://schemas.microsoft.com/office/drawing/2014/main" id="{DED5073A-18A0-EF2A-E32C-4E408A44E403}"/>
              </a:ext>
            </a:extLst>
          </p:cNvPr>
          <p:cNvSpPr/>
          <p:nvPr/>
        </p:nvSpPr>
        <p:spPr>
          <a:xfrm>
            <a:off x="334190" y="4701736"/>
            <a:ext cx="1051200" cy="11162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客户端</a:t>
            </a:r>
            <a:r>
              <a:rPr lang="en-US" altLang="zh-CN" dirty="0"/>
              <a:t>1</a:t>
            </a:r>
            <a:endParaRPr lang="zh-CN" altLang="en-US" dirty="0"/>
          </a:p>
        </p:txBody>
      </p:sp>
      <p:sp>
        <p:nvSpPr>
          <p:cNvPr id="9" name="椭圆 8">
            <a:extLst>
              <a:ext uri="{FF2B5EF4-FFF2-40B4-BE49-F238E27FC236}">
                <a16:creationId xmlns:a16="http://schemas.microsoft.com/office/drawing/2014/main" id="{D99E9D04-68C1-D0CB-63FC-CBE5971432ED}"/>
              </a:ext>
            </a:extLst>
          </p:cNvPr>
          <p:cNvSpPr/>
          <p:nvPr/>
        </p:nvSpPr>
        <p:spPr>
          <a:xfrm>
            <a:off x="1614295" y="4701736"/>
            <a:ext cx="1051200" cy="11162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客户端</a:t>
            </a:r>
            <a:r>
              <a:rPr lang="en-US" altLang="zh-CN" dirty="0"/>
              <a:t>2</a:t>
            </a:r>
            <a:endParaRPr lang="zh-CN" altLang="en-US" dirty="0"/>
          </a:p>
        </p:txBody>
      </p:sp>
      <p:sp>
        <p:nvSpPr>
          <p:cNvPr id="10" name="椭圆 9">
            <a:extLst>
              <a:ext uri="{FF2B5EF4-FFF2-40B4-BE49-F238E27FC236}">
                <a16:creationId xmlns:a16="http://schemas.microsoft.com/office/drawing/2014/main" id="{436E0473-68FC-4703-7CAA-CB3624AD681D}"/>
              </a:ext>
            </a:extLst>
          </p:cNvPr>
          <p:cNvSpPr/>
          <p:nvPr/>
        </p:nvSpPr>
        <p:spPr>
          <a:xfrm>
            <a:off x="3708000" y="4701736"/>
            <a:ext cx="1051200" cy="11162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客户端</a:t>
            </a:r>
            <a:r>
              <a:rPr lang="en-US" altLang="zh-CN" dirty="0"/>
              <a:t>3</a:t>
            </a:r>
            <a:endParaRPr lang="zh-CN" altLang="en-US" dirty="0"/>
          </a:p>
        </p:txBody>
      </p:sp>
      <p:sp>
        <p:nvSpPr>
          <p:cNvPr id="11" name="文本框 10">
            <a:extLst>
              <a:ext uri="{FF2B5EF4-FFF2-40B4-BE49-F238E27FC236}">
                <a16:creationId xmlns:a16="http://schemas.microsoft.com/office/drawing/2014/main" id="{B200B476-BFE6-31E1-ECA7-F5503D6356D8}"/>
              </a:ext>
            </a:extLst>
          </p:cNvPr>
          <p:cNvSpPr txBox="1"/>
          <p:nvPr/>
        </p:nvSpPr>
        <p:spPr>
          <a:xfrm>
            <a:off x="2894400" y="4983661"/>
            <a:ext cx="813600" cy="369332"/>
          </a:xfrm>
          <a:prstGeom prst="rect">
            <a:avLst/>
          </a:prstGeom>
          <a:noFill/>
        </p:spPr>
        <p:txBody>
          <a:bodyPr wrap="square" rtlCol="0">
            <a:spAutoFit/>
          </a:bodyPr>
          <a:lstStyle/>
          <a:p>
            <a:r>
              <a:rPr lang="en-US" altLang="zh-CN" dirty="0"/>
              <a:t>…</a:t>
            </a:r>
            <a:endParaRPr lang="zh-CN" altLang="en-US" dirty="0"/>
          </a:p>
        </p:txBody>
      </p:sp>
      <p:cxnSp>
        <p:nvCxnSpPr>
          <p:cNvPr id="15" name="直接连接符 14">
            <a:extLst>
              <a:ext uri="{FF2B5EF4-FFF2-40B4-BE49-F238E27FC236}">
                <a16:creationId xmlns:a16="http://schemas.microsoft.com/office/drawing/2014/main" id="{A5EB233D-C754-C83C-9F83-EC3D92E47A0A}"/>
              </a:ext>
            </a:extLst>
          </p:cNvPr>
          <p:cNvCxnSpPr>
            <a:stCxn id="7" idx="0"/>
            <a:endCxn id="6" idx="2"/>
          </p:cNvCxnSpPr>
          <p:nvPr/>
        </p:nvCxnSpPr>
        <p:spPr>
          <a:xfrm flipV="1">
            <a:off x="859790" y="3765600"/>
            <a:ext cx="1727317" cy="936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153519B7-70B5-4135-B248-F59172725125}"/>
              </a:ext>
            </a:extLst>
          </p:cNvPr>
          <p:cNvCxnSpPr>
            <a:stCxn id="9" idx="0"/>
            <a:endCxn id="6" idx="2"/>
          </p:cNvCxnSpPr>
          <p:nvPr/>
        </p:nvCxnSpPr>
        <p:spPr>
          <a:xfrm flipV="1">
            <a:off x="2139895" y="3765600"/>
            <a:ext cx="447212" cy="936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4696CC67-FED8-D766-1CE6-374E291D43B4}"/>
              </a:ext>
            </a:extLst>
          </p:cNvPr>
          <p:cNvCxnSpPr>
            <a:stCxn id="6" idx="2"/>
            <a:endCxn id="10" idx="0"/>
          </p:cNvCxnSpPr>
          <p:nvPr/>
        </p:nvCxnSpPr>
        <p:spPr>
          <a:xfrm>
            <a:off x="2587107" y="3765600"/>
            <a:ext cx="1646493" cy="936136"/>
          </a:xfrm>
          <a:prstGeom prst="line">
            <a:avLst/>
          </a:prstGeom>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58D4B7B4-00EF-9B3A-8F9E-BA0F1AB06D0A}"/>
              </a:ext>
            </a:extLst>
          </p:cNvPr>
          <p:cNvSpPr txBox="1"/>
          <p:nvPr/>
        </p:nvSpPr>
        <p:spPr>
          <a:xfrm>
            <a:off x="5587200" y="2782669"/>
            <a:ext cx="6186309" cy="923330"/>
          </a:xfrm>
          <a:prstGeom prst="rect">
            <a:avLst/>
          </a:prstGeom>
          <a:noFill/>
        </p:spPr>
        <p:txBody>
          <a:bodyPr wrap="none" rtlCol="0">
            <a:spAutoFit/>
          </a:bodyPr>
          <a:lstStyle/>
          <a:p>
            <a:r>
              <a:rPr lang="zh-CN" altLang="en-US" dirty="0"/>
              <a:t>服务器可支持多个客户端连接，可以处理多个客户端同时</a:t>
            </a:r>
            <a:endParaRPr lang="en-US" altLang="zh-CN" dirty="0"/>
          </a:p>
          <a:p>
            <a:r>
              <a:rPr lang="zh-CN" altLang="en-US" dirty="0"/>
              <a:t>发送大量连接请求，并能高效执行算法并反馈给客户端。将</a:t>
            </a:r>
            <a:endParaRPr lang="en-US" altLang="zh-CN" dirty="0"/>
          </a:p>
          <a:p>
            <a:r>
              <a:rPr lang="zh-CN" altLang="en-US" dirty="0"/>
              <a:t>用户的存证验证信息和随机内容和规则保存数据库</a:t>
            </a:r>
          </a:p>
        </p:txBody>
      </p:sp>
      <p:sp>
        <p:nvSpPr>
          <p:cNvPr id="25" name="文本框 24">
            <a:extLst>
              <a:ext uri="{FF2B5EF4-FFF2-40B4-BE49-F238E27FC236}">
                <a16:creationId xmlns:a16="http://schemas.microsoft.com/office/drawing/2014/main" id="{AE468121-EE32-88C9-1EC2-FD13D338BAE8}"/>
              </a:ext>
            </a:extLst>
          </p:cNvPr>
          <p:cNvSpPr txBox="1"/>
          <p:nvPr/>
        </p:nvSpPr>
        <p:spPr>
          <a:xfrm>
            <a:off x="5587200" y="4706662"/>
            <a:ext cx="6417141" cy="646331"/>
          </a:xfrm>
          <a:prstGeom prst="rect">
            <a:avLst/>
          </a:prstGeom>
          <a:noFill/>
        </p:spPr>
        <p:txBody>
          <a:bodyPr wrap="none" rtlCol="0">
            <a:spAutoFit/>
          </a:bodyPr>
          <a:lstStyle/>
          <a:p>
            <a:r>
              <a:rPr lang="zh-CN" altLang="en-US" dirty="0"/>
              <a:t>客户端发送数据的特征信息，接收服务器的插入规则后能按照</a:t>
            </a:r>
            <a:endParaRPr lang="en-US" altLang="zh-CN" dirty="0"/>
          </a:p>
          <a:p>
            <a:r>
              <a:rPr lang="zh-CN" altLang="en-US" dirty="0"/>
              <a:t>规则准确插入随机内容</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idx="2"/>
            <p:custDataLst>
              <p:tags r:id="rId2"/>
            </p:custDataLst>
          </p:nvPr>
        </p:nvSpPr>
        <p:spPr/>
        <p:txBody>
          <a:bodyPr/>
          <a:lstStyle/>
          <a:p>
            <a:r>
              <a:rPr lang="zh-CN" altLang="en-US" dirty="0">
                <a:latin typeface="+mj-ea"/>
                <a:ea typeface="+mj-ea"/>
              </a:rPr>
              <a:t>0</a:t>
            </a:r>
            <a:r>
              <a:rPr lang="en-US" altLang="zh-CN" dirty="0">
                <a:latin typeface="+mj-ea"/>
                <a:ea typeface="+mj-ea"/>
              </a:rPr>
              <a:t>3</a:t>
            </a:r>
            <a:endParaRPr lang="zh-CN" altLang="en-US" dirty="0">
              <a:latin typeface="+mj-ea"/>
              <a:ea typeface="+mj-ea"/>
            </a:endParaRPr>
          </a:p>
        </p:txBody>
      </p:sp>
      <p:sp>
        <p:nvSpPr>
          <p:cNvPr id="9" name="标题 8"/>
          <p:cNvSpPr>
            <a:spLocks noGrp="1"/>
          </p:cNvSpPr>
          <p:nvPr>
            <p:ph type="title" idx="1"/>
            <p:custDataLst>
              <p:tags r:id="rId3"/>
            </p:custDataLst>
          </p:nvPr>
        </p:nvSpPr>
        <p:spPr/>
        <p:txBody>
          <a:bodyPr/>
          <a:lstStyle/>
          <a:p>
            <a:pPr marL="0" indent="0" algn="l">
              <a:lnSpc>
                <a:spcPct val="100000"/>
              </a:lnSpc>
              <a:spcBef>
                <a:spcPts val="0"/>
              </a:spcBef>
              <a:spcAft>
                <a:spcPts val="0"/>
              </a:spcAft>
              <a:buSzPct val="100000"/>
            </a:pPr>
            <a:r>
              <a:rPr lang="zh-CN" altLang="en-US" dirty="0"/>
              <a:t>国内外进展</a:t>
            </a:r>
            <a:endParaRPr lang="zh-CN" altLang="en-US" sz="4800" dirty="0"/>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1"/>
            <p:custDataLst>
              <p:tags r:id="rId2"/>
            </p:custDataLst>
          </p:nvPr>
        </p:nvSpPr>
        <p:spPr/>
        <p:txBody>
          <a:bodyPr/>
          <a:lstStyle/>
          <a:p>
            <a:r>
              <a:rPr lang="zh-CN" altLang="en-US" sz="3200" dirty="0"/>
              <a:t>国内外进展</a:t>
            </a:r>
            <a:endParaRPr lang="zh-CN" altLang="en-US" dirty="0"/>
          </a:p>
        </p:txBody>
      </p:sp>
      <p:sp>
        <p:nvSpPr>
          <p:cNvPr id="28" name="文本框 27">
            <a:extLst>
              <a:ext uri="{FF2B5EF4-FFF2-40B4-BE49-F238E27FC236}">
                <a16:creationId xmlns:a16="http://schemas.microsoft.com/office/drawing/2014/main" id="{F5FAD63F-CD49-4E33-C188-6CE928027C4B}"/>
              </a:ext>
            </a:extLst>
          </p:cNvPr>
          <p:cNvSpPr txBox="1"/>
          <p:nvPr/>
        </p:nvSpPr>
        <p:spPr>
          <a:xfrm>
            <a:off x="727436" y="1473200"/>
            <a:ext cx="9762764" cy="5078313"/>
          </a:xfrm>
          <a:prstGeom prst="rect">
            <a:avLst/>
          </a:prstGeom>
          <a:noFill/>
        </p:spPr>
        <p:txBody>
          <a:bodyPr wrap="square" rtlCol="0">
            <a:spAutoFit/>
          </a:bodyPr>
          <a:lstStyle/>
          <a:p>
            <a:r>
              <a:rPr lang="zh-CN" altLang="en-US" dirty="0"/>
              <a:t>随机算法：</a:t>
            </a:r>
            <a:endParaRPr lang="en-US" altLang="zh-CN" dirty="0"/>
          </a:p>
          <a:p>
            <a:endParaRPr lang="en-US" altLang="zh-CN" dirty="0"/>
          </a:p>
          <a:p>
            <a:pPr algn="l">
              <a:buFont typeface="+mj-lt"/>
              <a:buAutoNum type="arabicPeriod"/>
            </a:pPr>
            <a:r>
              <a:rPr lang="zh-CN" altLang="en-US" b="1" i="0" dirty="0">
                <a:solidFill>
                  <a:srgbClr val="374151"/>
                </a:solidFill>
                <a:effectLst/>
                <a:latin typeface="Söhne"/>
              </a:rPr>
              <a:t>伪随机数生成器：</a:t>
            </a:r>
            <a:r>
              <a:rPr lang="zh-CN" altLang="en-US" b="0" i="0" dirty="0">
                <a:solidFill>
                  <a:srgbClr val="374151"/>
                </a:solidFill>
                <a:effectLst/>
                <a:latin typeface="Söhne"/>
              </a:rPr>
              <a:t> 大多数编程语言和统计软件都提供了伪随机数生成器，通过种子（</a:t>
            </a:r>
            <a:r>
              <a:rPr lang="en-US" altLang="zh-CN" b="0" i="0" dirty="0">
                <a:solidFill>
                  <a:srgbClr val="374151"/>
                </a:solidFill>
                <a:effectLst/>
                <a:latin typeface="Söhne"/>
              </a:rPr>
              <a:t>seed</a:t>
            </a:r>
            <a:r>
              <a:rPr lang="zh-CN" altLang="en-US" b="0" i="0" dirty="0">
                <a:solidFill>
                  <a:srgbClr val="374151"/>
                </a:solidFill>
                <a:effectLst/>
                <a:latin typeface="Söhne"/>
              </a:rPr>
              <a:t>）初始化可以产生一系列看似随机但实际上是确定性的数字。在学术研究中，通常使用伪随机数生成器来确保实验的可重复性。</a:t>
            </a:r>
            <a:endParaRPr lang="en-US" altLang="zh-CN" b="0" i="0" dirty="0">
              <a:solidFill>
                <a:srgbClr val="374151"/>
              </a:solidFill>
              <a:effectLst/>
              <a:latin typeface="Söhne"/>
            </a:endParaRPr>
          </a:p>
          <a:p>
            <a:pPr algn="l">
              <a:buFont typeface="+mj-lt"/>
              <a:buAutoNum type="arabicPeriod"/>
            </a:pPr>
            <a:endParaRPr lang="zh-CN" altLang="en-US" b="0" i="0" dirty="0">
              <a:solidFill>
                <a:srgbClr val="374151"/>
              </a:solidFill>
              <a:effectLst/>
              <a:latin typeface="Söhne"/>
            </a:endParaRPr>
          </a:p>
          <a:p>
            <a:pPr algn="l">
              <a:buFont typeface="+mj-lt"/>
              <a:buAutoNum type="arabicPeriod"/>
            </a:pPr>
            <a:r>
              <a:rPr lang="zh-CN" altLang="en-US" b="1" i="0" dirty="0">
                <a:solidFill>
                  <a:srgbClr val="374151"/>
                </a:solidFill>
                <a:effectLst/>
                <a:latin typeface="Söhne"/>
              </a:rPr>
              <a:t>随机抽样：</a:t>
            </a:r>
            <a:r>
              <a:rPr lang="zh-CN" altLang="en-US" b="0" i="0" dirty="0">
                <a:solidFill>
                  <a:srgbClr val="374151"/>
                </a:solidFill>
                <a:effectLst/>
                <a:latin typeface="Söhne"/>
              </a:rPr>
              <a:t> 从已有的数据集中随机抽取样本，这是一种常见的生成随机数据的方法。这可以通过简单的随机抽样、分层抽样或其他抽样方法来完成。</a:t>
            </a:r>
            <a:endParaRPr lang="en-US" altLang="zh-CN" b="0" i="0" dirty="0">
              <a:solidFill>
                <a:srgbClr val="374151"/>
              </a:solidFill>
              <a:effectLst/>
              <a:latin typeface="Söhne"/>
            </a:endParaRPr>
          </a:p>
          <a:p>
            <a:pPr algn="l">
              <a:buFont typeface="+mj-lt"/>
              <a:buAutoNum type="arabicPeriod"/>
            </a:pPr>
            <a:endParaRPr lang="zh-CN" altLang="en-US" b="0" i="0" dirty="0">
              <a:solidFill>
                <a:srgbClr val="374151"/>
              </a:solidFill>
              <a:effectLst/>
              <a:latin typeface="Söhne"/>
            </a:endParaRPr>
          </a:p>
          <a:p>
            <a:pPr algn="l">
              <a:buFont typeface="+mj-lt"/>
              <a:buAutoNum type="arabicPeriod"/>
            </a:pPr>
            <a:r>
              <a:rPr lang="zh-CN" altLang="en-US" b="1" i="0" dirty="0">
                <a:solidFill>
                  <a:srgbClr val="374151"/>
                </a:solidFill>
                <a:effectLst/>
                <a:latin typeface="Söhne"/>
              </a:rPr>
              <a:t>概率分布模型：</a:t>
            </a:r>
            <a:r>
              <a:rPr lang="zh-CN" altLang="en-US" b="0" i="0" dirty="0">
                <a:solidFill>
                  <a:srgbClr val="374151"/>
                </a:solidFill>
                <a:effectLst/>
                <a:latin typeface="Söhne"/>
              </a:rPr>
              <a:t> 基于特定的概率分布模型生成随机数据。例如，正态分布、均匀分布等。这种方法的优势在于能够更好地模拟真实世界中的数据分布。</a:t>
            </a:r>
            <a:endParaRPr lang="en-US" altLang="zh-CN" b="0" i="0" dirty="0">
              <a:solidFill>
                <a:srgbClr val="374151"/>
              </a:solidFill>
              <a:effectLst/>
              <a:latin typeface="Söhne"/>
            </a:endParaRPr>
          </a:p>
          <a:p>
            <a:pPr algn="l">
              <a:buFont typeface="+mj-lt"/>
              <a:buAutoNum type="arabicPeriod"/>
            </a:pPr>
            <a:endParaRPr lang="zh-CN" altLang="en-US" b="0" i="0" dirty="0">
              <a:solidFill>
                <a:srgbClr val="374151"/>
              </a:solidFill>
              <a:effectLst/>
              <a:latin typeface="Söhne"/>
            </a:endParaRPr>
          </a:p>
          <a:p>
            <a:pPr algn="l">
              <a:buFont typeface="+mj-lt"/>
              <a:buAutoNum type="arabicPeriod"/>
            </a:pPr>
            <a:r>
              <a:rPr lang="zh-CN" altLang="en-US" b="1" i="0" dirty="0">
                <a:solidFill>
                  <a:srgbClr val="374151"/>
                </a:solidFill>
                <a:effectLst/>
                <a:latin typeface="Söhne"/>
              </a:rPr>
              <a:t>马尔可夫链蒙特卡罗方法：</a:t>
            </a:r>
            <a:r>
              <a:rPr lang="zh-CN" altLang="en-US" b="0" i="0" dirty="0">
                <a:solidFill>
                  <a:srgbClr val="374151"/>
                </a:solidFill>
                <a:effectLst/>
                <a:latin typeface="Söhne"/>
              </a:rPr>
              <a:t> 这是一种基于马尔可夫链的随机数生成方法，通常用于模拟复杂系统。该方法通过迭代生成序列，逐步收敛到所需的分布。</a:t>
            </a:r>
            <a:endParaRPr lang="en-US" altLang="zh-CN" b="0" i="0" dirty="0">
              <a:solidFill>
                <a:srgbClr val="374151"/>
              </a:solidFill>
              <a:effectLst/>
              <a:latin typeface="Söhne"/>
            </a:endParaRPr>
          </a:p>
          <a:p>
            <a:pPr algn="l">
              <a:buFont typeface="+mj-lt"/>
              <a:buAutoNum type="arabicPeriod"/>
            </a:pPr>
            <a:endParaRPr lang="zh-CN" altLang="en-US" b="0" i="0" dirty="0">
              <a:solidFill>
                <a:srgbClr val="374151"/>
              </a:solidFill>
              <a:effectLst/>
              <a:latin typeface="Söhne"/>
            </a:endParaRPr>
          </a:p>
          <a:p>
            <a:pPr algn="l">
              <a:buFont typeface="+mj-lt"/>
              <a:buAutoNum type="arabicPeriod"/>
            </a:pPr>
            <a:r>
              <a:rPr lang="zh-CN" altLang="en-US" b="1" i="0" dirty="0">
                <a:solidFill>
                  <a:srgbClr val="374151"/>
                </a:solidFill>
                <a:effectLst/>
                <a:latin typeface="Söhne"/>
              </a:rPr>
              <a:t>哈希函数：</a:t>
            </a:r>
            <a:r>
              <a:rPr lang="zh-CN" altLang="en-US" b="0" i="0" dirty="0">
                <a:solidFill>
                  <a:srgbClr val="374151"/>
                </a:solidFill>
                <a:effectLst/>
                <a:latin typeface="Söhne"/>
              </a:rPr>
              <a:t> 使用哈希函数将非随机输入映射到看似随机的输出，但输入相同时输出也相同。这在密码学和安全领域中常被使用。</a:t>
            </a:r>
          </a:p>
          <a:p>
            <a:endParaRPr lang="zh-CN" altLang="en-US" dirty="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1"/>
            <p:custDataLst>
              <p:tags r:id="rId2"/>
            </p:custDataLst>
          </p:nvPr>
        </p:nvSpPr>
        <p:spPr/>
        <p:txBody>
          <a:bodyPr/>
          <a:lstStyle/>
          <a:p>
            <a:r>
              <a:rPr lang="zh-CN" altLang="en-US" sz="3200" dirty="0"/>
              <a:t>国内外进展</a:t>
            </a:r>
            <a:endParaRPr lang="zh-CN" altLang="en-US" dirty="0"/>
          </a:p>
        </p:txBody>
      </p:sp>
      <p:sp>
        <p:nvSpPr>
          <p:cNvPr id="28" name="文本框 27">
            <a:extLst>
              <a:ext uri="{FF2B5EF4-FFF2-40B4-BE49-F238E27FC236}">
                <a16:creationId xmlns:a16="http://schemas.microsoft.com/office/drawing/2014/main" id="{F5FAD63F-CD49-4E33-C188-6CE928027C4B}"/>
              </a:ext>
            </a:extLst>
          </p:cNvPr>
          <p:cNvSpPr txBox="1"/>
          <p:nvPr/>
        </p:nvSpPr>
        <p:spPr>
          <a:xfrm>
            <a:off x="727436" y="1473200"/>
            <a:ext cx="9762764" cy="5632311"/>
          </a:xfrm>
          <a:prstGeom prst="rect">
            <a:avLst/>
          </a:prstGeom>
          <a:noFill/>
        </p:spPr>
        <p:txBody>
          <a:bodyPr wrap="square" rtlCol="0">
            <a:spAutoFit/>
          </a:bodyPr>
          <a:lstStyle/>
          <a:p>
            <a:r>
              <a:rPr lang="zh-CN" altLang="en-US" dirty="0"/>
              <a:t>内容生成模型：</a:t>
            </a:r>
            <a:endParaRPr lang="en-US" altLang="zh-CN" dirty="0"/>
          </a:p>
          <a:p>
            <a:endParaRPr lang="en-US" altLang="zh-CN" dirty="0"/>
          </a:p>
          <a:p>
            <a:pPr algn="l">
              <a:buFont typeface="+mj-lt"/>
              <a:buAutoNum type="arabicPeriod"/>
            </a:pPr>
            <a:r>
              <a:rPr lang="zh-CN" altLang="en-US" b="1" i="0" dirty="0">
                <a:solidFill>
                  <a:srgbClr val="374151"/>
                </a:solidFill>
                <a:effectLst/>
                <a:latin typeface="Söhne"/>
              </a:rPr>
              <a:t>生成对抗网络（</a:t>
            </a:r>
            <a:r>
              <a:rPr lang="en-US" altLang="zh-CN" b="1" i="0" dirty="0">
                <a:solidFill>
                  <a:srgbClr val="374151"/>
                </a:solidFill>
                <a:effectLst/>
                <a:latin typeface="Söhne"/>
              </a:rPr>
              <a:t>Generative Adversarial Networks</a:t>
            </a:r>
            <a:r>
              <a:rPr lang="zh-CN" altLang="en-US" b="1" i="0" dirty="0">
                <a:solidFill>
                  <a:srgbClr val="374151"/>
                </a:solidFill>
                <a:effectLst/>
                <a:latin typeface="Söhne"/>
              </a:rPr>
              <a:t>，</a:t>
            </a:r>
            <a:r>
              <a:rPr lang="en-US" altLang="zh-CN" b="1" i="0" dirty="0">
                <a:solidFill>
                  <a:srgbClr val="374151"/>
                </a:solidFill>
                <a:effectLst/>
                <a:latin typeface="Söhne"/>
              </a:rPr>
              <a:t>GANs</a:t>
            </a:r>
            <a:r>
              <a:rPr lang="zh-CN" altLang="en-US" b="1" i="0" dirty="0">
                <a:solidFill>
                  <a:srgbClr val="374151"/>
                </a:solidFill>
                <a:effectLst/>
                <a:latin typeface="Söhne"/>
              </a:rPr>
              <a:t>）：</a:t>
            </a:r>
            <a:r>
              <a:rPr lang="zh-CN" altLang="en-US" b="0" i="0" dirty="0">
                <a:solidFill>
                  <a:srgbClr val="374151"/>
                </a:solidFill>
                <a:effectLst/>
                <a:latin typeface="Söhne"/>
              </a:rPr>
              <a:t> </a:t>
            </a:r>
            <a:r>
              <a:rPr lang="en-US" altLang="zh-CN" b="0" i="0" dirty="0">
                <a:solidFill>
                  <a:srgbClr val="374151"/>
                </a:solidFill>
                <a:effectLst/>
                <a:latin typeface="Söhne"/>
              </a:rPr>
              <a:t>GANs</a:t>
            </a:r>
            <a:r>
              <a:rPr lang="zh-CN" altLang="en-US" b="0" i="0" dirty="0">
                <a:solidFill>
                  <a:srgbClr val="374151"/>
                </a:solidFill>
                <a:effectLst/>
                <a:latin typeface="Söhne"/>
              </a:rPr>
              <a:t>由生成器和判别器组成，通过对抗训练来生成逼真的数据。生成器试图生成看似真实的数据，而判别器则尝试区分生成的数据和真实数据。</a:t>
            </a:r>
            <a:r>
              <a:rPr lang="en-US" altLang="zh-CN" b="0" i="0" dirty="0">
                <a:solidFill>
                  <a:srgbClr val="374151"/>
                </a:solidFill>
                <a:effectLst/>
                <a:latin typeface="Söhne"/>
              </a:rPr>
              <a:t>GANs</a:t>
            </a:r>
            <a:r>
              <a:rPr lang="zh-CN" altLang="en-US" b="0" i="0" dirty="0">
                <a:solidFill>
                  <a:srgbClr val="374151"/>
                </a:solidFill>
                <a:effectLst/>
                <a:latin typeface="Söhne"/>
              </a:rPr>
              <a:t>在图像生成领域取得了显著的成功，能够生成高质量、逼真的图像。</a:t>
            </a:r>
            <a:endParaRPr lang="en-US" altLang="zh-CN" b="0" i="0" dirty="0">
              <a:solidFill>
                <a:srgbClr val="374151"/>
              </a:solidFill>
              <a:effectLst/>
              <a:latin typeface="Söhne"/>
            </a:endParaRPr>
          </a:p>
          <a:p>
            <a:pPr algn="l">
              <a:buFont typeface="+mj-lt"/>
              <a:buAutoNum type="arabicPeriod"/>
            </a:pPr>
            <a:endParaRPr lang="zh-CN" altLang="en-US" b="0" i="0" dirty="0">
              <a:solidFill>
                <a:srgbClr val="374151"/>
              </a:solidFill>
              <a:effectLst/>
              <a:latin typeface="Söhne"/>
            </a:endParaRPr>
          </a:p>
          <a:p>
            <a:pPr algn="l">
              <a:buFont typeface="+mj-lt"/>
              <a:buAutoNum type="arabicPeriod"/>
            </a:pPr>
            <a:r>
              <a:rPr lang="zh-CN" altLang="en-US" b="1" i="0" dirty="0">
                <a:solidFill>
                  <a:srgbClr val="374151"/>
                </a:solidFill>
                <a:effectLst/>
                <a:latin typeface="Söhne"/>
              </a:rPr>
              <a:t>变分自动编码器（</a:t>
            </a:r>
            <a:r>
              <a:rPr lang="en-US" altLang="zh-CN" b="1" i="0" dirty="0">
                <a:solidFill>
                  <a:srgbClr val="374151"/>
                </a:solidFill>
                <a:effectLst/>
                <a:latin typeface="Söhne"/>
              </a:rPr>
              <a:t>Variational Autoencoders</a:t>
            </a:r>
            <a:r>
              <a:rPr lang="zh-CN" altLang="en-US" b="1" i="0" dirty="0">
                <a:solidFill>
                  <a:srgbClr val="374151"/>
                </a:solidFill>
                <a:effectLst/>
                <a:latin typeface="Söhne"/>
              </a:rPr>
              <a:t>，</a:t>
            </a:r>
            <a:r>
              <a:rPr lang="en-US" altLang="zh-CN" b="1" i="0" dirty="0">
                <a:solidFill>
                  <a:srgbClr val="374151"/>
                </a:solidFill>
                <a:effectLst/>
                <a:latin typeface="Söhne"/>
              </a:rPr>
              <a:t>VAEs</a:t>
            </a:r>
            <a:r>
              <a:rPr lang="zh-CN" altLang="en-US" b="1" i="0" dirty="0">
                <a:solidFill>
                  <a:srgbClr val="374151"/>
                </a:solidFill>
                <a:effectLst/>
                <a:latin typeface="Söhne"/>
              </a:rPr>
              <a:t>）：</a:t>
            </a:r>
            <a:r>
              <a:rPr lang="zh-CN" altLang="en-US" b="0" i="0" dirty="0">
                <a:solidFill>
                  <a:srgbClr val="374151"/>
                </a:solidFill>
                <a:effectLst/>
                <a:latin typeface="Söhne"/>
              </a:rPr>
              <a:t> </a:t>
            </a:r>
            <a:r>
              <a:rPr lang="en-US" altLang="zh-CN" b="0" i="0" dirty="0">
                <a:solidFill>
                  <a:srgbClr val="374151"/>
                </a:solidFill>
                <a:effectLst/>
                <a:latin typeface="Söhne"/>
              </a:rPr>
              <a:t>VAEs</a:t>
            </a:r>
            <a:r>
              <a:rPr lang="zh-CN" altLang="en-US" b="0" i="0" dirty="0">
                <a:solidFill>
                  <a:srgbClr val="374151"/>
                </a:solidFill>
                <a:effectLst/>
                <a:latin typeface="Söhne"/>
              </a:rPr>
              <a:t>是一种基于概率的生成模型，结合了自动编码器和概率分布的思想。它通过学习潜在空间中的概率分布来生成新样本。与</a:t>
            </a:r>
            <a:r>
              <a:rPr lang="en-US" altLang="zh-CN" b="0" i="0" dirty="0">
                <a:solidFill>
                  <a:srgbClr val="374151"/>
                </a:solidFill>
                <a:effectLst/>
                <a:latin typeface="Söhne"/>
              </a:rPr>
              <a:t>GANs</a:t>
            </a:r>
            <a:r>
              <a:rPr lang="zh-CN" altLang="en-US" b="0" i="0" dirty="0">
                <a:solidFill>
                  <a:srgbClr val="374151"/>
                </a:solidFill>
                <a:effectLst/>
                <a:latin typeface="Söhne"/>
              </a:rPr>
              <a:t>不同，</a:t>
            </a:r>
            <a:r>
              <a:rPr lang="en-US" altLang="zh-CN" b="0" i="0" dirty="0">
                <a:solidFill>
                  <a:srgbClr val="374151"/>
                </a:solidFill>
                <a:effectLst/>
                <a:latin typeface="Söhne"/>
              </a:rPr>
              <a:t>VAEs</a:t>
            </a:r>
            <a:r>
              <a:rPr lang="zh-CN" altLang="en-US" b="0" i="0" dirty="0">
                <a:solidFill>
                  <a:srgbClr val="374151"/>
                </a:solidFill>
                <a:effectLst/>
                <a:latin typeface="Söhne"/>
              </a:rPr>
              <a:t>更注重生成样本的多样性和可解释性。</a:t>
            </a:r>
            <a:endParaRPr lang="en-US" altLang="zh-CN" b="0" i="0" dirty="0">
              <a:solidFill>
                <a:srgbClr val="374151"/>
              </a:solidFill>
              <a:effectLst/>
              <a:latin typeface="Söhne"/>
            </a:endParaRPr>
          </a:p>
          <a:p>
            <a:pPr algn="l">
              <a:buFont typeface="+mj-lt"/>
              <a:buAutoNum type="arabicPeriod"/>
            </a:pPr>
            <a:endParaRPr lang="zh-CN" altLang="en-US" b="0" i="0" dirty="0">
              <a:solidFill>
                <a:srgbClr val="374151"/>
              </a:solidFill>
              <a:effectLst/>
              <a:latin typeface="Söhne"/>
            </a:endParaRPr>
          </a:p>
          <a:p>
            <a:pPr algn="l">
              <a:buFont typeface="+mj-lt"/>
              <a:buAutoNum type="arabicPeriod"/>
            </a:pPr>
            <a:r>
              <a:rPr lang="zh-CN" altLang="en-US" b="1" i="0" dirty="0">
                <a:solidFill>
                  <a:srgbClr val="374151"/>
                </a:solidFill>
                <a:effectLst/>
                <a:latin typeface="Söhne"/>
              </a:rPr>
              <a:t>自动回归模型（</a:t>
            </a:r>
            <a:r>
              <a:rPr lang="en-US" altLang="zh-CN" b="1" i="0" dirty="0">
                <a:solidFill>
                  <a:srgbClr val="374151"/>
                </a:solidFill>
                <a:effectLst/>
                <a:latin typeface="Söhne"/>
              </a:rPr>
              <a:t>Autoregressive Models</a:t>
            </a:r>
            <a:r>
              <a:rPr lang="zh-CN" altLang="en-US" b="1" i="0" dirty="0">
                <a:solidFill>
                  <a:srgbClr val="374151"/>
                </a:solidFill>
                <a:effectLst/>
                <a:latin typeface="Söhne"/>
              </a:rPr>
              <a:t>）：</a:t>
            </a:r>
            <a:r>
              <a:rPr lang="zh-CN" altLang="en-US" b="0" i="0" dirty="0">
                <a:solidFill>
                  <a:srgbClr val="374151"/>
                </a:solidFill>
                <a:effectLst/>
                <a:latin typeface="Söhne"/>
              </a:rPr>
              <a:t> 这类模型通过建模数据的条件概率分布，逐步生成样本。常见的自动回归模型包括</a:t>
            </a:r>
            <a:r>
              <a:rPr lang="en-US" altLang="zh-CN" b="0" i="0" dirty="0" err="1">
                <a:solidFill>
                  <a:srgbClr val="374151"/>
                </a:solidFill>
                <a:effectLst/>
                <a:latin typeface="Söhne"/>
              </a:rPr>
              <a:t>PixelRNN</a:t>
            </a:r>
            <a:r>
              <a:rPr lang="zh-CN" altLang="en-US" b="0" i="0" dirty="0">
                <a:solidFill>
                  <a:srgbClr val="374151"/>
                </a:solidFill>
                <a:effectLst/>
                <a:latin typeface="Söhne"/>
              </a:rPr>
              <a:t>和</a:t>
            </a:r>
            <a:r>
              <a:rPr lang="en-US" altLang="zh-CN" b="0" i="0" dirty="0" err="1">
                <a:solidFill>
                  <a:srgbClr val="374151"/>
                </a:solidFill>
                <a:effectLst/>
                <a:latin typeface="Söhne"/>
              </a:rPr>
              <a:t>PixelCNN</a:t>
            </a:r>
            <a:r>
              <a:rPr lang="zh-CN" altLang="en-US" b="0" i="0" dirty="0">
                <a:solidFill>
                  <a:srgbClr val="374151"/>
                </a:solidFill>
                <a:effectLst/>
                <a:latin typeface="Söhne"/>
              </a:rPr>
              <a:t>，它们在图像生成任务上表现出色。</a:t>
            </a:r>
            <a:endParaRPr lang="en-US" altLang="zh-CN" b="0" i="0" dirty="0">
              <a:solidFill>
                <a:srgbClr val="374151"/>
              </a:solidFill>
              <a:effectLst/>
              <a:latin typeface="Söhne"/>
            </a:endParaRPr>
          </a:p>
          <a:p>
            <a:pPr algn="l">
              <a:buFont typeface="+mj-lt"/>
              <a:buAutoNum type="arabicPeriod"/>
            </a:pPr>
            <a:endParaRPr lang="zh-CN" altLang="en-US" b="0" i="0" dirty="0">
              <a:solidFill>
                <a:srgbClr val="374151"/>
              </a:solidFill>
              <a:effectLst/>
              <a:latin typeface="Söhne"/>
            </a:endParaRPr>
          </a:p>
          <a:p>
            <a:pPr algn="l">
              <a:buFont typeface="+mj-lt"/>
              <a:buAutoNum type="arabicPeriod"/>
            </a:pPr>
            <a:r>
              <a:rPr lang="zh-CN" altLang="en-US" b="1" i="0" dirty="0">
                <a:solidFill>
                  <a:srgbClr val="374151"/>
                </a:solidFill>
                <a:effectLst/>
                <a:latin typeface="Söhne"/>
              </a:rPr>
              <a:t>生成流模型（</a:t>
            </a:r>
            <a:r>
              <a:rPr lang="en-US" altLang="zh-CN" b="1" i="0" dirty="0">
                <a:solidFill>
                  <a:srgbClr val="374151"/>
                </a:solidFill>
                <a:effectLst/>
                <a:latin typeface="Söhne"/>
              </a:rPr>
              <a:t>Generative Flow Models</a:t>
            </a:r>
            <a:r>
              <a:rPr lang="zh-CN" altLang="en-US" b="1" i="0" dirty="0">
                <a:solidFill>
                  <a:srgbClr val="374151"/>
                </a:solidFill>
                <a:effectLst/>
                <a:latin typeface="Söhne"/>
              </a:rPr>
              <a:t>）：</a:t>
            </a:r>
            <a:r>
              <a:rPr lang="zh-CN" altLang="en-US" b="0" i="0" dirty="0">
                <a:solidFill>
                  <a:srgbClr val="374151"/>
                </a:solidFill>
                <a:effectLst/>
                <a:latin typeface="Söhne"/>
              </a:rPr>
              <a:t> 这类模型试图通过一系列可逆的变换从简单的分布中生成样本。</a:t>
            </a:r>
            <a:r>
              <a:rPr lang="en-US" altLang="zh-CN" b="0" i="0" dirty="0">
                <a:solidFill>
                  <a:srgbClr val="374151"/>
                </a:solidFill>
                <a:effectLst/>
                <a:latin typeface="Söhne"/>
              </a:rPr>
              <a:t>Normalizing Flows</a:t>
            </a:r>
            <a:r>
              <a:rPr lang="zh-CN" altLang="en-US" b="0" i="0" dirty="0">
                <a:solidFill>
                  <a:srgbClr val="374151"/>
                </a:solidFill>
                <a:effectLst/>
                <a:latin typeface="Söhne"/>
              </a:rPr>
              <a:t>是一种常见的生成流模型。</a:t>
            </a:r>
            <a:endParaRPr lang="en-US" altLang="zh-CN" b="0" i="0" dirty="0">
              <a:solidFill>
                <a:srgbClr val="374151"/>
              </a:solidFill>
              <a:effectLst/>
              <a:latin typeface="Söhne"/>
            </a:endParaRPr>
          </a:p>
          <a:p>
            <a:pPr algn="l">
              <a:buFont typeface="+mj-lt"/>
              <a:buAutoNum type="arabicPeriod"/>
            </a:pPr>
            <a:endParaRPr lang="zh-CN" altLang="en-US" b="0" i="0" dirty="0">
              <a:solidFill>
                <a:srgbClr val="374151"/>
              </a:solidFill>
              <a:effectLst/>
              <a:latin typeface="Söhne"/>
            </a:endParaRPr>
          </a:p>
          <a:p>
            <a:pPr algn="l">
              <a:buFont typeface="+mj-lt"/>
              <a:buAutoNum type="arabicPeriod"/>
            </a:pPr>
            <a:r>
              <a:rPr lang="zh-CN" altLang="en-US" b="1" i="0" dirty="0">
                <a:solidFill>
                  <a:srgbClr val="374151"/>
                </a:solidFill>
                <a:effectLst/>
                <a:latin typeface="Söhne"/>
              </a:rPr>
              <a:t>生成式对抗网络（</a:t>
            </a:r>
            <a:r>
              <a:rPr lang="en-US" altLang="zh-CN" b="1" i="0" dirty="0">
                <a:solidFill>
                  <a:srgbClr val="374151"/>
                </a:solidFill>
                <a:effectLst/>
                <a:latin typeface="Söhne"/>
              </a:rPr>
              <a:t>Generative Adversarial Networks</a:t>
            </a:r>
            <a:r>
              <a:rPr lang="zh-CN" altLang="en-US" b="1" i="0" dirty="0">
                <a:solidFill>
                  <a:srgbClr val="374151"/>
                </a:solidFill>
                <a:effectLst/>
                <a:latin typeface="Söhne"/>
              </a:rPr>
              <a:t>，</a:t>
            </a:r>
            <a:r>
              <a:rPr lang="en-US" altLang="zh-CN" b="1" i="0" dirty="0">
                <a:solidFill>
                  <a:srgbClr val="374151"/>
                </a:solidFill>
                <a:effectLst/>
                <a:latin typeface="Söhne"/>
              </a:rPr>
              <a:t>GANs</a:t>
            </a:r>
            <a:r>
              <a:rPr lang="zh-CN" altLang="en-US" b="1" i="0" dirty="0">
                <a:solidFill>
                  <a:srgbClr val="374151"/>
                </a:solidFill>
                <a:effectLst/>
                <a:latin typeface="Söhne"/>
              </a:rPr>
              <a:t>）的变体：</a:t>
            </a:r>
            <a:r>
              <a:rPr lang="zh-CN" altLang="en-US" b="0" i="0" dirty="0">
                <a:solidFill>
                  <a:srgbClr val="374151"/>
                </a:solidFill>
                <a:effectLst/>
                <a:latin typeface="Söhne"/>
              </a:rPr>
              <a:t> 除了标准的</a:t>
            </a:r>
            <a:r>
              <a:rPr lang="en-US" altLang="zh-CN" b="0" i="0" dirty="0">
                <a:solidFill>
                  <a:srgbClr val="374151"/>
                </a:solidFill>
                <a:effectLst/>
                <a:latin typeface="Söhne"/>
              </a:rPr>
              <a:t>GANs</a:t>
            </a:r>
            <a:r>
              <a:rPr lang="zh-CN" altLang="en-US" b="0" i="0" dirty="0">
                <a:solidFill>
                  <a:srgbClr val="374151"/>
                </a:solidFill>
                <a:effectLst/>
                <a:latin typeface="Söhne"/>
              </a:rPr>
              <a:t>，还有一些</a:t>
            </a:r>
            <a:r>
              <a:rPr lang="en-US" altLang="zh-CN" b="0" i="0" dirty="0">
                <a:solidFill>
                  <a:srgbClr val="374151"/>
                </a:solidFill>
                <a:effectLst/>
                <a:latin typeface="Söhne"/>
              </a:rPr>
              <a:t>GANs</a:t>
            </a:r>
            <a:r>
              <a:rPr lang="zh-CN" altLang="en-US" b="0" i="0" dirty="0">
                <a:solidFill>
                  <a:srgbClr val="374151"/>
                </a:solidFill>
                <a:effectLst/>
                <a:latin typeface="Söhne"/>
              </a:rPr>
              <a:t>的变体，如条件</a:t>
            </a:r>
            <a:r>
              <a:rPr lang="en-US" altLang="zh-CN" b="0" i="0" dirty="0">
                <a:solidFill>
                  <a:srgbClr val="374151"/>
                </a:solidFill>
                <a:effectLst/>
                <a:latin typeface="Söhne"/>
              </a:rPr>
              <a:t>GANs</a:t>
            </a:r>
            <a:r>
              <a:rPr lang="zh-CN" altLang="en-US" b="0" i="0" dirty="0">
                <a:solidFill>
                  <a:srgbClr val="374151"/>
                </a:solidFill>
                <a:effectLst/>
                <a:latin typeface="Söhne"/>
              </a:rPr>
              <a:t>（</a:t>
            </a:r>
            <a:r>
              <a:rPr lang="en-US" altLang="zh-CN" b="0" i="0" dirty="0" err="1">
                <a:solidFill>
                  <a:srgbClr val="374151"/>
                </a:solidFill>
                <a:effectLst/>
                <a:latin typeface="Söhne"/>
              </a:rPr>
              <a:t>cGANs</a:t>
            </a:r>
            <a:r>
              <a:rPr lang="zh-CN" altLang="en-US" b="0" i="0" dirty="0">
                <a:solidFill>
                  <a:srgbClr val="374151"/>
                </a:solidFill>
                <a:effectLst/>
                <a:latin typeface="Söhne"/>
              </a:rPr>
              <a:t>）、</a:t>
            </a:r>
            <a:r>
              <a:rPr lang="en-US" altLang="zh-CN" b="0" i="0" dirty="0">
                <a:solidFill>
                  <a:srgbClr val="374151"/>
                </a:solidFill>
                <a:effectLst/>
                <a:latin typeface="Söhne"/>
              </a:rPr>
              <a:t>Wasserstein GANs</a:t>
            </a:r>
            <a:r>
              <a:rPr lang="zh-CN" altLang="en-US" b="0" i="0" dirty="0">
                <a:solidFill>
                  <a:srgbClr val="374151"/>
                </a:solidFill>
                <a:effectLst/>
                <a:latin typeface="Söhne"/>
              </a:rPr>
              <a:t>、</a:t>
            </a:r>
            <a:r>
              <a:rPr lang="en-US" altLang="zh-CN" b="0" i="0" dirty="0" err="1">
                <a:solidFill>
                  <a:srgbClr val="374151"/>
                </a:solidFill>
                <a:effectLst/>
                <a:latin typeface="Söhne"/>
              </a:rPr>
              <a:t>CycleGANs</a:t>
            </a:r>
            <a:r>
              <a:rPr lang="zh-CN" altLang="en-US" b="0" i="0" dirty="0">
                <a:solidFill>
                  <a:srgbClr val="374151"/>
                </a:solidFill>
                <a:effectLst/>
                <a:latin typeface="Söhne"/>
              </a:rPr>
              <a:t>等，它们在不同的应用场景中取得了成功。</a:t>
            </a:r>
          </a:p>
          <a:p>
            <a:endParaRPr lang="zh-CN" altLang="en-US" dirty="0"/>
          </a:p>
        </p:txBody>
      </p:sp>
    </p:spTree>
    <p:custDataLst>
      <p:tags r:id="rId1"/>
    </p:custDataLst>
    <p:extLst>
      <p:ext uri="{BB962C8B-B14F-4D97-AF65-F5344CB8AC3E}">
        <p14:creationId xmlns:p14="http://schemas.microsoft.com/office/powerpoint/2010/main" val="969240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1"/>
            <p:custDataLst>
              <p:tags r:id="rId2"/>
            </p:custDataLst>
          </p:nvPr>
        </p:nvSpPr>
        <p:spPr/>
        <p:txBody>
          <a:bodyPr/>
          <a:lstStyle/>
          <a:p>
            <a:r>
              <a:rPr lang="zh-CN" altLang="en-US" sz="3200" dirty="0"/>
              <a:t>国内外进展</a:t>
            </a:r>
            <a:endParaRPr lang="zh-CN" altLang="en-US" dirty="0"/>
          </a:p>
        </p:txBody>
      </p:sp>
      <p:sp>
        <p:nvSpPr>
          <p:cNvPr id="28" name="文本框 27">
            <a:extLst>
              <a:ext uri="{FF2B5EF4-FFF2-40B4-BE49-F238E27FC236}">
                <a16:creationId xmlns:a16="http://schemas.microsoft.com/office/drawing/2014/main" id="{F5FAD63F-CD49-4E33-C188-6CE928027C4B}"/>
              </a:ext>
            </a:extLst>
          </p:cNvPr>
          <p:cNvSpPr txBox="1"/>
          <p:nvPr/>
        </p:nvSpPr>
        <p:spPr>
          <a:xfrm>
            <a:off x="727436" y="1473200"/>
            <a:ext cx="9762764" cy="3693319"/>
          </a:xfrm>
          <a:prstGeom prst="rect">
            <a:avLst/>
          </a:prstGeom>
          <a:noFill/>
        </p:spPr>
        <p:txBody>
          <a:bodyPr wrap="square" rtlCol="0">
            <a:spAutoFit/>
          </a:bodyPr>
          <a:lstStyle/>
          <a:p>
            <a:r>
              <a:rPr lang="zh-CN" altLang="en-US" dirty="0"/>
              <a:t>信息插入有关的：数字图像隐写术</a:t>
            </a:r>
            <a:endParaRPr lang="en-US" altLang="zh-CN" dirty="0"/>
          </a:p>
          <a:p>
            <a:endParaRPr lang="en-US" altLang="zh-CN" dirty="0"/>
          </a:p>
          <a:p>
            <a:pPr algn="l">
              <a:buFont typeface="+mj-lt"/>
              <a:buAutoNum type="arabicPeriod"/>
            </a:pPr>
            <a:r>
              <a:rPr lang="zh-CN" altLang="en-US" b="1" i="0" dirty="0">
                <a:solidFill>
                  <a:srgbClr val="374151"/>
                </a:solidFill>
                <a:effectLst/>
                <a:latin typeface="Söhne"/>
              </a:rPr>
              <a:t>最低有效位（</a:t>
            </a:r>
            <a:r>
              <a:rPr lang="en-US" altLang="zh-CN" b="1" i="0" dirty="0">
                <a:solidFill>
                  <a:srgbClr val="374151"/>
                </a:solidFill>
                <a:effectLst/>
                <a:latin typeface="Söhne"/>
              </a:rPr>
              <a:t>Least Significant Bit, LSB</a:t>
            </a:r>
            <a:r>
              <a:rPr lang="zh-CN" altLang="en-US" b="1" i="0" dirty="0">
                <a:solidFill>
                  <a:srgbClr val="374151"/>
                </a:solidFill>
                <a:effectLst/>
                <a:latin typeface="Söhne"/>
              </a:rPr>
              <a:t>）方法：</a:t>
            </a:r>
            <a:r>
              <a:rPr lang="zh-CN" altLang="en-US" b="0" i="0" dirty="0">
                <a:solidFill>
                  <a:srgbClr val="374151"/>
                </a:solidFill>
                <a:effectLst/>
                <a:latin typeface="Söhne"/>
              </a:rPr>
              <a:t> 这是最简单的隐写术方法之一，它通过修改</a:t>
            </a:r>
            <a:endParaRPr lang="en-US" altLang="zh-CN" b="0" i="0" dirty="0">
              <a:solidFill>
                <a:srgbClr val="374151"/>
              </a:solidFill>
              <a:effectLst/>
              <a:latin typeface="Söhne"/>
            </a:endParaRPr>
          </a:p>
          <a:p>
            <a:pPr algn="l"/>
            <a:r>
              <a:rPr lang="en-US" altLang="zh-CN" dirty="0">
                <a:solidFill>
                  <a:srgbClr val="374151"/>
                </a:solidFill>
                <a:latin typeface="Söhne"/>
              </a:rPr>
              <a:t>   </a:t>
            </a:r>
            <a:r>
              <a:rPr lang="zh-CN" altLang="en-US" b="0" i="0" dirty="0">
                <a:solidFill>
                  <a:srgbClr val="374151"/>
                </a:solidFill>
                <a:effectLst/>
                <a:latin typeface="Söhne"/>
              </a:rPr>
              <a:t>图像中像素的最低有效位来嵌入信息。由于这种修改是微小的，通常不容易察觉。</a:t>
            </a:r>
            <a:endParaRPr lang="en-US" altLang="zh-CN" b="0" i="0" dirty="0">
              <a:solidFill>
                <a:srgbClr val="374151"/>
              </a:solidFill>
              <a:effectLst/>
              <a:latin typeface="Söhne"/>
            </a:endParaRPr>
          </a:p>
          <a:p>
            <a:pPr algn="l">
              <a:buFont typeface="+mj-lt"/>
              <a:buAutoNum type="arabicPeriod"/>
            </a:pPr>
            <a:endParaRPr lang="zh-CN" altLang="en-US" b="0" i="0" dirty="0">
              <a:solidFill>
                <a:srgbClr val="374151"/>
              </a:solidFill>
              <a:effectLst/>
              <a:latin typeface="Söhne"/>
            </a:endParaRPr>
          </a:p>
          <a:p>
            <a:pPr algn="l">
              <a:buFont typeface="+mj-lt"/>
              <a:buAutoNum type="arabicPeriod"/>
            </a:pPr>
            <a:r>
              <a:rPr lang="zh-CN" altLang="en-US" b="1" i="0" dirty="0">
                <a:solidFill>
                  <a:srgbClr val="374151"/>
                </a:solidFill>
                <a:effectLst/>
                <a:latin typeface="Söhne"/>
              </a:rPr>
              <a:t>频域隐写术：</a:t>
            </a:r>
            <a:r>
              <a:rPr lang="zh-CN" altLang="en-US" b="0" i="0" dirty="0">
                <a:solidFill>
                  <a:srgbClr val="374151"/>
                </a:solidFill>
                <a:effectLst/>
                <a:latin typeface="Söhne"/>
              </a:rPr>
              <a:t> 这种方法涉及到在图像的频域中嵌入信息。一些变换，如离散余弦变换（</a:t>
            </a:r>
            <a:r>
              <a:rPr lang="en-US" altLang="zh-CN" b="0" i="0" dirty="0">
                <a:solidFill>
                  <a:srgbClr val="374151"/>
                </a:solidFill>
                <a:effectLst/>
                <a:latin typeface="Söhne"/>
              </a:rPr>
              <a:t>DCT</a:t>
            </a:r>
            <a:r>
              <a:rPr lang="zh-CN" altLang="en-US" b="0" i="0" dirty="0">
                <a:solidFill>
                  <a:srgbClr val="374151"/>
                </a:solidFill>
                <a:effectLst/>
                <a:latin typeface="Söhne"/>
              </a:rPr>
              <a:t>），被用于在频域中隐藏数据。</a:t>
            </a:r>
            <a:endParaRPr lang="en-US" altLang="zh-CN" b="0" i="0" dirty="0">
              <a:solidFill>
                <a:srgbClr val="374151"/>
              </a:solidFill>
              <a:effectLst/>
              <a:latin typeface="Söhne"/>
            </a:endParaRPr>
          </a:p>
          <a:p>
            <a:pPr algn="l">
              <a:buFont typeface="+mj-lt"/>
              <a:buAutoNum type="arabicPeriod"/>
            </a:pPr>
            <a:endParaRPr lang="zh-CN" altLang="en-US" b="0" i="0" dirty="0">
              <a:solidFill>
                <a:srgbClr val="374151"/>
              </a:solidFill>
              <a:effectLst/>
              <a:latin typeface="Söhne"/>
            </a:endParaRPr>
          </a:p>
          <a:p>
            <a:pPr algn="l">
              <a:buFont typeface="+mj-lt"/>
              <a:buAutoNum type="arabicPeriod"/>
            </a:pPr>
            <a:r>
              <a:rPr lang="zh-CN" altLang="en-US" b="1" i="0" dirty="0">
                <a:solidFill>
                  <a:srgbClr val="374151"/>
                </a:solidFill>
                <a:effectLst/>
                <a:latin typeface="Söhne"/>
              </a:rPr>
              <a:t>置乱技术：</a:t>
            </a:r>
            <a:r>
              <a:rPr lang="zh-CN" altLang="en-US" b="0" i="0" dirty="0">
                <a:solidFill>
                  <a:srgbClr val="374151"/>
                </a:solidFill>
                <a:effectLst/>
                <a:latin typeface="Söhne"/>
              </a:rPr>
              <a:t> 这包括在图像中引入一些变换或置乱，使得嵌入的信息对人眼来说不容易察觉。</a:t>
            </a:r>
            <a:endParaRPr lang="en-US" altLang="zh-CN" b="0" i="0" dirty="0">
              <a:solidFill>
                <a:srgbClr val="374151"/>
              </a:solidFill>
              <a:effectLst/>
              <a:latin typeface="Söhne"/>
            </a:endParaRPr>
          </a:p>
          <a:p>
            <a:pPr algn="l">
              <a:buFont typeface="+mj-lt"/>
              <a:buAutoNum type="arabicPeriod"/>
            </a:pPr>
            <a:endParaRPr lang="zh-CN" altLang="en-US" b="0" i="0" dirty="0">
              <a:solidFill>
                <a:srgbClr val="374151"/>
              </a:solidFill>
              <a:effectLst/>
              <a:latin typeface="Söhne"/>
            </a:endParaRPr>
          </a:p>
          <a:p>
            <a:pPr algn="l">
              <a:buFont typeface="+mj-lt"/>
              <a:buAutoNum type="arabicPeriod"/>
            </a:pPr>
            <a:r>
              <a:rPr lang="zh-CN" altLang="en-US" b="1" i="0" dirty="0">
                <a:solidFill>
                  <a:srgbClr val="374151"/>
                </a:solidFill>
                <a:effectLst/>
                <a:latin typeface="Söhne"/>
              </a:rPr>
              <a:t>空域技术：</a:t>
            </a:r>
            <a:r>
              <a:rPr lang="zh-CN" altLang="en-US" b="0" i="0" dirty="0">
                <a:solidFill>
                  <a:srgbClr val="374151"/>
                </a:solidFill>
                <a:effectLst/>
                <a:latin typeface="Söhne"/>
              </a:rPr>
              <a:t> 这些方法直接在图像的像素级别上进行操作，而不是在频域中。这包括一些复</a:t>
            </a:r>
            <a:endParaRPr lang="en-US" altLang="zh-CN" b="0" i="0" dirty="0">
              <a:solidFill>
                <a:srgbClr val="374151"/>
              </a:solidFill>
              <a:effectLst/>
              <a:latin typeface="Söhne"/>
            </a:endParaRPr>
          </a:p>
          <a:p>
            <a:pPr algn="l"/>
            <a:r>
              <a:rPr lang="zh-CN" altLang="en-US" b="0" i="0" dirty="0">
                <a:solidFill>
                  <a:srgbClr val="374151"/>
                </a:solidFill>
                <a:effectLst/>
                <a:latin typeface="Söhne"/>
              </a:rPr>
              <a:t>杂的算法，如修正的算术编码、哈夫曼编码等。</a:t>
            </a:r>
          </a:p>
          <a:p>
            <a:endParaRPr lang="zh-CN" altLang="en-US" dirty="0"/>
          </a:p>
        </p:txBody>
      </p:sp>
    </p:spTree>
    <p:custDataLst>
      <p:tags r:id="rId1"/>
    </p:custDataLst>
    <p:extLst>
      <p:ext uri="{BB962C8B-B14F-4D97-AF65-F5344CB8AC3E}">
        <p14:creationId xmlns:p14="http://schemas.microsoft.com/office/powerpoint/2010/main" val="900718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2"/>
            <p:custDataLst>
              <p:tags r:id="rId2"/>
            </p:custDataLst>
          </p:nvPr>
        </p:nvSpPr>
        <p:spPr/>
        <p:txBody>
          <a:bodyPr>
            <a:normAutofit/>
          </a:bodyPr>
          <a:lstStyle/>
          <a:p>
            <a:r>
              <a:rPr lang="zh-CN" altLang="en-US" dirty="0">
                <a:latin typeface="+mj-ea"/>
                <a:ea typeface="+mj-ea"/>
              </a:rPr>
              <a:t>汇报人：孙恒康</a:t>
            </a:r>
          </a:p>
        </p:txBody>
      </p:sp>
      <p:sp>
        <p:nvSpPr>
          <p:cNvPr id="9" name="标题 8"/>
          <p:cNvSpPr>
            <a:spLocks noGrp="1"/>
          </p:cNvSpPr>
          <p:nvPr>
            <p:ph type="title" idx="1"/>
            <p:custDataLst>
              <p:tags r:id="rId3"/>
            </p:custDataLst>
          </p:nvPr>
        </p:nvSpPr>
        <p:spPr/>
        <p:txBody>
          <a:bodyPr/>
          <a:lstStyle/>
          <a:p>
            <a:r>
              <a:rPr lang="zh-CN" altLang="en-US" dirty="0"/>
              <a:t>THANK  YOU</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占位符 41"/>
          <p:cNvSpPr>
            <a:spLocks noGrp="1"/>
          </p:cNvSpPr>
          <p:nvPr>
            <p:ph type="body" idx="2"/>
            <p:custDataLst>
              <p:tags r:id="rId2"/>
            </p:custDataLst>
          </p:nvPr>
        </p:nvSpPr>
        <p:spPr/>
        <p:txBody>
          <a:bodyPr/>
          <a:lstStyle/>
          <a:p>
            <a:r>
              <a:rPr lang="zh-CN" altLang="en-US" dirty="0">
                <a:latin typeface="+mj-ea"/>
                <a:ea typeface="+mj-ea"/>
              </a:rPr>
              <a:t>CONTENTS</a:t>
            </a:r>
          </a:p>
        </p:txBody>
      </p:sp>
      <p:sp>
        <p:nvSpPr>
          <p:cNvPr id="43" name="标题 42"/>
          <p:cNvSpPr>
            <a:spLocks noGrp="1"/>
          </p:cNvSpPr>
          <p:nvPr>
            <p:ph type="title" idx="1"/>
            <p:custDataLst>
              <p:tags r:id="rId3"/>
            </p:custDataLst>
          </p:nvPr>
        </p:nvSpPr>
        <p:spPr/>
        <p:txBody>
          <a:bodyPr/>
          <a:lstStyle/>
          <a:p>
            <a:r>
              <a:rPr lang="zh-CN" altLang="en-US" dirty="0"/>
              <a:t>目录</a:t>
            </a:r>
          </a:p>
        </p:txBody>
      </p:sp>
      <p:sp>
        <p:nvSpPr>
          <p:cNvPr id="44" name="圆角矩形 43"/>
          <p:cNvSpPr/>
          <p:nvPr>
            <p:custDataLst>
              <p:tags r:id="rId4"/>
            </p:custDataLst>
          </p:nvPr>
        </p:nvSpPr>
        <p:spPr>
          <a:xfrm>
            <a:off x="4382770" y="1350645"/>
            <a:ext cx="5067935" cy="927735"/>
          </a:xfrm>
          <a:prstGeom prst="roundRect">
            <a:avLst>
              <a:gd name="adj" fmla="val 50000"/>
            </a:avLst>
          </a:prstGeom>
          <a:solidFill>
            <a:schemeClr val="bg1"/>
          </a:solidFill>
          <a:ln>
            <a:noFill/>
          </a:ln>
          <a:effectLst>
            <a:outerShdw blurRad="254000" dist="38100" dir="2700000" algn="tl" rotWithShape="0">
              <a:schemeClr val="bg1">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normAutofit/>
          </a:bodyPr>
          <a:lstStyle/>
          <a:p>
            <a:pPr algn="ctr"/>
            <a:endParaRPr lang="zh-CN" altLang="en-US">
              <a:cs typeface="MiSans Normal" panose="00000500000000000000" charset="-122"/>
            </a:endParaRPr>
          </a:p>
        </p:txBody>
      </p:sp>
      <p:sp>
        <p:nvSpPr>
          <p:cNvPr id="45" name="序号"/>
          <p:cNvSpPr txBox="1"/>
          <p:nvPr>
            <p:custDataLst>
              <p:tags r:id="rId5"/>
            </p:custDataLst>
          </p:nvPr>
        </p:nvSpPr>
        <p:spPr>
          <a:xfrm>
            <a:off x="4382770" y="1355090"/>
            <a:ext cx="920115" cy="923290"/>
          </a:xfrm>
          <a:prstGeom prst="ellipse">
            <a:avLst/>
          </a:prstGeom>
          <a:solidFill>
            <a:schemeClr val="accent1"/>
          </a:solidFill>
        </p:spPr>
        <p:txBody>
          <a:bodyPr wrap="square" lIns="0" tIns="0" rIns="0" bIns="0" rtlCol="0" anchor="ctr" anchorCtr="0">
            <a:normAutofit/>
          </a:bodyPr>
          <a:lstStyle/>
          <a:p>
            <a:pPr algn="ctr"/>
            <a:r>
              <a:rPr lang="en-US" altLang="zh-CN" sz="2400" dirty="0">
                <a:solidFill>
                  <a:schemeClr val="lt1"/>
                </a:solidFill>
                <a:latin typeface="+mj-ea"/>
                <a:ea typeface="+mj-ea"/>
                <a:cs typeface="MiSans Normal" panose="00000500000000000000" charset="-122"/>
              </a:rPr>
              <a:t>01</a:t>
            </a:r>
          </a:p>
        </p:txBody>
      </p:sp>
      <p:sp>
        <p:nvSpPr>
          <p:cNvPr id="46" name="标题"/>
          <p:cNvSpPr txBox="1"/>
          <p:nvPr>
            <p:custDataLst>
              <p:tags r:id="rId6"/>
            </p:custDataLst>
          </p:nvPr>
        </p:nvSpPr>
        <p:spPr>
          <a:xfrm>
            <a:off x="5624195" y="1355090"/>
            <a:ext cx="3827145" cy="934085"/>
          </a:xfrm>
          <a:prstGeom prst="rect">
            <a:avLst/>
          </a:prstGeom>
          <a:noFill/>
        </p:spPr>
        <p:txBody>
          <a:bodyPr wrap="square" lIns="91440" tIns="0" rIns="91440" bIns="0" rtlCol="0" anchor="ctr" anchorCtr="0">
            <a:normAutofit/>
          </a:bodyPr>
          <a:lstStyle/>
          <a:p>
            <a:pPr marL="0" lvl="0" indent="0" algn="l">
              <a:lnSpc>
                <a:spcPct val="100000"/>
              </a:lnSpc>
              <a:spcBef>
                <a:spcPts val="0"/>
              </a:spcBef>
              <a:spcAft>
                <a:spcPts val="0"/>
              </a:spcAft>
              <a:buSzPct val="100000"/>
              <a:buFontTx/>
            </a:pPr>
            <a:r>
              <a:rPr lang="zh-CN" altLang="en-US" sz="2400" spc="200" dirty="0">
                <a:solidFill>
                  <a:schemeClr val="tx1">
                    <a:lumMod val="85000"/>
                    <a:lumOff val="15000"/>
                  </a:schemeClr>
                </a:solidFill>
                <a:latin typeface="+mj-ea"/>
                <a:ea typeface="+mj-ea"/>
                <a:cs typeface="MiSans Normal" panose="00000500000000000000" charset="-122"/>
                <a:sym typeface="+mn-ea"/>
              </a:rPr>
              <a:t>选题意义</a:t>
            </a:r>
          </a:p>
        </p:txBody>
      </p:sp>
      <p:sp>
        <p:nvSpPr>
          <p:cNvPr id="47" name="圆角矩形 46"/>
          <p:cNvSpPr/>
          <p:nvPr>
            <p:custDataLst>
              <p:tags r:id="rId7"/>
            </p:custDataLst>
          </p:nvPr>
        </p:nvSpPr>
        <p:spPr>
          <a:xfrm>
            <a:off x="4388485" y="2454275"/>
            <a:ext cx="5067935" cy="927735"/>
          </a:xfrm>
          <a:prstGeom prst="roundRect">
            <a:avLst>
              <a:gd name="adj" fmla="val 50000"/>
            </a:avLst>
          </a:prstGeom>
          <a:solidFill>
            <a:schemeClr val="bg1"/>
          </a:solidFill>
          <a:ln>
            <a:noFill/>
          </a:ln>
          <a:effectLst>
            <a:outerShdw blurRad="254000" dist="38100" dir="2700000" algn="tl" rotWithShape="0">
              <a:schemeClr val="bg1">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normAutofit/>
          </a:bodyPr>
          <a:lstStyle/>
          <a:p>
            <a:pPr algn="ctr"/>
            <a:endParaRPr lang="zh-CN" altLang="en-US">
              <a:cs typeface="MiSans Normal" panose="00000500000000000000" charset="-122"/>
            </a:endParaRPr>
          </a:p>
        </p:txBody>
      </p:sp>
      <p:sp>
        <p:nvSpPr>
          <p:cNvPr id="48" name="序号"/>
          <p:cNvSpPr txBox="1"/>
          <p:nvPr>
            <p:custDataLst>
              <p:tags r:id="rId8"/>
            </p:custDataLst>
          </p:nvPr>
        </p:nvSpPr>
        <p:spPr>
          <a:xfrm>
            <a:off x="4382770" y="2451100"/>
            <a:ext cx="920115" cy="923290"/>
          </a:xfrm>
          <a:prstGeom prst="ellipse">
            <a:avLst/>
          </a:prstGeom>
          <a:solidFill>
            <a:schemeClr val="accent1"/>
          </a:solidFill>
        </p:spPr>
        <p:txBody>
          <a:bodyPr wrap="square" lIns="0" tIns="0" rIns="0" bIns="0" rtlCol="0" anchor="ctr" anchorCtr="0">
            <a:normAutofit/>
          </a:bodyPr>
          <a:lstStyle/>
          <a:p>
            <a:pPr algn="ctr"/>
            <a:r>
              <a:rPr lang="en-US" altLang="zh-CN" sz="2400" dirty="0">
                <a:solidFill>
                  <a:schemeClr val="lt1"/>
                </a:solidFill>
                <a:latin typeface="+mj-ea"/>
                <a:ea typeface="+mj-ea"/>
                <a:cs typeface="MiSans Normal" panose="00000500000000000000" charset="-122"/>
              </a:rPr>
              <a:t>02</a:t>
            </a:r>
          </a:p>
        </p:txBody>
      </p:sp>
      <p:sp>
        <p:nvSpPr>
          <p:cNvPr id="49" name="标题"/>
          <p:cNvSpPr txBox="1"/>
          <p:nvPr>
            <p:custDataLst>
              <p:tags r:id="rId9"/>
            </p:custDataLst>
          </p:nvPr>
        </p:nvSpPr>
        <p:spPr>
          <a:xfrm>
            <a:off x="5572125" y="2442845"/>
            <a:ext cx="3827145" cy="927735"/>
          </a:xfrm>
          <a:prstGeom prst="rect">
            <a:avLst/>
          </a:prstGeom>
          <a:noFill/>
        </p:spPr>
        <p:txBody>
          <a:bodyPr wrap="square" lIns="91440" tIns="0" rIns="91440" bIns="0" rtlCol="0" anchor="ctr" anchorCtr="0">
            <a:normAutofit/>
          </a:bodyPr>
          <a:lstStyle/>
          <a:p>
            <a:pPr>
              <a:buSzPct val="100000"/>
            </a:pPr>
            <a:r>
              <a:rPr lang="zh-CN" altLang="en-US" sz="2400" spc="200" dirty="0">
                <a:solidFill>
                  <a:schemeClr val="tx1">
                    <a:lumMod val="85000"/>
                    <a:lumOff val="15000"/>
                  </a:schemeClr>
                </a:solidFill>
                <a:latin typeface="+mj-ea"/>
                <a:ea typeface="+mj-ea"/>
                <a:cs typeface="MiSans Normal" panose="00000500000000000000" charset="-122"/>
                <a:sym typeface="+mn-ea"/>
              </a:rPr>
              <a:t>主要思路</a:t>
            </a:r>
          </a:p>
        </p:txBody>
      </p:sp>
      <p:sp>
        <p:nvSpPr>
          <p:cNvPr id="2" name="圆角矩形 50">
            <a:extLst>
              <a:ext uri="{FF2B5EF4-FFF2-40B4-BE49-F238E27FC236}">
                <a16:creationId xmlns:a16="http://schemas.microsoft.com/office/drawing/2014/main" id="{D4BE7BFB-DA10-271D-0235-5C5E32829687}"/>
              </a:ext>
            </a:extLst>
          </p:cNvPr>
          <p:cNvSpPr/>
          <p:nvPr>
            <p:custDataLst>
              <p:tags r:id="rId10"/>
            </p:custDataLst>
          </p:nvPr>
        </p:nvSpPr>
        <p:spPr>
          <a:xfrm>
            <a:off x="4382135" y="3612515"/>
            <a:ext cx="5067935" cy="927735"/>
          </a:xfrm>
          <a:prstGeom prst="roundRect">
            <a:avLst>
              <a:gd name="adj" fmla="val 50000"/>
            </a:avLst>
          </a:prstGeom>
          <a:solidFill>
            <a:schemeClr val="bg1"/>
          </a:solidFill>
          <a:ln>
            <a:noFill/>
          </a:ln>
          <a:effectLst>
            <a:outerShdw blurRad="254000" dist="38100" dir="2700000" algn="tl" rotWithShape="0">
              <a:schemeClr val="bg1">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normAutofit/>
          </a:bodyPr>
          <a:lstStyle/>
          <a:p>
            <a:pPr algn="ctr"/>
            <a:endParaRPr lang="zh-CN" altLang="en-US">
              <a:cs typeface="MiSans Normal" panose="00000500000000000000" charset="-122"/>
            </a:endParaRPr>
          </a:p>
        </p:txBody>
      </p:sp>
      <p:sp>
        <p:nvSpPr>
          <p:cNvPr id="3" name="序号">
            <a:extLst>
              <a:ext uri="{FF2B5EF4-FFF2-40B4-BE49-F238E27FC236}">
                <a16:creationId xmlns:a16="http://schemas.microsoft.com/office/drawing/2014/main" id="{AC29D599-E0AE-F91D-AE7B-E787F2D6DD48}"/>
              </a:ext>
            </a:extLst>
          </p:cNvPr>
          <p:cNvSpPr txBox="1"/>
          <p:nvPr>
            <p:custDataLst>
              <p:tags r:id="rId11"/>
            </p:custDataLst>
          </p:nvPr>
        </p:nvSpPr>
        <p:spPr>
          <a:xfrm>
            <a:off x="4382135" y="3547110"/>
            <a:ext cx="920115" cy="923290"/>
          </a:xfrm>
          <a:prstGeom prst="ellipse">
            <a:avLst/>
          </a:prstGeom>
          <a:solidFill>
            <a:schemeClr val="accent1"/>
          </a:solidFill>
        </p:spPr>
        <p:txBody>
          <a:bodyPr wrap="square" lIns="0" tIns="0" rIns="0" bIns="0" rtlCol="0" anchor="ctr" anchorCtr="0">
            <a:normAutofit/>
          </a:bodyPr>
          <a:lstStyle/>
          <a:p>
            <a:pPr algn="ctr"/>
            <a:r>
              <a:rPr lang="en-US" altLang="zh-CN" sz="2400">
                <a:solidFill>
                  <a:schemeClr val="lt1"/>
                </a:solidFill>
                <a:latin typeface="+mj-ea"/>
                <a:ea typeface="+mj-ea"/>
                <a:cs typeface="MiSans Normal" panose="00000500000000000000" charset="-122"/>
              </a:rPr>
              <a:t>03</a:t>
            </a:r>
          </a:p>
        </p:txBody>
      </p:sp>
      <p:sp>
        <p:nvSpPr>
          <p:cNvPr id="4" name="标题">
            <a:extLst>
              <a:ext uri="{FF2B5EF4-FFF2-40B4-BE49-F238E27FC236}">
                <a16:creationId xmlns:a16="http://schemas.microsoft.com/office/drawing/2014/main" id="{1FE3279F-B858-476C-11F8-018542593EE9}"/>
              </a:ext>
            </a:extLst>
          </p:cNvPr>
          <p:cNvSpPr txBox="1"/>
          <p:nvPr>
            <p:custDataLst>
              <p:tags r:id="rId12"/>
            </p:custDataLst>
          </p:nvPr>
        </p:nvSpPr>
        <p:spPr>
          <a:xfrm>
            <a:off x="5623560" y="3620135"/>
            <a:ext cx="3827145" cy="925830"/>
          </a:xfrm>
          <a:prstGeom prst="rect">
            <a:avLst/>
          </a:prstGeom>
          <a:noFill/>
        </p:spPr>
        <p:txBody>
          <a:bodyPr wrap="square" lIns="91440" tIns="0" rIns="91440" bIns="0" rtlCol="0" anchor="ctr" anchorCtr="0">
            <a:normAutofit/>
          </a:bodyPr>
          <a:lstStyle/>
          <a:p>
            <a:pPr>
              <a:buSzPct val="100000"/>
            </a:pPr>
            <a:r>
              <a:rPr lang="zh-CN" altLang="en-US" sz="2400" spc="200" dirty="0">
                <a:solidFill>
                  <a:schemeClr val="tx1">
                    <a:lumMod val="85000"/>
                    <a:lumOff val="15000"/>
                  </a:schemeClr>
                </a:solidFill>
                <a:latin typeface="+mj-ea"/>
                <a:ea typeface="+mj-ea"/>
                <a:cs typeface="MiSans Normal" panose="00000500000000000000" charset="-122"/>
                <a:sym typeface="+mn-ea"/>
              </a:rPr>
              <a:t>国内外主要进展</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idx="2"/>
            <p:custDataLst>
              <p:tags r:id="rId2"/>
            </p:custDataLst>
          </p:nvPr>
        </p:nvSpPr>
        <p:spPr/>
        <p:txBody>
          <a:bodyPr/>
          <a:lstStyle/>
          <a:p>
            <a:r>
              <a:rPr lang="zh-CN" altLang="en-US" dirty="0">
                <a:latin typeface="+mj-ea"/>
                <a:ea typeface="+mj-ea"/>
              </a:rPr>
              <a:t>01</a:t>
            </a:r>
          </a:p>
        </p:txBody>
      </p:sp>
      <p:sp>
        <p:nvSpPr>
          <p:cNvPr id="9" name="标题 8"/>
          <p:cNvSpPr>
            <a:spLocks noGrp="1"/>
          </p:cNvSpPr>
          <p:nvPr>
            <p:ph type="title" idx="1"/>
            <p:custDataLst>
              <p:tags r:id="rId3"/>
            </p:custDataLst>
          </p:nvPr>
        </p:nvSpPr>
        <p:spPr/>
        <p:txBody>
          <a:bodyPr>
            <a:normAutofit/>
          </a:bodyPr>
          <a:lstStyle/>
          <a:p>
            <a:pPr marL="0" indent="0" algn="l">
              <a:lnSpc>
                <a:spcPct val="100000"/>
              </a:lnSpc>
              <a:spcBef>
                <a:spcPts val="0"/>
              </a:spcBef>
              <a:spcAft>
                <a:spcPts val="0"/>
              </a:spcAft>
              <a:buSzPct val="100000"/>
            </a:pPr>
            <a:br>
              <a:rPr dirty="0">
                <a:sym typeface="+mn-ea"/>
              </a:rPr>
            </a:br>
            <a:r>
              <a:rPr lang="zh-CN" altLang="en-US" dirty="0">
                <a:sym typeface="+mn-ea"/>
              </a:rPr>
              <a:t>选题意义</a:t>
            </a:r>
            <a:endParaRPr lang="zh-CN" altLang="en-US" sz="4800" dirty="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1"/>
            <p:custDataLst>
              <p:tags r:id="rId2"/>
            </p:custDataLst>
          </p:nvPr>
        </p:nvSpPr>
        <p:spPr/>
        <p:txBody>
          <a:bodyPr/>
          <a:lstStyle/>
          <a:p>
            <a:pPr marL="0" lvl="0" indent="0" algn="l">
              <a:lnSpc>
                <a:spcPct val="100000"/>
              </a:lnSpc>
              <a:spcBef>
                <a:spcPts val="0"/>
              </a:spcBef>
              <a:spcAft>
                <a:spcPts val="0"/>
              </a:spcAft>
              <a:buSzPct val="100000"/>
              <a:buFontTx/>
            </a:pPr>
            <a:r>
              <a:rPr lang="zh-CN" altLang="en-US" sz="3200" spc="200" dirty="0">
                <a:solidFill>
                  <a:schemeClr val="tx1">
                    <a:lumMod val="85000"/>
                    <a:lumOff val="15000"/>
                  </a:schemeClr>
                </a:solidFill>
                <a:latin typeface="+mj-ea"/>
                <a:ea typeface="+mj-ea"/>
                <a:cs typeface="MiSans Normal" panose="00000500000000000000" charset="-122"/>
                <a:sym typeface="+mn-ea"/>
              </a:rPr>
              <a:t>选题意义：基于一个现实问题场景</a:t>
            </a:r>
          </a:p>
        </p:txBody>
      </p:sp>
      <p:sp>
        <p:nvSpPr>
          <p:cNvPr id="2" name="文本框 1"/>
          <p:cNvSpPr txBox="1"/>
          <p:nvPr/>
        </p:nvSpPr>
        <p:spPr>
          <a:xfrm>
            <a:off x="553720" y="1226820"/>
            <a:ext cx="10414635" cy="368300"/>
          </a:xfrm>
          <a:prstGeom prst="rect">
            <a:avLst/>
          </a:prstGeom>
          <a:noFill/>
        </p:spPr>
        <p:txBody>
          <a:bodyPr wrap="square" rtlCol="0">
            <a:spAutoFit/>
          </a:bodyPr>
          <a:lstStyle/>
          <a:p>
            <a:r>
              <a:rPr lang="zh-CN" altLang="en-US" dirty="0"/>
              <a:t>依托项目：隐私数据流转状态管理与存证系统，现在展示该系统需要解决的某个场景问题</a:t>
            </a:r>
          </a:p>
        </p:txBody>
      </p:sp>
      <p:sp>
        <p:nvSpPr>
          <p:cNvPr id="4" name="圆角矩形 3"/>
          <p:cNvSpPr/>
          <p:nvPr/>
        </p:nvSpPr>
        <p:spPr>
          <a:xfrm>
            <a:off x="1642110" y="2223770"/>
            <a:ext cx="2259330" cy="3856990"/>
          </a:xfrm>
          <a:prstGeom prst="roundRect">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5" name="文本框 4"/>
          <p:cNvSpPr txBox="1"/>
          <p:nvPr/>
        </p:nvSpPr>
        <p:spPr>
          <a:xfrm>
            <a:off x="1876108" y="1835785"/>
            <a:ext cx="1751647" cy="368300"/>
          </a:xfrm>
          <a:prstGeom prst="rect">
            <a:avLst/>
          </a:prstGeom>
          <a:noFill/>
        </p:spPr>
        <p:txBody>
          <a:bodyPr wrap="square" rtlCol="0">
            <a:spAutoFit/>
          </a:bodyPr>
          <a:lstStyle/>
          <a:p>
            <a:pPr algn="ctr"/>
            <a:r>
              <a:rPr lang="zh-CN" altLang="en-US" dirty="0"/>
              <a:t>本地存证系统</a:t>
            </a:r>
            <a:r>
              <a:rPr lang="en-US" altLang="zh-CN" dirty="0"/>
              <a:t>A</a:t>
            </a:r>
          </a:p>
        </p:txBody>
      </p:sp>
      <p:sp>
        <p:nvSpPr>
          <p:cNvPr id="9" name="圆角矩形 8"/>
          <p:cNvSpPr/>
          <p:nvPr/>
        </p:nvSpPr>
        <p:spPr>
          <a:xfrm>
            <a:off x="1876108" y="2567940"/>
            <a:ext cx="1791335" cy="38798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1400"/>
              <a:t>隐私信息</a:t>
            </a:r>
          </a:p>
        </p:txBody>
      </p:sp>
      <p:sp>
        <p:nvSpPr>
          <p:cNvPr id="10" name="圆角矩形 9"/>
          <p:cNvSpPr/>
          <p:nvPr>
            <p:custDataLst>
              <p:tags r:id="rId3"/>
            </p:custDataLst>
          </p:nvPr>
        </p:nvSpPr>
        <p:spPr>
          <a:xfrm>
            <a:off x="1876108" y="3192145"/>
            <a:ext cx="1791335" cy="38798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buClrTx/>
              <a:buSzTx/>
              <a:buFontTx/>
            </a:pPr>
            <a:r>
              <a:rPr lang="zh-CN" altLang="en-US" sz="1400"/>
              <a:t>操作日志</a:t>
            </a:r>
          </a:p>
        </p:txBody>
      </p:sp>
      <p:sp>
        <p:nvSpPr>
          <p:cNvPr id="11" name="圆角矩形 10"/>
          <p:cNvSpPr/>
          <p:nvPr>
            <p:custDataLst>
              <p:tags r:id="rId4"/>
            </p:custDataLst>
          </p:nvPr>
        </p:nvSpPr>
        <p:spPr>
          <a:xfrm>
            <a:off x="1876108" y="5064760"/>
            <a:ext cx="1791335" cy="38798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a:t>
            </a:r>
          </a:p>
        </p:txBody>
      </p:sp>
      <p:sp>
        <p:nvSpPr>
          <p:cNvPr id="12" name="圆角矩形 11"/>
          <p:cNvSpPr/>
          <p:nvPr>
            <p:custDataLst>
              <p:tags r:id="rId5"/>
            </p:custDataLst>
          </p:nvPr>
        </p:nvSpPr>
        <p:spPr>
          <a:xfrm>
            <a:off x="1876108" y="4440555"/>
            <a:ext cx="1791335" cy="38798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1400"/>
              <a:t>涉密数据</a:t>
            </a:r>
            <a:endParaRPr lang="zh-CN" altLang="en-US"/>
          </a:p>
        </p:txBody>
      </p:sp>
      <p:sp>
        <p:nvSpPr>
          <p:cNvPr id="13" name="圆角矩形 12"/>
          <p:cNvSpPr/>
          <p:nvPr>
            <p:custDataLst>
              <p:tags r:id="rId6"/>
            </p:custDataLst>
          </p:nvPr>
        </p:nvSpPr>
        <p:spPr>
          <a:xfrm>
            <a:off x="1876108" y="3816350"/>
            <a:ext cx="1791335" cy="38798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1400"/>
              <a:t>图片</a:t>
            </a:r>
            <a:endParaRPr lang="zh-CN" altLang="en-US"/>
          </a:p>
        </p:txBody>
      </p:sp>
      <p:sp>
        <p:nvSpPr>
          <p:cNvPr id="14" name="圆角矩形 13"/>
          <p:cNvSpPr/>
          <p:nvPr>
            <p:custDataLst>
              <p:tags r:id="rId7"/>
            </p:custDataLst>
          </p:nvPr>
        </p:nvSpPr>
        <p:spPr>
          <a:xfrm>
            <a:off x="7942580" y="2204085"/>
            <a:ext cx="2259330" cy="3856990"/>
          </a:xfrm>
          <a:prstGeom prst="roundRect">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5" name="左箭头 14"/>
          <p:cNvSpPr/>
          <p:nvPr/>
        </p:nvSpPr>
        <p:spPr>
          <a:xfrm>
            <a:off x="4389755" y="3481705"/>
            <a:ext cx="2742565" cy="310515"/>
          </a:xfrm>
          <a:prstGeom prst="leftArrow">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6" name="乘号 15"/>
          <p:cNvSpPr/>
          <p:nvPr/>
        </p:nvSpPr>
        <p:spPr>
          <a:xfrm>
            <a:off x="5383530" y="3580130"/>
            <a:ext cx="842645" cy="1143635"/>
          </a:xfrm>
          <a:prstGeom prst="mathMultiply">
            <a:avLst/>
          </a:prstGeom>
          <a:solidFill>
            <a:schemeClr val="accent6">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7" name="文本框 16"/>
          <p:cNvSpPr txBox="1"/>
          <p:nvPr>
            <p:custDataLst>
              <p:tags r:id="rId8"/>
            </p:custDataLst>
          </p:nvPr>
        </p:nvSpPr>
        <p:spPr>
          <a:xfrm>
            <a:off x="8148320" y="1745615"/>
            <a:ext cx="1711960" cy="368300"/>
          </a:xfrm>
          <a:prstGeom prst="rect">
            <a:avLst/>
          </a:prstGeom>
          <a:noFill/>
        </p:spPr>
        <p:txBody>
          <a:bodyPr wrap="square" rtlCol="0">
            <a:spAutoFit/>
          </a:bodyPr>
          <a:lstStyle/>
          <a:p>
            <a:pPr algn="ctr"/>
            <a:r>
              <a:rPr lang="zh-CN" altLang="en-US"/>
              <a:t>系统</a:t>
            </a:r>
            <a:r>
              <a:rPr lang="en-US" altLang="zh-CN"/>
              <a:t>B</a:t>
            </a:r>
          </a:p>
        </p:txBody>
      </p:sp>
      <p:sp>
        <p:nvSpPr>
          <p:cNvPr id="18" name="文本框 17"/>
          <p:cNvSpPr txBox="1"/>
          <p:nvPr/>
        </p:nvSpPr>
        <p:spPr>
          <a:xfrm>
            <a:off x="4628515" y="4605020"/>
            <a:ext cx="2586990" cy="922020"/>
          </a:xfrm>
          <a:prstGeom prst="rect">
            <a:avLst/>
          </a:prstGeom>
          <a:noFill/>
        </p:spPr>
        <p:txBody>
          <a:bodyPr wrap="square" rtlCol="0">
            <a:spAutoFit/>
          </a:bodyPr>
          <a:lstStyle/>
          <a:p>
            <a:r>
              <a:rPr lang="en-US" altLang="zh-CN">
                <a:solidFill>
                  <a:srgbClr val="FF0000"/>
                </a:solidFill>
              </a:rPr>
              <a:t>A</a:t>
            </a:r>
            <a:r>
              <a:rPr lang="zh-CN" altLang="en-US">
                <a:solidFill>
                  <a:srgbClr val="FF0000"/>
                </a:solidFill>
              </a:rPr>
              <a:t>存证系统中数据有被修改或者伪造的可能所以不能被信任</a:t>
            </a:r>
          </a:p>
        </p:txBody>
      </p:sp>
      <p:sp>
        <p:nvSpPr>
          <p:cNvPr id="19" name="文本框 18"/>
          <p:cNvSpPr txBox="1"/>
          <p:nvPr/>
        </p:nvSpPr>
        <p:spPr>
          <a:xfrm>
            <a:off x="5033010" y="3166110"/>
            <a:ext cx="1543685" cy="262890"/>
          </a:xfrm>
          <a:prstGeom prst="rect">
            <a:avLst/>
          </a:prstGeom>
          <a:noFill/>
        </p:spPr>
        <p:txBody>
          <a:bodyPr wrap="square" rtlCol="0">
            <a:noAutofit/>
          </a:bodyPr>
          <a:lstStyle/>
          <a:p>
            <a:r>
              <a:rPr lang="zh-CN" altLang="en-US"/>
              <a:t>需要</a:t>
            </a:r>
            <a:r>
              <a:rPr lang="en-US" altLang="zh-CN"/>
              <a:t>A</a:t>
            </a:r>
            <a:r>
              <a:rPr lang="zh-CN" altLang="en-US"/>
              <a:t>的信息</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1"/>
            <p:custDataLst>
              <p:tags r:id="rId2"/>
            </p:custDataLst>
          </p:nvPr>
        </p:nvSpPr>
        <p:spPr/>
        <p:txBody>
          <a:bodyPr/>
          <a:lstStyle/>
          <a:p>
            <a:pPr marL="0" lvl="0" indent="0" algn="l">
              <a:lnSpc>
                <a:spcPct val="100000"/>
              </a:lnSpc>
              <a:spcBef>
                <a:spcPts val="0"/>
              </a:spcBef>
              <a:spcAft>
                <a:spcPts val="0"/>
              </a:spcAft>
              <a:buSzPct val="100000"/>
              <a:buFontTx/>
            </a:pPr>
            <a:r>
              <a:rPr lang="zh-CN" altLang="en-US" sz="3200" spc="200" dirty="0">
                <a:solidFill>
                  <a:schemeClr val="tx1">
                    <a:lumMod val="85000"/>
                    <a:lumOff val="15000"/>
                  </a:schemeClr>
                </a:solidFill>
                <a:latin typeface="+mj-ea"/>
                <a:ea typeface="+mj-ea"/>
                <a:cs typeface="MiSans Normal" panose="00000500000000000000" charset="-122"/>
                <a:sym typeface="+mn-ea"/>
              </a:rPr>
              <a:t>选题意义</a:t>
            </a:r>
          </a:p>
        </p:txBody>
      </p:sp>
      <p:sp>
        <p:nvSpPr>
          <p:cNvPr id="4" name="圆角矩形 3"/>
          <p:cNvSpPr/>
          <p:nvPr/>
        </p:nvSpPr>
        <p:spPr>
          <a:xfrm>
            <a:off x="847725" y="2204085"/>
            <a:ext cx="2259330" cy="3856990"/>
          </a:xfrm>
          <a:prstGeom prst="roundRect">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5" name="文本框 4"/>
          <p:cNvSpPr txBox="1"/>
          <p:nvPr/>
        </p:nvSpPr>
        <p:spPr>
          <a:xfrm>
            <a:off x="945502" y="1835785"/>
            <a:ext cx="1848181" cy="368300"/>
          </a:xfrm>
          <a:prstGeom prst="rect">
            <a:avLst/>
          </a:prstGeom>
          <a:noFill/>
        </p:spPr>
        <p:txBody>
          <a:bodyPr wrap="square" rtlCol="0">
            <a:spAutoFit/>
          </a:bodyPr>
          <a:lstStyle/>
          <a:p>
            <a:pPr algn="ctr"/>
            <a:r>
              <a:rPr lang="zh-CN" altLang="en-US"/>
              <a:t>本地存证系统</a:t>
            </a:r>
            <a:r>
              <a:rPr lang="en-US" altLang="zh-CN"/>
              <a:t>A</a:t>
            </a:r>
          </a:p>
        </p:txBody>
      </p:sp>
      <p:sp>
        <p:nvSpPr>
          <p:cNvPr id="9" name="圆角矩形 8"/>
          <p:cNvSpPr/>
          <p:nvPr/>
        </p:nvSpPr>
        <p:spPr>
          <a:xfrm>
            <a:off x="1081723" y="2548255"/>
            <a:ext cx="1791335" cy="387985"/>
          </a:xfrm>
          <a:prstGeom prst="roundRect">
            <a:avLst/>
          </a:prstGeom>
          <a:solidFill>
            <a:schemeClr val="bg2">
              <a:lumMod val="9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1400"/>
              <a:t>隐私信息</a:t>
            </a:r>
          </a:p>
        </p:txBody>
      </p:sp>
      <p:sp>
        <p:nvSpPr>
          <p:cNvPr id="10" name="圆角矩形 9"/>
          <p:cNvSpPr/>
          <p:nvPr>
            <p:custDataLst>
              <p:tags r:id="rId3"/>
            </p:custDataLst>
          </p:nvPr>
        </p:nvSpPr>
        <p:spPr>
          <a:xfrm>
            <a:off x="1081723" y="3172460"/>
            <a:ext cx="1791335" cy="387985"/>
          </a:xfrm>
          <a:prstGeom prst="roundRect">
            <a:avLst/>
          </a:prstGeom>
          <a:solidFill>
            <a:schemeClr val="bg2">
              <a:lumMod val="9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buClrTx/>
              <a:buSzTx/>
              <a:buFontTx/>
            </a:pPr>
            <a:r>
              <a:rPr lang="zh-CN" altLang="en-US" sz="1400"/>
              <a:t>操作日志</a:t>
            </a:r>
          </a:p>
        </p:txBody>
      </p:sp>
      <p:sp>
        <p:nvSpPr>
          <p:cNvPr id="11" name="圆角矩形 10"/>
          <p:cNvSpPr/>
          <p:nvPr>
            <p:custDataLst>
              <p:tags r:id="rId4"/>
            </p:custDataLst>
          </p:nvPr>
        </p:nvSpPr>
        <p:spPr>
          <a:xfrm>
            <a:off x="1081723" y="5045075"/>
            <a:ext cx="1791335" cy="387985"/>
          </a:xfrm>
          <a:prstGeom prst="roundRect">
            <a:avLst/>
          </a:prstGeom>
          <a:solidFill>
            <a:schemeClr val="bg2">
              <a:lumMod val="9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a:t>
            </a:r>
          </a:p>
        </p:txBody>
      </p:sp>
      <p:sp>
        <p:nvSpPr>
          <p:cNvPr id="12" name="圆角矩形 11"/>
          <p:cNvSpPr/>
          <p:nvPr>
            <p:custDataLst>
              <p:tags r:id="rId5"/>
            </p:custDataLst>
          </p:nvPr>
        </p:nvSpPr>
        <p:spPr>
          <a:xfrm>
            <a:off x="1081723" y="4420870"/>
            <a:ext cx="1791335" cy="387985"/>
          </a:xfrm>
          <a:prstGeom prst="roundRect">
            <a:avLst/>
          </a:prstGeom>
          <a:solidFill>
            <a:schemeClr val="bg2">
              <a:lumMod val="9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1400"/>
              <a:t>涉密数据</a:t>
            </a:r>
            <a:endParaRPr lang="zh-CN" altLang="en-US"/>
          </a:p>
        </p:txBody>
      </p:sp>
      <p:sp>
        <p:nvSpPr>
          <p:cNvPr id="13" name="圆角矩形 12"/>
          <p:cNvSpPr/>
          <p:nvPr>
            <p:custDataLst>
              <p:tags r:id="rId6"/>
            </p:custDataLst>
          </p:nvPr>
        </p:nvSpPr>
        <p:spPr>
          <a:xfrm>
            <a:off x="1081723" y="3796665"/>
            <a:ext cx="1791335" cy="387985"/>
          </a:xfrm>
          <a:prstGeom prst="roundRect">
            <a:avLst/>
          </a:prstGeom>
          <a:solidFill>
            <a:schemeClr val="bg2">
              <a:lumMod val="9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1400"/>
              <a:t>图片</a:t>
            </a:r>
            <a:endParaRPr lang="zh-CN" altLang="en-US"/>
          </a:p>
        </p:txBody>
      </p:sp>
      <p:sp>
        <p:nvSpPr>
          <p:cNvPr id="14" name="圆角矩形 13"/>
          <p:cNvSpPr/>
          <p:nvPr>
            <p:custDataLst>
              <p:tags r:id="rId7"/>
            </p:custDataLst>
          </p:nvPr>
        </p:nvSpPr>
        <p:spPr>
          <a:xfrm>
            <a:off x="8863965" y="2204085"/>
            <a:ext cx="2259330" cy="3856990"/>
          </a:xfrm>
          <a:prstGeom prst="roundRect">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7" name="文本框 16"/>
          <p:cNvSpPr txBox="1"/>
          <p:nvPr>
            <p:custDataLst>
              <p:tags r:id="rId8"/>
            </p:custDataLst>
          </p:nvPr>
        </p:nvSpPr>
        <p:spPr>
          <a:xfrm>
            <a:off x="9137650" y="1816100"/>
            <a:ext cx="1711960" cy="368300"/>
          </a:xfrm>
          <a:prstGeom prst="rect">
            <a:avLst/>
          </a:prstGeom>
          <a:noFill/>
        </p:spPr>
        <p:txBody>
          <a:bodyPr wrap="square" rtlCol="0">
            <a:spAutoFit/>
          </a:bodyPr>
          <a:lstStyle/>
          <a:p>
            <a:pPr algn="ctr"/>
            <a:r>
              <a:rPr lang="zh-CN" altLang="en-US"/>
              <a:t>系统</a:t>
            </a:r>
            <a:r>
              <a:rPr lang="en-US" altLang="zh-CN"/>
              <a:t>B</a:t>
            </a:r>
          </a:p>
        </p:txBody>
      </p:sp>
      <p:sp>
        <p:nvSpPr>
          <p:cNvPr id="6" name="圆角矩形 5"/>
          <p:cNvSpPr/>
          <p:nvPr>
            <p:custDataLst>
              <p:tags r:id="rId9"/>
            </p:custDataLst>
          </p:nvPr>
        </p:nvSpPr>
        <p:spPr>
          <a:xfrm>
            <a:off x="4855845" y="2204085"/>
            <a:ext cx="2259330" cy="3856990"/>
          </a:xfrm>
          <a:prstGeom prst="roundRect">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7" name="文本框 6"/>
          <p:cNvSpPr txBox="1"/>
          <p:nvPr>
            <p:custDataLst>
              <p:tags r:id="rId10"/>
            </p:custDataLst>
          </p:nvPr>
        </p:nvSpPr>
        <p:spPr>
          <a:xfrm>
            <a:off x="4837430" y="1816100"/>
            <a:ext cx="2277745" cy="368300"/>
          </a:xfrm>
          <a:prstGeom prst="rect">
            <a:avLst/>
          </a:prstGeom>
          <a:noFill/>
        </p:spPr>
        <p:txBody>
          <a:bodyPr wrap="square" rtlCol="0">
            <a:spAutoFit/>
          </a:bodyPr>
          <a:lstStyle/>
          <a:p>
            <a:pPr algn="ctr"/>
            <a:r>
              <a:rPr lang="zh-CN" altLang="en-US" dirty="0"/>
              <a:t>中心存证系统</a:t>
            </a:r>
          </a:p>
        </p:txBody>
      </p:sp>
      <p:sp>
        <p:nvSpPr>
          <p:cNvPr id="8" name="圆角矩形 7"/>
          <p:cNvSpPr/>
          <p:nvPr>
            <p:custDataLst>
              <p:tags r:id="rId11"/>
            </p:custDataLst>
          </p:nvPr>
        </p:nvSpPr>
        <p:spPr>
          <a:xfrm>
            <a:off x="5089843" y="2548255"/>
            <a:ext cx="1791335" cy="38798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1400"/>
              <a:t>隐私信息</a:t>
            </a:r>
          </a:p>
        </p:txBody>
      </p:sp>
      <p:sp>
        <p:nvSpPr>
          <p:cNvPr id="20" name="圆角矩形 19"/>
          <p:cNvSpPr/>
          <p:nvPr>
            <p:custDataLst>
              <p:tags r:id="rId12"/>
            </p:custDataLst>
          </p:nvPr>
        </p:nvSpPr>
        <p:spPr>
          <a:xfrm>
            <a:off x="5089843" y="3172460"/>
            <a:ext cx="1791335" cy="38798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buClrTx/>
              <a:buSzTx/>
              <a:buFontTx/>
            </a:pPr>
            <a:r>
              <a:rPr lang="zh-CN" altLang="en-US" sz="1400"/>
              <a:t>操作日志</a:t>
            </a:r>
          </a:p>
        </p:txBody>
      </p:sp>
      <p:sp>
        <p:nvSpPr>
          <p:cNvPr id="21" name="圆角矩形 20"/>
          <p:cNvSpPr/>
          <p:nvPr>
            <p:custDataLst>
              <p:tags r:id="rId13"/>
            </p:custDataLst>
          </p:nvPr>
        </p:nvSpPr>
        <p:spPr>
          <a:xfrm>
            <a:off x="5089843" y="5045075"/>
            <a:ext cx="1791335" cy="38798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a:t>
            </a:r>
          </a:p>
        </p:txBody>
      </p:sp>
      <p:sp>
        <p:nvSpPr>
          <p:cNvPr id="22" name="圆角矩形 21"/>
          <p:cNvSpPr/>
          <p:nvPr>
            <p:custDataLst>
              <p:tags r:id="rId14"/>
            </p:custDataLst>
          </p:nvPr>
        </p:nvSpPr>
        <p:spPr>
          <a:xfrm>
            <a:off x="5089843" y="4420870"/>
            <a:ext cx="1791335" cy="38798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1400"/>
              <a:t>涉密数据</a:t>
            </a:r>
            <a:endParaRPr lang="zh-CN" altLang="en-US"/>
          </a:p>
        </p:txBody>
      </p:sp>
      <p:sp>
        <p:nvSpPr>
          <p:cNvPr id="23" name="圆角矩形 22"/>
          <p:cNvSpPr/>
          <p:nvPr>
            <p:custDataLst>
              <p:tags r:id="rId15"/>
            </p:custDataLst>
          </p:nvPr>
        </p:nvSpPr>
        <p:spPr>
          <a:xfrm>
            <a:off x="5089843" y="3796665"/>
            <a:ext cx="1791335" cy="38798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1400"/>
              <a:t>图片</a:t>
            </a:r>
            <a:endParaRPr lang="zh-CN" altLang="en-US"/>
          </a:p>
        </p:txBody>
      </p:sp>
      <p:sp>
        <p:nvSpPr>
          <p:cNvPr id="24" name="右箭头 23"/>
          <p:cNvSpPr/>
          <p:nvPr/>
        </p:nvSpPr>
        <p:spPr>
          <a:xfrm>
            <a:off x="3187700" y="3685540"/>
            <a:ext cx="1647825" cy="241935"/>
          </a:xfrm>
          <a:prstGeom prst="rightArrow">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25" name="文本框 24"/>
          <p:cNvSpPr txBox="1"/>
          <p:nvPr/>
        </p:nvSpPr>
        <p:spPr>
          <a:xfrm>
            <a:off x="3307715" y="3317240"/>
            <a:ext cx="1346835" cy="368300"/>
          </a:xfrm>
          <a:prstGeom prst="rect">
            <a:avLst/>
          </a:prstGeom>
          <a:noFill/>
        </p:spPr>
        <p:txBody>
          <a:bodyPr wrap="square" rtlCol="0">
            <a:spAutoFit/>
          </a:bodyPr>
          <a:lstStyle/>
          <a:p>
            <a:r>
              <a:rPr lang="zh-CN" altLang="en-US"/>
              <a:t>发送数据</a:t>
            </a:r>
          </a:p>
        </p:txBody>
      </p:sp>
      <p:sp>
        <p:nvSpPr>
          <p:cNvPr id="26" name="文本框 25"/>
          <p:cNvSpPr txBox="1"/>
          <p:nvPr/>
        </p:nvSpPr>
        <p:spPr>
          <a:xfrm>
            <a:off x="1390650" y="6113145"/>
            <a:ext cx="1346200" cy="368300"/>
          </a:xfrm>
          <a:prstGeom prst="rect">
            <a:avLst/>
          </a:prstGeom>
          <a:noFill/>
        </p:spPr>
        <p:txBody>
          <a:bodyPr wrap="square" rtlCol="0">
            <a:spAutoFit/>
          </a:bodyPr>
          <a:lstStyle/>
          <a:p>
            <a:r>
              <a:rPr lang="en-US" altLang="zh-CN" dirty="0"/>
              <a:t>A</a:t>
            </a:r>
            <a:r>
              <a:rPr lang="zh-CN" altLang="en-US" dirty="0"/>
              <a:t>不保存</a:t>
            </a:r>
          </a:p>
        </p:txBody>
      </p:sp>
      <p:sp>
        <p:nvSpPr>
          <p:cNvPr id="27" name="左箭头 26"/>
          <p:cNvSpPr/>
          <p:nvPr>
            <p:custDataLst>
              <p:tags r:id="rId16"/>
            </p:custDataLst>
          </p:nvPr>
        </p:nvSpPr>
        <p:spPr>
          <a:xfrm>
            <a:off x="7200265" y="3685540"/>
            <a:ext cx="1579245" cy="241300"/>
          </a:xfrm>
          <a:prstGeom prst="leftArrow">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28" name="文本框 27"/>
          <p:cNvSpPr txBox="1"/>
          <p:nvPr/>
        </p:nvSpPr>
        <p:spPr>
          <a:xfrm>
            <a:off x="7412990" y="3365500"/>
            <a:ext cx="1221740" cy="368300"/>
          </a:xfrm>
          <a:prstGeom prst="rect">
            <a:avLst/>
          </a:prstGeom>
          <a:noFill/>
        </p:spPr>
        <p:txBody>
          <a:bodyPr wrap="square" rtlCol="0">
            <a:spAutoFit/>
          </a:bodyPr>
          <a:lstStyle/>
          <a:p>
            <a:r>
              <a:rPr lang="zh-CN" altLang="en-US"/>
              <a:t>可信任</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1"/>
            <p:custDataLst>
              <p:tags r:id="rId2"/>
            </p:custDataLst>
          </p:nvPr>
        </p:nvSpPr>
        <p:spPr/>
        <p:txBody>
          <a:bodyPr/>
          <a:lstStyle/>
          <a:p>
            <a:pPr marL="0" lvl="0" indent="0" algn="l">
              <a:lnSpc>
                <a:spcPct val="100000"/>
              </a:lnSpc>
              <a:spcBef>
                <a:spcPts val="0"/>
              </a:spcBef>
              <a:spcAft>
                <a:spcPts val="0"/>
              </a:spcAft>
              <a:buSzPct val="100000"/>
              <a:buFontTx/>
            </a:pPr>
            <a:r>
              <a:rPr lang="zh-CN" altLang="en-US" sz="3200" spc="200" dirty="0">
                <a:solidFill>
                  <a:schemeClr val="tx1">
                    <a:lumMod val="85000"/>
                    <a:lumOff val="15000"/>
                  </a:schemeClr>
                </a:solidFill>
                <a:latin typeface="+mj-ea"/>
                <a:ea typeface="+mj-ea"/>
                <a:cs typeface="MiSans Normal" panose="00000500000000000000" charset="-122"/>
                <a:sym typeface="+mn-ea"/>
              </a:rPr>
              <a:t>选题意义</a:t>
            </a:r>
          </a:p>
        </p:txBody>
      </p:sp>
      <p:sp>
        <p:nvSpPr>
          <p:cNvPr id="4" name="圆角矩形 3"/>
          <p:cNvSpPr/>
          <p:nvPr/>
        </p:nvSpPr>
        <p:spPr>
          <a:xfrm>
            <a:off x="847725" y="2204085"/>
            <a:ext cx="2259330" cy="3856990"/>
          </a:xfrm>
          <a:prstGeom prst="roundRect">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5" name="文本框 4"/>
          <p:cNvSpPr txBox="1"/>
          <p:nvPr/>
        </p:nvSpPr>
        <p:spPr>
          <a:xfrm>
            <a:off x="1001486" y="1816100"/>
            <a:ext cx="1831884" cy="368300"/>
          </a:xfrm>
          <a:prstGeom prst="rect">
            <a:avLst/>
          </a:prstGeom>
          <a:noFill/>
        </p:spPr>
        <p:txBody>
          <a:bodyPr wrap="square" rtlCol="0">
            <a:spAutoFit/>
          </a:bodyPr>
          <a:lstStyle/>
          <a:p>
            <a:pPr algn="ctr"/>
            <a:r>
              <a:rPr lang="zh-CN" altLang="en-US" dirty="0"/>
              <a:t>本地存证系统</a:t>
            </a:r>
            <a:r>
              <a:rPr lang="en-US" altLang="zh-CN" dirty="0"/>
              <a:t>A</a:t>
            </a:r>
          </a:p>
        </p:txBody>
      </p:sp>
      <p:sp>
        <p:nvSpPr>
          <p:cNvPr id="9" name="圆角矩形 8"/>
          <p:cNvSpPr/>
          <p:nvPr/>
        </p:nvSpPr>
        <p:spPr>
          <a:xfrm>
            <a:off x="1081723" y="2548255"/>
            <a:ext cx="1791335" cy="387985"/>
          </a:xfrm>
          <a:prstGeom prst="roundRect">
            <a:avLst/>
          </a:prstGeom>
          <a:solidFill>
            <a:schemeClr val="bg2">
              <a:lumMod val="9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1400"/>
              <a:t>隐私信息</a:t>
            </a:r>
          </a:p>
        </p:txBody>
      </p:sp>
      <p:sp>
        <p:nvSpPr>
          <p:cNvPr id="10" name="圆角矩形 9"/>
          <p:cNvSpPr/>
          <p:nvPr>
            <p:custDataLst>
              <p:tags r:id="rId3"/>
            </p:custDataLst>
          </p:nvPr>
        </p:nvSpPr>
        <p:spPr>
          <a:xfrm>
            <a:off x="1081723" y="3172460"/>
            <a:ext cx="1791335" cy="387985"/>
          </a:xfrm>
          <a:prstGeom prst="roundRect">
            <a:avLst/>
          </a:prstGeom>
          <a:solidFill>
            <a:schemeClr val="bg2">
              <a:lumMod val="9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buClrTx/>
              <a:buSzTx/>
              <a:buFontTx/>
            </a:pPr>
            <a:r>
              <a:rPr lang="zh-CN" altLang="en-US" sz="1400"/>
              <a:t>操作日志</a:t>
            </a:r>
          </a:p>
        </p:txBody>
      </p:sp>
      <p:sp>
        <p:nvSpPr>
          <p:cNvPr id="11" name="圆角矩形 10"/>
          <p:cNvSpPr/>
          <p:nvPr>
            <p:custDataLst>
              <p:tags r:id="rId4"/>
            </p:custDataLst>
          </p:nvPr>
        </p:nvSpPr>
        <p:spPr>
          <a:xfrm>
            <a:off x="1081723" y="5045075"/>
            <a:ext cx="1791335" cy="387985"/>
          </a:xfrm>
          <a:prstGeom prst="roundRect">
            <a:avLst/>
          </a:prstGeom>
          <a:solidFill>
            <a:schemeClr val="bg2">
              <a:lumMod val="9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a:t>
            </a:r>
          </a:p>
        </p:txBody>
      </p:sp>
      <p:sp>
        <p:nvSpPr>
          <p:cNvPr id="12" name="圆角矩形 11"/>
          <p:cNvSpPr/>
          <p:nvPr>
            <p:custDataLst>
              <p:tags r:id="rId5"/>
            </p:custDataLst>
          </p:nvPr>
        </p:nvSpPr>
        <p:spPr>
          <a:xfrm>
            <a:off x="1081723" y="4420870"/>
            <a:ext cx="1791335" cy="387985"/>
          </a:xfrm>
          <a:prstGeom prst="roundRect">
            <a:avLst/>
          </a:prstGeom>
          <a:solidFill>
            <a:schemeClr val="bg2">
              <a:lumMod val="9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1400"/>
              <a:t>涉密数据</a:t>
            </a:r>
            <a:endParaRPr lang="zh-CN" altLang="en-US"/>
          </a:p>
        </p:txBody>
      </p:sp>
      <p:sp>
        <p:nvSpPr>
          <p:cNvPr id="13" name="圆角矩形 12"/>
          <p:cNvSpPr/>
          <p:nvPr>
            <p:custDataLst>
              <p:tags r:id="rId6"/>
            </p:custDataLst>
          </p:nvPr>
        </p:nvSpPr>
        <p:spPr>
          <a:xfrm>
            <a:off x="1081723" y="3796665"/>
            <a:ext cx="1791335" cy="387985"/>
          </a:xfrm>
          <a:prstGeom prst="roundRect">
            <a:avLst/>
          </a:prstGeom>
          <a:solidFill>
            <a:schemeClr val="bg2">
              <a:lumMod val="9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1400"/>
              <a:t>图片</a:t>
            </a:r>
            <a:endParaRPr lang="zh-CN" altLang="en-US"/>
          </a:p>
        </p:txBody>
      </p:sp>
      <p:sp>
        <p:nvSpPr>
          <p:cNvPr id="6" name="圆角矩形 5"/>
          <p:cNvSpPr/>
          <p:nvPr>
            <p:custDataLst>
              <p:tags r:id="rId7"/>
            </p:custDataLst>
          </p:nvPr>
        </p:nvSpPr>
        <p:spPr>
          <a:xfrm>
            <a:off x="4855845" y="2204085"/>
            <a:ext cx="2259330" cy="3856990"/>
          </a:xfrm>
          <a:prstGeom prst="roundRect">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7" name="文本框 6"/>
          <p:cNvSpPr txBox="1"/>
          <p:nvPr>
            <p:custDataLst>
              <p:tags r:id="rId8"/>
            </p:custDataLst>
          </p:nvPr>
        </p:nvSpPr>
        <p:spPr>
          <a:xfrm>
            <a:off x="4837430" y="1816100"/>
            <a:ext cx="2277745" cy="368300"/>
          </a:xfrm>
          <a:prstGeom prst="rect">
            <a:avLst/>
          </a:prstGeom>
          <a:noFill/>
        </p:spPr>
        <p:txBody>
          <a:bodyPr wrap="square" rtlCol="0">
            <a:spAutoFit/>
          </a:bodyPr>
          <a:lstStyle/>
          <a:p>
            <a:pPr algn="ctr"/>
            <a:r>
              <a:rPr lang="zh-CN" altLang="en-US" dirty="0"/>
              <a:t>中心存证系统</a:t>
            </a:r>
          </a:p>
        </p:txBody>
      </p:sp>
      <p:sp>
        <p:nvSpPr>
          <p:cNvPr id="8" name="圆角矩形 7"/>
          <p:cNvSpPr/>
          <p:nvPr>
            <p:custDataLst>
              <p:tags r:id="rId9"/>
            </p:custDataLst>
          </p:nvPr>
        </p:nvSpPr>
        <p:spPr>
          <a:xfrm>
            <a:off x="5089843" y="2548255"/>
            <a:ext cx="1791335" cy="38798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1400"/>
              <a:t>隐私信息</a:t>
            </a:r>
          </a:p>
        </p:txBody>
      </p:sp>
      <p:sp>
        <p:nvSpPr>
          <p:cNvPr id="20" name="圆角矩形 19"/>
          <p:cNvSpPr/>
          <p:nvPr>
            <p:custDataLst>
              <p:tags r:id="rId10"/>
            </p:custDataLst>
          </p:nvPr>
        </p:nvSpPr>
        <p:spPr>
          <a:xfrm>
            <a:off x="5089843" y="3172460"/>
            <a:ext cx="1791335" cy="38798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buClrTx/>
              <a:buSzTx/>
              <a:buFontTx/>
            </a:pPr>
            <a:r>
              <a:rPr lang="zh-CN" altLang="en-US" sz="1400"/>
              <a:t>操作日志</a:t>
            </a:r>
          </a:p>
        </p:txBody>
      </p:sp>
      <p:sp>
        <p:nvSpPr>
          <p:cNvPr id="21" name="圆角矩形 20"/>
          <p:cNvSpPr/>
          <p:nvPr>
            <p:custDataLst>
              <p:tags r:id="rId11"/>
            </p:custDataLst>
          </p:nvPr>
        </p:nvSpPr>
        <p:spPr>
          <a:xfrm>
            <a:off x="5089843" y="5045075"/>
            <a:ext cx="1791335" cy="38798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a:t>
            </a:r>
          </a:p>
        </p:txBody>
      </p:sp>
      <p:sp>
        <p:nvSpPr>
          <p:cNvPr id="22" name="圆角矩形 21"/>
          <p:cNvSpPr/>
          <p:nvPr>
            <p:custDataLst>
              <p:tags r:id="rId12"/>
            </p:custDataLst>
          </p:nvPr>
        </p:nvSpPr>
        <p:spPr>
          <a:xfrm>
            <a:off x="5089843" y="4420870"/>
            <a:ext cx="1791335" cy="38798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1400"/>
              <a:t>涉密数据</a:t>
            </a:r>
            <a:endParaRPr lang="zh-CN" altLang="en-US"/>
          </a:p>
        </p:txBody>
      </p:sp>
      <p:sp>
        <p:nvSpPr>
          <p:cNvPr id="23" name="圆角矩形 22"/>
          <p:cNvSpPr/>
          <p:nvPr>
            <p:custDataLst>
              <p:tags r:id="rId13"/>
            </p:custDataLst>
          </p:nvPr>
        </p:nvSpPr>
        <p:spPr>
          <a:xfrm>
            <a:off x="5089843" y="3796665"/>
            <a:ext cx="1791335" cy="38798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1400"/>
              <a:t>图片</a:t>
            </a:r>
            <a:endParaRPr lang="zh-CN" altLang="en-US"/>
          </a:p>
        </p:txBody>
      </p:sp>
      <p:sp>
        <p:nvSpPr>
          <p:cNvPr id="24" name="右箭头 23"/>
          <p:cNvSpPr/>
          <p:nvPr/>
        </p:nvSpPr>
        <p:spPr>
          <a:xfrm>
            <a:off x="3187700" y="3685540"/>
            <a:ext cx="1647825" cy="241935"/>
          </a:xfrm>
          <a:prstGeom prst="rightArrow">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25" name="文本框 24"/>
          <p:cNvSpPr txBox="1"/>
          <p:nvPr/>
        </p:nvSpPr>
        <p:spPr>
          <a:xfrm>
            <a:off x="3307715" y="3317240"/>
            <a:ext cx="1346835" cy="368300"/>
          </a:xfrm>
          <a:prstGeom prst="rect">
            <a:avLst/>
          </a:prstGeom>
          <a:noFill/>
        </p:spPr>
        <p:txBody>
          <a:bodyPr wrap="square" rtlCol="0">
            <a:spAutoFit/>
          </a:bodyPr>
          <a:lstStyle/>
          <a:p>
            <a:r>
              <a:rPr lang="zh-CN" altLang="en-US"/>
              <a:t>发送数据</a:t>
            </a:r>
          </a:p>
        </p:txBody>
      </p:sp>
      <p:sp>
        <p:nvSpPr>
          <p:cNvPr id="26" name="文本框 25"/>
          <p:cNvSpPr txBox="1"/>
          <p:nvPr/>
        </p:nvSpPr>
        <p:spPr>
          <a:xfrm>
            <a:off x="3371850" y="4043680"/>
            <a:ext cx="1249998" cy="368300"/>
          </a:xfrm>
          <a:prstGeom prst="rect">
            <a:avLst/>
          </a:prstGeom>
          <a:noFill/>
        </p:spPr>
        <p:txBody>
          <a:bodyPr wrap="square" rtlCol="0">
            <a:spAutoFit/>
          </a:bodyPr>
          <a:lstStyle/>
          <a:p>
            <a:r>
              <a:rPr lang="en-US" altLang="zh-CN" dirty="0"/>
              <a:t>A</a:t>
            </a:r>
            <a:r>
              <a:rPr lang="zh-CN" altLang="en-US" dirty="0"/>
              <a:t>不保存</a:t>
            </a:r>
          </a:p>
        </p:txBody>
      </p:sp>
      <p:sp>
        <p:nvSpPr>
          <p:cNvPr id="2" name="文本框 1"/>
          <p:cNvSpPr txBox="1"/>
          <p:nvPr/>
        </p:nvSpPr>
        <p:spPr>
          <a:xfrm>
            <a:off x="7829550" y="3172460"/>
            <a:ext cx="4031615" cy="645160"/>
          </a:xfrm>
          <a:prstGeom prst="rect">
            <a:avLst/>
          </a:prstGeom>
          <a:noFill/>
        </p:spPr>
        <p:txBody>
          <a:bodyPr wrap="square" rtlCol="0">
            <a:spAutoFit/>
          </a:bodyPr>
          <a:lstStyle/>
          <a:p>
            <a:r>
              <a:rPr lang="en-US" altLang="zh-CN" dirty="0"/>
              <a:t>1.</a:t>
            </a:r>
            <a:r>
              <a:rPr lang="zh-CN" altLang="en-US" dirty="0"/>
              <a:t>第三方报关有泄密的风险</a:t>
            </a:r>
          </a:p>
          <a:p>
            <a:endParaRPr lang="zh-CN" altLang="en-US" dirty="0"/>
          </a:p>
        </p:txBody>
      </p:sp>
      <p:sp>
        <p:nvSpPr>
          <p:cNvPr id="15" name="文本框 14"/>
          <p:cNvSpPr txBox="1"/>
          <p:nvPr/>
        </p:nvSpPr>
        <p:spPr>
          <a:xfrm>
            <a:off x="7875270" y="3556000"/>
            <a:ext cx="3702050" cy="369332"/>
          </a:xfrm>
          <a:prstGeom prst="rect">
            <a:avLst/>
          </a:prstGeom>
          <a:noFill/>
        </p:spPr>
        <p:txBody>
          <a:bodyPr wrap="square" rtlCol="0">
            <a:spAutoFit/>
          </a:bodyPr>
          <a:lstStyle/>
          <a:p>
            <a:r>
              <a:rPr lang="en-US" altLang="zh-CN" dirty="0">
                <a:sym typeface="+mn-ea"/>
              </a:rPr>
              <a:t>2.</a:t>
            </a:r>
            <a:r>
              <a:rPr lang="zh-CN" altLang="en-US" dirty="0">
                <a:sym typeface="+mn-ea"/>
              </a:rPr>
              <a:t>传输过程中消耗巨大的网络资源</a:t>
            </a:r>
            <a:endParaRPr lang="zh-CN" altLang="en-US" dirty="0"/>
          </a:p>
        </p:txBody>
      </p:sp>
      <p:sp>
        <p:nvSpPr>
          <p:cNvPr id="18" name="文本框 17"/>
          <p:cNvSpPr txBox="1"/>
          <p:nvPr/>
        </p:nvSpPr>
        <p:spPr>
          <a:xfrm>
            <a:off x="7829550" y="2672080"/>
            <a:ext cx="1521460" cy="645160"/>
          </a:xfrm>
          <a:prstGeom prst="rect">
            <a:avLst/>
          </a:prstGeom>
          <a:noFill/>
        </p:spPr>
        <p:txBody>
          <a:bodyPr wrap="square" rtlCol="0">
            <a:spAutoFit/>
          </a:bodyPr>
          <a:lstStyle/>
          <a:p>
            <a:r>
              <a:rPr lang="zh-CN" altLang="en-US">
                <a:sym typeface="+mn-ea"/>
              </a:rPr>
              <a:t>产生问题：</a:t>
            </a:r>
            <a:endParaRPr lang="zh-CN" altLang="en-US"/>
          </a:p>
          <a:p>
            <a:endParaRPr lang="zh-CN" altLang="en-US"/>
          </a:p>
        </p:txBody>
      </p:sp>
      <p:sp>
        <p:nvSpPr>
          <p:cNvPr id="14" name="文本框 13">
            <a:extLst>
              <a:ext uri="{FF2B5EF4-FFF2-40B4-BE49-F238E27FC236}">
                <a16:creationId xmlns:a16="http://schemas.microsoft.com/office/drawing/2014/main" id="{B00EFF14-EFE8-2863-E321-D82A648D307D}"/>
              </a:ext>
            </a:extLst>
          </p:cNvPr>
          <p:cNvSpPr txBox="1"/>
          <p:nvPr/>
        </p:nvSpPr>
        <p:spPr>
          <a:xfrm>
            <a:off x="7875270" y="3925332"/>
            <a:ext cx="3702050" cy="369332"/>
          </a:xfrm>
          <a:prstGeom prst="rect">
            <a:avLst/>
          </a:prstGeom>
          <a:noFill/>
        </p:spPr>
        <p:txBody>
          <a:bodyPr wrap="square" rtlCol="0">
            <a:spAutoFit/>
          </a:bodyPr>
          <a:lstStyle/>
          <a:p>
            <a:r>
              <a:rPr lang="en-US" altLang="zh-CN" dirty="0">
                <a:sym typeface="+mn-ea"/>
              </a:rPr>
              <a:t>3.</a:t>
            </a:r>
            <a:r>
              <a:rPr lang="zh-CN" altLang="en-US" dirty="0">
                <a:sym typeface="+mn-ea"/>
              </a:rPr>
              <a:t>消耗中心存证大量存储空间</a:t>
            </a:r>
            <a:endParaRPr lang="zh-CN" altLang="en-US" dirty="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idx="2"/>
            <p:custDataLst>
              <p:tags r:id="rId2"/>
            </p:custDataLst>
          </p:nvPr>
        </p:nvSpPr>
        <p:spPr/>
        <p:txBody>
          <a:bodyPr/>
          <a:lstStyle/>
          <a:p>
            <a:r>
              <a:rPr lang="zh-CN" altLang="en-US" dirty="0">
                <a:latin typeface="+mj-ea"/>
                <a:ea typeface="+mj-ea"/>
              </a:rPr>
              <a:t>0</a:t>
            </a:r>
            <a:r>
              <a:rPr lang="en-US" altLang="zh-CN" dirty="0">
                <a:latin typeface="+mj-ea"/>
                <a:ea typeface="+mj-ea"/>
              </a:rPr>
              <a:t>2</a:t>
            </a:r>
            <a:endParaRPr lang="zh-CN" altLang="en-US" dirty="0">
              <a:latin typeface="+mj-ea"/>
              <a:ea typeface="+mj-ea"/>
            </a:endParaRPr>
          </a:p>
        </p:txBody>
      </p:sp>
      <p:sp>
        <p:nvSpPr>
          <p:cNvPr id="9" name="标题 8"/>
          <p:cNvSpPr>
            <a:spLocks noGrp="1"/>
          </p:cNvSpPr>
          <p:nvPr>
            <p:ph type="title" idx="1"/>
            <p:custDataLst>
              <p:tags r:id="rId3"/>
            </p:custDataLst>
          </p:nvPr>
        </p:nvSpPr>
        <p:spPr/>
        <p:txBody>
          <a:bodyPr/>
          <a:lstStyle/>
          <a:p>
            <a:pPr marL="0" indent="0" algn="l">
              <a:lnSpc>
                <a:spcPct val="100000"/>
              </a:lnSpc>
              <a:spcBef>
                <a:spcPts val="0"/>
              </a:spcBef>
              <a:spcAft>
                <a:spcPts val="0"/>
              </a:spcAft>
              <a:buSzPct val="100000"/>
            </a:pPr>
            <a:br>
              <a:rPr lang="zh-CN" altLang="en-US" sz="4800" dirty="0"/>
            </a:br>
            <a:r>
              <a:rPr lang="zh-CN" altLang="en-US" sz="4800" dirty="0"/>
              <a:t>主要思路</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1"/>
            <p:custDataLst>
              <p:tags r:id="rId2"/>
            </p:custDataLst>
          </p:nvPr>
        </p:nvSpPr>
        <p:spPr>
          <a:xfrm>
            <a:off x="608330" y="384810"/>
            <a:ext cx="10968990" cy="678815"/>
          </a:xfrm>
        </p:spPr>
        <p:txBody>
          <a:bodyPr/>
          <a:lstStyle/>
          <a:p>
            <a:pPr marL="0" lvl="0" indent="0" algn="l">
              <a:lnSpc>
                <a:spcPct val="100000"/>
              </a:lnSpc>
              <a:spcBef>
                <a:spcPts val="0"/>
              </a:spcBef>
              <a:spcAft>
                <a:spcPts val="0"/>
              </a:spcAft>
              <a:buSzPct val="100000"/>
              <a:buFontTx/>
            </a:pPr>
            <a:r>
              <a:rPr lang="zh-CN" altLang="en-US" sz="3200" spc="200" dirty="0">
                <a:solidFill>
                  <a:schemeClr val="tx1">
                    <a:lumMod val="85000"/>
                    <a:lumOff val="15000"/>
                  </a:schemeClr>
                </a:solidFill>
                <a:latin typeface="+mj-ea"/>
                <a:ea typeface="+mj-ea"/>
                <a:cs typeface="MiSans Normal" panose="00000500000000000000" charset="-122"/>
                <a:sym typeface="+mn-ea"/>
              </a:rPr>
              <a:t>选题意义</a:t>
            </a:r>
          </a:p>
        </p:txBody>
      </p:sp>
      <p:sp>
        <p:nvSpPr>
          <p:cNvPr id="4" name="圆角矩形 3"/>
          <p:cNvSpPr/>
          <p:nvPr/>
        </p:nvSpPr>
        <p:spPr>
          <a:xfrm>
            <a:off x="847725" y="2204085"/>
            <a:ext cx="2259330" cy="3856990"/>
          </a:xfrm>
          <a:prstGeom prst="roundRect">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5" name="文本框 4"/>
          <p:cNvSpPr txBox="1"/>
          <p:nvPr/>
        </p:nvSpPr>
        <p:spPr>
          <a:xfrm>
            <a:off x="847725" y="1816100"/>
            <a:ext cx="1985645" cy="368300"/>
          </a:xfrm>
          <a:prstGeom prst="rect">
            <a:avLst/>
          </a:prstGeom>
          <a:noFill/>
        </p:spPr>
        <p:txBody>
          <a:bodyPr wrap="square" rtlCol="0">
            <a:spAutoFit/>
          </a:bodyPr>
          <a:lstStyle/>
          <a:p>
            <a:pPr algn="ctr"/>
            <a:r>
              <a:rPr lang="zh-CN" altLang="en-US" dirty="0"/>
              <a:t>本地存证系统</a:t>
            </a:r>
            <a:r>
              <a:rPr lang="en-US" altLang="zh-CN" dirty="0"/>
              <a:t>A</a:t>
            </a:r>
          </a:p>
        </p:txBody>
      </p:sp>
      <p:sp>
        <p:nvSpPr>
          <p:cNvPr id="9" name="圆角矩形 8"/>
          <p:cNvSpPr/>
          <p:nvPr/>
        </p:nvSpPr>
        <p:spPr>
          <a:xfrm>
            <a:off x="1081723" y="2548255"/>
            <a:ext cx="1791335" cy="387985"/>
          </a:xfrm>
          <a:prstGeom prst="roundRect">
            <a:avLst/>
          </a:prstGeom>
          <a:solidFill>
            <a:schemeClr val="accent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1400" dirty="0"/>
              <a:t>隐私信息</a:t>
            </a:r>
          </a:p>
        </p:txBody>
      </p:sp>
      <p:sp>
        <p:nvSpPr>
          <p:cNvPr id="10" name="圆角矩形 9"/>
          <p:cNvSpPr/>
          <p:nvPr>
            <p:custDataLst>
              <p:tags r:id="rId3"/>
            </p:custDataLst>
          </p:nvPr>
        </p:nvSpPr>
        <p:spPr>
          <a:xfrm>
            <a:off x="1081723" y="3172460"/>
            <a:ext cx="1791335" cy="387985"/>
          </a:xfrm>
          <a:prstGeom prst="roundRect">
            <a:avLst/>
          </a:prstGeom>
          <a:solidFill>
            <a:schemeClr val="accent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buClrTx/>
              <a:buSzTx/>
              <a:buFontTx/>
            </a:pPr>
            <a:r>
              <a:rPr lang="zh-CN" altLang="en-US" sz="1400"/>
              <a:t>操作日志</a:t>
            </a:r>
          </a:p>
        </p:txBody>
      </p:sp>
      <p:sp>
        <p:nvSpPr>
          <p:cNvPr id="11" name="圆角矩形 10"/>
          <p:cNvSpPr/>
          <p:nvPr>
            <p:custDataLst>
              <p:tags r:id="rId4"/>
            </p:custDataLst>
          </p:nvPr>
        </p:nvSpPr>
        <p:spPr>
          <a:xfrm>
            <a:off x="1081723" y="5045075"/>
            <a:ext cx="1791335" cy="387985"/>
          </a:xfrm>
          <a:prstGeom prst="roundRect">
            <a:avLst/>
          </a:prstGeom>
          <a:solidFill>
            <a:schemeClr val="accent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a:t>
            </a:r>
          </a:p>
        </p:txBody>
      </p:sp>
      <p:sp>
        <p:nvSpPr>
          <p:cNvPr id="12" name="圆角矩形 11"/>
          <p:cNvSpPr/>
          <p:nvPr>
            <p:custDataLst>
              <p:tags r:id="rId5"/>
            </p:custDataLst>
          </p:nvPr>
        </p:nvSpPr>
        <p:spPr>
          <a:xfrm>
            <a:off x="1081723" y="4420870"/>
            <a:ext cx="1791335" cy="387985"/>
          </a:xfrm>
          <a:prstGeom prst="roundRect">
            <a:avLst/>
          </a:prstGeom>
          <a:solidFill>
            <a:schemeClr val="accent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1400"/>
              <a:t>涉密数据</a:t>
            </a:r>
            <a:endParaRPr lang="zh-CN" altLang="en-US"/>
          </a:p>
        </p:txBody>
      </p:sp>
      <p:sp>
        <p:nvSpPr>
          <p:cNvPr id="13" name="圆角矩形 12"/>
          <p:cNvSpPr/>
          <p:nvPr>
            <p:custDataLst>
              <p:tags r:id="rId6"/>
            </p:custDataLst>
          </p:nvPr>
        </p:nvSpPr>
        <p:spPr>
          <a:xfrm>
            <a:off x="1081723" y="3796665"/>
            <a:ext cx="1791335" cy="387985"/>
          </a:xfrm>
          <a:prstGeom prst="roundRect">
            <a:avLst/>
          </a:prstGeom>
          <a:solidFill>
            <a:schemeClr val="accent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1400"/>
              <a:t>图片</a:t>
            </a:r>
            <a:endParaRPr lang="zh-CN" altLang="en-US"/>
          </a:p>
        </p:txBody>
      </p:sp>
      <p:sp>
        <p:nvSpPr>
          <p:cNvPr id="6" name="圆角矩形 5"/>
          <p:cNvSpPr/>
          <p:nvPr>
            <p:custDataLst>
              <p:tags r:id="rId7"/>
            </p:custDataLst>
          </p:nvPr>
        </p:nvSpPr>
        <p:spPr>
          <a:xfrm>
            <a:off x="6095365" y="2204085"/>
            <a:ext cx="2259330" cy="3856990"/>
          </a:xfrm>
          <a:prstGeom prst="roundRect">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7" name="文本框 6"/>
          <p:cNvSpPr txBox="1"/>
          <p:nvPr>
            <p:custDataLst>
              <p:tags r:id="rId8"/>
            </p:custDataLst>
          </p:nvPr>
        </p:nvSpPr>
        <p:spPr>
          <a:xfrm>
            <a:off x="6076950" y="1816100"/>
            <a:ext cx="2277745" cy="368300"/>
          </a:xfrm>
          <a:prstGeom prst="rect">
            <a:avLst/>
          </a:prstGeom>
          <a:noFill/>
        </p:spPr>
        <p:txBody>
          <a:bodyPr wrap="square" rtlCol="0">
            <a:spAutoFit/>
          </a:bodyPr>
          <a:lstStyle/>
          <a:p>
            <a:pPr algn="ctr"/>
            <a:r>
              <a:rPr lang="zh-CN" altLang="en-US" dirty="0"/>
              <a:t>中心存证系统</a:t>
            </a:r>
          </a:p>
        </p:txBody>
      </p:sp>
      <p:sp>
        <p:nvSpPr>
          <p:cNvPr id="8" name="圆角矩形 7"/>
          <p:cNvSpPr/>
          <p:nvPr>
            <p:custDataLst>
              <p:tags r:id="rId9"/>
            </p:custDataLst>
          </p:nvPr>
        </p:nvSpPr>
        <p:spPr>
          <a:xfrm>
            <a:off x="6329363" y="2548255"/>
            <a:ext cx="1791335" cy="387985"/>
          </a:xfrm>
          <a:prstGeom prst="roundRect">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400" dirty="0" err="1"/>
              <a:t>hashA</a:t>
            </a:r>
            <a:endParaRPr lang="en-US" altLang="zh-CN" sz="1400" dirty="0"/>
          </a:p>
        </p:txBody>
      </p:sp>
      <p:sp>
        <p:nvSpPr>
          <p:cNvPr id="20" name="圆角矩形 19"/>
          <p:cNvSpPr/>
          <p:nvPr>
            <p:custDataLst>
              <p:tags r:id="rId10"/>
            </p:custDataLst>
          </p:nvPr>
        </p:nvSpPr>
        <p:spPr>
          <a:xfrm>
            <a:off x="6329363" y="3172460"/>
            <a:ext cx="1791335" cy="387985"/>
          </a:xfrm>
          <a:prstGeom prst="roundRect">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400">
                <a:sym typeface="+mn-ea"/>
              </a:rPr>
              <a:t>hashB</a:t>
            </a:r>
            <a:endParaRPr lang="zh-CN" altLang="en-US" sz="1400"/>
          </a:p>
        </p:txBody>
      </p:sp>
      <p:sp>
        <p:nvSpPr>
          <p:cNvPr id="21" name="圆角矩形 20"/>
          <p:cNvSpPr/>
          <p:nvPr>
            <p:custDataLst>
              <p:tags r:id="rId11"/>
            </p:custDataLst>
          </p:nvPr>
        </p:nvSpPr>
        <p:spPr>
          <a:xfrm>
            <a:off x="6329363" y="5045075"/>
            <a:ext cx="1791335" cy="387985"/>
          </a:xfrm>
          <a:prstGeom prst="roundRect">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t>hashE</a:t>
            </a:r>
          </a:p>
        </p:txBody>
      </p:sp>
      <p:sp>
        <p:nvSpPr>
          <p:cNvPr id="22" name="圆角矩形 21"/>
          <p:cNvSpPr/>
          <p:nvPr>
            <p:custDataLst>
              <p:tags r:id="rId12"/>
            </p:custDataLst>
          </p:nvPr>
        </p:nvSpPr>
        <p:spPr>
          <a:xfrm>
            <a:off x="6329363" y="4420870"/>
            <a:ext cx="1791335" cy="387985"/>
          </a:xfrm>
          <a:prstGeom prst="roundRect">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400"/>
              <a:t>hashD</a:t>
            </a:r>
          </a:p>
        </p:txBody>
      </p:sp>
      <p:sp>
        <p:nvSpPr>
          <p:cNvPr id="23" name="圆角矩形 22"/>
          <p:cNvSpPr/>
          <p:nvPr>
            <p:custDataLst>
              <p:tags r:id="rId13"/>
            </p:custDataLst>
          </p:nvPr>
        </p:nvSpPr>
        <p:spPr>
          <a:xfrm>
            <a:off x="6329363" y="3796665"/>
            <a:ext cx="1791335" cy="387985"/>
          </a:xfrm>
          <a:prstGeom prst="roundRect">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400"/>
              <a:t>hashC</a:t>
            </a:r>
          </a:p>
        </p:txBody>
      </p:sp>
      <p:sp>
        <p:nvSpPr>
          <p:cNvPr id="24" name="右箭头 23"/>
          <p:cNvSpPr/>
          <p:nvPr/>
        </p:nvSpPr>
        <p:spPr>
          <a:xfrm>
            <a:off x="3107055" y="2622550"/>
            <a:ext cx="2988310" cy="241935"/>
          </a:xfrm>
          <a:prstGeom prst="rightArrow">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28" name="右箭头 27"/>
          <p:cNvSpPr/>
          <p:nvPr>
            <p:custDataLst>
              <p:tags r:id="rId14"/>
            </p:custDataLst>
          </p:nvPr>
        </p:nvSpPr>
        <p:spPr>
          <a:xfrm>
            <a:off x="3107055" y="3175635"/>
            <a:ext cx="2988310" cy="241935"/>
          </a:xfrm>
          <a:prstGeom prst="rightArrow">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29" name="右箭头 28"/>
          <p:cNvSpPr/>
          <p:nvPr>
            <p:custDataLst>
              <p:tags r:id="rId15"/>
            </p:custDataLst>
          </p:nvPr>
        </p:nvSpPr>
        <p:spPr>
          <a:xfrm>
            <a:off x="3107055" y="3830955"/>
            <a:ext cx="2988310" cy="241935"/>
          </a:xfrm>
          <a:prstGeom prst="rightArrow">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30" name="右箭头 29"/>
          <p:cNvSpPr/>
          <p:nvPr>
            <p:custDataLst>
              <p:tags r:id="rId16"/>
            </p:custDataLst>
          </p:nvPr>
        </p:nvSpPr>
        <p:spPr>
          <a:xfrm>
            <a:off x="3107055" y="4494530"/>
            <a:ext cx="2988310" cy="241935"/>
          </a:xfrm>
          <a:prstGeom prst="rightArrow">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31" name="右箭头 30"/>
          <p:cNvSpPr/>
          <p:nvPr>
            <p:custDataLst>
              <p:tags r:id="rId17"/>
            </p:custDataLst>
          </p:nvPr>
        </p:nvSpPr>
        <p:spPr>
          <a:xfrm>
            <a:off x="3107055" y="5039360"/>
            <a:ext cx="2988310" cy="241935"/>
          </a:xfrm>
          <a:prstGeom prst="rightArrow">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32" name="文本框 31"/>
          <p:cNvSpPr txBox="1"/>
          <p:nvPr/>
        </p:nvSpPr>
        <p:spPr>
          <a:xfrm>
            <a:off x="4444365" y="2311400"/>
            <a:ext cx="1172845" cy="368300"/>
          </a:xfrm>
          <a:prstGeom prst="rect">
            <a:avLst/>
          </a:prstGeom>
          <a:noFill/>
        </p:spPr>
        <p:txBody>
          <a:bodyPr wrap="square" rtlCol="0">
            <a:spAutoFit/>
          </a:bodyPr>
          <a:lstStyle/>
          <a:p>
            <a:r>
              <a:rPr lang="en-US" altLang="zh-CN" dirty="0" err="1"/>
              <a:t>hashA</a:t>
            </a:r>
            <a:endParaRPr lang="en-US" altLang="zh-CN" dirty="0"/>
          </a:p>
        </p:txBody>
      </p:sp>
      <p:sp>
        <p:nvSpPr>
          <p:cNvPr id="33" name="文本框 32"/>
          <p:cNvSpPr txBox="1"/>
          <p:nvPr>
            <p:custDataLst>
              <p:tags r:id="rId18"/>
            </p:custDataLst>
          </p:nvPr>
        </p:nvSpPr>
        <p:spPr>
          <a:xfrm>
            <a:off x="4444365" y="2908935"/>
            <a:ext cx="1172845" cy="368300"/>
          </a:xfrm>
          <a:prstGeom prst="rect">
            <a:avLst/>
          </a:prstGeom>
          <a:noFill/>
        </p:spPr>
        <p:txBody>
          <a:bodyPr wrap="square" rtlCol="0">
            <a:spAutoFit/>
          </a:bodyPr>
          <a:lstStyle/>
          <a:p>
            <a:r>
              <a:rPr lang="en-US" altLang="zh-CN"/>
              <a:t>hashB</a:t>
            </a:r>
          </a:p>
        </p:txBody>
      </p:sp>
      <p:sp>
        <p:nvSpPr>
          <p:cNvPr id="34" name="文本框 33"/>
          <p:cNvSpPr txBox="1"/>
          <p:nvPr>
            <p:custDataLst>
              <p:tags r:id="rId19"/>
            </p:custDataLst>
          </p:nvPr>
        </p:nvSpPr>
        <p:spPr>
          <a:xfrm>
            <a:off x="4444365" y="3514725"/>
            <a:ext cx="1172845" cy="368300"/>
          </a:xfrm>
          <a:prstGeom prst="rect">
            <a:avLst/>
          </a:prstGeom>
          <a:noFill/>
        </p:spPr>
        <p:txBody>
          <a:bodyPr wrap="square" rtlCol="0">
            <a:spAutoFit/>
          </a:bodyPr>
          <a:lstStyle/>
          <a:p>
            <a:r>
              <a:rPr lang="en-US" altLang="zh-CN"/>
              <a:t>hashC</a:t>
            </a:r>
          </a:p>
        </p:txBody>
      </p:sp>
      <p:sp>
        <p:nvSpPr>
          <p:cNvPr id="35" name="文本框 34"/>
          <p:cNvSpPr txBox="1"/>
          <p:nvPr>
            <p:custDataLst>
              <p:tags r:id="rId20"/>
            </p:custDataLst>
          </p:nvPr>
        </p:nvSpPr>
        <p:spPr>
          <a:xfrm>
            <a:off x="4444365" y="4164965"/>
            <a:ext cx="1172845" cy="368300"/>
          </a:xfrm>
          <a:prstGeom prst="rect">
            <a:avLst/>
          </a:prstGeom>
          <a:noFill/>
        </p:spPr>
        <p:txBody>
          <a:bodyPr wrap="square" rtlCol="0">
            <a:spAutoFit/>
          </a:bodyPr>
          <a:lstStyle/>
          <a:p>
            <a:r>
              <a:rPr lang="en-US" altLang="zh-CN"/>
              <a:t>hashD</a:t>
            </a:r>
          </a:p>
        </p:txBody>
      </p:sp>
      <p:sp>
        <p:nvSpPr>
          <p:cNvPr id="36" name="文本框 35"/>
          <p:cNvSpPr txBox="1"/>
          <p:nvPr>
            <p:custDataLst>
              <p:tags r:id="rId21"/>
            </p:custDataLst>
          </p:nvPr>
        </p:nvSpPr>
        <p:spPr>
          <a:xfrm>
            <a:off x="4444365" y="4718050"/>
            <a:ext cx="1172845" cy="368300"/>
          </a:xfrm>
          <a:prstGeom prst="rect">
            <a:avLst/>
          </a:prstGeom>
          <a:noFill/>
        </p:spPr>
        <p:txBody>
          <a:bodyPr wrap="square" rtlCol="0">
            <a:spAutoFit/>
          </a:bodyPr>
          <a:lstStyle/>
          <a:p>
            <a:r>
              <a:rPr lang="en-US" altLang="zh-CN"/>
              <a:t>hashE</a:t>
            </a:r>
          </a:p>
        </p:txBody>
      </p:sp>
      <p:sp>
        <p:nvSpPr>
          <p:cNvPr id="37" name="文本框 36"/>
          <p:cNvSpPr txBox="1"/>
          <p:nvPr/>
        </p:nvSpPr>
        <p:spPr>
          <a:xfrm>
            <a:off x="8832850" y="2776680"/>
            <a:ext cx="3033395" cy="996315"/>
          </a:xfrm>
          <a:prstGeom prst="rect">
            <a:avLst/>
          </a:prstGeom>
          <a:noFill/>
        </p:spPr>
        <p:txBody>
          <a:bodyPr wrap="square" rtlCol="0">
            <a:noAutofit/>
          </a:bodyPr>
          <a:lstStyle/>
          <a:p>
            <a:r>
              <a:rPr lang="zh-CN" altLang="en-US"/>
              <a:t>存证系统</a:t>
            </a:r>
            <a:r>
              <a:rPr lang="en-US" altLang="zh-CN"/>
              <a:t>A</a:t>
            </a:r>
            <a:r>
              <a:rPr lang="zh-CN" altLang="en-US"/>
              <a:t>不传输信息，直接传输信息的散列值</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1"/>
            <p:custDataLst>
              <p:tags r:id="rId2"/>
            </p:custDataLst>
          </p:nvPr>
        </p:nvSpPr>
        <p:spPr>
          <a:xfrm>
            <a:off x="608330" y="384810"/>
            <a:ext cx="10968990" cy="678815"/>
          </a:xfrm>
        </p:spPr>
        <p:txBody>
          <a:bodyPr>
            <a:normAutofit/>
          </a:bodyPr>
          <a:lstStyle/>
          <a:p>
            <a:r>
              <a:rPr dirty="0">
                <a:sym typeface="+mn-ea"/>
              </a:rPr>
              <a:t>解决方案</a:t>
            </a:r>
            <a:endParaRPr lang="zh-CN" altLang="en-US" dirty="0"/>
          </a:p>
        </p:txBody>
      </p:sp>
      <p:sp>
        <p:nvSpPr>
          <p:cNvPr id="4" name="圆角矩形 3"/>
          <p:cNvSpPr/>
          <p:nvPr/>
        </p:nvSpPr>
        <p:spPr>
          <a:xfrm>
            <a:off x="847725" y="2204085"/>
            <a:ext cx="2259330" cy="3856990"/>
          </a:xfrm>
          <a:prstGeom prst="roundRect">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5" name="文本框 4"/>
          <p:cNvSpPr txBox="1"/>
          <p:nvPr/>
        </p:nvSpPr>
        <p:spPr>
          <a:xfrm>
            <a:off x="1061720" y="1816100"/>
            <a:ext cx="1771650" cy="368300"/>
          </a:xfrm>
          <a:prstGeom prst="rect">
            <a:avLst/>
          </a:prstGeom>
          <a:noFill/>
        </p:spPr>
        <p:txBody>
          <a:bodyPr wrap="square" rtlCol="0">
            <a:spAutoFit/>
          </a:bodyPr>
          <a:lstStyle/>
          <a:p>
            <a:pPr algn="ctr"/>
            <a:r>
              <a:rPr lang="zh-CN" altLang="en-US" dirty="0"/>
              <a:t>本地存证系统</a:t>
            </a:r>
            <a:r>
              <a:rPr lang="en-US" altLang="zh-CN" dirty="0"/>
              <a:t>A</a:t>
            </a:r>
          </a:p>
        </p:txBody>
      </p:sp>
      <p:sp>
        <p:nvSpPr>
          <p:cNvPr id="9" name="圆角矩形 8"/>
          <p:cNvSpPr/>
          <p:nvPr/>
        </p:nvSpPr>
        <p:spPr>
          <a:xfrm>
            <a:off x="1061720" y="2548255"/>
            <a:ext cx="1791335" cy="387985"/>
          </a:xfrm>
          <a:prstGeom prst="roundRect">
            <a:avLst/>
          </a:prstGeom>
          <a:solidFill>
            <a:schemeClr val="accent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1400"/>
              <a:t>隐私信息</a:t>
            </a:r>
            <a:r>
              <a:rPr lang="en-US" altLang="zh-CN" sz="1400"/>
              <a:t>A</a:t>
            </a:r>
          </a:p>
        </p:txBody>
      </p:sp>
      <p:sp>
        <p:nvSpPr>
          <p:cNvPr id="6" name="圆角矩形 5"/>
          <p:cNvSpPr/>
          <p:nvPr>
            <p:custDataLst>
              <p:tags r:id="rId3"/>
            </p:custDataLst>
          </p:nvPr>
        </p:nvSpPr>
        <p:spPr>
          <a:xfrm>
            <a:off x="6095365" y="2204085"/>
            <a:ext cx="2259330" cy="3856990"/>
          </a:xfrm>
          <a:prstGeom prst="roundRect">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7" name="文本框 6"/>
          <p:cNvSpPr txBox="1"/>
          <p:nvPr>
            <p:custDataLst>
              <p:tags r:id="rId4"/>
            </p:custDataLst>
          </p:nvPr>
        </p:nvSpPr>
        <p:spPr>
          <a:xfrm>
            <a:off x="6076950" y="1816100"/>
            <a:ext cx="2277745" cy="369332"/>
          </a:xfrm>
          <a:prstGeom prst="rect">
            <a:avLst/>
          </a:prstGeom>
          <a:noFill/>
        </p:spPr>
        <p:txBody>
          <a:bodyPr wrap="square" rtlCol="0">
            <a:spAutoFit/>
          </a:bodyPr>
          <a:lstStyle/>
          <a:p>
            <a:pPr algn="ctr"/>
            <a:r>
              <a:rPr lang="zh-CN" altLang="en-US" dirty="0"/>
              <a:t>中心存证系统</a:t>
            </a:r>
          </a:p>
        </p:txBody>
      </p:sp>
      <p:sp>
        <p:nvSpPr>
          <p:cNvPr id="8" name="圆角矩形 7"/>
          <p:cNvSpPr/>
          <p:nvPr>
            <p:custDataLst>
              <p:tags r:id="rId5"/>
            </p:custDataLst>
          </p:nvPr>
        </p:nvSpPr>
        <p:spPr>
          <a:xfrm>
            <a:off x="6416993" y="5039360"/>
            <a:ext cx="1791335" cy="387985"/>
          </a:xfrm>
          <a:prstGeom prst="roundRect">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400"/>
              <a:t>hashA`</a:t>
            </a:r>
          </a:p>
        </p:txBody>
      </p:sp>
      <p:sp>
        <p:nvSpPr>
          <p:cNvPr id="24" name="右箭头 23"/>
          <p:cNvSpPr/>
          <p:nvPr/>
        </p:nvSpPr>
        <p:spPr>
          <a:xfrm>
            <a:off x="3107055" y="2622550"/>
            <a:ext cx="2988310" cy="241935"/>
          </a:xfrm>
          <a:prstGeom prst="rightArrow">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31" name="右箭头 30"/>
          <p:cNvSpPr/>
          <p:nvPr>
            <p:custDataLst>
              <p:tags r:id="rId6"/>
            </p:custDataLst>
          </p:nvPr>
        </p:nvSpPr>
        <p:spPr>
          <a:xfrm>
            <a:off x="3107055" y="5039360"/>
            <a:ext cx="2988310" cy="241935"/>
          </a:xfrm>
          <a:prstGeom prst="rightArrow">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36" name="文本框 35"/>
          <p:cNvSpPr txBox="1"/>
          <p:nvPr>
            <p:custDataLst>
              <p:tags r:id="rId7"/>
            </p:custDataLst>
          </p:nvPr>
        </p:nvSpPr>
        <p:spPr>
          <a:xfrm>
            <a:off x="4444365" y="4718050"/>
            <a:ext cx="1172845" cy="368300"/>
          </a:xfrm>
          <a:prstGeom prst="rect">
            <a:avLst/>
          </a:prstGeom>
          <a:noFill/>
        </p:spPr>
        <p:txBody>
          <a:bodyPr wrap="square" rtlCol="0">
            <a:spAutoFit/>
          </a:bodyPr>
          <a:lstStyle/>
          <a:p>
            <a:r>
              <a:rPr lang="en-US" altLang="zh-CN"/>
              <a:t>hashA`</a:t>
            </a:r>
          </a:p>
        </p:txBody>
      </p:sp>
      <p:sp>
        <p:nvSpPr>
          <p:cNvPr id="2" name="文本框 1"/>
          <p:cNvSpPr txBox="1"/>
          <p:nvPr/>
        </p:nvSpPr>
        <p:spPr>
          <a:xfrm>
            <a:off x="803910" y="1282065"/>
            <a:ext cx="2326005" cy="368300"/>
          </a:xfrm>
          <a:prstGeom prst="rect">
            <a:avLst/>
          </a:prstGeom>
          <a:noFill/>
        </p:spPr>
        <p:txBody>
          <a:bodyPr wrap="square" rtlCol="0">
            <a:spAutoFit/>
          </a:bodyPr>
          <a:lstStyle/>
          <a:p>
            <a:r>
              <a:rPr lang="zh-CN" altLang="en-US" dirty="0"/>
              <a:t>拿一条隐私数据举例：</a:t>
            </a:r>
          </a:p>
        </p:txBody>
      </p:sp>
      <p:sp>
        <p:nvSpPr>
          <p:cNvPr id="15" name="左箭头 14"/>
          <p:cNvSpPr/>
          <p:nvPr/>
        </p:nvSpPr>
        <p:spPr>
          <a:xfrm>
            <a:off x="3107055" y="3763010"/>
            <a:ext cx="2957195" cy="271145"/>
          </a:xfrm>
          <a:prstGeom prst="leftArrow">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6" name="文本框 15"/>
          <p:cNvSpPr txBox="1"/>
          <p:nvPr/>
        </p:nvSpPr>
        <p:spPr>
          <a:xfrm>
            <a:off x="3321051" y="2285365"/>
            <a:ext cx="2591434" cy="338554"/>
          </a:xfrm>
          <a:prstGeom prst="rect">
            <a:avLst/>
          </a:prstGeom>
          <a:noFill/>
        </p:spPr>
        <p:txBody>
          <a:bodyPr wrap="square" rtlCol="0">
            <a:spAutoFit/>
          </a:bodyPr>
          <a:lstStyle/>
          <a:p>
            <a:r>
              <a:rPr lang="en-US" altLang="zh-CN" sz="1600" dirty="0"/>
              <a:t>A</a:t>
            </a:r>
            <a:r>
              <a:rPr lang="zh-CN" altLang="en-US" sz="1600" dirty="0"/>
              <a:t>的特征信息</a:t>
            </a:r>
            <a:r>
              <a:rPr lang="en-US" altLang="zh-CN" sz="1600" dirty="0"/>
              <a:t>B &amp; </a:t>
            </a:r>
            <a:r>
              <a:rPr lang="en-US" altLang="zh-CN" sz="1600" dirty="0" err="1"/>
              <a:t>HashA</a:t>
            </a:r>
            <a:endParaRPr lang="en-US" altLang="zh-CN" sz="1600" dirty="0"/>
          </a:p>
        </p:txBody>
      </p:sp>
      <p:sp>
        <p:nvSpPr>
          <p:cNvPr id="17" name="文本框 16"/>
          <p:cNvSpPr txBox="1"/>
          <p:nvPr/>
        </p:nvSpPr>
        <p:spPr>
          <a:xfrm>
            <a:off x="8832850" y="1816100"/>
            <a:ext cx="3110865" cy="583565"/>
          </a:xfrm>
          <a:prstGeom prst="rect">
            <a:avLst/>
          </a:prstGeom>
          <a:noFill/>
        </p:spPr>
        <p:txBody>
          <a:bodyPr wrap="square" rtlCol="0">
            <a:spAutoFit/>
          </a:bodyPr>
          <a:lstStyle/>
          <a:p>
            <a:r>
              <a:rPr lang="zh-CN" altLang="en-US" sz="1600" dirty="0">
                <a:solidFill>
                  <a:srgbClr val="FF0000"/>
                </a:solidFill>
              </a:rPr>
              <a:t>部分信息</a:t>
            </a:r>
            <a:r>
              <a:rPr lang="en-US" altLang="zh-CN" sz="1600" dirty="0">
                <a:solidFill>
                  <a:srgbClr val="FF0000"/>
                </a:solidFill>
              </a:rPr>
              <a:t>B</a:t>
            </a:r>
            <a:r>
              <a:rPr lang="zh-CN" altLang="en-US" sz="1600" dirty="0"/>
              <a:t>：</a:t>
            </a:r>
            <a:r>
              <a:rPr lang="en-US" altLang="zh-CN" sz="1600" dirty="0"/>
              <a:t>A</a:t>
            </a:r>
            <a:r>
              <a:rPr lang="zh-CN" altLang="en-US" sz="1600" dirty="0"/>
              <a:t>的模态信息，大小信息，时间戳信息等特征信息</a:t>
            </a:r>
          </a:p>
        </p:txBody>
      </p:sp>
      <p:sp>
        <p:nvSpPr>
          <p:cNvPr id="18" name="文本框 17"/>
          <p:cNvSpPr txBox="1"/>
          <p:nvPr/>
        </p:nvSpPr>
        <p:spPr>
          <a:xfrm>
            <a:off x="3205480" y="3429000"/>
            <a:ext cx="2858770" cy="338554"/>
          </a:xfrm>
          <a:prstGeom prst="rect">
            <a:avLst/>
          </a:prstGeom>
          <a:noFill/>
        </p:spPr>
        <p:txBody>
          <a:bodyPr wrap="square" rtlCol="0">
            <a:spAutoFit/>
          </a:bodyPr>
          <a:lstStyle/>
          <a:p>
            <a:r>
              <a:rPr lang="zh-CN" altLang="en-US" sz="1600" dirty="0"/>
              <a:t>对</a:t>
            </a:r>
            <a:r>
              <a:rPr lang="en-US" altLang="zh-CN" sz="1600" dirty="0"/>
              <a:t>A</a:t>
            </a:r>
            <a:r>
              <a:rPr lang="zh-CN" altLang="en-US" sz="1600" dirty="0"/>
              <a:t>的随机信息</a:t>
            </a:r>
            <a:r>
              <a:rPr lang="en-US" altLang="zh-CN" sz="1600" dirty="0"/>
              <a:t>C</a:t>
            </a:r>
            <a:r>
              <a:rPr lang="zh-CN" altLang="en-US" sz="1600" dirty="0"/>
              <a:t>，规则信息</a:t>
            </a:r>
            <a:r>
              <a:rPr lang="en-US" altLang="zh-CN" sz="1600" dirty="0"/>
              <a:t>D</a:t>
            </a:r>
          </a:p>
        </p:txBody>
      </p:sp>
      <p:sp>
        <p:nvSpPr>
          <p:cNvPr id="26" name="文本框 25"/>
          <p:cNvSpPr txBox="1"/>
          <p:nvPr>
            <p:custDataLst>
              <p:tags r:id="rId8"/>
            </p:custDataLst>
          </p:nvPr>
        </p:nvSpPr>
        <p:spPr>
          <a:xfrm>
            <a:off x="8832850" y="2700655"/>
            <a:ext cx="3110865" cy="583565"/>
          </a:xfrm>
          <a:prstGeom prst="rect">
            <a:avLst/>
          </a:prstGeom>
          <a:noFill/>
        </p:spPr>
        <p:txBody>
          <a:bodyPr wrap="square" rtlCol="0">
            <a:spAutoFit/>
          </a:bodyPr>
          <a:lstStyle/>
          <a:p>
            <a:r>
              <a:rPr lang="zh-CN" altLang="en-US" sz="1600">
                <a:solidFill>
                  <a:srgbClr val="FF0000"/>
                </a:solidFill>
              </a:rPr>
              <a:t>随机信息</a:t>
            </a:r>
            <a:r>
              <a:rPr lang="en-US" altLang="zh-CN" sz="1600">
                <a:solidFill>
                  <a:srgbClr val="FF0000"/>
                </a:solidFill>
              </a:rPr>
              <a:t>C</a:t>
            </a:r>
            <a:r>
              <a:rPr lang="zh-CN" altLang="en-US" sz="1600"/>
              <a:t>：和</a:t>
            </a:r>
            <a:r>
              <a:rPr lang="en-US" altLang="zh-CN" sz="1600"/>
              <a:t>A</a:t>
            </a:r>
            <a:r>
              <a:rPr lang="zh-CN" altLang="en-US" sz="1600"/>
              <a:t>相同模态的随机内容</a:t>
            </a:r>
          </a:p>
        </p:txBody>
      </p:sp>
      <p:sp>
        <p:nvSpPr>
          <p:cNvPr id="27" name="文本框 26"/>
          <p:cNvSpPr txBox="1"/>
          <p:nvPr>
            <p:custDataLst>
              <p:tags r:id="rId9"/>
            </p:custDataLst>
          </p:nvPr>
        </p:nvSpPr>
        <p:spPr>
          <a:xfrm>
            <a:off x="8832850" y="3585210"/>
            <a:ext cx="3110865" cy="583565"/>
          </a:xfrm>
          <a:prstGeom prst="rect">
            <a:avLst/>
          </a:prstGeom>
          <a:noFill/>
        </p:spPr>
        <p:txBody>
          <a:bodyPr wrap="square" rtlCol="0">
            <a:spAutoFit/>
          </a:bodyPr>
          <a:lstStyle/>
          <a:p>
            <a:r>
              <a:rPr lang="zh-CN" altLang="en-US" sz="1600">
                <a:solidFill>
                  <a:srgbClr val="FF0000"/>
                </a:solidFill>
              </a:rPr>
              <a:t>随机信息</a:t>
            </a:r>
            <a:r>
              <a:rPr lang="en-US" altLang="zh-CN" sz="1600">
                <a:solidFill>
                  <a:srgbClr val="FF0000"/>
                </a:solidFill>
              </a:rPr>
              <a:t>D</a:t>
            </a:r>
            <a:r>
              <a:rPr lang="zh-CN" altLang="en-US" sz="1600"/>
              <a:t>：将随机信息</a:t>
            </a:r>
            <a:r>
              <a:rPr lang="en-US" altLang="zh-CN" sz="1600"/>
              <a:t>C</a:t>
            </a:r>
            <a:r>
              <a:rPr lang="zh-CN" altLang="en-US" sz="1600"/>
              <a:t>插入隐私信息</a:t>
            </a:r>
            <a:r>
              <a:rPr lang="en-US" altLang="zh-CN" sz="1600"/>
              <a:t>A</a:t>
            </a:r>
            <a:r>
              <a:rPr lang="zh-CN" altLang="en-US" sz="1600"/>
              <a:t>的规则信息</a:t>
            </a:r>
          </a:p>
        </p:txBody>
      </p:sp>
      <p:sp>
        <p:nvSpPr>
          <p:cNvPr id="38" name="圆角矩形 37"/>
          <p:cNvSpPr/>
          <p:nvPr>
            <p:custDataLst>
              <p:tags r:id="rId10"/>
            </p:custDataLst>
          </p:nvPr>
        </p:nvSpPr>
        <p:spPr>
          <a:xfrm>
            <a:off x="6416993" y="5427345"/>
            <a:ext cx="1791335" cy="387985"/>
          </a:xfrm>
          <a:prstGeom prst="roundRect">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1400"/>
              <a:t>信息</a:t>
            </a:r>
            <a:r>
              <a:rPr lang="en-US" altLang="zh-CN" sz="1400"/>
              <a:t>C,</a:t>
            </a:r>
            <a:r>
              <a:rPr lang="zh-CN" altLang="en-US" sz="1400"/>
              <a:t>信息</a:t>
            </a:r>
            <a:r>
              <a:rPr lang="en-US" altLang="zh-CN" sz="1400"/>
              <a:t>D</a:t>
            </a:r>
          </a:p>
        </p:txBody>
      </p:sp>
      <p:sp>
        <p:nvSpPr>
          <p:cNvPr id="39" name="圆角矩形 38"/>
          <p:cNvSpPr/>
          <p:nvPr>
            <p:custDataLst>
              <p:tags r:id="rId11"/>
            </p:custDataLst>
          </p:nvPr>
        </p:nvSpPr>
        <p:spPr>
          <a:xfrm>
            <a:off x="1061720" y="3646170"/>
            <a:ext cx="1791335" cy="387985"/>
          </a:xfrm>
          <a:prstGeom prst="roundRect">
            <a:avLst/>
          </a:prstGeom>
          <a:solidFill>
            <a:schemeClr val="bg2">
              <a:lumMod val="90000"/>
            </a:schemeClr>
          </a:solidFill>
          <a:ln>
            <a:solidFill>
              <a:schemeClr val="bg2">
                <a:lumMod val="9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400"/>
              <a:t>A`</a:t>
            </a:r>
          </a:p>
        </p:txBody>
      </p:sp>
      <p:sp>
        <p:nvSpPr>
          <p:cNvPr id="40" name="文本框 39"/>
          <p:cNvSpPr txBox="1"/>
          <p:nvPr>
            <p:custDataLst>
              <p:tags r:id="rId12"/>
            </p:custDataLst>
          </p:nvPr>
        </p:nvSpPr>
        <p:spPr>
          <a:xfrm>
            <a:off x="8832850" y="4469765"/>
            <a:ext cx="3110865" cy="583565"/>
          </a:xfrm>
          <a:prstGeom prst="rect">
            <a:avLst/>
          </a:prstGeom>
          <a:noFill/>
        </p:spPr>
        <p:txBody>
          <a:bodyPr wrap="square" rtlCol="0">
            <a:spAutoFit/>
          </a:bodyPr>
          <a:lstStyle/>
          <a:p>
            <a:r>
              <a:rPr lang="zh-CN" altLang="en-US" sz="1600">
                <a:solidFill>
                  <a:srgbClr val="FF0000"/>
                </a:solidFill>
              </a:rPr>
              <a:t>随机信息</a:t>
            </a:r>
            <a:r>
              <a:rPr lang="en-US" altLang="zh-CN" sz="1600">
                <a:solidFill>
                  <a:srgbClr val="FF0000"/>
                </a:solidFill>
              </a:rPr>
              <a:t>E</a:t>
            </a:r>
            <a:r>
              <a:rPr lang="zh-CN" altLang="en-US" sz="1600"/>
              <a:t>：将随机信息</a:t>
            </a:r>
            <a:r>
              <a:rPr lang="en-US" altLang="zh-CN" sz="1600"/>
              <a:t>C</a:t>
            </a:r>
            <a:r>
              <a:rPr lang="zh-CN" altLang="en-US" sz="1600"/>
              <a:t>按照规则</a:t>
            </a:r>
            <a:r>
              <a:rPr lang="en-US" altLang="zh-CN" sz="1600"/>
              <a:t>D</a:t>
            </a:r>
            <a:r>
              <a:rPr lang="zh-CN" altLang="en-US" sz="1600"/>
              <a:t>插入到</a:t>
            </a:r>
            <a:r>
              <a:rPr lang="en-US" altLang="zh-CN" sz="1600"/>
              <a:t>A</a:t>
            </a:r>
            <a:r>
              <a:rPr lang="zh-CN" altLang="en-US" sz="1600"/>
              <a:t>中的结果</a:t>
            </a:r>
          </a:p>
        </p:txBody>
      </p:sp>
      <p:sp>
        <p:nvSpPr>
          <p:cNvPr id="41" name="圆角矩形 40"/>
          <p:cNvSpPr/>
          <p:nvPr>
            <p:custDataLst>
              <p:tags r:id="rId13"/>
            </p:custDataLst>
          </p:nvPr>
        </p:nvSpPr>
        <p:spPr>
          <a:xfrm>
            <a:off x="1061720" y="4998085"/>
            <a:ext cx="1791335" cy="387985"/>
          </a:xfrm>
          <a:prstGeom prst="roundRect">
            <a:avLst/>
          </a:prstGeom>
          <a:solidFill>
            <a:schemeClr val="bg2">
              <a:lumMod val="90000"/>
            </a:schemeClr>
          </a:solidFill>
          <a:ln>
            <a:solidFill>
              <a:schemeClr val="bg2">
                <a:lumMod val="9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400"/>
              <a:t>A`</a:t>
            </a:r>
          </a:p>
        </p:txBody>
      </p:sp>
      <p:sp>
        <p:nvSpPr>
          <p:cNvPr id="42" name="文本框 41"/>
          <p:cNvSpPr txBox="1"/>
          <p:nvPr>
            <p:custDataLst>
              <p:tags r:id="rId14"/>
            </p:custDataLst>
          </p:nvPr>
        </p:nvSpPr>
        <p:spPr>
          <a:xfrm>
            <a:off x="8832850" y="5354320"/>
            <a:ext cx="3110865" cy="583565"/>
          </a:xfrm>
          <a:prstGeom prst="rect">
            <a:avLst/>
          </a:prstGeom>
          <a:noFill/>
        </p:spPr>
        <p:txBody>
          <a:bodyPr wrap="square" rtlCol="0">
            <a:spAutoFit/>
          </a:bodyPr>
          <a:lstStyle/>
          <a:p>
            <a:r>
              <a:rPr lang="zh-CN" altLang="en-US" sz="1600">
                <a:solidFill>
                  <a:srgbClr val="FF0000"/>
                </a:solidFill>
              </a:rPr>
              <a:t>随机信息</a:t>
            </a:r>
            <a:r>
              <a:rPr lang="en-US" altLang="zh-CN" sz="1600">
                <a:solidFill>
                  <a:srgbClr val="FF0000"/>
                </a:solidFill>
              </a:rPr>
              <a:t>A`</a:t>
            </a:r>
            <a:r>
              <a:rPr lang="zh-CN" altLang="en-US" sz="1600"/>
              <a:t>：</a:t>
            </a:r>
            <a:r>
              <a:rPr lang="en-US" altLang="zh-CN" sz="1600"/>
              <a:t>A`</a:t>
            </a:r>
            <a:r>
              <a:rPr lang="zh-CN" altLang="en-US" sz="1600"/>
              <a:t>经过散列函数后的散列值</a:t>
            </a:r>
          </a:p>
        </p:txBody>
      </p:sp>
      <p:sp>
        <p:nvSpPr>
          <p:cNvPr id="44" name="圆角矩形 43"/>
          <p:cNvSpPr/>
          <p:nvPr/>
        </p:nvSpPr>
        <p:spPr>
          <a:xfrm>
            <a:off x="6349365" y="2399665"/>
            <a:ext cx="1822450" cy="2064385"/>
          </a:xfrm>
          <a:prstGeom prst="roundRect">
            <a:avLst/>
          </a:prstGeom>
          <a:solidFill>
            <a:schemeClr val="bg2">
              <a:lumMod val="9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dirty="0"/>
              <a:t>算法处理</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Dg1NzI2MzNjNjBiNGYzYTIwOWExYWM4NWUyMTQzNjg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SHADOW_SCHEMECOLOR_INDEX_BRIGHTNESS" val="-0.5"/>
  <p:tag name="KSO_WM_UNIT_SHADOW_SCHEMECOLOR_INDEX" val="14"/>
  <p:tag name="KSO_WM_UNIT_TEXT_FILL_FORE_SCHEMECOLOR_INDEX_BRIGHTNESS" val="0"/>
  <p:tag name="KSO_WM_UNIT_TEXT_FILL_FORE_SCHEMECOLOR_INDEX" val="2"/>
  <p:tag name="KSO_WM_UNIT_TEXT_FILL_TYPE" val="1"/>
  <p:tag name="KSO_WM_BEAUTIFY_FLAG" val="#wm#"/>
  <p:tag name="KSO_WM_UNIT_HIGHLIGHT" val="0"/>
  <p:tag name="KSO_WM_UNIT_COMPATIBLE" val="0"/>
  <p:tag name="KSO_WM_UNIT_DIAGRAM_ISNUMVISUAL" val="0"/>
  <p:tag name="KSO_WM_UNIT_DIAGRAM_ISREFERUNIT" val="0"/>
  <p:tag name="KSO_WM_UNIT_ID" val="_4*i*1"/>
  <p:tag name="KSO_WM_UNIT_LAYERLEVEL" val="1"/>
  <p:tag name="KSO_WM_TAG_VERSION" val="1.0"/>
  <p:tag name="KSO_WM_UNIT_TYPE" val="i"/>
  <p:tag name="KSO_WM_UNIT_INDEX" val="1"/>
</p:tagLst>
</file>

<file path=ppt/tags/tag10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SHADOW_SCHEMECOLOR_INDEX_BRIGHTNESS" val="-0.5"/>
  <p:tag name="KSO_WM_UNIT_SHADOW_SCHEMECOLOR_INDEX" val="14"/>
  <p:tag name="KSO_WM_UNIT_TEXT_FILL_FORE_SCHEMECOLOR_INDEX_BRIGHTNESS" val="0"/>
  <p:tag name="KSO_WM_UNIT_TEXT_FILL_FORE_SCHEMECOLOR_INDEX" val="2"/>
  <p:tag name="KSO_WM_UNIT_TEXT_FILL_TYPE" val="1"/>
  <p:tag name="KSO_WM_BEAUTIFY_FLAG" val="#wm#"/>
  <p:tag name="KSO_WM_UNIT_HIGHLIGHT" val="0"/>
  <p:tag name="KSO_WM_UNIT_COMPATIBLE" val="0"/>
  <p:tag name="KSO_WM_UNIT_DIAGRAM_ISNUMVISUAL" val="0"/>
  <p:tag name="KSO_WM_UNIT_DIAGRAM_ISREFERUNIT" val="0"/>
  <p:tag name="KSO_WM_UNIT_ID" val="_4*i*2"/>
  <p:tag name="KSO_WM_UNIT_LAYERLEVEL" val="1"/>
  <p:tag name="KSO_WM_TAG_VERSION" val="1.0"/>
  <p:tag name="KSO_WM_UNIT_TYPE" val="i"/>
  <p:tag name="KSO_WM_UNIT_INDEX" val="2"/>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3"/>
  <p:tag name="KSO_WM_UNIT_LAYERLEVEL" val="1"/>
  <p:tag name="KSO_WM_TAG_VERSION" val="1.0"/>
  <p:tag name="KSO_WM_UNIT_TYPE" val="i"/>
  <p:tag name="KSO_WM_UNIT_INDEX" val="3"/>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4"/>
  <p:tag name="KSO_WM_UNIT_LAYERLEVEL" val="1"/>
  <p:tag name="KSO_WM_TAG_VERSION" val="1.0"/>
  <p:tag name="KSO_WM_UNIT_CONTENT_GROUP_TYPE" val="contentchip"/>
  <p:tag name="KSO_WM_UNIT_TYPE" val="i"/>
  <p:tag name="KSO_WM_UNIT_INDEX" val="4"/>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5"/>
  <p:tag name="KSO_WM_UNIT_LAYERLEVEL" val="1"/>
  <p:tag name="KSO_WM_TAG_VERSION" val="1.0"/>
  <p:tag name="KSO_WM_UNIT_TYPE" val="i"/>
  <p:tag name="KSO_WM_UNIT_INDEX" val="5"/>
</p:tagLst>
</file>

<file path=ppt/tags/tag107.xml><?xml version="1.0" encoding="utf-8"?>
<p:tagLst xmlns:a="http://schemas.openxmlformats.org/drawingml/2006/main" xmlns:r="http://schemas.openxmlformats.org/officeDocument/2006/relationships" xmlns:p="http://schemas.openxmlformats.org/presentationml/2006/main">
  <p:tag name="KSO_WM_UNIT_PRESET_TEXT" val="01"/>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_4*e*1"/>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添加章节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1.0"/>
  <p:tag name="KSO_WM_BEAUTIFY_FLAG" val="#wm#"/>
  <p:tag name="KSO_WM_UNIT_CONTENT_GROUP_TYPE" val="contentchip"/>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5*f*1"/>
  <p:tag name="KSO_WM_UNIT_LAYERLEVEL" val="1"/>
  <p:tag name="KSO_WM_TAG_VERSION" val="1.0"/>
  <p:tag name="KSO_WM_BEAUTIFY_FLAG" val="#wm#"/>
  <p:tag name="KSO_WM_UNIT_PRESET_TEXT" val="单击此处编辑母版文本样式&#10;第二级&#10;第三级&#10;第四级&#10;第五级"/>
</p:tagLst>
</file>

<file path=ppt/tags/tag113.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2"/>
  <p:tag name="KSO_WM_UNIT_ID" val="_5*f*2"/>
  <p:tag name="KSO_WM_UNIT_LAYERLEVEL" val="1"/>
  <p:tag name="KSO_WM_TAG_VERSION" val="1.0"/>
  <p:tag name="KSO_WM_BEAUTIFY_FLAG" val="#wm#"/>
  <p:tag name="KSO_WM_UNIT_PRESET_TEXT" val="单击此处编辑母版文本样式&#10;第二级&#10;第三级&#10;第四级&#10;第五级"/>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5*i*1"/>
  <p:tag name="KSO_WM_UNIT_LAYERLEVEL" val="1"/>
  <p:tag name="KSO_WM_TAG_VERSION" val="1.0"/>
  <p:tag name="KSO_WM_UNIT_TYPE" val="i"/>
  <p:tag name="KSO_WM_UNIT_INDEX" val="1"/>
  <p:tag name="KSO_WM_UNIT_CONTENT_GROUP_TYPE" val="titlestyle"/>
</p:tagLst>
</file>

<file path=ppt/tags/tag11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正文页-预设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5*a*1"/>
  <p:tag name="KSO_WM_UNIT_LAYERLEVEL" val="1"/>
  <p:tag name="KSO_WM_TAG_VERSION" val="1.0"/>
  <p:tag name="KSO_WM_BEAUTIFY_FLAG" val="#wm#"/>
  <p:tag name="KSO_WM_UNIT_CONTENT_GROUP_TYPE" val="titlestyle"/>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h_f"/>
  <p:tag name="KSO_WM_UNIT_INDEX" val="2_1"/>
  <p:tag name="KSO_WM_UNIT_ID" val="_6*h_f*2_1"/>
  <p:tag name="KSO_WM_UNIT_LAYERLEVEL" val="1_1"/>
  <p:tag name="KSO_WM_TAG_VERSION" val="1.0"/>
  <p:tag name="KSO_WM_BEAUTIFY_FLAG" val="#wm#"/>
  <p:tag name="KSO_WM_UNIT_PRESET_TEXT" val="单击此处编辑母版文本样式&#10;第二级&#10;第三级&#10;第四级&#10;第五级"/>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添加小标题"/>
  <p:tag name="KSO_WM_UNIT_NOCLEAR" val="0"/>
  <p:tag name="KSO_WM_UNIT_VALUE" val="10"/>
  <p:tag name="KSO_WM_UNIT_HIGHLIGHT" val="0"/>
  <p:tag name="KSO_WM_UNIT_COMPATIBLE" val="0"/>
  <p:tag name="KSO_WM_UNIT_DIAGRAM_ISNUMVISUAL" val="0"/>
  <p:tag name="KSO_WM_UNIT_DIAGRAM_ISREFERUNIT" val="0"/>
  <p:tag name="KSO_WM_UNIT_TYPE" val="h_a"/>
  <p:tag name="KSO_WM_UNIT_INDEX" val="2_1"/>
  <p:tag name="KSO_WM_UNIT_ID" val="_6*h_a*2_1"/>
  <p:tag name="KSO_WM_UNIT_LAYERLEVEL" val="1_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h_f"/>
  <p:tag name="KSO_WM_UNIT_INDEX" val="1_1"/>
  <p:tag name="KSO_WM_UNIT_ID" val="_6*h_f*1_1"/>
  <p:tag name="KSO_WM_UNIT_LAYERLEVEL" val="1_1"/>
  <p:tag name="KSO_WM_TAG_VERSION" val="1.0"/>
  <p:tag name="KSO_WM_BEAUTIFY_FLAG" val="#wm#"/>
  <p:tag name="KSO_WM_UNIT_PRESET_TEXT" val="单击此处编辑母版文本样式&#10;第二级&#10;第三级&#10;第四级&#10;第五级"/>
</p:tagLst>
</file>

<file path=ppt/tags/tag12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添加小标题"/>
  <p:tag name="KSO_WM_UNIT_NOCLEAR" val="0"/>
  <p:tag name="KSO_WM_UNIT_VALUE" val="10"/>
  <p:tag name="KSO_WM_UNIT_HIGHLIGHT" val="0"/>
  <p:tag name="KSO_WM_UNIT_COMPATIBLE" val="0"/>
  <p:tag name="KSO_WM_UNIT_DIAGRAM_ISNUMVISUAL" val="0"/>
  <p:tag name="KSO_WM_UNIT_DIAGRAM_ISREFERUNIT" val="0"/>
  <p:tag name="KSO_WM_UNIT_TYPE" val="h_a"/>
  <p:tag name="KSO_WM_UNIT_INDEX" val="1_1"/>
  <p:tag name="KSO_WM_UNIT_ID" val="_6*h_a*1_1"/>
  <p:tag name="KSO_WM_UNIT_LAYERLEVEL" val="1_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6*i*1"/>
  <p:tag name="KSO_WM_UNIT_LAYERLEVEL" val="1"/>
  <p:tag name="KSO_WM_TAG_VERSION" val="1.0"/>
  <p:tag name="KSO_WM_UNIT_TYPE" val="i"/>
  <p:tag name="KSO_WM_UNIT_INDEX" val="1"/>
  <p:tag name="KSO_WM_UNIT_CONTENT_GROUP_TYPE" val="titlestyle"/>
</p:tagLst>
</file>

<file path=ppt/tags/tag12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正文页-预设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6*a*1"/>
  <p:tag name="KSO_WM_UNIT_LAYERLEVEL" val="1"/>
  <p:tag name="KSO_WM_TAG_VERSION" val="1.0"/>
  <p:tag name="KSO_WM_BEAUTIFY_FLAG" val="#wm#"/>
  <p:tag name="KSO_WM_UNIT_CONTENT_GROUP_TYPE" val="titlestyle"/>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7*i*1"/>
  <p:tag name="KSO_WM_UNIT_LAYERLEVEL" val="1"/>
  <p:tag name="KSO_WM_TAG_VERSION" val="1.0"/>
  <p:tag name="KSO_WM_UNIT_TYPE" val="i"/>
  <p:tag name="KSO_WM_UNIT_INDEX" val="1"/>
  <p:tag name="KSO_WM_UNIT_CONTENT_GROUP_TYPE" val="titlestyle"/>
</p:tagLst>
</file>

<file path=ppt/tags/tag12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正文页-预设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7*a*1"/>
  <p:tag name="KSO_WM_UNIT_LAYERLEVEL" val="1"/>
  <p:tag name="KSO_WM_TAG_VERSION" val="1.0"/>
  <p:tag name="KSO_WM_BEAUTIFY_FLAG" val="#wm#"/>
  <p:tag name="KSO_WM_UNIT_CONTENT_GROUP_TYPE" val="titlestyle"/>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8*i*1"/>
  <p:tag name="KSO_WM_UNIT_LAYERLEVEL" val="1"/>
  <p:tag name="KSO_WM_TAG_VERSION" val="1.0"/>
  <p:tag name="KSO_WM_UNIT_TYPE" val="i"/>
  <p:tag name="KSO_WM_UNIT_INDEX" val="1"/>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9*f*1"/>
  <p:tag name="KSO_WM_UNIT_LAYERLEVEL" val="1"/>
  <p:tag name="KSO_WM_TAG_VERSION" val="1.0"/>
  <p:tag name="KSO_WM_BEAUTIFY_FLAG" val="#wm#"/>
  <p:tag name="KSO_WM_UNIT_PRESET_TEXT" val="单击此处编辑母版文本样式&#10;第二级&#10;第三级&#10;第四级&#10;第五级"/>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9*i*1"/>
  <p:tag name="KSO_WM_UNIT_LAYERLEVEL" val="1"/>
  <p:tag name="KSO_WM_TAG_VERSION" val="1.0"/>
  <p:tag name="KSO_WM_UNIT_TYPE" val="i"/>
  <p:tag name="KSO_WM_UNIT_INDEX" val="1"/>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0*i*1"/>
  <p:tag name="KSO_WM_UNIT_LAYERLEVEL" val="1"/>
  <p:tag name="KSO_WM_TAG_VERSION" val="1.0"/>
  <p:tag name="KSO_WM_UNIT_CONTENT_GROUP_TYPE" val="titlestyle"/>
  <p:tag name="KSO_WM_UNIT_TYPE" val="i"/>
  <p:tag name="KSO_WM_UNIT_INDEX" val="1"/>
</p:tagLst>
</file>

<file path=ppt/tags/tag14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选择预设副标题"/>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_10*b*1"/>
  <p:tag name="KSO_WM_UNIT_LAYERLEVEL" val="1"/>
  <p:tag name="KSO_WM_TAG_VERSION" val="1.0"/>
  <p:tag name="KSO_WM_BEAUTIFY_FLAG" val="#wm#"/>
  <p:tag name="KSO_WM_UNIT_CONTENT_GROUP_TYPE" val="titlestyle"/>
</p:tagLst>
</file>

<file path=ppt/tags/tag14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正文页-预设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0*a*1"/>
  <p:tag name="KSO_WM_UNIT_LAYERLEVEL" val="1"/>
  <p:tag name="KSO_WM_TAG_VERSION" val="1.0"/>
  <p:tag name="KSO_WM_BEAUTIFY_FLAG" val="#wm#"/>
  <p:tag name="KSO_WM_UNIT_CONTENT_GROUP_TYPE" val="titlestyle"/>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1"/>
  <p:tag name="KSO_WM_UNIT_LAYERLEVEL" val="1"/>
  <p:tag name="KSO_WM_TAG_VERSION" val="1.0"/>
  <p:tag name="KSO_WM_UNIT_TYPE" val="i"/>
  <p:tag name="KSO_WM_UNIT_INDEX" val="1"/>
</p:tagLst>
</file>

<file path=ppt/tags/tag14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SHADOW_SCHEMECOLOR_INDEX_BRIGHTNESS" val="-0.5"/>
  <p:tag name="KSO_WM_UNIT_SHADOW_SCHEMECOLOR_INDEX" val="14"/>
  <p:tag name="KSO_WM_UNIT_TEXT_FILL_FORE_SCHEMECOLOR_INDEX_BRIGHTNESS" val="0"/>
  <p:tag name="KSO_WM_UNIT_TEXT_FILL_FORE_SCHEMECOLOR_INDEX" val="2"/>
  <p:tag name="KSO_WM_UNIT_TEXT_FILL_TYPE" val="1"/>
  <p:tag name="KSO_WM_BEAUTIFY_FLAG" val="#wm#"/>
  <p:tag name="KSO_WM_UNIT_HIGHLIGHT" val="0"/>
  <p:tag name="KSO_WM_UNIT_COMPATIBLE" val="0"/>
  <p:tag name="KSO_WM_UNIT_DIAGRAM_ISNUMVISUAL" val="0"/>
  <p:tag name="KSO_WM_UNIT_DIAGRAM_ISREFERUNIT" val="0"/>
  <p:tag name="KSO_WM_UNIT_ID" val="_11*i*2"/>
  <p:tag name="KSO_WM_UNIT_LAYERLEVEL" val="1"/>
  <p:tag name="KSO_WM_TAG_VERSION" val="1.0"/>
  <p:tag name="KSO_WM_UNIT_TYPE" val="i"/>
  <p:tag name="KSO_WM_UNIT_INDEX" val="2"/>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SHADOW_SCHEMECOLOR_INDEX_BRIGHTNESS" val="-0.5"/>
  <p:tag name="KSO_WM_UNIT_SHADOW_SCHEMECOLOR_INDEX" val="14"/>
  <p:tag name="KSO_WM_UNIT_TEXT_FILL_FORE_SCHEMECOLOR_INDEX_BRIGHTNESS" val="0"/>
  <p:tag name="KSO_WM_UNIT_TEXT_FILL_FORE_SCHEMECOLOR_INDEX" val="2"/>
  <p:tag name="KSO_WM_UNIT_TEXT_FILL_TYPE" val="1"/>
  <p:tag name="KSO_WM_BEAUTIFY_FLAG" val="#wm#"/>
  <p:tag name="KSO_WM_UNIT_HIGHLIGHT" val="0"/>
  <p:tag name="KSO_WM_UNIT_COMPATIBLE" val="0"/>
  <p:tag name="KSO_WM_UNIT_DIAGRAM_ISNUMVISUAL" val="0"/>
  <p:tag name="KSO_WM_UNIT_DIAGRAM_ISREFERUNIT" val="0"/>
  <p:tag name="KSO_WM_UNIT_ID" val="_11*i*3"/>
  <p:tag name="KSO_WM_UNIT_LAYERLEVEL" val="1"/>
  <p:tag name="KSO_WM_TAG_VERSION" val="1.0"/>
  <p:tag name="KSO_WM_UNIT_TYPE" val="i"/>
  <p:tag name="KSO_WM_UNIT_INDEX" val="3"/>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4"/>
  <p:tag name="KSO_WM_UNIT_LAYERLEVEL" val="1"/>
  <p:tag name="KSO_WM_TAG_VERSION" val="1.0"/>
  <p:tag name="KSO_WM_UNIT_CONTENT_GROUP_TYPE" val="contentchip"/>
  <p:tag name="KSO_WM_UNIT_TYPE" val="i"/>
  <p:tag name="KSO_WM_UNIT_INDEX" val="4"/>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5"/>
  <p:tag name="KSO_WM_UNIT_LAYERLEVEL" val="1"/>
  <p:tag name="KSO_WM_TAG_VERSION" val="1.0"/>
  <p:tag name="KSO_WM_UNIT_TYPE" val="i"/>
  <p:tag name="KSO_WM_UNIT_INDEX" val="5"/>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6"/>
  <p:tag name="KSO_WM_UNIT_LAYERLEVEL" val="1"/>
  <p:tag name="KSO_WM_TAG_VERSION" val="1.0"/>
  <p:tag name="KSO_WM_UNIT_TYPE" val="i"/>
  <p:tag name="KSO_WM_UNIT_INDEX" val="6"/>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7"/>
  <p:tag name="KSO_WM_UNIT_LAYERLEVEL" val="1"/>
  <p:tag name="KSO_WM_TAG_VERSION" val="1.0"/>
  <p:tag name="KSO_WM_UNIT_TYPE" val="i"/>
  <p:tag name="KSO_WM_UNIT_INDEX" val="7"/>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8"/>
  <p:tag name="KSO_WM_UNIT_LAYERLEVEL" val="1"/>
  <p:tag name="KSO_WM_TAG_VERSION" val="1.0"/>
  <p:tag name="KSO_WM_UNIT_CONTENT_GROUP_TYPE" val="contentchip"/>
  <p:tag name="KSO_WM_UNIT_TYPE" val="i"/>
  <p:tag name="KSO_WM_UNIT_INDEX" val="8"/>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9"/>
  <p:tag name="KSO_WM_UNIT_LAYERLEVEL" val="1"/>
  <p:tag name="KSO_WM_TAG_VERSION" val="1.0"/>
  <p:tag name="KSO_WM_UNIT_CONTENT_GROUP_TYPE" val="contentchip"/>
  <p:tag name="KSO_WM_UNIT_TYPE" val="i"/>
  <p:tag name="KSO_WM_UNIT_INDEX" val="9"/>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10"/>
  <p:tag name="KSO_WM_UNIT_LAYERLEVEL" val="1"/>
  <p:tag name="KSO_WM_TAG_VERSION" val="1.0"/>
  <p:tag name="KSO_WM_UNIT_CONTENT_GROUP_TYPE" val="contentchip"/>
  <p:tag name="KSO_WM_UNIT_TYPE" val="i"/>
  <p:tag name="KSO_WM_UNIT_INDEX" val="10"/>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11"/>
  <p:tag name="KSO_WM_UNIT_LAYERLEVEL" val="1"/>
  <p:tag name="KSO_WM_TAG_VERSION" val="1.0"/>
  <p:tag name="KSO_WM_UNIT_TYPE" val="i"/>
  <p:tag name="KSO_WM_UNIT_INDEX" val="11"/>
</p:tagLst>
</file>

<file path=ppt/tags/tag159.xml><?xml version="1.0" encoding="utf-8"?>
<p:tagLst xmlns:a="http://schemas.openxmlformats.org/drawingml/2006/main" xmlns:r="http://schemas.openxmlformats.org/officeDocument/2006/relationships" xmlns:p="http://schemas.openxmlformats.org/presentationml/2006/main">
  <p:tag name="KSO_WM_UNIT_SUBTYPE" val="b"/>
  <p:tag name="KSO_WM_UNIT_PRESET_TEXT" val="汇报人：稻小壳"/>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11*f*1"/>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THANK  YOU"/>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1*a*1"/>
  <p:tag name="KSO_WM_UNIT_LAYERLEVEL" val="1"/>
  <p:tag name="KSO_WM_TAG_VERSION" val="1.0"/>
  <p:tag name="KSO_WM_BEAUTIFY_FLAG" val="#wm#"/>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SLIDE_ID" val="custom20230314_1"/>
  <p:tag name="KSO_WM_TEMPLATE_SUBCATEGORY" val="29"/>
  <p:tag name="KSO_WM_TEMPLATE_MASTER_TYPE" val="0"/>
  <p:tag name="KSO_WM_TEMPLATE_COLOR_TYPE" val="0"/>
  <p:tag name="KSO_WM_SLIDE_ITEM_CNT" val="0"/>
  <p:tag name="KSO_WM_SLIDE_INDEX" val="1"/>
  <p:tag name="KSO_WM_TAG_VERSION" val="1.0"/>
  <p:tag name="KSO_WM_BEAUTIFY_FLAG" val="#wm#"/>
  <p:tag name="KSO_WM_TEMPLATE_CATEGORY" val="custom"/>
  <p:tag name="KSO_WM_TEMPLATE_INDEX" val="20230314"/>
  <p:tag name="KSO_WM_SLIDE_TYPE" val="title"/>
  <p:tag name="KSO_WM_SLIDE_SUBTYPE" val="pureTxt"/>
  <p:tag name="KSO_WM_SLIDE_LAYOUT" val="a_b_f"/>
  <p:tag name="KSO_WM_SLIDE_LAYOUT_CNT" val="1_1_1"/>
  <p:tag name="KSO_WM_SPECIAL_SOURCE" val="bdnull"/>
  <p:tag name="KSO_WM_TEMPLATE_THUMBS_INDEX" val="1、9"/>
  <p:tag name="KSO_WM_SLIDE_CONTENT_AREA" val="{&quot;left&quot;:&quot;173.7&quot;,&quot;top&quot;:&quot;78.5&quot;,&quot;width&quot;:&quot;702.55&quot;,&quot;height&quot;:&quot;350.15&quot;}"/>
  <p:tag name="KSO_WM_SLIDE_THEME_ID" val="3303413"/>
  <p:tag name="KSO_WM_SLIDE_THEME_NAME" val="蓝色极简几何图形"/>
</p:tagLst>
</file>

<file path=ppt/tags/tag165.xml><?xml version="1.0" encoding="utf-8"?>
<p:tagLst xmlns:a="http://schemas.openxmlformats.org/drawingml/2006/main" xmlns:r="http://schemas.openxmlformats.org/officeDocument/2006/relationships" xmlns:p="http://schemas.openxmlformats.org/presentationml/2006/main">
  <p:tag name="KSO_WM_UNIT_SUBTYPE" val="b"/>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314_1*f*1"/>
  <p:tag name="KSO_WM_TEMPLATE_CATEGORY" val="custom"/>
  <p:tag name="KSO_WM_TEMPLATE_INDEX" val="20230314"/>
  <p:tag name="KSO_WM_UNIT_LAYERLEVEL" val="1"/>
  <p:tag name="KSO_WM_TAG_VERSION" val="1.0"/>
  <p:tag name="KSO_WM_BEAUTIFY_FLAG" val="#wm#"/>
  <p:tag name="KSO_WM_UNIT_CONTENT_GROUP_TYPE" val="contentchip"/>
  <p:tag name="KSO_WM_UNIT_PRESET_TEXT" val="汇报人：WPS"/>
</p:tagLst>
</file>

<file path=ppt/tags/tag16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314_1*a*1"/>
  <p:tag name="KSO_WM_TEMPLATE_CATEGORY" val="custom"/>
  <p:tag name="KSO_WM_TEMPLATE_INDEX" val="20230314"/>
  <p:tag name="KSO_WM_UNIT_LAYERLEVEL" val="1"/>
  <p:tag name="KSO_WM_TAG_VERSION" val="1.0"/>
  <p:tag name="KSO_WM_BEAUTIFY_FLAG" val="#wm#"/>
  <p:tag name="KSO_WM_UNIT_CONTENT_GROUP_TYPE" val="contentchip"/>
  <p:tag name="KSO_WM_UNIT_PRESET_TEXT" val="单击添加文档标题"/>
</p:tagLst>
</file>

<file path=ppt/tags/tag167.xml><?xml version="1.0" encoding="utf-8"?>
<p:tagLst xmlns:a="http://schemas.openxmlformats.org/drawingml/2006/main" xmlns:r="http://schemas.openxmlformats.org/officeDocument/2006/relationships" xmlns:p="http://schemas.openxmlformats.org/presentationml/2006/main">
  <p:tag name="KSO_WM_SLIDE_ID" val="custom20230314_4"/>
  <p:tag name="KSO_WM_TEMPLATE_SUBCATEGORY" val="29"/>
  <p:tag name="KSO_WM_TEMPLATE_MASTER_TYPE" val="0"/>
  <p:tag name="KSO_WM_TEMPLATE_COLOR_TYPE" val="0"/>
  <p:tag name="KSO_WM_SLIDE_ITEM_CNT" val="4"/>
  <p:tag name="KSO_WM_SLIDE_INDEX" val="4"/>
  <p:tag name="KSO_WM_TAG_VERSION" val="1.0"/>
  <p:tag name="KSO_WM_BEAUTIFY_FLAG" val="#wm#"/>
  <p:tag name="KSO_WM_TEMPLATE_CATEGORY" val="custom"/>
  <p:tag name="KSO_WM_TEMPLATE_INDEX" val="20230314"/>
  <p:tag name="KSO_WM_SLIDE_TYPE" val="contents"/>
  <p:tag name="KSO_WM_SLIDE_SUBTYPE" val="diag"/>
  <p:tag name="KSO_WM_SLIDE_LAYOUT" val="a_b_l"/>
  <p:tag name="KSO_WM_SLIDE_LAYOUT_CNT" val="1_1_1"/>
  <p:tag name="KSO_WM_SPECIAL_SOURCE" val="bdnull"/>
  <p:tag name="KSO_WM_DIAGRAM_GROUP_CODE" val="l1-1"/>
  <p:tag name="KSO_WM_SLIDE_DIAGTYPE" val="l"/>
  <p:tag name="KSO_WM_SLIDE_THEME_ID" val="3303413"/>
  <p:tag name="KSO_WM_SLIDE_THEME_NAME" val="蓝色极简几何图形"/>
</p:tagLst>
</file>

<file path=ppt/tags/tag16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custom20230314_4*b*1"/>
  <p:tag name="KSO_WM_TEMPLATE_CATEGORY" val="custom"/>
  <p:tag name="KSO_WM_TEMPLATE_INDEX" val="20230314"/>
  <p:tag name="KSO_WM_UNIT_LAYERLEVEL" val="1"/>
  <p:tag name="KSO_WM_TAG_VERSION" val="1.0"/>
  <p:tag name="KSO_WM_BEAUTIFY_FLAG" val="#wm#"/>
  <p:tag name="KSO_WM_DIAGRAM_GROUP_CODE" val="l1-1"/>
  <p:tag name="KSO_WM_UNIT_PRESET_TEXT" val="CONTENTS"/>
</p:tagLst>
</file>

<file path=ppt/tags/tag169.xml><?xml version="1.0" encoding="utf-8"?>
<p:tagLst xmlns:a="http://schemas.openxmlformats.org/drawingml/2006/main" xmlns:r="http://schemas.openxmlformats.org/officeDocument/2006/relationships" xmlns:p="http://schemas.openxmlformats.org/presentationml/2006/main">
  <p:tag name="KSO_WM_UNIT_ISCONTENTSTITLE" val="1"/>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314_4*a*1"/>
  <p:tag name="KSO_WM_TEMPLATE_CATEGORY" val="custom"/>
  <p:tag name="KSO_WM_TEMPLATE_INDEX" val="20230314"/>
  <p:tag name="KSO_WM_UNIT_LAYERLEVEL" val="1"/>
  <p:tag name="KSO_WM_TAG_VERSION" val="1.0"/>
  <p:tag name="KSO_WM_BEAUTIFY_FLAG" val="#wm#"/>
  <p:tag name="KSO_WM_DIAGRAM_GROUP_CODE" val="l1-1"/>
  <p:tag name="KSO_WM_UNIT_PRESET_TEXT" val="目录"/>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314_4*l_h_i*1_1_1"/>
  <p:tag name="KSO_WM_TEMPLATE_CATEGORY" val="custom"/>
  <p:tag name="KSO_WM_TEMPLATE_INDEX" val="20230314"/>
  <p:tag name="KSO_WM_UNIT_LAYERLEVEL" val="1_1_1"/>
  <p:tag name="KSO_WM_TAG_VERSION" val="1.0"/>
  <p:tag name="KSO_WM_DIAGRAM_GROUP_CODE" val="l1-1"/>
  <p:tag name="KSO_WM_UNIT_TYPE" val="l_h_i"/>
  <p:tag name="KSO_WM_UNIT_INDEX" val="1_1_1"/>
  <p:tag name="KSO_WM_DIAGRAM_VERSION" val="3"/>
  <p:tag name="KSO_WM_DIAGRAM_MAX_ITEMCNT" val="6"/>
  <p:tag name="KSO_WM_DIAGRAM_MIN_ITEMCNT" val="2"/>
  <p:tag name="KSO_WM_DIAGRAM_VIRTUALLY_FRAME" val="{&quot;height&quot;:449.65000000000003,&quot;width&quot;:384.9}"/>
  <p:tag name="KSO_WM_DIAGRAM_COLOR_MATCH_VALUE" val="{&quot;shape&quot;:{&quot;fill&quot;:{&quot;solid&quot;:{&quot;brightness&quot;:0,&quot;colorType&quot;:1,&quot;foreColorIndex&quot;:14,&quot;transparency&quot;:0},&quot;type&quot;:1},&quot;glow&quot;:{&quot;colorType&quot;:0},&quot;line&quot;:{&quot;type&quot;:0},&quot;shadow&quot;:{&quot;brightness&quot;:-0.5,&quot;colorType&quot;:1,&quot;foreColorIndex&quot;:14,&quot;transparency&quot;:0.69999998807907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1_2"/>
  <p:tag name="KSO_WM_UNIT_ID" val="custom20230314_4*l_h_i*1_1_2"/>
  <p:tag name="KSO_WM_TEMPLATE_CATEGORY" val="custom"/>
  <p:tag name="KSO_WM_TEMPLATE_INDEX" val="20230314"/>
  <p:tag name="KSO_WM_UNIT_LAYERLEVEL" val="1_1_1"/>
  <p:tag name="KSO_WM_TAG_VERSION" val="1.0"/>
  <p:tag name="KSO_WM_BEAUTIFY_FLAG" val="#wm#"/>
  <p:tag name="KSO_WM_DIAGRAM_GROUP_CODE" val="l1-1"/>
  <p:tag name="KSO_WM_DIAGRAM_VERSION" val="3"/>
  <p:tag name="KSO_WM_UNIT_PRESET_TEXT" val="01"/>
  <p:tag name="KSO_WM_DIAGRAM_MAX_ITEMCNT" val="6"/>
  <p:tag name="KSO_WM_DIAGRAM_MIN_ITEMCNT" val="2"/>
  <p:tag name="KSO_WM_DIAGRAM_VIRTUALLY_FRAME" val="{&quot;height&quot;:449.65000000000003,&quot;width&quot;:384.9}"/>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7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NDEX" val="1_1_1"/>
  <p:tag name="KSO_WM_TEMPLATE_CATEGORY" val="custom"/>
  <p:tag name="KSO_WM_TEMPLATE_INDEX" val="20230314"/>
  <p:tag name="KSO_WM_UNIT_LAYERLEVEL" val="1_1_1"/>
  <p:tag name="KSO_WM_TAG_VERSION" val="1.0"/>
  <p:tag name="KSO_WM_BEAUTIFY_FLAG" val="#wm#"/>
  <p:tag name="KSO_WM_DIAGRAM_GROUP_CODE" val="l1-1"/>
  <p:tag name="KSO_WM_UNIT_TYPE" val="l_h_a"/>
  <p:tag name="KSO_WM_UNIT_ID" val="custom20230314_4*l_h_a*1_1_1"/>
  <p:tag name="KSO_WM_DIAGRAM_VERSION" val="3"/>
  <p:tag name="KSO_WM_UNIT_PRESET_TEXT" val="单击添加目录标题"/>
  <p:tag name="KSO_WM_DIAGRAM_MAX_ITEMCNT" val="6"/>
  <p:tag name="KSO_WM_DIAGRAM_MIN_ITEMCNT" val="2"/>
  <p:tag name="KSO_WM_DIAGRAM_VIRTUALLY_FRAME" val="{&quot;height&quot;:449.65000000000003,&quot;width&quot;:384.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314_4*l_h_i*1_2_1"/>
  <p:tag name="KSO_WM_TEMPLATE_CATEGORY" val="custom"/>
  <p:tag name="KSO_WM_TEMPLATE_INDEX" val="20230314"/>
  <p:tag name="KSO_WM_UNIT_LAYERLEVEL" val="1_1_1"/>
  <p:tag name="KSO_WM_TAG_VERSION" val="1.0"/>
  <p:tag name="KSO_WM_DIAGRAM_GROUP_CODE" val="l1-1"/>
  <p:tag name="KSO_WM_UNIT_TYPE" val="l_h_i"/>
  <p:tag name="KSO_WM_UNIT_INDEX" val="1_2_1"/>
  <p:tag name="KSO_WM_DIAGRAM_VERSION" val="3"/>
  <p:tag name="KSO_WM_DIAGRAM_MAX_ITEMCNT" val="6"/>
  <p:tag name="KSO_WM_DIAGRAM_MIN_ITEMCNT" val="2"/>
  <p:tag name="KSO_WM_DIAGRAM_VIRTUALLY_FRAME" val="{&quot;height&quot;:449.65000000000003,&quot;width&quot;:384.9}"/>
  <p:tag name="KSO_WM_DIAGRAM_COLOR_MATCH_VALUE" val="{&quot;shape&quot;:{&quot;fill&quot;:{&quot;solid&quot;:{&quot;brightness&quot;:0,&quot;colorType&quot;:1,&quot;foreColorIndex&quot;:14,&quot;transparency&quot;:0},&quot;type&quot;:1},&quot;glow&quot;:{&quot;colorType&quot;:0},&quot;line&quot;:{&quot;type&quot;:0},&quot;shadow&quot;:{&quot;brightness&quot;:-0.5,&quot;colorType&quot;:1,&quot;foreColorIndex&quot;:14,&quot;transparency&quot;:0.69999998807907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2_2"/>
  <p:tag name="KSO_WM_UNIT_ID" val="custom20230314_4*l_h_i*1_2_2"/>
  <p:tag name="KSO_WM_TEMPLATE_CATEGORY" val="custom"/>
  <p:tag name="KSO_WM_TEMPLATE_INDEX" val="20230314"/>
  <p:tag name="KSO_WM_UNIT_LAYERLEVEL" val="1_1_1"/>
  <p:tag name="KSO_WM_TAG_VERSION" val="1.0"/>
  <p:tag name="KSO_WM_BEAUTIFY_FLAG" val="#wm#"/>
  <p:tag name="KSO_WM_DIAGRAM_GROUP_CODE" val="l1-1"/>
  <p:tag name="KSO_WM_DIAGRAM_VERSION" val="3"/>
  <p:tag name="KSO_WM_UNIT_PRESET_TEXT" val="02"/>
  <p:tag name="KSO_WM_DIAGRAM_MAX_ITEMCNT" val="6"/>
  <p:tag name="KSO_WM_DIAGRAM_MIN_ITEMCNT" val="2"/>
  <p:tag name="KSO_WM_DIAGRAM_VIRTUALLY_FRAME" val="{&quot;height&quot;:449.65000000000003,&quot;width&quot;:384.9}"/>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7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NDEX" val="1_2_1"/>
  <p:tag name="KSO_WM_TEMPLATE_CATEGORY" val="custom"/>
  <p:tag name="KSO_WM_TEMPLATE_INDEX" val="20230314"/>
  <p:tag name="KSO_WM_UNIT_LAYERLEVEL" val="1_1_1"/>
  <p:tag name="KSO_WM_TAG_VERSION" val="1.0"/>
  <p:tag name="KSO_WM_BEAUTIFY_FLAG" val="#wm#"/>
  <p:tag name="KSO_WM_DIAGRAM_GROUP_CODE" val="l1-1"/>
  <p:tag name="KSO_WM_UNIT_TYPE" val="l_h_a"/>
  <p:tag name="KSO_WM_UNIT_ID" val="custom20230314_4*l_h_a*1_2_1"/>
  <p:tag name="KSO_WM_DIAGRAM_VERSION" val="3"/>
  <p:tag name="KSO_WM_UNIT_PRESET_TEXT" val="单击添加目录标题"/>
  <p:tag name="KSO_WM_DIAGRAM_MAX_ITEMCNT" val="6"/>
  <p:tag name="KSO_WM_DIAGRAM_MIN_ITEMCNT" val="2"/>
  <p:tag name="KSO_WM_DIAGRAM_VIRTUALLY_FRAME" val="{&quot;height&quot;:449.65000000000003,&quot;width&quot;:384.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314_4*l_h_i*1_3_1"/>
  <p:tag name="KSO_WM_TEMPLATE_CATEGORY" val="custom"/>
  <p:tag name="KSO_WM_TEMPLATE_INDEX" val="20230314"/>
  <p:tag name="KSO_WM_UNIT_LAYERLEVEL" val="1_1_1"/>
  <p:tag name="KSO_WM_TAG_VERSION" val="1.0"/>
  <p:tag name="KSO_WM_DIAGRAM_GROUP_CODE" val="l1-1"/>
  <p:tag name="KSO_WM_UNIT_TYPE" val="l_h_i"/>
  <p:tag name="KSO_WM_UNIT_INDEX" val="1_3_1"/>
  <p:tag name="KSO_WM_DIAGRAM_VERSION" val="3"/>
  <p:tag name="KSO_WM_DIAGRAM_MAX_ITEMCNT" val="6"/>
  <p:tag name="KSO_WM_DIAGRAM_MIN_ITEMCNT" val="2"/>
  <p:tag name="KSO_WM_DIAGRAM_VIRTUALLY_FRAME" val="{&quot;height&quot;:449.65000000000003,&quot;width&quot;:384.9}"/>
  <p:tag name="KSO_WM_DIAGRAM_COLOR_MATCH_VALUE" val="{&quot;shape&quot;:{&quot;fill&quot;:{&quot;solid&quot;:{&quot;brightness&quot;:0,&quot;colorType&quot;:1,&quot;foreColorIndex&quot;:14,&quot;transparency&quot;:0},&quot;type&quot;:1},&quot;glow&quot;:{&quot;colorType&quot;:0},&quot;line&quot;:{&quot;type&quot;:0},&quot;shadow&quot;:{&quot;brightness&quot;:-0.5,&quot;colorType&quot;:1,&quot;foreColorIndex&quot;:14,&quot;transparency&quot;:0.69999998807907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3_2"/>
  <p:tag name="KSO_WM_UNIT_ID" val="custom20230314_4*l_h_i*1_3_2"/>
  <p:tag name="KSO_WM_TEMPLATE_CATEGORY" val="custom"/>
  <p:tag name="KSO_WM_TEMPLATE_INDEX" val="20230314"/>
  <p:tag name="KSO_WM_UNIT_LAYERLEVEL" val="1_1_1"/>
  <p:tag name="KSO_WM_TAG_VERSION" val="1.0"/>
  <p:tag name="KSO_WM_BEAUTIFY_FLAG" val="#wm#"/>
  <p:tag name="KSO_WM_DIAGRAM_GROUP_CODE" val="l1-1"/>
  <p:tag name="KSO_WM_DIAGRAM_VERSION" val="3"/>
  <p:tag name="KSO_WM_UNIT_PRESET_TEXT" val="03"/>
  <p:tag name="KSO_WM_DIAGRAM_MAX_ITEMCNT" val="6"/>
  <p:tag name="KSO_WM_DIAGRAM_MIN_ITEMCNT" val="2"/>
  <p:tag name="KSO_WM_DIAGRAM_VIRTUALLY_FRAME" val="{&quot;height&quot;:449.65000000000003,&quot;width&quot;:384.9}"/>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7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NDEX" val="1_3_1"/>
  <p:tag name="KSO_WM_TEMPLATE_CATEGORY" val="custom"/>
  <p:tag name="KSO_WM_TEMPLATE_INDEX" val="20230314"/>
  <p:tag name="KSO_WM_UNIT_LAYERLEVEL" val="1_1_1"/>
  <p:tag name="KSO_WM_TAG_VERSION" val="1.0"/>
  <p:tag name="KSO_WM_BEAUTIFY_FLAG" val="#wm#"/>
  <p:tag name="KSO_WM_DIAGRAM_GROUP_CODE" val="l1-1"/>
  <p:tag name="KSO_WM_UNIT_TYPE" val="l_h_a"/>
  <p:tag name="KSO_WM_UNIT_ID" val="custom20230314_4*l_h_a*1_3_1"/>
  <p:tag name="KSO_WM_DIAGRAM_VERSION" val="3"/>
  <p:tag name="KSO_WM_UNIT_PRESET_TEXT" val="单击添加目录标题"/>
  <p:tag name="KSO_WM_DIAGRAM_MAX_ITEMCNT" val="6"/>
  <p:tag name="KSO_WM_DIAGRAM_MIN_ITEMCNT" val="2"/>
  <p:tag name="KSO_WM_DIAGRAM_VIRTUALLY_FRAME" val="{&quot;height&quot;:449.65000000000003,&quot;width&quot;:384.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79.xml><?xml version="1.0" encoding="utf-8"?>
<p:tagLst xmlns:a="http://schemas.openxmlformats.org/drawingml/2006/main" xmlns:r="http://schemas.openxmlformats.org/officeDocument/2006/relationships" xmlns:p="http://schemas.openxmlformats.org/presentationml/2006/main">
  <p:tag name="KSO_WM_SLIDE_ID" val="custom20230314_7"/>
  <p:tag name="KSO_WM_TEMPLATE_SUBCATEGORY" val="29"/>
  <p:tag name="KSO_WM_TEMPLATE_MASTER_TYPE" val="0"/>
  <p:tag name="KSO_WM_TEMPLATE_COLOR_TYPE" val="0"/>
  <p:tag name="KSO_WM_SLIDE_ITEM_CNT" val="0"/>
  <p:tag name="KSO_WM_SLIDE_INDEX" val="7"/>
  <p:tag name="KSO_WM_TAG_VERSION" val="1.0"/>
  <p:tag name="KSO_WM_BEAUTIFY_FLAG" val="#wm#"/>
  <p:tag name="KSO_WM_TEMPLATE_CATEGORY" val="custom"/>
  <p:tag name="KSO_WM_TEMPLATE_INDEX" val="20230314"/>
  <p:tag name="KSO_WM_SLIDE_TYPE" val="sectionTitle"/>
  <p:tag name="KSO_WM_SLIDE_SUBTYPE" val="pureTxt"/>
  <p:tag name="KSO_WM_SLIDE_LAYOUT" val="a_e"/>
  <p:tag name="KSO_WM_SLIDE_LAYOUT_CNT" val="1_1"/>
  <p:tag name="KSO_WM_SPECIAL_SOURCE" val="bdnull"/>
  <p:tag name="KSO_WM_SLIDE_CONTENT_AREA" val="{&quot;left&quot;:&quot;504.35&quot;,&quot;top&quot;:&quot;139.2&quot;,&quot;width&quot;:&quot;435.7&quot;,&quot;height&quot;:&quot;210&quot;}"/>
  <p:tag name="KSO_WM_SLIDE_THEME_ID" val="3303413"/>
  <p:tag name="KSO_WM_SLIDE_THEME_NAME" val="蓝色极简几何图形"/>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custom20230314_7*e*1"/>
  <p:tag name="KSO_WM_TEMPLATE_CATEGORY" val="custom"/>
  <p:tag name="KSO_WM_TEMPLATE_INDEX" val="20230314"/>
  <p:tag name="KSO_WM_UNIT_LAYERLEVEL" val="1"/>
  <p:tag name="KSO_WM_TAG_VERSION" val="1.0"/>
  <p:tag name="KSO_WM_BEAUTIFY_FLAG" val="#wm#"/>
  <p:tag name="KSO_WM_UNIT_PRESET_TEXT" val="01"/>
</p:tagLst>
</file>

<file path=ppt/tags/tag18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314_7*a*1"/>
  <p:tag name="KSO_WM_TEMPLATE_CATEGORY" val="custom"/>
  <p:tag name="KSO_WM_TEMPLATE_INDEX" val="20230314"/>
  <p:tag name="KSO_WM_UNIT_LAYERLEVEL" val="1"/>
  <p:tag name="KSO_WM_TAG_VERSION" val="1.0"/>
  <p:tag name="KSO_WM_BEAUTIFY_FLAG" val="#wm#"/>
  <p:tag name="KSO_WM_UNIT_CONTENT_GROUP_TYPE" val="contentchip"/>
  <p:tag name="KSO_WM_UNIT_PRESET_TEXT" val="添加章节标题"/>
</p:tagLst>
</file>

<file path=ppt/tags/tag18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30267"/>
  <p:tag name="KSO_WM_SLIDE_THEME_ID" val="3303413"/>
  <p:tag name="KSO_WM_SLIDE_THEME_NAME" val="蓝色极简几何图形"/>
  <p:tag name="KSO_WM_SLIDE_TYPE" val="text"/>
</p:tagLst>
</file>

<file path=ppt/tags/tag18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1.0"/>
  <p:tag name="KSO_WM_BEAUTIFY_FLAG" val="#wm#"/>
  <p:tag name="KSO_WM_UNIT_CONTENT_GROUP_TYPE" val="titlestyle"/>
  <p:tag name="PA" val="v5.2.11"/>
</p:tagLst>
</file>

<file path=ppt/tags/tag1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30267"/>
  <p:tag name="KSO_WM_SLIDE_THEME_ID" val="3303413"/>
  <p:tag name="KSO_WM_SLIDE_THEME_NAME" val="蓝色极简几何图形"/>
  <p:tag name="KSO_WM_SLIDE_TYPE" val="text"/>
</p:tagLst>
</file>

<file path=ppt/tags/tag19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1.0"/>
  <p:tag name="KSO_WM_BEAUTIFY_FLAG" val="#wm#"/>
  <p:tag name="KSO_WM_UNIT_CONTENT_GROUP_TYPE" val="titlestyle"/>
  <p:tag name="PA" val="v5.2.11"/>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30267"/>
  <p:tag name="KSO_WM_SLIDE_THEME_ID" val="3303413"/>
  <p:tag name="KSO_WM_SLIDE_THEME_NAME" val="蓝色极简几何图形"/>
  <p:tag name="KSO_WM_SLIDE_TYPE" val="text"/>
</p:tagLst>
</file>

<file path=ppt/tags/tag20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1.0"/>
  <p:tag name="KSO_WM_BEAUTIFY_FLAG" val="#wm#"/>
  <p:tag name="KSO_WM_UNIT_CONTENT_GROUP_TYPE" val="titlestyle"/>
  <p:tag name="PA" val="v5.2.11"/>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9.xml><?xml version="1.0" encoding="utf-8"?>
<p:tagLst xmlns:a="http://schemas.openxmlformats.org/drawingml/2006/main" xmlns:r="http://schemas.openxmlformats.org/officeDocument/2006/relationships" xmlns:p="http://schemas.openxmlformats.org/presentationml/2006/main">
  <p:tag name="KSO_WM_SLIDE_ID" val="custom20230314_7"/>
  <p:tag name="KSO_WM_TEMPLATE_SUBCATEGORY" val="29"/>
  <p:tag name="KSO_WM_TEMPLATE_MASTER_TYPE" val="0"/>
  <p:tag name="KSO_WM_TEMPLATE_COLOR_TYPE" val="0"/>
  <p:tag name="KSO_WM_SLIDE_ITEM_CNT" val="0"/>
  <p:tag name="KSO_WM_SLIDE_INDEX" val="7"/>
  <p:tag name="KSO_WM_TAG_VERSION" val="1.0"/>
  <p:tag name="KSO_WM_BEAUTIFY_FLAG" val="#wm#"/>
  <p:tag name="KSO_WM_TEMPLATE_CATEGORY" val="custom"/>
  <p:tag name="KSO_WM_TEMPLATE_INDEX" val="20230314"/>
  <p:tag name="KSO_WM_SLIDE_TYPE" val="sectionTitle"/>
  <p:tag name="KSO_WM_SLIDE_SUBTYPE" val="pureTxt"/>
  <p:tag name="KSO_WM_SLIDE_LAYOUT" val="a_e"/>
  <p:tag name="KSO_WM_SLIDE_LAYOUT_CNT" val="1_1"/>
  <p:tag name="KSO_WM_SPECIAL_SOURCE" val="bdnull"/>
  <p:tag name="KSO_WM_SLIDE_CONTENT_AREA" val="{&quot;left&quot;:&quot;504.35&quot;,&quot;top&quot;:&quot;139.2&quot;,&quot;width&quot;:&quot;435.7&quot;,&quot;height&quot;:&quot;210&quot;}"/>
  <p:tag name="KSO_WM_SLIDE_THEME_ID" val="3303413"/>
  <p:tag name="KSO_WM_SLIDE_THEME_NAME" val="蓝色极简几何图形"/>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custom20230314_7*e*1"/>
  <p:tag name="KSO_WM_TEMPLATE_CATEGORY" val="custom"/>
  <p:tag name="KSO_WM_TEMPLATE_INDEX" val="20230314"/>
  <p:tag name="KSO_WM_UNIT_LAYERLEVEL" val="1"/>
  <p:tag name="KSO_WM_TAG_VERSION" val="1.0"/>
  <p:tag name="KSO_WM_BEAUTIFY_FLAG" val="#wm#"/>
  <p:tag name="KSO_WM_UNIT_PRESET_TEXT" val="02"/>
</p:tagLst>
</file>

<file path=ppt/tags/tag22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314_7*a*1"/>
  <p:tag name="KSO_WM_TEMPLATE_CATEGORY" val="custom"/>
  <p:tag name="KSO_WM_TEMPLATE_INDEX" val="20230314"/>
  <p:tag name="KSO_WM_UNIT_LAYERLEVEL" val="1"/>
  <p:tag name="KSO_WM_TAG_VERSION" val="1.0"/>
  <p:tag name="KSO_WM_BEAUTIFY_FLAG" val="#wm#"/>
  <p:tag name="KSO_WM_UNIT_CONTENT_GROUP_TYPE" val="contentchip"/>
  <p:tag name="KSO_WM_UNIT_PRESET_TEXT" val="添加章节标题"/>
</p:tagLst>
</file>

<file path=ppt/tags/tag2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30267"/>
  <p:tag name="KSO_WM_SLIDE_THEME_ID" val="3303413"/>
  <p:tag name="KSO_WM_SLIDE_THEME_NAME" val="蓝色极简几何图形"/>
  <p:tag name="KSO_WM_SLIDE_TYPE" val="text"/>
</p:tagLst>
</file>

<file path=ppt/tags/tag22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1.0"/>
  <p:tag name="KSO_WM_BEAUTIFY_FLAG" val="#wm#"/>
  <p:tag name="KSO_WM_UNIT_CONTENT_GROUP_TYPE" val="titlestyle"/>
  <p:tag name="PA" val="v5.2.11"/>
</p:tagLst>
</file>

<file path=ppt/tags/tag2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30267"/>
  <p:tag name="KSO_WM_SLIDE_THEME_ID" val="3303413"/>
  <p:tag name="KSO_WM_SLIDE_THEME_NAME" val="蓝色极简几何图形"/>
  <p:tag name="KSO_WM_SLIDE_TYPE" val="text"/>
</p:tagLst>
</file>

<file path=ppt/tags/tag24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1.0"/>
  <p:tag name="KSO_WM_BEAUTIFY_FLAG" val="#wm#"/>
  <p:tag name="KSO_WM_UNIT_CONTENT_GROUP_TYPE" val="titlestyle"/>
  <p:tag name="PA" val="v5.2.11"/>
</p:tagLst>
</file>

<file path=ppt/tags/tag2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30267"/>
  <p:tag name="KSO_WM_SLIDE_THEME_ID" val="3303413"/>
  <p:tag name="KSO_WM_SLIDE_THEME_NAME" val="蓝色极简几何图形"/>
  <p:tag name="KSO_WM_SLIDE_TYPE" val="text"/>
</p:tagLst>
</file>

<file path=ppt/tags/tag25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1.0"/>
  <p:tag name="KSO_WM_BEAUTIFY_FLAG" val="#wm#"/>
  <p:tag name="KSO_WM_UNIT_CONTENT_GROUP_TYPE" val="titlestyle"/>
  <p:tag name="PA" val="v5.2.11"/>
</p:tagLst>
</file>

<file path=ppt/tags/tag25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30267"/>
  <p:tag name="KSO_WM_SLIDE_THEME_ID" val="3303413"/>
  <p:tag name="KSO_WM_SLIDE_THEME_NAME" val="蓝色极简几何图形"/>
  <p:tag name="KSO_WM_SLIDE_TYPE" val="text"/>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1.0"/>
  <p:tag name="KSO_WM_BEAUTIFY_FLAG" val="#wm#"/>
  <p:tag name="KSO_WM_UNIT_CONTENT_GROUP_TYPE" val="titlestyle"/>
  <p:tag name="PA" val="v5.2.11"/>
</p:tagLst>
</file>

<file path=ppt/tags/tag2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30267"/>
  <p:tag name="KSO_WM_SLIDE_THEME_ID" val="3303413"/>
  <p:tag name="KSO_WM_SLIDE_THEME_NAME" val="蓝色极简几何图形"/>
  <p:tag name="KSO_WM_SLIDE_TYPE" val="text"/>
</p:tagLst>
</file>

<file path=ppt/tags/tag26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1.0"/>
  <p:tag name="KSO_WM_BEAUTIFY_FLAG" val="#wm#"/>
  <p:tag name="KSO_WM_UNIT_CONTENT_GROUP_TYPE" val="titlestyle"/>
  <p:tag name="PA" val="v5.2.11"/>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30267"/>
  <p:tag name="KSO_WM_SLIDE_THEME_ID" val="3303413"/>
  <p:tag name="KSO_WM_SLIDE_THEME_NAME" val="蓝色极简几何图形"/>
  <p:tag name="KSO_WM_SLIDE_TYPE" val="text"/>
</p:tagLst>
</file>

<file path=ppt/tags/tag27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1.0"/>
  <p:tag name="KSO_WM_BEAUTIFY_FLAG" val="#wm#"/>
  <p:tag name="KSO_WM_UNIT_CONTENT_GROUP_TYPE" val="titlestyle"/>
  <p:tag name="PA" val="v5.2.11"/>
</p:tagLst>
</file>

<file path=ppt/tags/tag27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30267"/>
  <p:tag name="KSO_WM_SLIDE_THEME_ID" val="3303413"/>
  <p:tag name="KSO_WM_SLIDE_THEME_NAME" val="蓝色极简几何图形"/>
  <p:tag name="KSO_WM_SLIDE_TYPE" val="text"/>
</p:tagLst>
</file>

<file path=ppt/tags/tag27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1.0"/>
  <p:tag name="KSO_WM_BEAUTIFY_FLAG" val="#wm#"/>
  <p:tag name="KSO_WM_UNIT_CONTENT_GROUP_TYPE" val="titlestyle"/>
  <p:tag name="PA" val="v5.2.11"/>
</p:tagLst>
</file>

<file path=ppt/tags/tag2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5.xml><?xml version="1.0" encoding="utf-8"?>
<p:tagLst xmlns:a="http://schemas.openxmlformats.org/drawingml/2006/main" xmlns:r="http://schemas.openxmlformats.org/officeDocument/2006/relationships" xmlns:p="http://schemas.openxmlformats.org/presentationml/2006/main">
  <p:tag name="KSO_WM_SLIDE_ID" val="custom20230314_7"/>
  <p:tag name="KSO_WM_TEMPLATE_SUBCATEGORY" val="29"/>
  <p:tag name="KSO_WM_TEMPLATE_MASTER_TYPE" val="0"/>
  <p:tag name="KSO_WM_TEMPLATE_COLOR_TYPE" val="0"/>
  <p:tag name="KSO_WM_SLIDE_ITEM_CNT" val="0"/>
  <p:tag name="KSO_WM_SLIDE_INDEX" val="7"/>
  <p:tag name="KSO_WM_TAG_VERSION" val="1.0"/>
  <p:tag name="KSO_WM_BEAUTIFY_FLAG" val="#wm#"/>
  <p:tag name="KSO_WM_TEMPLATE_CATEGORY" val="custom"/>
  <p:tag name="KSO_WM_TEMPLATE_INDEX" val="20230314"/>
  <p:tag name="KSO_WM_SLIDE_TYPE" val="sectionTitle"/>
  <p:tag name="KSO_WM_SLIDE_SUBTYPE" val="pureTxt"/>
  <p:tag name="KSO_WM_SLIDE_LAYOUT" val="a_e"/>
  <p:tag name="KSO_WM_SLIDE_LAYOUT_CNT" val="1_1"/>
  <p:tag name="KSO_WM_SPECIAL_SOURCE" val="bdnull"/>
  <p:tag name="KSO_WM_SLIDE_CONTENT_AREA" val="{&quot;left&quot;:&quot;504.35&quot;,&quot;top&quot;:&quot;139.2&quot;,&quot;width&quot;:&quot;435.7&quot;,&quot;height&quot;:&quot;210&quot;}"/>
  <p:tag name="KSO_WM_SLIDE_THEME_ID" val="3303413"/>
  <p:tag name="KSO_WM_SLIDE_THEME_NAME" val="蓝色极简几何图形"/>
</p:tagLst>
</file>

<file path=ppt/tags/tag276.xml><?xml version="1.0" encoding="utf-8"?>
<p:tagLst xmlns:a="http://schemas.openxmlformats.org/drawingml/2006/main" xmlns:r="http://schemas.openxmlformats.org/officeDocument/2006/relationships" xmlns:p="http://schemas.openxmlformats.org/presentationml/2006/main">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custom20230314_7*e*1"/>
  <p:tag name="KSO_WM_TEMPLATE_CATEGORY" val="custom"/>
  <p:tag name="KSO_WM_TEMPLATE_INDEX" val="20230314"/>
  <p:tag name="KSO_WM_UNIT_LAYERLEVEL" val="1"/>
  <p:tag name="KSO_WM_TAG_VERSION" val="1.0"/>
  <p:tag name="KSO_WM_BEAUTIFY_FLAG" val="#wm#"/>
  <p:tag name="KSO_WM_UNIT_PRESET_TEXT" val="04"/>
</p:tagLst>
</file>

<file path=ppt/tags/tag27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314_7*a*1"/>
  <p:tag name="KSO_WM_TEMPLATE_CATEGORY" val="custom"/>
  <p:tag name="KSO_WM_TEMPLATE_INDEX" val="20230314"/>
  <p:tag name="KSO_WM_UNIT_LAYERLEVEL" val="1"/>
  <p:tag name="KSO_WM_TAG_VERSION" val="1.0"/>
  <p:tag name="KSO_WM_BEAUTIFY_FLAG" val="#wm#"/>
  <p:tag name="KSO_WM_UNIT_CONTENT_GROUP_TYPE" val="contentchip"/>
  <p:tag name="KSO_WM_UNIT_PRESET_TEXT" val="添加章节标题"/>
</p:tagLst>
</file>

<file path=ppt/tags/tag278.xml><?xml version="1.0" encoding="utf-8"?>
<p:tagLst xmlns:a="http://schemas.openxmlformats.org/drawingml/2006/main" xmlns:r="http://schemas.openxmlformats.org/officeDocument/2006/relationships" xmlns:p="http://schemas.openxmlformats.org/presentationml/2006/main">
  <p:tag name="KSO_WM_SLIDE_THEME_ID" val="3303413"/>
  <p:tag name="KSO_WM_SLIDE_THEME_NAME" val="蓝色极简几何图形"/>
  <p:tag name="KSO_WM_SLIDE_TYPE" val="text"/>
</p:tagLst>
</file>

<file path=ppt/tags/tag27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1.0"/>
  <p:tag name="KSO_WM_BEAUTIFY_FLAG" val="#wm#"/>
  <p:tag name="KSO_WM_UNIT_CONTENT_GROUP_TYPE" val="titlestyle"/>
  <p:tag name="PA" val="v5.2.1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SLIDE_THEME_ID" val="3303413"/>
  <p:tag name="KSO_WM_SLIDE_THEME_NAME" val="蓝色极简几何图形"/>
  <p:tag name="KSO_WM_SLIDE_TYPE" val="text"/>
</p:tagLst>
</file>

<file path=ppt/tags/tag28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1.0"/>
  <p:tag name="KSO_WM_BEAUTIFY_FLAG" val="#wm#"/>
  <p:tag name="KSO_WM_UNIT_CONTENT_GROUP_TYPE" val="titlestyle"/>
  <p:tag name="PA" val="v5.2.11"/>
</p:tagLst>
</file>

<file path=ppt/tags/tag282.xml><?xml version="1.0" encoding="utf-8"?>
<p:tagLst xmlns:a="http://schemas.openxmlformats.org/drawingml/2006/main" xmlns:r="http://schemas.openxmlformats.org/officeDocument/2006/relationships" xmlns:p="http://schemas.openxmlformats.org/presentationml/2006/main">
  <p:tag name="KSO_WM_SLIDE_THEME_ID" val="3303413"/>
  <p:tag name="KSO_WM_SLIDE_THEME_NAME" val="蓝色极简几何图形"/>
  <p:tag name="KSO_WM_SLIDE_TYPE" val="text"/>
</p:tagLst>
</file>

<file path=ppt/tags/tag28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1.0"/>
  <p:tag name="KSO_WM_BEAUTIFY_FLAG" val="#wm#"/>
  <p:tag name="KSO_WM_UNIT_CONTENT_GROUP_TYPE" val="titlestyle"/>
  <p:tag name="PA" val="v5.2.11"/>
</p:tagLst>
</file>

<file path=ppt/tags/tag284.xml><?xml version="1.0" encoding="utf-8"?>
<p:tagLst xmlns:a="http://schemas.openxmlformats.org/drawingml/2006/main" xmlns:r="http://schemas.openxmlformats.org/officeDocument/2006/relationships" xmlns:p="http://schemas.openxmlformats.org/presentationml/2006/main">
  <p:tag name="KSO_WM_SLIDE_ID" val="custom20230314_9"/>
  <p:tag name="KSO_WM_TEMPLATE_SUBCATEGORY" val="29"/>
  <p:tag name="KSO_WM_TEMPLATE_MASTER_TYPE" val="0"/>
  <p:tag name="KSO_WM_TEMPLATE_COLOR_TYPE" val="0"/>
  <p:tag name="KSO_WM_SLIDE_ITEM_CNT" val="0"/>
  <p:tag name="KSO_WM_SLIDE_INDEX" val="9"/>
  <p:tag name="KSO_WM_TAG_VERSION" val="1.0"/>
  <p:tag name="KSO_WM_BEAUTIFY_FLAG" val="#wm#"/>
  <p:tag name="KSO_WM_TEMPLATE_CATEGORY" val="custom"/>
  <p:tag name="KSO_WM_TEMPLATE_INDEX" val="20230314"/>
  <p:tag name="KSO_WM_SLIDE_TYPE" val="endPage"/>
  <p:tag name="KSO_WM_SLIDE_SUBTYPE" val="pureTxt"/>
  <p:tag name="KSO_WM_SLIDE_LAYOUT" val="a_f"/>
  <p:tag name="KSO_WM_SLIDE_LAYOUT_CNT" val="1_1"/>
  <p:tag name="KSO_WM_SPECIAL_SOURCE" val="bdnull"/>
  <p:tag name="KSO_WM_SLIDE_CONTENT_AREA" val="{&quot;left&quot;:&quot;173.7&quot;,&quot;top&quot;:&quot;78.5&quot;,&quot;width&quot;:&quot;702.55&quot;,&quot;height&quot;:&quot;350.15&quot;}"/>
  <p:tag name="KSO_WM_SLIDE_THEME_ID" val="3303413"/>
  <p:tag name="KSO_WM_SLIDE_THEME_NAME" val="蓝色极简几何图形"/>
</p:tagLst>
</file>

<file path=ppt/tags/tag285.xml><?xml version="1.0" encoding="utf-8"?>
<p:tagLst xmlns:a="http://schemas.openxmlformats.org/drawingml/2006/main" xmlns:r="http://schemas.openxmlformats.org/officeDocument/2006/relationships" xmlns:p="http://schemas.openxmlformats.org/presentationml/2006/main">
  <p:tag name="KSO_WM_UNIT_SUBTYPE" val="b"/>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314_9*f*1"/>
  <p:tag name="KSO_WM_TEMPLATE_CATEGORY" val="custom"/>
  <p:tag name="KSO_WM_TEMPLATE_INDEX" val="20230314"/>
  <p:tag name="KSO_WM_UNIT_LAYERLEVEL" val="1"/>
  <p:tag name="KSO_WM_TAG_VERSION" val="1.0"/>
  <p:tag name="KSO_WM_BEAUTIFY_FLAG" val="#wm#"/>
  <p:tag name="KSO_WM_UNIT_PRESET_TEXT" val="汇报人：WPS"/>
</p:tagLst>
</file>

<file path=ppt/tags/tag28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1"/>
  <p:tag name="KSO_WM_UNIT_HIGHLIGHT" val="0"/>
  <p:tag name="KSO_WM_UNIT_COMPATIBLE" val="0"/>
  <p:tag name="KSO_WM_UNIT_DIAGRAM_ISNUMVISUAL" val="0"/>
  <p:tag name="KSO_WM_UNIT_DIAGRAM_ISREFERUNIT" val="0"/>
  <p:tag name="KSO_WM_UNIT_TYPE" val="a"/>
  <p:tag name="KSO_WM_UNIT_INDEX" val="1"/>
  <p:tag name="KSO_WM_UNIT_ID" val="custom20230314_9*a*1"/>
  <p:tag name="KSO_WM_TEMPLATE_CATEGORY" val="custom"/>
  <p:tag name="KSO_WM_TEMPLATE_INDEX" val="20230314"/>
  <p:tag name="KSO_WM_UNIT_LAYERLEVEL" val="1"/>
  <p:tag name="KSO_WM_TAG_VERSION" val="1.0"/>
  <p:tag name="KSO_WM_BEAUTIFY_FLAG" val="#wm#"/>
  <p:tag name="KSO_WM_UNIT_PRESET_TEXT" val="THANK  YOU"/>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1"/>
  <p:tag name="KSO_WM_UNIT_LAYERLEVEL" val="1"/>
  <p:tag name="KSO_WM_TAG_VERSION" val="1.0"/>
  <p:tag name="KSO_WM_UNIT_TYPE" val="i"/>
  <p:tag name="KSO_WM_UNIT_INDEX" val="1"/>
  <p:tag name="KSO_WM_UNIT_CONTENT_GROUP_TYPE" val="titlestyle"/>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30314"/>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30314"/>
</p:tagLst>
</file>

<file path=ppt/tags/tag71.xml><?xml version="1.0" encoding="utf-8"?>
<p:tagLst xmlns:a="http://schemas.openxmlformats.org/drawingml/2006/main" xmlns:r="http://schemas.openxmlformats.org/officeDocument/2006/relationships" xmlns:p="http://schemas.openxmlformats.org/presentationml/2006/main">
  <p:tag name="KSO_WM_TEMPLATE_SUBCATEGORY" val="29"/>
  <p:tag name="KSO_WM_TEMPLATE_MASTER_TYPE" val="0"/>
  <p:tag name="KSO_WM_TEMPLATE_COLOR_TYPE" val="0"/>
  <p:tag name="KSO_WM_TAG_VERSION" val="1.0"/>
  <p:tag name="KSO_WM_BEAUTIFY_FLAG" val="#wm#"/>
  <p:tag name="KSO_WM_TEMPLATE_CATEGORY" val="custom"/>
  <p:tag name="KSO_WM_TEMPLATE_INDEX" val="20230314"/>
  <p:tag name="KSO_WM_SPECIAL_SOURCE" val="bdnull"/>
  <p:tag name="KSO_WM_TEMPLATE_THUMBS_INDEX" val="1、9"/>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1"/>
  <p:tag name="KSO_WM_UNIT_ID" val="_1*i*1"/>
  <p:tag name="KSO_WM_UNIT_LAYERLEVEL" val="1"/>
  <p:tag name="KSO_WM_TAG_VERSION" val="1.0"/>
</p:tagLst>
</file>

<file path=ppt/tags/tag7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SHADOW_SCHEMECOLOR_INDEX_BRIGHTNESS" val="-0.5"/>
  <p:tag name="KSO_WM_UNIT_SHADOW_SCHEMECOLOR_INDEX" val="14"/>
  <p:tag name="KSO_WM_UNIT_TEXT_FILL_FORE_SCHEMECOLOR_INDEX_BRIGHTNESS" val="0"/>
  <p:tag name="KSO_WM_UNIT_TEXT_FILL_FORE_SCHEMECOLOR_INDEX" val="2"/>
  <p:tag name="KSO_WM_UNIT_TEXT_FILL_TYPE" val="1"/>
  <p:tag name="KSO_WM_BEAUTIFY_FLAG" val="#wm#"/>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1.0"/>
</p:tagLst>
</file>

<file path=ppt/tags/tag7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SHADOW_SCHEMECOLOR_INDEX_BRIGHTNESS" val="-0.5"/>
  <p:tag name="KSO_WM_UNIT_SHADOW_SCHEMECOLOR_INDEX" val="14"/>
  <p:tag name="KSO_WM_UNIT_TEXT_FILL_FORE_SCHEMECOLOR_INDEX_BRIGHTNESS" val="0"/>
  <p:tag name="KSO_WM_UNIT_TEXT_FILL_FORE_SCHEMECOLOR_INDEX" val="2"/>
  <p:tag name="KSO_WM_UNIT_TEXT_FILL_TYPE" val="1"/>
  <p:tag name="KSO_WM_BEAUTIFY_FLAG" val="#wm#"/>
  <p:tag name="KSO_WM_UNIT_HIGHLIGHT" val="0"/>
  <p:tag name="KSO_WM_UNIT_COMPATIBLE" val="0"/>
  <p:tag name="KSO_WM_UNIT_DIAGRAM_ISNUMVISUAL" val="0"/>
  <p:tag name="KSO_WM_UNIT_DIAGRAM_ISREFERUNIT" val="0"/>
  <p:tag name="KSO_WM_UNIT_TYPE" val="i"/>
  <p:tag name="KSO_WM_UNIT_INDEX" val="3"/>
  <p:tag name="KSO_WM_UNIT_ID" val="_1*i*3"/>
  <p:tag name="KSO_WM_UNIT_LAYERLEVEL" val="1"/>
  <p:tag name="KSO_WM_TAG_VERSION" val="1.0"/>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CONTENT_GROUP_TYPE" val="contentchip"/>
  <p:tag name="KSO_WM_UNIT_TYPE" val="i"/>
  <p:tag name="KSO_WM_UNIT_INDEX" val="4"/>
  <p:tag name="KSO_WM_UNIT_ID" val="_1*i*4"/>
  <p:tag name="KSO_WM_UNIT_LAYERLEVEL" val="1"/>
  <p:tag name="KSO_WM_TAG_VERSION" val="1.0"/>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5"/>
  <p:tag name="KSO_WM_UNIT_ID" val="_1*i*5"/>
  <p:tag name="KSO_WM_UNIT_LAYERLEVEL" val="1"/>
  <p:tag name="KSO_WM_TAG_VERSION" val="1.0"/>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6"/>
  <p:tag name="KSO_WM_UNIT_ID" val="_1*i*6"/>
  <p:tag name="KSO_WM_UNIT_LAYERLEVEL" val="1"/>
  <p:tag name="KSO_WM_TAG_VERSION" val="1.0"/>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7"/>
  <p:tag name="KSO_WM_UNIT_ID" val="_1*i*7"/>
  <p:tag name="KSO_WM_UNIT_LAYERLEVEL" val="1"/>
  <p:tag name="KSO_WM_TAG_VERSION" val="1.0"/>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CONTENT_GROUP_TYPE" val="contentchip"/>
  <p:tag name="KSO_WM_UNIT_TYPE" val="i"/>
  <p:tag name="KSO_WM_UNIT_INDEX" val="8"/>
  <p:tag name="KSO_WM_UNIT_ID" val="_1*i*8"/>
  <p:tag name="KSO_WM_UNIT_LAYERLEVEL" val="1"/>
  <p:tag name="KSO_WM_TAG_VERSION" val="1.0"/>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CONTENT_GROUP_TYPE" val="contentchip"/>
  <p:tag name="KSO_WM_UNIT_TYPE" val="i"/>
  <p:tag name="KSO_WM_UNIT_INDEX" val="9"/>
  <p:tag name="KSO_WM_UNIT_ID" val="_1*i*9"/>
  <p:tag name="KSO_WM_UNIT_LAYERLEVEL" val="1"/>
  <p:tag name="KSO_WM_TAG_VERSION" val="1.0"/>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CONTENT_GROUP_TYPE" val="contentchip"/>
  <p:tag name="KSO_WM_UNIT_TYPE" val="i"/>
  <p:tag name="KSO_WM_UNIT_INDEX" val="10"/>
  <p:tag name="KSO_WM_UNIT_ID" val="_1*i*10"/>
  <p:tag name="KSO_WM_UNIT_LAYERLEVEL" val="1"/>
  <p:tag name="KSO_WM_TAG_VERSION" val="1.0"/>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11"/>
  <p:tag name="KSO_WM_UNIT_ID" val="_1*i*11"/>
  <p:tag name="KSO_WM_UNIT_LAYERLEVEL" val="1"/>
  <p:tag name="KSO_WM_TAG_VERSION" val="1.0"/>
</p:tagLst>
</file>

<file path=ppt/tags/tag83.xml><?xml version="1.0" encoding="utf-8"?>
<p:tagLst xmlns:a="http://schemas.openxmlformats.org/drawingml/2006/main" xmlns:r="http://schemas.openxmlformats.org/officeDocument/2006/relationships" xmlns:p="http://schemas.openxmlformats.org/presentationml/2006/main">
  <p:tag name="KSO_WM_UNIT_SUBTYPE" val="b"/>
  <p:tag name="KSO_WM_UNIT_PRESET_TEXT" val="汇报人：稻小壳"/>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1*f*1"/>
  <p:tag name="KSO_WM_UNIT_LAYERLEVEL" val="1"/>
  <p:tag name="KSO_WM_TAG_VERSION" val="1.0"/>
  <p:tag name="KSO_WM_BEAUTIFY_FLAG" val="#wm#"/>
  <p:tag name="KSO_WM_UNIT_CONTENT_GROUP_TYPE" val="contentchip"/>
</p:tagLst>
</file>

<file path=ppt/tags/tag8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WPS,a click to unlimited possibilities"/>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_1*b*1"/>
  <p:tag name="KSO_WM_UNIT_LAYERLEVEL" val="1"/>
  <p:tag name="KSO_WM_TAG_VERSION" val="1.0"/>
  <p:tag name="KSO_WM_BEAUTIFY_FLAG" val="#wm#"/>
  <p:tag name="KSO_WM_UNIT_CONTENT_GROUP_TYPE" val="contentchip"/>
</p:tagLst>
</file>

<file path=ppt/tags/tag8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添加文档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a*1"/>
  <p:tag name="KSO_WM_UNIT_LAYERLEVEL" val="1"/>
  <p:tag name="KSO_WM_TAG_VERSION" val="1.0"/>
  <p:tag name="KSO_WM_BEAUTIFY_FLAG" val="#wm#"/>
  <p:tag name="KSO_WM_UNIT_CONTENT_GROUP_TYPE" val="contentchip"/>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1.0"/>
  <p:tag name="KSO_WM_BEAUTIFY_FLAG" val="#wm#"/>
  <p:tag name="KSO_WM_UNIT_PRESET_TEXT" val="单击此处编辑母版文本样式&#10;第二级&#10;第三级&#10;第四级&#10;第五级"/>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2*i*1"/>
  <p:tag name="KSO_WM_UNIT_LAYERLEVEL" val="1"/>
  <p:tag name="KSO_WM_TAG_VERSION" val="1.0"/>
  <p:tag name="KSO_WM_UNIT_TYPE" val="i"/>
  <p:tag name="KSO_WM_UNIT_INDEX" val="1"/>
  <p:tag name="KSO_WM_UNIT_CONTENT_GROUP_TYPE" val="titlestyle"/>
</p:tagLst>
</file>

<file path=ppt/tags/tag9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1.0"/>
  <p:tag name="KSO_WM_BEAUTIFY_FLAG" val="#wm#"/>
  <p:tag name="KSO_WM_UNIT_CONTENT_GROUP_TYPE" val="titlestyle"/>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
  <p:tag name="KSO_WM_UNIT_LAYERLEVEL" val="1"/>
  <p:tag name="KSO_WM_TAG_VERSION" val="1.0"/>
  <p:tag name="KSO_WM_UNIT_TYPE" val="i"/>
  <p:tag name="KSO_WM_UNIT_INDEX" val="1"/>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3"/>
  <p:tag name="KSO_WM_UNIT_LAYERLEVEL" val="1"/>
  <p:tag name="KSO_WM_TAG_VERSION" val="1.0"/>
  <p:tag name="KSO_WM_UNIT_TYPE" val="i"/>
  <p:tag name="KSO_WM_UNIT_INDEX" val="3"/>
</p:tagLst>
</file>

<file path=ppt/tags/tag9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CONTENTS"/>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_3*b*1"/>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ISCONTENTSTITLE" val="1"/>
  <p:tag name="KSO_WM_UNIT_ISNUMDGMTITLE" val="0"/>
  <p:tag name="KSO_WM_UNIT_PRESET_TEXT" val="目录"/>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3*a*1"/>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102">
      <a:dk1>
        <a:srgbClr val="000000"/>
      </a:dk1>
      <a:lt1>
        <a:srgbClr val="FFFFFF"/>
      </a:lt1>
      <a:dk2>
        <a:srgbClr val="011163"/>
      </a:dk2>
      <a:lt2>
        <a:srgbClr val="F3F5FF"/>
      </a:lt2>
      <a:accent1>
        <a:srgbClr val="4864FC"/>
      </a:accent1>
      <a:accent2>
        <a:srgbClr val="6C5EDE"/>
      </a:accent2>
      <a:accent3>
        <a:srgbClr val="9059BF"/>
      </a:accent3>
      <a:accent4>
        <a:srgbClr val="B453A1"/>
      </a:accent4>
      <a:accent5>
        <a:srgbClr val="D84E82"/>
      </a:accent5>
      <a:accent6>
        <a:srgbClr val="FC4864"/>
      </a:accent6>
      <a:hlink>
        <a:srgbClr val="0563C1"/>
      </a:hlink>
      <a:folHlink>
        <a:srgbClr val="954D72"/>
      </a:folHlink>
    </a:clrScheme>
    <a:fontScheme name="自定义 18">
      <a:majorFont>
        <a:latin typeface="MiSans Heavy"/>
        <a:ea typeface="MiSans Heavy"/>
        <a:cs typeface=""/>
      </a:majorFont>
      <a:minorFont>
        <a:latin typeface="MiSans Normal"/>
        <a:ea typeface="MiSans Norm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1323</TotalTime>
  <Words>2262</Words>
  <Application>Microsoft Office PowerPoint</Application>
  <PresentationFormat>宽屏</PresentationFormat>
  <Paragraphs>247</Paragraphs>
  <Slides>19</Slides>
  <Notes>19</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19</vt:i4>
      </vt:variant>
    </vt:vector>
  </HeadingPairs>
  <TitlesOfParts>
    <vt:vector size="27" baseType="lpstr">
      <vt:lpstr>MiSans Heavy</vt:lpstr>
      <vt:lpstr>MiSans Normal</vt:lpstr>
      <vt:lpstr>Söhne</vt:lpstr>
      <vt:lpstr>Arial</vt:lpstr>
      <vt:lpstr>Calibri</vt:lpstr>
      <vt:lpstr>Wingdings</vt:lpstr>
      <vt:lpstr>WPS</vt:lpstr>
      <vt:lpstr>2_Office 主题</vt:lpstr>
      <vt:lpstr>基于随机内容插入的可信存证关键技术研究</vt:lpstr>
      <vt:lpstr>目录</vt:lpstr>
      <vt:lpstr> 选题意义</vt:lpstr>
      <vt:lpstr>选题意义：基于一个现实问题场景</vt:lpstr>
      <vt:lpstr>选题意义</vt:lpstr>
      <vt:lpstr>选题意义</vt:lpstr>
      <vt:lpstr> 主要思路</vt:lpstr>
      <vt:lpstr>选题意义</vt:lpstr>
      <vt:lpstr>解决方案</vt:lpstr>
      <vt:lpstr>解决方案</vt:lpstr>
      <vt:lpstr>研究点：两个算法一个系统</vt:lpstr>
      <vt:lpstr>研究点：算法问题</vt:lpstr>
      <vt:lpstr>研究点：算法问题</vt:lpstr>
      <vt:lpstr>研究点：系统问题</vt:lpstr>
      <vt:lpstr>国内外进展</vt:lpstr>
      <vt:lpstr>国内外进展</vt:lpstr>
      <vt:lpstr>国内外进展</vt:lpstr>
      <vt:lpstr>国内外进展</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d d</cp:lastModifiedBy>
  <cp:revision>194</cp:revision>
  <dcterms:created xsi:type="dcterms:W3CDTF">2019-06-19T02:08:00Z</dcterms:created>
  <dcterms:modified xsi:type="dcterms:W3CDTF">2024-01-09T12:50:42Z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ICV">
    <vt:lpwstr>A7AB553F92704F8EA1119D099D7705FF_13</vt:lpwstr>
  </property>
</Properties>
</file>