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B0640-9A90-5290-63A0-87682B066F36}"/>
              </a:ext>
            </a:extLst>
          </p:cNvPr>
          <p:cNvSpPr txBox="1"/>
          <p:nvPr/>
        </p:nvSpPr>
        <p:spPr>
          <a:xfrm>
            <a:off x="2981325" y="1476375"/>
            <a:ext cx="636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{“key”: [spectra vector, coordinate of the spectra,  ground truth ]}</a:t>
            </a:r>
            <a:endParaRPr lang="en-A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ACD5-E16E-CF43-212E-CE2860EF3AA4}"/>
              </a:ext>
            </a:extLst>
          </p:cNvPr>
          <p:cNvSpPr txBox="1"/>
          <p:nvPr/>
        </p:nvSpPr>
        <p:spPr>
          <a:xfrm>
            <a:off x="3676650" y="2305050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vector</a:t>
            </a:r>
            <a:endParaRPr lang="en-A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7830-0983-D82F-BB8F-808896549246}"/>
              </a:ext>
            </a:extLst>
          </p:cNvPr>
          <p:cNvSpPr txBox="1"/>
          <p:nvPr/>
        </p:nvSpPr>
        <p:spPr>
          <a:xfrm>
            <a:off x="5191125" y="2305050"/>
            <a:ext cx="26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[row index, column index]</a:t>
            </a:r>
            <a:endParaRPr lang="en-A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A629-10C4-064D-F545-DDB03B8A5205}"/>
              </a:ext>
            </a:extLst>
          </p:cNvPr>
          <p:cNvSpPr txBox="1"/>
          <p:nvPr/>
        </p:nvSpPr>
        <p:spPr>
          <a:xfrm>
            <a:off x="7934325" y="230505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[R-hi , F-</a:t>
            </a:r>
            <a:r>
              <a:rPr lang="en-US" dirty="0" err="1"/>
              <a:t>cnm</a:t>
            </a:r>
            <a:r>
              <a:rPr lang="en-US" dirty="0"/>
              <a:t>]</a:t>
            </a:r>
            <a:endParaRPr lang="en-A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F790CC-5D4C-4166-808E-550F400A4423}"/>
              </a:ext>
            </a:extLst>
          </p:cNvPr>
          <p:cNvCxnSpPr>
            <a:endCxn id="5" idx="0"/>
          </p:cNvCxnSpPr>
          <p:nvPr/>
        </p:nvCxnSpPr>
        <p:spPr>
          <a:xfrm flipH="1">
            <a:off x="4221191" y="1845707"/>
            <a:ext cx="398434" cy="459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BEE1D3-5169-A111-616C-9B42E0EC0B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10325" y="1800702"/>
            <a:ext cx="90294" cy="504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C67FEE-53C1-0D8D-0513-A89D7943981C}"/>
              </a:ext>
            </a:extLst>
          </p:cNvPr>
          <p:cNvCxnSpPr>
            <a:cxnSpLocks/>
          </p:cNvCxnSpPr>
          <p:nvPr/>
        </p:nvCxnSpPr>
        <p:spPr>
          <a:xfrm>
            <a:off x="8420100" y="1800702"/>
            <a:ext cx="323850" cy="580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13E519-F520-4F2C-2FC0-B9F88D615429}"/>
              </a:ext>
            </a:extLst>
          </p:cNvPr>
          <p:cNvSpPr txBox="1"/>
          <p:nvPr/>
        </p:nvSpPr>
        <p:spPr>
          <a:xfrm>
            <a:off x="2981325" y="3714750"/>
            <a:ext cx="494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{“key”: [spectra vector, coordinate of the spectra]}</a:t>
            </a:r>
            <a:endParaRPr lang="en-A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28636-B7F5-A0F5-6E07-CA311042E8C3}"/>
              </a:ext>
            </a:extLst>
          </p:cNvPr>
          <p:cNvSpPr txBox="1"/>
          <p:nvPr/>
        </p:nvSpPr>
        <p:spPr>
          <a:xfrm>
            <a:off x="3676650" y="4543425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vector</a:t>
            </a:r>
            <a:endParaRPr lang="en-A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BE26D-B4B7-2CE7-DC07-D19C4CA14FB8}"/>
              </a:ext>
            </a:extLst>
          </p:cNvPr>
          <p:cNvSpPr txBox="1"/>
          <p:nvPr/>
        </p:nvSpPr>
        <p:spPr>
          <a:xfrm>
            <a:off x="5191125" y="4543425"/>
            <a:ext cx="26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[row index, column index]</a:t>
            </a:r>
            <a:endParaRPr lang="en-A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14EB9D-DA0D-ABF3-9613-6D85540C4C22}"/>
              </a:ext>
            </a:extLst>
          </p:cNvPr>
          <p:cNvCxnSpPr>
            <a:endCxn id="17" idx="0"/>
          </p:cNvCxnSpPr>
          <p:nvPr/>
        </p:nvCxnSpPr>
        <p:spPr>
          <a:xfrm flipH="1">
            <a:off x="4221191" y="4084082"/>
            <a:ext cx="398434" cy="459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041B0-23E8-2FA2-B225-F1D0AF69EF3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10325" y="4039077"/>
            <a:ext cx="90294" cy="504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1E4B31-2BC1-91CF-2990-490E34C660BD}"/>
              </a:ext>
            </a:extLst>
          </p:cNvPr>
          <p:cNvSpPr txBox="1"/>
          <p:nvPr/>
        </p:nvSpPr>
        <p:spPr>
          <a:xfrm>
            <a:off x="1112591" y="1467147"/>
            <a:ext cx="159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 with</a:t>
            </a:r>
          </a:p>
          <a:p>
            <a:r>
              <a:rPr lang="en-US" dirty="0"/>
              <a:t> ground truth:</a:t>
            </a:r>
            <a:endParaRPr lang="en-A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4004C-0C51-A5DB-FB71-A789047F9589}"/>
              </a:ext>
            </a:extLst>
          </p:cNvPr>
          <p:cNvSpPr txBox="1"/>
          <p:nvPr/>
        </p:nvSpPr>
        <p:spPr>
          <a:xfrm>
            <a:off x="1073326" y="3715911"/>
            <a:ext cx="191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 without</a:t>
            </a:r>
          </a:p>
          <a:p>
            <a:r>
              <a:rPr lang="en-US" dirty="0"/>
              <a:t> ground truth:</a:t>
            </a:r>
            <a:endParaRPr lang="en-AG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1B49CD-D5D9-841F-BA89-164727CC5C98}"/>
              </a:ext>
            </a:extLst>
          </p:cNvPr>
          <p:cNvSpPr txBox="1"/>
          <p:nvPr/>
        </p:nvSpPr>
        <p:spPr>
          <a:xfrm>
            <a:off x="2419350" y="1619935"/>
            <a:ext cx="767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G" dirty="0" err="1"/>
              <a:t>spectra_cnn_transformer</a:t>
            </a:r>
            <a:r>
              <a:rPr lang="en-AG" dirty="0"/>
              <a:t>(PEV, weights, </a:t>
            </a:r>
            <a:r>
              <a:rPr lang="en-AG" dirty="0" err="1"/>
              <a:t>num_output</a:t>
            </a:r>
            <a:r>
              <a:rPr lang="en-AG" dirty="0"/>
              <a:t>, </a:t>
            </a:r>
            <a:r>
              <a:rPr lang="en-AG" dirty="0" err="1"/>
              <a:t>drop_out_rate</a:t>
            </a:r>
            <a:r>
              <a:rPr lang="en-AG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AA27-7A55-BEB6-3062-40CE4C5A53F3}"/>
              </a:ext>
            </a:extLst>
          </p:cNvPr>
          <p:cNvSpPr txBox="1"/>
          <p:nvPr/>
        </p:nvSpPr>
        <p:spPr>
          <a:xfrm>
            <a:off x="2515920" y="2736712"/>
            <a:ext cx="15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that </a:t>
            </a:r>
          </a:p>
          <a:p>
            <a:r>
              <a:rPr lang="en-US" dirty="0"/>
              <a:t>Indicates PEV.  </a:t>
            </a:r>
            <a:endParaRPr lang="en-A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7A007-BF02-F068-E2D6-27E5B13C2810}"/>
              </a:ext>
            </a:extLst>
          </p:cNvPr>
          <p:cNvSpPr txBox="1"/>
          <p:nvPr/>
        </p:nvSpPr>
        <p:spPr>
          <a:xfrm>
            <a:off x="4132755" y="2926052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weights objects </a:t>
            </a:r>
            <a:endParaRPr lang="en-A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9682E-98AE-3A45-E539-6F58BDB53F1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05175" y="1970902"/>
            <a:ext cx="1876425" cy="765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D668C4-2590-6719-973B-D0A204CBA2B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1600" y="1958580"/>
            <a:ext cx="427530" cy="96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79561E-A565-979E-D9DF-5F1BBAFF73F1}"/>
              </a:ext>
            </a:extLst>
          </p:cNvPr>
          <p:cNvSpPr txBox="1"/>
          <p:nvPr/>
        </p:nvSpPr>
        <p:spPr>
          <a:xfrm>
            <a:off x="6257925" y="287521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outputs.</a:t>
            </a:r>
          </a:p>
          <a:p>
            <a:r>
              <a:rPr lang="en-US" dirty="0"/>
              <a:t>Default = 2. </a:t>
            </a:r>
            <a:endParaRPr lang="en-A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D92216-F2FD-E435-072C-7E5F64A283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696301" y="1989267"/>
            <a:ext cx="583699" cy="88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01BF9D-222B-2383-DFC6-6E3623D43BA2}"/>
              </a:ext>
            </a:extLst>
          </p:cNvPr>
          <p:cNvSpPr txBox="1"/>
          <p:nvPr/>
        </p:nvSpPr>
        <p:spPr>
          <a:xfrm>
            <a:off x="8371380" y="2886404"/>
            <a:ext cx="29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out rate in the last layer.</a:t>
            </a:r>
          </a:p>
          <a:p>
            <a:r>
              <a:rPr lang="en-US" dirty="0"/>
              <a:t>Default = 0.</a:t>
            </a:r>
            <a:endParaRPr lang="en-A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E9EC5-9401-B589-95AD-DD4FEB04ADBE}"/>
              </a:ext>
            </a:extLst>
          </p:cNvPr>
          <p:cNvCxnSpPr>
            <a:cxnSpLocks/>
          </p:cNvCxnSpPr>
          <p:nvPr/>
        </p:nvCxnSpPr>
        <p:spPr>
          <a:xfrm>
            <a:off x="8496526" y="1958580"/>
            <a:ext cx="554845" cy="88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4A8F4F-431F-5A7F-3020-E71320347BBB}"/>
              </a:ext>
            </a:extLst>
          </p:cNvPr>
          <p:cNvSpPr txBox="1"/>
          <p:nvPr/>
        </p:nvSpPr>
        <p:spPr>
          <a:xfrm>
            <a:off x="2460349" y="3950496"/>
            <a:ext cx="767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G" dirty="0" err="1"/>
              <a:t>spectra_cnn</a:t>
            </a:r>
            <a:r>
              <a:rPr lang="en-AG" dirty="0"/>
              <a:t>(PEV, weights, </a:t>
            </a:r>
            <a:r>
              <a:rPr lang="en-AG" dirty="0" err="1"/>
              <a:t>num_output</a:t>
            </a:r>
            <a:r>
              <a:rPr lang="en-AG" dirty="0"/>
              <a:t>, </a:t>
            </a:r>
            <a:r>
              <a:rPr lang="en-AG" dirty="0" err="1"/>
              <a:t>drop_out_rate</a:t>
            </a:r>
            <a:r>
              <a:rPr lang="en-AG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D6478-E3C8-EE8F-96AA-01ACACEED9FC}"/>
              </a:ext>
            </a:extLst>
          </p:cNvPr>
          <p:cNvSpPr txBox="1"/>
          <p:nvPr/>
        </p:nvSpPr>
        <p:spPr>
          <a:xfrm>
            <a:off x="2556919" y="5067273"/>
            <a:ext cx="15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that </a:t>
            </a:r>
          </a:p>
          <a:p>
            <a:r>
              <a:rPr lang="en-US" dirty="0"/>
              <a:t>Indicates PEV.  </a:t>
            </a:r>
            <a:endParaRPr lang="en-A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2FE13-A8A4-1660-F955-6EC3000CA08C}"/>
              </a:ext>
            </a:extLst>
          </p:cNvPr>
          <p:cNvSpPr txBox="1"/>
          <p:nvPr/>
        </p:nvSpPr>
        <p:spPr>
          <a:xfrm>
            <a:off x="4173754" y="5256613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weights objects </a:t>
            </a:r>
            <a:endParaRPr lang="en-A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13DBB4-CC30-7614-CFE6-40A325F8204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346174" y="4310646"/>
            <a:ext cx="568601" cy="756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265E6-6AB6-C8BF-8ADE-91DBDF3699A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673897" y="4304485"/>
            <a:ext cx="548702" cy="9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F21AF7-7915-3F6B-AE8A-1E19865FB511}"/>
              </a:ext>
            </a:extLst>
          </p:cNvPr>
          <p:cNvSpPr txBox="1"/>
          <p:nvPr/>
        </p:nvSpPr>
        <p:spPr>
          <a:xfrm>
            <a:off x="6298924" y="520577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outputs.</a:t>
            </a:r>
          </a:p>
          <a:p>
            <a:r>
              <a:rPr lang="en-US" dirty="0"/>
              <a:t>Default = 2. </a:t>
            </a:r>
            <a:endParaRPr lang="en-A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814D92-1F4E-597D-A66A-2C3CE22E785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09130" y="4250579"/>
            <a:ext cx="1711869" cy="955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DC5B4D-E96A-E035-51AA-01CDFE78689A}"/>
              </a:ext>
            </a:extLst>
          </p:cNvPr>
          <p:cNvSpPr txBox="1"/>
          <p:nvPr/>
        </p:nvSpPr>
        <p:spPr>
          <a:xfrm>
            <a:off x="8412379" y="5216965"/>
            <a:ext cx="29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out rate in the last layer.</a:t>
            </a:r>
          </a:p>
          <a:p>
            <a:r>
              <a:rPr lang="en-US" dirty="0"/>
              <a:t>Default = 0.</a:t>
            </a:r>
            <a:endParaRPr lang="en-A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49BBC6-A6BF-EED3-CF44-3BFA79E9D1BB}"/>
              </a:ext>
            </a:extLst>
          </p:cNvPr>
          <p:cNvCxnSpPr>
            <a:cxnSpLocks/>
          </p:cNvCxnSpPr>
          <p:nvPr/>
        </p:nvCxnSpPr>
        <p:spPr>
          <a:xfrm>
            <a:off x="7280000" y="4304485"/>
            <a:ext cx="1812370" cy="87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CF8F1D-F371-B406-6EDB-C2AC737BB181}"/>
              </a:ext>
            </a:extLst>
          </p:cNvPr>
          <p:cNvSpPr txBox="1"/>
          <p:nvPr/>
        </p:nvSpPr>
        <p:spPr>
          <a:xfrm>
            <a:off x="3857625" y="203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G" dirty="0"/>
              <a:t>calculate(cube, model, PEV)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22C0-52D1-47E8-8B72-28397EA78495}"/>
              </a:ext>
            </a:extLst>
          </p:cNvPr>
          <p:cNvSpPr txBox="1"/>
          <p:nvPr/>
        </p:nvSpPr>
        <p:spPr>
          <a:xfrm>
            <a:off x="3418135" y="3463485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cube.</a:t>
            </a:r>
            <a:endParaRPr lang="en-A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4A808-83C0-23F0-6AEC-0BE746B599F2}"/>
              </a:ext>
            </a:extLst>
          </p:cNvPr>
          <p:cNvSpPr txBox="1"/>
          <p:nvPr/>
        </p:nvSpPr>
        <p:spPr>
          <a:xfrm>
            <a:off x="5035009" y="3463485"/>
            <a:ext cx="21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objective.</a:t>
            </a:r>
            <a:endParaRPr lang="en-A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E1599-7721-C809-EDFB-E564150527E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012144" y="2457451"/>
            <a:ext cx="955533" cy="1006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65ACB5-4AC3-BF81-1E6C-19136921E46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35152" y="2511357"/>
            <a:ext cx="573709" cy="9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4C54B-8E96-D70E-BBAD-2DC0D742C5C4}"/>
              </a:ext>
            </a:extLst>
          </p:cNvPr>
          <p:cNvSpPr txBox="1"/>
          <p:nvPr/>
        </p:nvSpPr>
        <p:spPr>
          <a:xfrm>
            <a:off x="7224325" y="342900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encoding string. </a:t>
            </a:r>
            <a:endParaRPr lang="en-A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22E977-8508-4115-2A10-992361FD8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34531" y="2473807"/>
            <a:ext cx="2042344" cy="955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CF8F1D-F371-B406-6EDB-C2AC737BB181}"/>
              </a:ext>
            </a:extLst>
          </p:cNvPr>
          <p:cNvSpPr txBox="1"/>
          <p:nvPr/>
        </p:nvSpPr>
        <p:spPr>
          <a:xfrm>
            <a:off x="3857625" y="203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G" dirty="0"/>
              <a:t>calculate(cube, model, PEV)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22C0-52D1-47E8-8B72-28397EA78495}"/>
              </a:ext>
            </a:extLst>
          </p:cNvPr>
          <p:cNvSpPr txBox="1"/>
          <p:nvPr/>
        </p:nvSpPr>
        <p:spPr>
          <a:xfrm>
            <a:off x="3418135" y="3463485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cube.</a:t>
            </a:r>
            <a:endParaRPr lang="en-A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4A808-83C0-23F0-6AEC-0BE746B599F2}"/>
              </a:ext>
            </a:extLst>
          </p:cNvPr>
          <p:cNvSpPr txBox="1"/>
          <p:nvPr/>
        </p:nvSpPr>
        <p:spPr>
          <a:xfrm>
            <a:off x="5035009" y="3463485"/>
            <a:ext cx="21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objective.</a:t>
            </a:r>
            <a:endParaRPr lang="en-A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E1599-7721-C809-EDFB-E564150527E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012144" y="2457451"/>
            <a:ext cx="955533" cy="1006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65ACB5-4AC3-BF81-1E6C-19136921E46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35152" y="2511357"/>
            <a:ext cx="573709" cy="9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4C54B-8E96-D70E-BBAD-2DC0D742C5C4}"/>
              </a:ext>
            </a:extLst>
          </p:cNvPr>
          <p:cNvSpPr txBox="1"/>
          <p:nvPr/>
        </p:nvSpPr>
        <p:spPr>
          <a:xfrm>
            <a:off x="7224325" y="342900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encoding string. </a:t>
            </a:r>
            <a:endParaRPr lang="en-A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22E977-8508-4115-2A10-992361FD8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34531" y="2473807"/>
            <a:ext cx="2042344" cy="955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3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4D9C4-3E93-9B29-E654-C277A0EE20FD}"/>
              </a:ext>
            </a:extLst>
          </p:cNvPr>
          <p:cNvSpPr txBox="1"/>
          <p:nvPr/>
        </p:nvSpPr>
        <p:spPr>
          <a:xfrm>
            <a:off x="3810000" y="1543050"/>
            <a:ext cx="307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G" dirty="0" err="1"/>
              <a:t>preprocess</a:t>
            </a:r>
            <a:r>
              <a:rPr lang="en-AG" dirty="0"/>
              <a:t>(spectra, PEV)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BB47D-C1BD-5F82-ACCC-2FFA52557AA9}"/>
              </a:ext>
            </a:extLst>
          </p:cNvPr>
          <p:cNvSpPr txBox="1"/>
          <p:nvPr/>
        </p:nvSpPr>
        <p:spPr>
          <a:xfrm>
            <a:off x="3905250" y="2510985"/>
            <a:ext cx="147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spectra.</a:t>
            </a:r>
            <a:endParaRPr lang="en-A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5775C-A61D-F4BC-504C-CDDAF64E75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644559" y="1912382"/>
            <a:ext cx="703729" cy="59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BCF94-4B1F-A0A4-1AD2-704AAE31CB02}"/>
              </a:ext>
            </a:extLst>
          </p:cNvPr>
          <p:cNvCxnSpPr>
            <a:cxnSpLocks/>
          </p:cNvCxnSpPr>
          <p:nvPr/>
        </p:nvCxnSpPr>
        <p:spPr>
          <a:xfrm>
            <a:off x="5942297" y="1912382"/>
            <a:ext cx="489929" cy="59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09144-0F10-B4E6-7B90-418694C48E10}"/>
              </a:ext>
            </a:extLst>
          </p:cNvPr>
          <p:cNvSpPr txBox="1"/>
          <p:nvPr/>
        </p:nvSpPr>
        <p:spPr>
          <a:xfrm>
            <a:off x="5698556" y="2510985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 String.</a:t>
            </a:r>
            <a:endParaRPr lang="en-AG" dirty="0"/>
          </a:p>
        </p:txBody>
      </p:sp>
    </p:spTree>
    <p:extLst>
      <p:ext uri="{BB962C8B-B14F-4D97-AF65-F5344CB8AC3E}">
        <p14:creationId xmlns:p14="http://schemas.microsoft.com/office/powerpoint/2010/main" val="4976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4D9C4-3E93-9B29-E654-C277A0EE20FD}"/>
              </a:ext>
            </a:extLst>
          </p:cNvPr>
          <p:cNvSpPr txBox="1"/>
          <p:nvPr/>
        </p:nvSpPr>
        <p:spPr>
          <a:xfrm>
            <a:off x="3810000" y="1543050"/>
            <a:ext cx="747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x, y, </a:t>
            </a:r>
            <a:r>
              <a:rPr lang="en-US" dirty="0" err="1"/>
              <a:t>x_transform</a:t>
            </a:r>
            <a:r>
              <a:rPr lang="en-US" dirty="0"/>
              <a:t>, </a:t>
            </a:r>
            <a:r>
              <a:rPr lang="en-US" dirty="0" err="1"/>
              <a:t>y_transform</a:t>
            </a:r>
            <a:r>
              <a:rPr lang="en-US" dirty="0"/>
              <a:t>, PEV=None):</a:t>
            </a:r>
            <a:endParaRPr lang="en-A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BB47D-C1BD-5F82-ACCC-2FFA52557AA9}"/>
              </a:ext>
            </a:extLst>
          </p:cNvPr>
          <p:cNvSpPr txBox="1"/>
          <p:nvPr/>
        </p:nvSpPr>
        <p:spPr>
          <a:xfrm>
            <a:off x="2133600" y="2787210"/>
            <a:ext cx="1910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 with shape of  [n, m], n is the number of spectra and m is number of velocity channel.  </a:t>
            </a:r>
            <a:endParaRPr lang="en-A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5775C-A61D-F4BC-504C-CDDAF64E75E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088625" y="1828800"/>
            <a:ext cx="2145649" cy="958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BCF94-4B1F-A0A4-1AD2-704AAE31CB02}"/>
              </a:ext>
            </a:extLst>
          </p:cNvPr>
          <p:cNvCxnSpPr>
            <a:cxnSpLocks/>
          </p:cNvCxnSpPr>
          <p:nvPr/>
        </p:nvCxnSpPr>
        <p:spPr>
          <a:xfrm flipH="1">
            <a:off x="5000625" y="1912382"/>
            <a:ext cx="383242" cy="874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09144-0F10-B4E6-7B90-418694C48E10}"/>
              </a:ext>
            </a:extLst>
          </p:cNvPr>
          <p:cNvSpPr txBox="1"/>
          <p:nvPr/>
        </p:nvSpPr>
        <p:spPr>
          <a:xfrm>
            <a:off x="4214256" y="2790977"/>
            <a:ext cx="1711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with the shape of [n, k], where n is the number of samples, and k is the number of ground truth values. </a:t>
            </a:r>
            <a:endParaRPr lang="en-A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AF927-1834-654C-6770-101317E59F0C}"/>
              </a:ext>
            </a:extLst>
          </p:cNvPr>
          <p:cNvCxnSpPr>
            <a:cxnSpLocks/>
          </p:cNvCxnSpPr>
          <p:nvPr/>
        </p:nvCxnSpPr>
        <p:spPr>
          <a:xfrm>
            <a:off x="6096000" y="1908615"/>
            <a:ext cx="224958" cy="878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8C8155-88DB-322F-8CCE-2EDF70ED42F2}"/>
              </a:ext>
            </a:extLst>
          </p:cNvPr>
          <p:cNvSpPr txBox="1"/>
          <p:nvPr/>
        </p:nvSpPr>
        <p:spPr>
          <a:xfrm>
            <a:off x="5828682" y="2794744"/>
            <a:ext cx="14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for x. </a:t>
            </a:r>
            <a:endParaRPr lang="en-A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1CA49-D90E-E146-0CC3-5B6F2A557E7C}"/>
              </a:ext>
            </a:extLst>
          </p:cNvPr>
          <p:cNvSpPr txBox="1"/>
          <p:nvPr/>
        </p:nvSpPr>
        <p:spPr>
          <a:xfrm>
            <a:off x="7383000" y="2794744"/>
            <a:ext cx="133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for y.</a:t>
            </a:r>
            <a:endParaRPr lang="en-A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DE030-1DA7-28FD-2FCB-706E8EEAE1D6}"/>
              </a:ext>
            </a:extLst>
          </p:cNvPr>
          <p:cNvCxnSpPr>
            <a:cxnSpLocks/>
          </p:cNvCxnSpPr>
          <p:nvPr/>
        </p:nvCxnSpPr>
        <p:spPr>
          <a:xfrm>
            <a:off x="7368285" y="1904848"/>
            <a:ext cx="616754" cy="88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983FA2-5B63-68E7-9F5B-BB6F05ABDC5F}"/>
              </a:ext>
            </a:extLst>
          </p:cNvPr>
          <p:cNvSpPr txBox="1"/>
          <p:nvPr/>
        </p:nvSpPr>
        <p:spPr>
          <a:xfrm>
            <a:off x="9113888" y="2794744"/>
            <a:ext cx="21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 string. Like ‘</a:t>
            </a:r>
            <a:r>
              <a:rPr lang="en-US" dirty="0" err="1"/>
              <a:t>sin_c</a:t>
            </a:r>
            <a:r>
              <a:rPr lang="en-US" dirty="0"/>
              <a:t>’.</a:t>
            </a:r>
            <a:endParaRPr lang="en-A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A1FAD2-4815-427D-284A-C3E8CFCBB486}"/>
              </a:ext>
            </a:extLst>
          </p:cNvPr>
          <p:cNvCxnSpPr>
            <a:cxnSpLocks/>
          </p:cNvCxnSpPr>
          <p:nvPr/>
        </p:nvCxnSpPr>
        <p:spPr>
          <a:xfrm>
            <a:off x="8610600" y="1912382"/>
            <a:ext cx="1152525" cy="874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6B2C8-3BD9-6A44-80E1-E6C609FFE2E6}"/>
              </a:ext>
            </a:extLst>
          </p:cNvPr>
          <p:cNvSpPr txBox="1"/>
          <p:nvPr/>
        </p:nvSpPr>
        <p:spPr>
          <a:xfrm>
            <a:off x="1587976" y="1482817"/>
            <a:ext cx="173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 </a:t>
            </a:r>
          </a:p>
          <a:p>
            <a:r>
              <a:rPr lang="en-US" dirty="0"/>
              <a:t>In loader class:</a:t>
            </a:r>
            <a:endParaRPr lang="en-AG" dirty="0"/>
          </a:p>
        </p:txBody>
      </p:sp>
    </p:spTree>
    <p:extLst>
      <p:ext uri="{BB962C8B-B14F-4D97-AF65-F5344CB8AC3E}">
        <p14:creationId xmlns:p14="http://schemas.microsoft.com/office/powerpoint/2010/main" val="1016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4D9C4-3E93-9B29-E654-C277A0EE20FD}"/>
              </a:ext>
            </a:extLst>
          </p:cNvPr>
          <p:cNvSpPr txBox="1"/>
          <p:nvPr/>
        </p:nvSpPr>
        <p:spPr>
          <a:xfrm>
            <a:off x="3810000" y="1543050"/>
            <a:ext cx="747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cube, </a:t>
            </a:r>
            <a:r>
              <a:rPr lang="en-US" dirty="0" err="1"/>
              <a:t>Fcnm</a:t>
            </a:r>
            <a:r>
              <a:rPr lang="en-US" dirty="0"/>
              <a:t>, </a:t>
            </a:r>
            <a:r>
              <a:rPr lang="en-US" dirty="0" err="1"/>
              <a:t>Rhi</a:t>
            </a:r>
            <a:r>
              <a:rPr lang="en-US" dirty="0"/>
              <a:t> , </a:t>
            </a:r>
            <a:r>
              <a:rPr lang="en-US" dirty="0" err="1"/>
              <a:t>x_transform</a:t>
            </a:r>
            <a:r>
              <a:rPr lang="en-US" dirty="0"/>
              <a:t>, </a:t>
            </a:r>
            <a:r>
              <a:rPr lang="en-US" dirty="0" err="1"/>
              <a:t>y_transform</a:t>
            </a:r>
            <a:r>
              <a:rPr lang="en-US" dirty="0"/>
              <a:t>,  PEV=None):</a:t>
            </a:r>
            <a:endParaRPr lang="en-A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BCF94-4B1F-A0A4-1AD2-704AAE31CB02}"/>
              </a:ext>
            </a:extLst>
          </p:cNvPr>
          <p:cNvCxnSpPr>
            <a:cxnSpLocks/>
          </p:cNvCxnSpPr>
          <p:nvPr/>
        </p:nvCxnSpPr>
        <p:spPr>
          <a:xfrm flipH="1">
            <a:off x="5000625" y="1922871"/>
            <a:ext cx="565485" cy="864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09144-0F10-B4E6-7B90-418694C48E10}"/>
              </a:ext>
            </a:extLst>
          </p:cNvPr>
          <p:cNvSpPr txBox="1"/>
          <p:nvPr/>
        </p:nvSpPr>
        <p:spPr>
          <a:xfrm>
            <a:off x="4214256" y="2790977"/>
            <a:ext cx="171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cube and corresponding ground truth </a:t>
            </a:r>
            <a:r>
              <a:rPr lang="en-US" dirty="0" err="1"/>
              <a:t>Fcnm</a:t>
            </a:r>
            <a:r>
              <a:rPr lang="en-US" dirty="0"/>
              <a:t> and </a:t>
            </a:r>
            <a:r>
              <a:rPr lang="en-US" dirty="0" err="1"/>
              <a:t>Rhi</a:t>
            </a:r>
            <a:r>
              <a:rPr lang="en-US" dirty="0"/>
              <a:t> map.  </a:t>
            </a:r>
            <a:endParaRPr lang="en-A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AF927-1834-654C-6770-101317E59F0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113460" y="1901894"/>
            <a:ext cx="314404" cy="943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8C8155-88DB-322F-8CCE-2EDF70ED42F2}"/>
              </a:ext>
            </a:extLst>
          </p:cNvPr>
          <p:cNvSpPr txBox="1"/>
          <p:nvPr/>
        </p:nvSpPr>
        <p:spPr>
          <a:xfrm>
            <a:off x="6320958" y="2845172"/>
            <a:ext cx="158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for x.</a:t>
            </a:r>
            <a:endParaRPr lang="en-A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1CA49-D90E-E146-0CC3-5B6F2A557E7C}"/>
              </a:ext>
            </a:extLst>
          </p:cNvPr>
          <p:cNvSpPr txBox="1"/>
          <p:nvPr/>
        </p:nvSpPr>
        <p:spPr>
          <a:xfrm>
            <a:off x="7862305" y="2828354"/>
            <a:ext cx="16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for y.</a:t>
            </a:r>
            <a:endParaRPr lang="en-A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DE030-1DA7-28FD-2FCB-706E8EEAE1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23214" y="1854420"/>
            <a:ext cx="46304" cy="973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983FA2-5B63-68E7-9F5B-BB6F05ABDC5F}"/>
              </a:ext>
            </a:extLst>
          </p:cNvPr>
          <p:cNvSpPr txBox="1"/>
          <p:nvPr/>
        </p:nvSpPr>
        <p:spPr>
          <a:xfrm>
            <a:off x="9523545" y="2821632"/>
            <a:ext cx="21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 string. Like ‘</a:t>
            </a:r>
            <a:r>
              <a:rPr lang="en-US" dirty="0" err="1"/>
              <a:t>sin_c</a:t>
            </a:r>
            <a:r>
              <a:rPr lang="en-US" dirty="0"/>
              <a:t>’.</a:t>
            </a:r>
            <a:endParaRPr lang="en-A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A1FAD2-4815-427D-284A-C3E8CFCBB486}"/>
              </a:ext>
            </a:extLst>
          </p:cNvPr>
          <p:cNvCxnSpPr>
            <a:cxnSpLocks/>
          </p:cNvCxnSpPr>
          <p:nvPr/>
        </p:nvCxnSpPr>
        <p:spPr>
          <a:xfrm>
            <a:off x="9832614" y="1854420"/>
            <a:ext cx="777550" cy="99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6B2C8-3BD9-6A44-80E1-E6C609FFE2E6}"/>
              </a:ext>
            </a:extLst>
          </p:cNvPr>
          <p:cNvSpPr txBox="1"/>
          <p:nvPr/>
        </p:nvSpPr>
        <p:spPr>
          <a:xfrm>
            <a:off x="1734991" y="133850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 </a:t>
            </a:r>
          </a:p>
          <a:p>
            <a:r>
              <a:rPr lang="en-US" dirty="0"/>
              <a:t>In </a:t>
            </a:r>
            <a:r>
              <a:rPr lang="en-US" dirty="0" err="1"/>
              <a:t>cube_loader</a:t>
            </a:r>
            <a:r>
              <a:rPr lang="en-US" dirty="0"/>
              <a:t> class:</a:t>
            </a:r>
            <a:endParaRPr lang="en-A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8A9CBE-DCFA-E862-FB46-56859CFE9E55}"/>
              </a:ext>
            </a:extLst>
          </p:cNvPr>
          <p:cNvCxnSpPr/>
          <p:nvPr/>
        </p:nvCxnSpPr>
        <p:spPr>
          <a:xfrm>
            <a:off x="5172075" y="1912382"/>
            <a:ext cx="1438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6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Administrator-1</dc:creator>
  <cp:lastModifiedBy>Tang HAIYANG</cp:lastModifiedBy>
  <cp:revision>10</cp:revision>
  <dcterms:created xsi:type="dcterms:W3CDTF">2023-05-05T02:04:26Z</dcterms:created>
  <dcterms:modified xsi:type="dcterms:W3CDTF">2023-05-10T00:52:36Z</dcterms:modified>
</cp:coreProperties>
</file>