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08D"/>
    <a:srgbClr val="60C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5" y="182"/>
      </p:cViewPr>
      <p:guideLst>
        <p:guide orient="horz" pos="2160"/>
        <p:guide pos="3840"/>
        <p:guide orient="horz" pos="278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D574-1B39-2661-779C-BEB07C66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DE2FC-6541-4611-6587-E037D26E0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BCA57-656B-1DB2-4001-3365D22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8EA78-28CC-453F-F701-CB09D75C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46FAE-EE6A-14E4-2343-F4A4C288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DBC0-B409-954E-B83E-E61B7641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CA35D-C665-C9A1-4A11-BFC0FBE6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61CF7-954F-DAFD-AFB2-FB2AB32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F1995-3AB7-7BD0-D3AE-1ED56E4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A1F6C-B2E9-ED2A-B2B6-292642EB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895147-6365-3C7D-A4E2-BB210FD8F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A3947-E14A-621D-9DCB-DB1AA9CC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85560-9BAB-2EBA-C5E7-3A421F42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F9F2C-EA16-63BF-7967-1D5C5E31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33619-87C1-CC04-95C3-18B2147A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0862-4911-2FD6-826F-1CBE5BAC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ADBE1-94B3-0BA9-E5C9-79042874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D8305-033A-0D28-6222-25D1CC1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E341F-AECD-2B04-524F-64B1F49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078FE-1619-67CF-4071-A861F07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4A64-D7D6-9C9C-C80A-FFD11795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833D5-7401-DA4F-35FF-E8C8F6F5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AE043-0039-F5C8-37AF-D245465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E787-703F-E67E-8980-AF2133D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893A-F0F8-915F-BB1C-CAD85C55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9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FEDFA-283C-BF41-A7EA-BD6262E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8D6AB-53A1-B696-04D2-0F9B3163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06868-1DB3-23A9-3A15-998CA6243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B63D8-F6D5-4FD8-8C72-1460C5F6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37FF0-2E57-4508-B12C-2D56098A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8AC33-6320-B8EE-ADEA-4FD3BE2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ED03-1498-7C9D-9047-7B6AB83F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7A8D9-5478-407C-9DC4-966A556B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0C9EE-3403-3889-EC37-1364F75A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5C0A8D-3DF1-6C77-555A-C83CF447B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7A5E96-F8C0-201B-61C1-76D6C9AB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0787B0-B3E6-41DC-38F6-C860F3D0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98955-BC8B-8C28-A9FB-6C0818B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A7D20-915E-035A-3D8C-EC42A380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5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2407-5AB6-996A-3DC6-611E6476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CDC49A-8A76-8B9F-29D1-10144032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21328-C399-8328-678D-7306A03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F58EE-FF9F-E8BB-368A-9BEFE4A3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4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80ECC-B184-66B1-3016-DA4DF5C9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0AAED-029E-B2F3-DDD7-D4E9D7F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64459-96D7-A126-E375-81AEEC74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0EE9D-D6ED-AEB0-E285-6F994DD3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4EB2-1322-FE35-79C4-9DB7B52D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02522-7198-C1B6-A68A-EB57B308E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891D3-ED53-564E-EA9B-208313C2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E7FDB-2F38-21DE-413D-AD50DB6B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79318-1FFD-55FF-913D-7F8298FB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D2C3-C639-ECFC-53B1-316747D8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050209-094C-D790-E4CB-6C1CB3239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A332D-5546-9A36-3F62-4190319E5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B079B-6D85-A6B6-0E37-963150FD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C022-0FB9-D7C6-7F77-1EEAE106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60948-EAEA-664E-57B2-88051D42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D2940-88D6-AD6C-AA00-7916205F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D0775-C1A3-3F67-3D47-C2E6A087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DD567-7C9F-0E18-084F-8F82F518D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F35-ED6F-445D-8C76-19463FECE15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90EE-4CA3-8364-07EE-7E654C668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1DC26-961E-7E64-C267-C7CA718E0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A7FE-6D89-4280-AABD-95EECCA00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5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F828CC-4EB0-5690-116C-033CAC46281F}"/>
                  </a:ext>
                </a:extLst>
              </p:cNvPr>
              <p:cNvSpPr txBox="1"/>
              <p:nvPr/>
            </p:nvSpPr>
            <p:spPr>
              <a:xfrm>
                <a:off x="5143515" y="3557289"/>
                <a:ext cx="369332" cy="99293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400×80×1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F828CC-4EB0-5690-116C-033CAC4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5" y="3557289"/>
                <a:ext cx="369332" cy="992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6B1DEB5-0AC9-4156-543A-E635EC4D30D8}"/>
              </a:ext>
            </a:extLst>
          </p:cNvPr>
          <p:cNvSpPr/>
          <p:nvPr/>
        </p:nvSpPr>
        <p:spPr>
          <a:xfrm>
            <a:off x="5862758" y="2034044"/>
            <a:ext cx="90000" cy="2880000"/>
          </a:xfrm>
          <a:prstGeom prst="rect">
            <a:avLst/>
          </a:prstGeom>
          <a:solidFill>
            <a:srgbClr val="278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835BDE-5107-C62B-3F9C-94B5FD4C9A2D}"/>
                  </a:ext>
                </a:extLst>
              </p:cNvPr>
              <p:cNvSpPr txBox="1"/>
              <p:nvPr/>
            </p:nvSpPr>
            <p:spPr>
              <a:xfrm>
                <a:off x="6732318" y="3539700"/>
                <a:ext cx="369332" cy="105565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200×40×16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835BDE-5107-C62B-3F9C-94B5FD4C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318" y="3539700"/>
                <a:ext cx="369332" cy="1055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74A261-AF93-547F-26B4-B0A804DC0416}"/>
                  </a:ext>
                </a:extLst>
              </p:cNvPr>
              <p:cNvSpPr txBox="1"/>
              <p:nvPr/>
            </p:nvSpPr>
            <p:spPr>
              <a:xfrm>
                <a:off x="7786055" y="3506208"/>
                <a:ext cx="369332" cy="105565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100×20×32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74A261-AF93-547F-26B4-B0A804DC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055" y="3506208"/>
                <a:ext cx="369332" cy="1055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C427685-DDDE-2E35-EA10-7537905FF606}"/>
                  </a:ext>
                </a:extLst>
              </p:cNvPr>
              <p:cNvSpPr txBox="1"/>
              <p:nvPr/>
            </p:nvSpPr>
            <p:spPr>
              <a:xfrm>
                <a:off x="5876189" y="3539700"/>
                <a:ext cx="369332" cy="101496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×10×64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C427685-DDDE-2E35-EA10-7537905F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89" y="3539700"/>
                <a:ext cx="369332" cy="1014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2CA0C6-E40E-0951-5424-FF0B6366547B}"/>
                  </a:ext>
                </a:extLst>
              </p:cNvPr>
              <p:cNvSpPr txBox="1"/>
              <p:nvPr/>
            </p:nvSpPr>
            <p:spPr>
              <a:xfrm>
                <a:off x="8601962" y="3498827"/>
                <a:ext cx="369332" cy="141824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50×10×64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2CA0C6-E40E-0951-5424-FF0B63665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962" y="3498827"/>
                <a:ext cx="369332" cy="1418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80C332C-65F7-9B68-520E-81FFADE337DC}"/>
                  </a:ext>
                </a:extLst>
              </p:cNvPr>
              <p:cNvSpPr txBox="1"/>
              <p:nvPr/>
            </p:nvSpPr>
            <p:spPr>
              <a:xfrm>
                <a:off x="11057678" y="3465513"/>
                <a:ext cx="369332" cy="45138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2×1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80C332C-65F7-9B68-520E-81FFADE3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78" y="3465513"/>
                <a:ext cx="369332" cy="4513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8DE76359-14A7-0F0D-3AFA-1DE56238D328}"/>
              </a:ext>
            </a:extLst>
          </p:cNvPr>
          <p:cNvSpPr/>
          <p:nvPr/>
        </p:nvSpPr>
        <p:spPr>
          <a:xfrm>
            <a:off x="6633349" y="2754044"/>
            <a:ext cx="180000" cy="1440000"/>
          </a:xfrm>
          <a:prstGeom prst="rect">
            <a:avLst/>
          </a:prstGeom>
          <a:solidFill>
            <a:srgbClr val="278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85944-19D4-9AD6-DC0B-D1CC84171A61}"/>
              </a:ext>
            </a:extLst>
          </p:cNvPr>
          <p:cNvSpPr/>
          <p:nvPr/>
        </p:nvSpPr>
        <p:spPr>
          <a:xfrm>
            <a:off x="7493940" y="3114044"/>
            <a:ext cx="360000" cy="720000"/>
          </a:xfrm>
          <a:prstGeom prst="rect">
            <a:avLst/>
          </a:prstGeom>
          <a:solidFill>
            <a:srgbClr val="278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E027EC0-554E-DD96-0813-221F07FA47CF}"/>
              </a:ext>
            </a:extLst>
          </p:cNvPr>
          <p:cNvGrpSpPr/>
          <p:nvPr/>
        </p:nvGrpSpPr>
        <p:grpSpPr>
          <a:xfrm>
            <a:off x="8534531" y="2045104"/>
            <a:ext cx="144000" cy="2857880"/>
            <a:chOff x="6953816" y="2128157"/>
            <a:chExt cx="144000" cy="28578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9D5E885-D30E-3C7A-1653-840A68AD26A8}"/>
                </a:ext>
              </a:extLst>
            </p:cNvPr>
            <p:cNvSpPr/>
            <p:nvPr/>
          </p:nvSpPr>
          <p:spPr>
            <a:xfrm>
              <a:off x="6953816" y="2128157"/>
              <a:ext cx="144000" cy="2857880"/>
            </a:xfrm>
            <a:prstGeom prst="rect">
              <a:avLst/>
            </a:prstGeom>
            <a:noFill/>
            <a:ln>
              <a:solidFill>
                <a:srgbClr val="2780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46F6720-AB56-BA4A-15B6-C9CB88FC45B8}"/>
                </a:ext>
              </a:extLst>
            </p:cNvPr>
            <p:cNvSpPr/>
            <p:nvPr/>
          </p:nvSpPr>
          <p:spPr>
            <a:xfrm>
              <a:off x="6982926" y="215618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D7EEB33-89C6-91AE-4CAC-BCA2DDD50940}"/>
                </a:ext>
              </a:extLst>
            </p:cNvPr>
            <p:cNvSpPr/>
            <p:nvPr/>
          </p:nvSpPr>
          <p:spPr>
            <a:xfrm>
              <a:off x="6982926" y="227435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D832897-9B6B-BD04-94D5-0478095D2048}"/>
                </a:ext>
              </a:extLst>
            </p:cNvPr>
            <p:cNvSpPr/>
            <p:nvPr/>
          </p:nvSpPr>
          <p:spPr>
            <a:xfrm>
              <a:off x="6982926" y="239252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1A15073-4878-7744-98BB-E3B37C2B58AA}"/>
                </a:ext>
              </a:extLst>
            </p:cNvPr>
            <p:cNvSpPr/>
            <p:nvPr/>
          </p:nvSpPr>
          <p:spPr>
            <a:xfrm>
              <a:off x="6982926" y="251069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F06A1EF-4443-DC89-1677-AA648CD3261A}"/>
                </a:ext>
              </a:extLst>
            </p:cNvPr>
            <p:cNvSpPr/>
            <p:nvPr/>
          </p:nvSpPr>
          <p:spPr>
            <a:xfrm>
              <a:off x="6982926" y="262886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855F3E8-5A7E-7C47-FC30-55B61DEE5FA5}"/>
                </a:ext>
              </a:extLst>
            </p:cNvPr>
            <p:cNvSpPr/>
            <p:nvPr/>
          </p:nvSpPr>
          <p:spPr>
            <a:xfrm>
              <a:off x="6982926" y="274702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FBC0858-A7E1-1592-9A20-AB4799DE141A}"/>
                </a:ext>
              </a:extLst>
            </p:cNvPr>
            <p:cNvSpPr/>
            <p:nvPr/>
          </p:nvSpPr>
          <p:spPr>
            <a:xfrm>
              <a:off x="6982926" y="286519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6FDA2B6-343F-E592-DE52-CD5B74D8D3C1}"/>
                </a:ext>
              </a:extLst>
            </p:cNvPr>
            <p:cNvSpPr/>
            <p:nvPr/>
          </p:nvSpPr>
          <p:spPr>
            <a:xfrm>
              <a:off x="6982926" y="298336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C57899E-DA02-45BF-28D4-17A186AC5BF7}"/>
                </a:ext>
              </a:extLst>
            </p:cNvPr>
            <p:cNvSpPr/>
            <p:nvPr/>
          </p:nvSpPr>
          <p:spPr>
            <a:xfrm>
              <a:off x="6982926" y="310153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19EFAA7-DD0A-E412-7FED-B7440EA2DBB2}"/>
                </a:ext>
              </a:extLst>
            </p:cNvPr>
            <p:cNvSpPr/>
            <p:nvPr/>
          </p:nvSpPr>
          <p:spPr>
            <a:xfrm>
              <a:off x="6982926" y="321970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EED79F0-D8C3-B097-71BB-A09621CFE954}"/>
                </a:ext>
              </a:extLst>
            </p:cNvPr>
            <p:cNvSpPr/>
            <p:nvPr/>
          </p:nvSpPr>
          <p:spPr>
            <a:xfrm>
              <a:off x="6982926" y="333786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B6164E3-1D22-06CF-7D24-3E89256CD921}"/>
                </a:ext>
              </a:extLst>
            </p:cNvPr>
            <p:cNvSpPr/>
            <p:nvPr/>
          </p:nvSpPr>
          <p:spPr>
            <a:xfrm>
              <a:off x="6982926" y="345603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2BC96B5-52DD-AEBB-BFC1-AE86BF51346B}"/>
                </a:ext>
              </a:extLst>
            </p:cNvPr>
            <p:cNvSpPr/>
            <p:nvPr/>
          </p:nvSpPr>
          <p:spPr>
            <a:xfrm>
              <a:off x="6982926" y="357420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B2A583-C580-D5E8-A4FD-918CCAAE7F46}"/>
                </a:ext>
              </a:extLst>
            </p:cNvPr>
            <p:cNvSpPr/>
            <p:nvPr/>
          </p:nvSpPr>
          <p:spPr>
            <a:xfrm>
              <a:off x="6982926" y="369237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6A75086-4D53-521E-83C1-33A91A6E6BD2}"/>
                </a:ext>
              </a:extLst>
            </p:cNvPr>
            <p:cNvSpPr/>
            <p:nvPr/>
          </p:nvSpPr>
          <p:spPr>
            <a:xfrm>
              <a:off x="6982926" y="381054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6CB48FE-E1F5-B146-D3C6-00E9B7D98CE0}"/>
                </a:ext>
              </a:extLst>
            </p:cNvPr>
            <p:cNvSpPr/>
            <p:nvPr/>
          </p:nvSpPr>
          <p:spPr>
            <a:xfrm>
              <a:off x="6982926" y="392870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A8CCAF8-A6E9-3626-FC79-4FA2CE619FFC}"/>
                </a:ext>
              </a:extLst>
            </p:cNvPr>
            <p:cNvSpPr/>
            <p:nvPr/>
          </p:nvSpPr>
          <p:spPr>
            <a:xfrm>
              <a:off x="6982926" y="404687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93338E9-520B-91FD-47A8-DC2A5DBC93A5}"/>
                </a:ext>
              </a:extLst>
            </p:cNvPr>
            <p:cNvSpPr/>
            <p:nvPr/>
          </p:nvSpPr>
          <p:spPr>
            <a:xfrm>
              <a:off x="6982926" y="416504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D0D4BEF-E5FD-D90B-BA9D-CAFC4FD0A2E1}"/>
                </a:ext>
              </a:extLst>
            </p:cNvPr>
            <p:cNvSpPr/>
            <p:nvPr/>
          </p:nvSpPr>
          <p:spPr>
            <a:xfrm>
              <a:off x="6982926" y="428321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28AA75B-7B5F-F6A6-E2EB-B0C40C7867D8}"/>
                </a:ext>
              </a:extLst>
            </p:cNvPr>
            <p:cNvSpPr/>
            <p:nvPr/>
          </p:nvSpPr>
          <p:spPr>
            <a:xfrm>
              <a:off x="6982926" y="440138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9CAD8C7-9CF3-ABD4-A0B5-D47D6875CE0F}"/>
                </a:ext>
              </a:extLst>
            </p:cNvPr>
            <p:cNvSpPr/>
            <p:nvPr/>
          </p:nvSpPr>
          <p:spPr>
            <a:xfrm>
              <a:off x="6982926" y="451954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7A0D9F3-F90C-BC3E-63FB-24CB49971499}"/>
                </a:ext>
              </a:extLst>
            </p:cNvPr>
            <p:cNvSpPr/>
            <p:nvPr/>
          </p:nvSpPr>
          <p:spPr>
            <a:xfrm>
              <a:off x="6982926" y="463771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9C0219C-CD07-313C-18BA-46831C6C32A0}"/>
                </a:ext>
              </a:extLst>
            </p:cNvPr>
            <p:cNvSpPr/>
            <p:nvPr/>
          </p:nvSpPr>
          <p:spPr>
            <a:xfrm>
              <a:off x="6982926" y="475588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5D5DDF8-71C2-5B64-BEF4-3E91BBBC3AAA}"/>
                </a:ext>
              </a:extLst>
            </p:cNvPr>
            <p:cNvSpPr/>
            <p:nvPr/>
          </p:nvSpPr>
          <p:spPr>
            <a:xfrm>
              <a:off x="6982926" y="487404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3AA047D-219B-E41E-D9A1-76A7730D8B38}"/>
              </a:ext>
            </a:extLst>
          </p:cNvPr>
          <p:cNvGrpSpPr/>
          <p:nvPr/>
        </p:nvGrpSpPr>
        <p:grpSpPr>
          <a:xfrm>
            <a:off x="9359122" y="2754044"/>
            <a:ext cx="144000" cy="1440000"/>
            <a:chOff x="7680492" y="2027097"/>
            <a:chExt cx="144000" cy="14400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E148EC4-00FD-C3BD-0966-54A3F08EA268}"/>
                </a:ext>
              </a:extLst>
            </p:cNvPr>
            <p:cNvSpPr/>
            <p:nvPr/>
          </p:nvSpPr>
          <p:spPr>
            <a:xfrm>
              <a:off x="7680492" y="2027097"/>
              <a:ext cx="144000" cy="1440000"/>
            </a:xfrm>
            <a:prstGeom prst="rect">
              <a:avLst/>
            </a:prstGeom>
            <a:noFill/>
            <a:ln>
              <a:solidFill>
                <a:srgbClr val="2780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ABF7F8F-012A-3DE9-CD6E-AF1741ADAD64}"/>
                </a:ext>
              </a:extLst>
            </p:cNvPr>
            <p:cNvSpPr/>
            <p:nvPr/>
          </p:nvSpPr>
          <p:spPr>
            <a:xfrm>
              <a:off x="7709602" y="205512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98BE02A-C7AB-66F5-890A-9CD8D48A88D4}"/>
                </a:ext>
              </a:extLst>
            </p:cNvPr>
            <p:cNvSpPr/>
            <p:nvPr/>
          </p:nvSpPr>
          <p:spPr>
            <a:xfrm>
              <a:off x="7709602" y="217329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3D62A62-F62A-A10B-6860-DA36D80558D4}"/>
                </a:ext>
              </a:extLst>
            </p:cNvPr>
            <p:cNvSpPr/>
            <p:nvPr/>
          </p:nvSpPr>
          <p:spPr>
            <a:xfrm>
              <a:off x="7709602" y="229146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CBF8A6A-24EF-B91D-0278-DF7DCB6F70E8}"/>
                </a:ext>
              </a:extLst>
            </p:cNvPr>
            <p:cNvSpPr/>
            <p:nvPr/>
          </p:nvSpPr>
          <p:spPr>
            <a:xfrm>
              <a:off x="7709602" y="240963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374D993-ED99-EC69-E19C-48CF838EEE26}"/>
                </a:ext>
              </a:extLst>
            </p:cNvPr>
            <p:cNvSpPr/>
            <p:nvPr/>
          </p:nvSpPr>
          <p:spPr>
            <a:xfrm>
              <a:off x="7709602" y="252780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5E36CE4-C76E-E29A-72C6-94EA82CF9D09}"/>
                </a:ext>
              </a:extLst>
            </p:cNvPr>
            <p:cNvSpPr/>
            <p:nvPr/>
          </p:nvSpPr>
          <p:spPr>
            <a:xfrm>
              <a:off x="7709602" y="264596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D63384E-A102-C6BB-CF82-74DC7AAD042F}"/>
                </a:ext>
              </a:extLst>
            </p:cNvPr>
            <p:cNvSpPr/>
            <p:nvPr/>
          </p:nvSpPr>
          <p:spPr>
            <a:xfrm>
              <a:off x="7709602" y="276413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0AFF748-9ACA-7FBE-18A4-351B57408E10}"/>
                </a:ext>
              </a:extLst>
            </p:cNvPr>
            <p:cNvSpPr/>
            <p:nvPr/>
          </p:nvSpPr>
          <p:spPr>
            <a:xfrm>
              <a:off x="7709602" y="288230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3B0709F-336F-C9DE-F0F9-BB8C6CBA3C89}"/>
                </a:ext>
              </a:extLst>
            </p:cNvPr>
            <p:cNvSpPr/>
            <p:nvPr/>
          </p:nvSpPr>
          <p:spPr>
            <a:xfrm>
              <a:off x="7709602" y="300047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5C0A260-1B29-FED7-5684-6EA08773EE08}"/>
                </a:ext>
              </a:extLst>
            </p:cNvPr>
            <p:cNvSpPr/>
            <p:nvPr/>
          </p:nvSpPr>
          <p:spPr>
            <a:xfrm>
              <a:off x="7709602" y="311864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41EFB8F-309F-6413-6403-2A6F703447AB}"/>
                </a:ext>
              </a:extLst>
            </p:cNvPr>
            <p:cNvSpPr/>
            <p:nvPr/>
          </p:nvSpPr>
          <p:spPr>
            <a:xfrm>
              <a:off x="7709602" y="323680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4217E43-FC66-33EC-40B0-7EBC58D1A670}"/>
                </a:ext>
              </a:extLst>
            </p:cNvPr>
            <p:cNvSpPr/>
            <p:nvPr/>
          </p:nvSpPr>
          <p:spPr>
            <a:xfrm>
              <a:off x="7709602" y="335497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4CDF3DB-7128-9F6F-986D-CEA39011E2F2}"/>
              </a:ext>
            </a:extLst>
          </p:cNvPr>
          <p:cNvGrpSpPr/>
          <p:nvPr/>
        </p:nvGrpSpPr>
        <p:grpSpPr>
          <a:xfrm>
            <a:off x="11008303" y="3339039"/>
            <a:ext cx="144000" cy="270010"/>
            <a:chOff x="7680492" y="2027099"/>
            <a:chExt cx="144000" cy="27001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D2335E3-C51F-BD1D-6FB3-2CC0C4EA304C}"/>
                </a:ext>
              </a:extLst>
            </p:cNvPr>
            <p:cNvSpPr/>
            <p:nvPr/>
          </p:nvSpPr>
          <p:spPr>
            <a:xfrm>
              <a:off x="7680492" y="2027099"/>
              <a:ext cx="144000" cy="270010"/>
            </a:xfrm>
            <a:prstGeom prst="rect">
              <a:avLst/>
            </a:prstGeom>
            <a:noFill/>
            <a:ln>
              <a:solidFill>
                <a:srgbClr val="2780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BA2D33E-963E-3715-F014-56D30EB73325}"/>
                </a:ext>
              </a:extLst>
            </p:cNvPr>
            <p:cNvSpPr/>
            <p:nvPr/>
          </p:nvSpPr>
          <p:spPr>
            <a:xfrm>
              <a:off x="7709602" y="205512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8172531-572E-A7EA-3619-3E61AF5945FD}"/>
                </a:ext>
              </a:extLst>
            </p:cNvPr>
            <p:cNvSpPr/>
            <p:nvPr/>
          </p:nvSpPr>
          <p:spPr>
            <a:xfrm>
              <a:off x="7709602" y="217329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2AD57C6-A583-744A-4D85-3A7273429043}"/>
                  </a:ext>
                </a:extLst>
              </p:cNvPr>
              <p:cNvSpPr txBox="1"/>
              <p:nvPr/>
            </p:nvSpPr>
            <p:spPr>
              <a:xfrm>
                <a:off x="9418405" y="3548052"/>
                <a:ext cx="369332" cy="60822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2AD57C6-A583-744A-4D85-3A727342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405" y="3548052"/>
                <a:ext cx="369332" cy="608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6BE5A70-5665-F0C1-FDAC-135EB18CBBDB}"/>
                  </a:ext>
                </a:extLst>
              </p:cNvPr>
              <p:cNvSpPr txBox="1"/>
              <p:nvPr/>
            </p:nvSpPr>
            <p:spPr>
              <a:xfrm>
                <a:off x="10233087" y="3506208"/>
                <a:ext cx="369332" cy="6224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6BE5A70-5665-F0C1-FDAC-135EB18C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087" y="3506208"/>
                <a:ext cx="369332" cy="622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5E4C505-2B72-47D6-06DA-A8B0867CD2D8}"/>
              </a:ext>
            </a:extLst>
          </p:cNvPr>
          <p:cNvGrpSpPr/>
          <p:nvPr/>
        </p:nvGrpSpPr>
        <p:grpSpPr>
          <a:xfrm>
            <a:off x="10183713" y="2754044"/>
            <a:ext cx="144000" cy="1440000"/>
            <a:chOff x="7680492" y="2027097"/>
            <a:chExt cx="144000" cy="1440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19EF619-E31F-D8D9-E096-24CF2ADF7F11}"/>
                </a:ext>
              </a:extLst>
            </p:cNvPr>
            <p:cNvSpPr/>
            <p:nvPr/>
          </p:nvSpPr>
          <p:spPr>
            <a:xfrm>
              <a:off x="7680492" y="2027097"/>
              <a:ext cx="144000" cy="1440000"/>
            </a:xfrm>
            <a:prstGeom prst="rect">
              <a:avLst/>
            </a:prstGeom>
            <a:noFill/>
            <a:ln>
              <a:solidFill>
                <a:srgbClr val="2780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F5671D4-0D0F-FF85-193C-379AC8969128}"/>
                </a:ext>
              </a:extLst>
            </p:cNvPr>
            <p:cNvSpPr/>
            <p:nvPr/>
          </p:nvSpPr>
          <p:spPr>
            <a:xfrm>
              <a:off x="7709602" y="205512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EB969B95-5270-83D7-A538-C51B7C536A6F}"/>
                </a:ext>
              </a:extLst>
            </p:cNvPr>
            <p:cNvSpPr/>
            <p:nvPr/>
          </p:nvSpPr>
          <p:spPr>
            <a:xfrm>
              <a:off x="7709602" y="217329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103C408-AAB8-B9AB-3A9D-9FC897F63CFC}"/>
                </a:ext>
              </a:extLst>
            </p:cNvPr>
            <p:cNvSpPr/>
            <p:nvPr/>
          </p:nvSpPr>
          <p:spPr>
            <a:xfrm>
              <a:off x="7709602" y="229146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1BE299E-5D13-D18C-DEE7-897F9877F6E7}"/>
                </a:ext>
              </a:extLst>
            </p:cNvPr>
            <p:cNvSpPr/>
            <p:nvPr/>
          </p:nvSpPr>
          <p:spPr>
            <a:xfrm>
              <a:off x="7709602" y="240963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EC2FC32-FE55-6241-E90A-46CF35D4AF50}"/>
                </a:ext>
              </a:extLst>
            </p:cNvPr>
            <p:cNvSpPr/>
            <p:nvPr/>
          </p:nvSpPr>
          <p:spPr>
            <a:xfrm>
              <a:off x="7709602" y="252780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422AFB1-C292-7D87-B650-85811EB0023E}"/>
                </a:ext>
              </a:extLst>
            </p:cNvPr>
            <p:cNvSpPr/>
            <p:nvPr/>
          </p:nvSpPr>
          <p:spPr>
            <a:xfrm>
              <a:off x="7709602" y="264596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0A41E02F-A7CC-BE67-E8A2-7B8FE720BD42}"/>
                </a:ext>
              </a:extLst>
            </p:cNvPr>
            <p:cNvSpPr/>
            <p:nvPr/>
          </p:nvSpPr>
          <p:spPr>
            <a:xfrm>
              <a:off x="7709602" y="276413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DA52590-AE52-F3A1-B865-E194F53437B7}"/>
                </a:ext>
              </a:extLst>
            </p:cNvPr>
            <p:cNvSpPr/>
            <p:nvPr/>
          </p:nvSpPr>
          <p:spPr>
            <a:xfrm>
              <a:off x="7709602" y="2882305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8BFB93C-F962-7E45-E7A4-B0333B6722F2}"/>
                </a:ext>
              </a:extLst>
            </p:cNvPr>
            <p:cNvSpPr/>
            <p:nvPr/>
          </p:nvSpPr>
          <p:spPr>
            <a:xfrm>
              <a:off x="7709602" y="3000473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D1E6A240-E10D-8A77-1B7B-9FB136DAC5C9}"/>
                </a:ext>
              </a:extLst>
            </p:cNvPr>
            <p:cNvSpPr/>
            <p:nvPr/>
          </p:nvSpPr>
          <p:spPr>
            <a:xfrm>
              <a:off x="7709602" y="3118641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8A908E8-2C7D-B525-919E-9CC99FB84995}"/>
                </a:ext>
              </a:extLst>
            </p:cNvPr>
            <p:cNvSpPr/>
            <p:nvPr/>
          </p:nvSpPr>
          <p:spPr>
            <a:xfrm>
              <a:off x="7709602" y="3236809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1F86C42-172B-331C-FBBB-469B183263DF}"/>
                </a:ext>
              </a:extLst>
            </p:cNvPr>
            <p:cNvSpPr/>
            <p:nvPr/>
          </p:nvSpPr>
          <p:spPr>
            <a:xfrm>
              <a:off x="7709602" y="3354977"/>
              <a:ext cx="90000" cy="90000"/>
            </a:xfrm>
            <a:prstGeom prst="ellipse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598EE1-9727-0DFC-DFC1-4BD3A236F80A}"/>
              </a:ext>
            </a:extLst>
          </p:cNvPr>
          <p:cNvCxnSpPr>
            <a:cxnSpLocks/>
          </p:cNvCxnSpPr>
          <p:nvPr/>
        </p:nvCxnSpPr>
        <p:spPr>
          <a:xfrm>
            <a:off x="6880479" y="3472263"/>
            <a:ext cx="5400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EF13083-0750-D90B-B1D9-CFF25EDA0B86}"/>
              </a:ext>
            </a:extLst>
          </p:cNvPr>
          <p:cNvCxnSpPr>
            <a:cxnSpLocks/>
          </p:cNvCxnSpPr>
          <p:nvPr/>
        </p:nvCxnSpPr>
        <p:spPr>
          <a:xfrm>
            <a:off x="6045654" y="3472263"/>
            <a:ext cx="5400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8A1E16E-0D0A-1230-A045-820C225F11CE}"/>
              </a:ext>
            </a:extLst>
          </p:cNvPr>
          <p:cNvCxnSpPr>
            <a:cxnSpLocks/>
          </p:cNvCxnSpPr>
          <p:nvPr/>
        </p:nvCxnSpPr>
        <p:spPr>
          <a:xfrm>
            <a:off x="7935905" y="3465513"/>
            <a:ext cx="5400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03C50509-E343-FABF-EA02-30AA54D07D1E}"/>
              </a:ext>
            </a:extLst>
          </p:cNvPr>
          <p:cNvCxnSpPr>
            <a:cxnSpLocks/>
          </p:cNvCxnSpPr>
          <p:nvPr/>
        </p:nvCxnSpPr>
        <p:spPr>
          <a:xfrm>
            <a:off x="5222779" y="3465732"/>
            <a:ext cx="5400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4E1E6C6-6FFF-EA64-3847-A34C21F2487B}"/>
              </a:ext>
            </a:extLst>
          </p:cNvPr>
          <p:cNvCxnSpPr>
            <a:cxnSpLocks/>
          </p:cNvCxnSpPr>
          <p:nvPr/>
        </p:nvCxnSpPr>
        <p:spPr>
          <a:xfrm>
            <a:off x="8739300" y="3472263"/>
            <a:ext cx="540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7C57F09-2A7B-406D-0FC3-4B77E57158E8}"/>
              </a:ext>
            </a:extLst>
          </p:cNvPr>
          <p:cNvCxnSpPr>
            <a:cxnSpLocks/>
          </p:cNvCxnSpPr>
          <p:nvPr/>
        </p:nvCxnSpPr>
        <p:spPr>
          <a:xfrm>
            <a:off x="10434008" y="3472263"/>
            <a:ext cx="540000" cy="356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1E7B909-CFD4-AA73-37E8-33021047CD73}"/>
              </a:ext>
            </a:extLst>
          </p:cNvPr>
          <p:cNvCxnSpPr>
            <a:cxnSpLocks/>
          </p:cNvCxnSpPr>
          <p:nvPr/>
        </p:nvCxnSpPr>
        <p:spPr>
          <a:xfrm>
            <a:off x="9566528" y="3478426"/>
            <a:ext cx="540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8061640-1201-210B-F3DF-F172C66E8489}"/>
                  </a:ext>
                </a:extLst>
              </p:cNvPr>
              <p:cNvSpPr txBox="1"/>
              <p:nvPr/>
            </p:nvSpPr>
            <p:spPr>
              <a:xfrm>
                <a:off x="2763801" y="3500183"/>
                <a:ext cx="369332" cy="9441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∗∗∗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×80×1</m:t>
                      </m:r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8061640-1201-210B-F3DF-F172C66E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01" y="3500183"/>
                <a:ext cx="369332" cy="944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6EFB5056-7D4B-02DA-3416-7DF4FB93F72B}"/>
              </a:ext>
            </a:extLst>
          </p:cNvPr>
          <p:cNvGrpSpPr/>
          <p:nvPr/>
        </p:nvGrpSpPr>
        <p:grpSpPr>
          <a:xfrm>
            <a:off x="452154" y="2483213"/>
            <a:ext cx="2375827" cy="1981663"/>
            <a:chOff x="1886113" y="767365"/>
            <a:chExt cx="3999493" cy="3335951"/>
          </a:xfrm>
        </p:grpSpPr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3CC7C1DA-69BE-EE8E-D1CB-4637BB96F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650" t="7108" r="1537" b="66919"/>
            <a:stretch/>
          </p:blipFill>
          <p:spPr>
            <a:xfrm>
              <a:off x="2784258" y="767365"/>
              <a:ext cx="2203202" cy="54000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759E3347-ADD0-00F4-9204-87EDF9510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0682" t="7584" r="1398" b="75582"/>
            <a:stretch/>
          </p:blipFill>
          <p:spPr>
            <a:xfrm>
              <a:off x="2098890" y="3563316"/>
              <a:ext cx="3573939" cy="54000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190298E1-8F86-8746-642E-169BE613A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1157" t="6689" r="1706" b="53347"/>
            <a:stretch/>
          </p:blipFill>
          <p:spPr>
            <a:xfrm>
              <a:off x="3233246" y="2165341"/>
              <a:ext cx="1305227" cy="5400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CAF2EB5B-D39C-D700-BC54-0E9AAC76D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0910" t="8109" r="1452" b="76751"/>
            <a:stretch/>
          </p:blipFill>
          <p:spPr>
            <a:xfrm>
              <a:off x="1886113" y="1466353"/>
              <a:ext cx="3999493" cy="540000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ABFA41DA-FFAB-3D6D-0F80-0ED89AFC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44552" t="6530" r="35432" b="50115"/>
            <a:stretch/>
          </p:blipFill>
          <p:spPr>
            <a:xfrm>
              <a:off x="3750495" y="2864329"/>
              <a:ext cx="270728" cy="540000"/>
            </a:xfrm>
            <a:prstGeom prst="rect">
              <a:avLst/>
            </a:prstGeom>
          </p:spPr>
        </p:pic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6850A97-C24D-AD68-7E61-4468E786C095}"/>
              </a:ext>
            </a:extLst>
          </p:cNvPr>
          <p:cNvGrpSpPr/>
          <p:nvPr/>
        </p:nvGrpSpPr>
        <p:grpSpPr>
          <a:xfrm>
            <a:off x="3508572" y="2458448"/>
            <a:ext cx="1673595" cy="2031192"/>
            <a:chOff x="6538800" y="767365"/>
            <a:chExt cx="2752344" cy="3340437"/>
          </a:xfrm>
        </p:grpSpPr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B90F0E6B-33F0-BC3A-2CAF-10462B051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616" t="66622" r="1572" b="11691"/>
            <a:stretch/>
          </p:blipFill>
          <p:spPr>
            <a:xfrm>
              <a:off x="6595691" y="767365"/>
              <a:ext cx="2638562" cy="540000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89976076-3B3F-D8B8-BCED-7A63D7CBC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0803" t="69777" r="1276" b="10708"/>
            <a:stretch/>
          </p:blipFill>
          <p:spPr>
            <a:xfrm>
              <a:off x="6594077" y="2867692"/>
              <a:ext cx="2641791" cy="540000"/>
            </a:xfrm>
            <a:prstGeom prst="rect">
              <a:avLst/>
            </a:prstGeom>
          </p:spPr>
        </p:pic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46A3484D-F623-B8AB-72C5-DF9B52D83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0694" t="64607" r="1386" b="12398"/>
            <a:stretch/>
          </p:blipFill>
          <p:spPr>
            <a:xfrm>
              <a:off x="6594075" y="1467474"/>
              <a:ext cx="2641794" cy="540000"/>
            </a:xfrm>
            <a:prstGeom prst="rect">
              <a:avLst/>
            </a:prstGeom>
          </p:spPr>
        </p:pic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7EC87B1E-0892-E279-9055-BC6CC5738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1084" t="69194" r="1778" b="10884"/>
            <a:stretch/>
          </p:blipFill>
          <p:spPr>
            <a:xfrm>
              <a:off x="6605838" y="2167583"/>
              <a:ext cx="2618269" cy="540000"/>
            </a:xfrm>
            <a:prstGeom prst="rect">
              <a:avLst/>
            </a:prstGeom>
          </p:spPr>
        </p:pic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419C3FCE-BC40-EC7F-569A-6AF56102E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0721" t="65808" r="1359" b="12331"/>
            <a:stretch/>
          </p:blipFill>
          <p:spPr>
            <a:xfrm>
              <a:off x="6538800" y="3567802"/>
              <a:ext cx="2752344" cy="540000"/>
            </a:xfrm>
            <a:prstGeom prst="rect">
              <a:avLst/>
            </a:prstGeom>
          </p:spPr>
        </p:pic>
      </p:grp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4C3B15E-E21E-FA1E-1295-6FF2E13703C0}"/>
              </a:ext>
            </a:extLst>
          </p:cNvPr>
          <p:cNvCxnSpPr>
            <a:cxnSpLocks/>
          </p:cNvCxnSpPr>
          <p:nvPr/>
        </p:nvCxnSpPr>
        <p:spPr>
          <a:xfrm>
            <a:off x="2934712" y="3465513"/>
            <a:ext cx="5400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1A07EC6-791E-1FF4-C20C-C524A5B13A3E}"/>
              </a:ext>
            </a:extLst>
          </p:cNvPr>
          <p:cNvGrpSpPr/>
          <p:nvPr/>
        </p:nvGrpSpPr>
        <p:grpSpPr>
          <a:xfrm>
            <a:off x="194770" y="1015143"/>
            <a:ext cx="8011135" cy="944128"/>
            <a:chOff x="359705" y="256682"/>
            <a:chExt cx="8011135" cy="94412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950EF-6BAE-4E0C-6BF6-835221F3AFAD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4" y="727550"/>
              <a:ext cx="654008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1A058E-7FF5-4006-6037-551CD9D13206}"/>
                </a:ext>
              </a:extLst>
            </p:cNvPr>
            <p:cNvSpPr txBox="1"/>
            <p:nvPr/>
          </p:nvSpPr>
          <p:spPr>
            <a:xfrm>
              <a:off x="1106162" y="575735"/>
              <a:ext cx="279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</a:t>
              </a:r>
              <a:r>
                <a:rPr lang="en-US" altLang="zh-CN" sz="120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2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 k3 s1+ </a:t>
              </a:r>
              <a:r>
                <a:rPr lang="en-US" altLang="zh-CN" sz="1200" b="0" i="0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ReLU</a:t>
              </a:r>
              <a:r>
                <a:rPr lang="en-US" altLang="zh-CN" sz="12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1200" b="0" i="0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US" altLang="zh-CN" sz="12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k2 s2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E40C6EC-F592-0C07-9CD2-595D83DE6C2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4" y="1020622"/>
              <a:ext cx="654008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2A6C9A-321A-3840-C15E-FCBB9622D84C}"/>
                </a:ext>
              </a:extLst>
            </p:cNvPr>
            <p:cNvSpPr txBox="1"/>
            <p:nvPr/>
          </p:nvSpPr>
          <p:spPr>
            <a:xfrm>
              <a:off x="1106162" y="875059"/>
              <a:ext cx="2642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8F88E59-0D88-DC1E-2720-8B6FA0DCBEB1}"/>
                </a:ext>
              </a:extLst>
            </p:cNvPr>
            <p:cNvCxnSpPr>
              <a:cxnSpLocks/>
            </p:cNvCxnSpPr>
            <p:nvPr/>
          </p:nvCxnSpPr>
          <p:spPr>
            <a:xfrm>
              <a:off x="3905881" y="442094"/>
              <a:ext cx="654008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591B1B-400C-DBD7-755B-F9A627D5F348}"/>
                </a:ext>
              </a:extLst>
            </p:cNvPr>
            <p:cNvSpPr txBox="1"/>
            <p:nvPr/>
          </p:nvSpPr>
          <p:spPr>
            <a:xfrm>
              <a:off x="4559889" y="298736"/>
              <a:ext cx="1258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800246F-F124-D2E8-F076-91410C0B386F}"/>
                </a:ext>
              </a:extLst>
            </p:cNvPr>
            <p:cNvCxnSpPr>
              <a:cxnSpLocks/>
            </p:cNvCxnSpPr>
            <p:nvPr/>
          </p:nvCxnSpPr>
          <p:spPr>
            <a:xfrm>
              <a:off x="3905881" y="714234"/>
              <a:ext cx="65400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EF0AFF-3903-DE49-F30B-9ED304782F00}"/>
                </a:ext>
              </a:extLst>
            </p:cNvPr>
            <p:cNvSpPr txBox="1"/>
            <p:nvPr/>
          </p:nvSpPr>
          <p:spPr>
            <a:xfrm>
              <a:off x="4564047" y="562696"/>
              <a:ext cx="654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8A424-4B9C-7CF9-C682-3AC60B0927DE}"/>
                </a:ext>
              </a:extLst>
            </p:cNvPr>
            <p:cNvSpPr/>
            <p:nvPr/>
          </p:nvSpPr>
          <p:spPr>
            <a:xfrm>
              <a:off x="5857730" y="370094"/>
              <a:ext cx="655200" cy="144000"/>
            </a:xfrm>
            <a:prstGeom prst="rect">
              <a:avLst/>
            </a:prstGeom>
            <a:solidFill>
              <a:srgbClr val="2780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A73ACBE-F59A-1B21-7F71-C8DAC1FA4FB7}"/>
                </a:ext>
              </a:extLst>
            </p:cNvPr>
            <p:cNvSpPr txBox="1"/>
            <p:nvPr/>
          </p:nvSpPr>
          <p:spPr>
            <a:xfrm>
              <a:off x="6512930" y="285468"/>
              <a:ext cx="1395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1D86F98-95DB-732B-9D51-9CAC053BB8F3}"/>
                </a:ext>
              </a:extLst>
            </p:cNvPr>
            <p:cNvGrpSpPr/>
            <p:nvPr/>
          </p:nvGrpSpPr>
          <p:grpSpPr>
            <a:xfrm rot="16200000">
              <a:off x="6114522" y="409113"/>
              <a:ext cx="144000" cy="655200"/>
              <a:chOff x="7680492" y="2008865"/>
              <a:chExt cx="144000" cy="655200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7BC3EB1-E745-47AB-0E82-54EFD348A236}"/>
                  </a:ext>
                </a:extLst>
              </p:cNvPr>
              <p:cNvSpPr/>
              <p:nvPr/>
            </p:nvSpPr>
            <p:spPr>
              <a:xfrm>
                <a:off x="7680492" y="2008865"/>
                <a:ext cx="144000" cy="655200"/>
              </a:xfrm>
              <a:prstGeom prst="rect">
                <a:avLst/>
              </a:prstGeom>
              <a:noFill/>
              <a:ln>
                <a:solidFill>
                  <a:srgbClr val="27808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B44A87DA-4941-4983-A389-807F535DDD3D}"/>
                  </a:ext>
                </a:extLst>
              </p:cNvPr>
              <p:cNvSpPr/>
              <p:nvPr/>
            </p:nvSpPr>
            <p:spPr>
              <a:xfrm>
                <a:off x="7709602" y="2055129"/>
                <a:ext cx="90000" cy="90000"/>
              </a:xfrm>
              <a:prstGeom prst="ellipse">
                <a:avLst/>
              </a:prstGeom>
              <a:solidFill>
                <a:srgbClr val="2780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A460CD2-1870-1BD8-F461-276D8468606D}"/>
                  </a:ext>
                </a:extLst>
              </p:cNvPr>
              <p:cNvSpPr/>
              <p:nvPr/>
            </p:nvSpPr>
            <p:spPr>
              <a:xfrm>
                <a:off x="7709602" y="2173297"/>
                <a:ext cx="90000" cy="90000"/>
              </a:xfrm>
              <a:prstGeom prst="ellipse">
                <a:avLst/>
              </a:prstGeom>
              <a:solidFill>
                <a:srgbClr val="2780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21169EB8-8E7C-A0E4-47D2-E0FEFF9A2944}"/>
                  </a:ext>
                </a:extLst>
              </p:cNvPr>
              <p:cNvSpPr/>
              <p:nvPr/>
            </p:nvSpPr>
            <p:spPr>
              <a:xfrm>
                <a:off x="7709602" y="2291465"/>
                <a:ext cx="90000" cy="90000"/>
              </a:xfrm>
              <a:prstGeom prst="ellipse">
                <a:avLst/>
              </a:prstGeom>
              <a:solidFill>
                <a:srgbClr val="2780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7117747B-A031-092A-12BF-9714399DF78E}"/>
                  </a:ext>
                </a:extLst>
              </p:cNvPr>
              <p:cNvSpPr/>
              <p:nvPr/>
            </p:nvSpPr>
            <p:spPr>
              <a:xfrm>
                <a:off x="7709602" y="2409633"/>
                <a:ext cx="90000" cy="90000"/>
              </a:xfrm>
              <a:prstGeom prst="ellipse">
                <a:avLst/>
              </a:prstGeom>
              <a:solidFill>
                <a:srgbClr val="2780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1D211A95-D82E-CA70-7F9C-83F13E479E6F}"/>
                  </a:ext>
                </a:extLst>
              </p:cNvPr>
              <p:cNvSpPr/>
              <p:nvPr/>
            </p:nvSpPr>
            <p:spPr>
              <a:xfrm>
                <a:off x="7709602" y="2527801"/>
                <a:ext cx="90000" cy="90000"/>
              </a:xfrm>
              <a:prstGeom prst="ellipse">
                <a:avLst/>
              </a:prstGeom>
              <a:solidFill>
                <a:srgbClr val="2780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5D2B5FC9-FAFD-9D84-A07A-AE46347B274C}"/>
                </a:ext>
              </a:extLst>
            </p:cNvPr>
            <p:cNvSpPr txBox="1"/>
            <p:nvPr/>
          </p:nvSpPr>
          <p:spPr>
            <a:xfrm>
              <a:off x="6542290" y="594654"/>
              <a:ext cx="1828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6877EF60-CEF1-E371-A49D-D5AEFCCC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4" y="434477"/>
              <a:ext cx="65400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8D64A80-3783-063B-5DB4-2F23976B7391}"/>
                </a:ext>
              </a:extLst>
            </p:cNvPr>
            <p:cNvSpPr txBox="1"/>
            <p:nvPr/>
          </p:nvSpPr>
          <p:spPr>
            <a:xfrm>
              <a:off x="1106162" y="292198"/>
              <a:ext cx="950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43E9D39-C70C-154A-1E70-C9A8C714DB6C}"/>
                </a:ext>
              </a:extLst>
            </p:cNvPr>
            <p:cNvSpPr/>
            <p:nvPr/>
          </p:nvSpPr>
          <p:spPr>
            <a:xfrm>
              <a:off x="359705" y="256682"/>
              <a:ext cx="7746360" cy="9441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81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Haiyu Gong</dc:creator>
  <cp:lastModifiedBy>Haiyu Gong</cp:lastModifiedBy>
  <cp:revision>1</cp:revision>
  <dcterms:created xsi:type="dcterms:W3CDTF">2023-12-27T09:14:18Z</dcterms:created>
  <dcterms:modified xsi:type="dcterms:W3CDTF">2023-12-29T08:59:34Z</dcterms:modified>
</cp:coreProperties>
</file>