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91d44f08c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91d44f08c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91d44f08c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91d44f08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91d44f08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91d44f08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91d44f08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91d44f08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91d44f08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91d44f08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91d44f08c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91d44f08c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91d44f08c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91d44f08c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91d44f08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91d44f08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91d44f08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91d44f08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8208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Crime Rate of United States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26937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Haizhen H</a:t>
            </a:r>
            <a:r>
              <a:rPr lang="en"/>
              <a:t>uang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500" y="1298950"/>
            <a:ext cx="4357574" cy="22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References</a:t>
            </a:r>
            <a:endParaRPr sz="3600"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596675" y="1145400"/>
            <a:ext cx="80079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: Crime Rate in the US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From Kaggle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https://www.kaggle.com/datasets/mathurinache/crimerateintheus</a:t>
            </a:r>
            <a:endParaRPr sz="1900"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00" y="2368125"/>
            <a:ext cx="5275876" cy="25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767100" y="1480025"/>
            <a:ext cx="66159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According to the Federal Bureau of Investigation and the Bureau of Justice Statistics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crime rate in the United States has declined since 1990s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Aimed to verify if it exist a declining tendency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</a:t>
            </a:r>
            <a:endParaRPr sz="36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767100" y="1281150"/>
            <a:ext cx="46122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the linear model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aggregate the total frequency of crime by year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Hypothesis：a declining linear relationship between total crime frequency and year.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 if there exist a tendency between year and total crime frequency.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Visualization: scatter plot with line of linear model</a:t>
            </a:r>
            <a:endParaRPr sz="19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350" y="1677600"/>
            <a:ext cx="3644501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Participants or Observation</a:t>
            </a:r>
            <a:endParaRPr sz="36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975" y="1082275"/>
            <a:ext cx="7337675" cy="3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Procedure</a:t>
            </a:r>
            <a:endParaRPr sz="36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96675" y="1145400"/>
            <a:ext cx="31431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NA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Transform to long format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Calculate total crime frequency by year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duplicated rows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Linear model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25" y="569125"/>
            <a:ext cx="4761324" cy="21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 b="39878" l="0" r="0" t="0"/>
          <a:stretch/>
        </p:blipFill>
        <p:spPr>
          <a:xfrm>
            <a:off x="5430225" y="2909875"/>
            <a:ext cx="1800225" cy="20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</a:t>
            </a:r>
            <a:endParaRPr sz="3600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596675" y="1145400"/>
            <a:ext cx="37953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Adjusted R Square: 0.9043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Total crime frequency was explained 90.43% by Year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H0: total crime frequency will not changes if year changes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Ha: total crime frequency will changes if year changes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P-value: 3.74 e^-13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Year is statistically significant to Total crime frequency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Indicated the strongly linear relationship between Year and Total crime frequency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000" y="1846825"/>
            <a:ext cx="4482000" cy="240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Discussion</a:t>
            </a:r>
            <a:endParaRPr sz="3600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596675" y="1145400"/>
            <a:ext cx="37953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Intercept = 744,898,108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Slope = -360,760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744 millions crimes  happened in the initial year (0 year)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 average decreasing 360,760 crimes each year from 1995 to 2018s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Linearity and Normality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75" y="0"/>
            <a:ext cx="4267200" cy="275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75" y="2752200"/>
            <a:ext cx="4155425" cy="24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Limitations</a:t>
            </a:r>
            <a:endParaRPr sz="3600"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596675" y="1145400"/>
            <a:ext cx="37953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Small dataset only included Year, Crime Type, and Crime frequency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reality, crime rate should be affected by many factors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Location, income, age or education etc.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Lack of other factors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375" y="1234675"/>
            <a:ext cx="4312250" cy="28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767100" y="397675"/>
            <a:ext cx="63669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596675" y="1145400"/>
            <a:ext cx="36789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Year and Total crime frequency are strongly correlated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declining tendency of crime rate by year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is corrected</a:t>
            </a:r>
            <a:endParaRPr sz="190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375" y="1234675"/>
            <a:ext cx="4280675" cy="30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