
<file path=[Content_Types].xml><?xml version="1.0" encoding="utf-8"?>
<Types xmlns="http://schemas.openxmlformats.org/package/2006/content-types">
  <Default Extension="png" ContentType="image/png"/>
  <Default Extension="tmp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6"/>
  </p:notesMasterIdLst>
  <p:sldIdLst>
    <p:sldId id="256" r:id="rId2"/>
    <p:sldId id="260" r:id="rId3"/>
    <p:sldId id="262" r:id="rId4"/>
    <p:sldId id="273" r:id="rId5"/>
    <p:sldId id="274" r:id="rId6"/>
    <p:sldId id="275" r:id="rId7"/>
    <p:sldId id="276" r:id="rId8"/>
    <p:sldId id="277" r:id="rId9"/>
    <p:sldId id="267" r:id="rId10"/>
    <p:sldId id="268" r:id="rId11"/>
    <p:sldId id="269" r:id="rId12"/>
    <p:sldId id="271" r:id="rId13"/>
    <p:sldId id="272" r:id="rId14"/>
    <p:sldId id="270" r:id="rId15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753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2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84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4062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s.baylor.edu/~snavely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ar Rides"/>
          <p:cNvSpPr txBox="1">
            <a:spLocks noGrp="1"/>
          </p:cNvSpPr>
          <p:nvPr>
            <p:ph type="ctrTitle"/>
          </p:nvPr>
        </p:nvSpPr>
        <p:spPr>
          <a:xfrm>
            <a:off x="2831089" y="4724400"/>
            <a:ext cx="6040769" cy="1324430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r>
              <a:rPr dirty="0"/>
              <a:t>Bear Rides</a:t>
            </a:r>
          </a:p>
        </p:txBody>
      </p:sp>
      <p:pic>
        <p:nvPicPr>
          <p:cNvPr id="120" name="BearRidesLogo.png" descr="BearRides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042" y="1256452"/>
            <a:ext cx="734060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ndrew Scouten…"/>
          <p:cNvSpPr txBox="1"/>
          <p:nvPr/>
        </p:nvSpPr>
        <p:spPr>
          <a:xfrm>
            <a:off x="740078" y="7707188"/>
            <a:ext cx="244752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/>
              <a:t>Andrew </a:t>
            </a:r>
            <a:r>
              <a:rPr sz="2400" dirty="0" err="1"/>
              <a:t>Scouten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/>
              <a:t>Asher Snavely</a:t>
            </a:r>
            <a:r>
              <a:rPr lang="en-US" sz="2400" dirty="0"/>
              <a:t> 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Xiangan</a:t>
            </a:r>
            <a:r>
              <a:rPr sz="2400" dirty="0"/>
              <a:t> Wan</a:t>
            </a:r>
            <a:r>
              <a:rPr lang="en-US" sz="2400" dirty="0"/>
              <a:t> (Roy)</a:t>
            </a:r>
            <a:endParaRPr sz="2400" dirty="0"/>
          </a:p>
          <a:p>
            <a:pPr>
              <a:defRPr b="0">
                <a:latin typeface="Phosphate Inline"/>
                <a:ea typeface="Phosphate Inline"/>
                <a:cs typeface="Phosphate Inline"/>
                <a:sym typeface="Phosphate Inline"/>
              </a:defRPr>
            </a:pPr>
            <a:r>
              <a:rPr sz="2400" dirty="0" err="1"/>
              <a:t>Yunzhe</a:t>
            </a:r>
            <a:r>
              <a:rPr sz="2400" dirty="0"/>
              <a:t> Liu</a:t>
            </a:r>
            <a:r>
              <a:rPr lang="en-US" sz="2400" dirty="0"/>
              <a:t> (Josh)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"/>
          <p:cNvSpPr txBox="1">
            <a:spLocks noGrp="1"/>
          </p:cNvSpPr>
          <p:nvPr>
            <p:ph type="title"/>
          </p:nvPr>
        </p:nvSpPr>
        <p:spPr>
          <a:xfrm>
            <a:off x="866985" y="866988"/>
            <a:ext cx="9027858" cy="92915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Register Page Demo</a:t>
            </a:r>
            <a:br>
              <a:rPr lang="en-US" dirty="0"/>
            </a:br>
            <a:endParaRPr dirty="0"/>
          </a:p>
        </p:txBody>
      </p:sp>
      <p:pic>
        <p:nvPicPr>
          <p:cNvPr id="5" name="Picture 4" descr="Design Preview [RegisterGUI]">
            <a:extLst>
              <a:ext uri="{FF2B5EF4-FFF2-40B4-BE49-F238E27FC236}">
                <a16:creationId xmlns:a16="http://schemas.microsoft.com/office/drawing/2014/main" id="{C45AC925-C150-47E9-A4BD-B1622EC8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4" y="1796143"/>
            <a:ext cx="9027857" cy="67961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Driver/Vehicle Info Page Demo</a:t>
            </a:r>
            <a:endParaRPr dirty="0"/>
          </a:p>
        </p:txBody>
      </p:sp>
      <p:pic>
        <p:nvPicPr>
          <p:cNvPr id="3" name="Picture 2" descr="Design Preview [Driver_VehicleInfoGUI]">
            <a:extLst>
              <a:ext uri="{FF2B5EF4-FFF2-40B4-BE49-F238E27FC236}">
                <a16:creationId xmlns:a16="http://schemas.microsoft.com/office/drawing/2014/main" id="{BC23EE55-5F0B-4519-881A-F7573F0D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6" y="1580111"/>
            <a:ext cx="9237979" cy="69542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Board Demo</a:t>
            </a:r>
            <a:endParaRPr dirty="0"/>
          </a:p>
        </p:txBody>
      </p:sp>
      <p:pic>
        <p:nvPicPr>
          <p:cNvPr id="6" name="Picture 5" descr="Design Preview [MessageBoardGUI]">
            <a:extLst>
              <a:ext uri="{FF2B5EF4-FFF2-40B4-BE49-F238E27FC236}">
                <a16:creationId xmlns:a16="http://schemas.microsoft.com/office/drawing/2014/main" id="{F1B513D0-8F3B-4AD3-88C5-E9E01A0F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796143"/>
            <a:ext cx="9211293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03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xfrm>
            <a:off x="866986" y="823444"/>
            <a:ext cx="9027858" cy="9726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Message Page Demo</a:t>
            </a:r>
            <a:endParaRPr dirty="0"/>
          </a:p>
        </p:txBody>
      </p:sp>
      <p:pic>
        <p:nvPicPr>
          <p:cNvPr id="3" name="Picture 2" descr="Design Preview [MessageGUI]">
            <a:extLst>
              <a:ext uri="{FF2B5EF4-FFF2-40B4-BE49-F238E27FC236}">
                <a16:creationId xmlns:a16="http://schemas.microsoft.com/office/drawing/2014/main" id="{1491A5CD-BCA7-4D99-A2F1-8B8672C5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5" y="1656310"/>
            <a:ext cx="9147871" cy="68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067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hank you!…"/>
          <p:cNvSpPr txBox="1">
            <a:spLocks noGrp="1"/>
          </p:cNvSpPr>
          <p:nvPr>
            <p:ph type="title"/>
          </p:nvPr>
        </p:nvSpPr>
        <p:spPr>
          <a:xfrm>
            <a:off x="1607538" y="3419781"/>
            <a:ext cx="8284731" cy="2341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defRPr sz="504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3000" dirty="0"/>
              <a:t>Thank you</a:t>
            </a:r>
            <a:br>
              <a:rPr lang="en-US" sz="3000" dirty="0"/>
            </a:br>
            <a:r>
              <a:rPr lang="en-US" sz="3000" dirty="0"/>
              <a:t>//End of PowerPoint</a:t>
            </a:r>
          </a:p>
          <a:p>
            <a:pPr algn="ctr" defTabSz="457200">
              <a:lnSpc>
                <a:spcPct val="90000"/>
              </a:lnSpc>
              <a:defRPr sz="5040"/>
            </a:pPr>
            <a:endParaRPr lang="en-US" sz="3000" dirty="0"/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u="none" dirty="0"/>
              <a:t>Our website: </a:t>
            </a:r>
          </a:p>
          <a:p>
            <a:pPr algn="ctr" defTabSz="457200">
              <a:lnSpc>
                <a:spcPct val="90000"/>
              </a:lnSpc>
              <a:defRPr sz="5040" u="sng"/>
            </a:pPr>
            <a:r>
              <a:rPr lang="en-US" sz="3000" dirty="0">
                <a:hlinkClick r:id="rId2"/>
              </a:rPr>
              <a:t>http://cs.baylor.edu/~snavely/</a:t>
            </a:r>
            <a:endParaRPr lang="en-US" sz="3000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2041"/>
            <a:ext cx="13004802" cy="9765641"/>
            <a:chOff x="0" y="-8467"/>
            <a:chExt cx="12192000" cy="6866467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ystem Sequence Diagram"/>
          <p:cNvSpPr txBox="1">
            <a:spLocks noGrp="1"/>
          </p:cNvSpPr>
          <p:nvPr>
            <p:ph type="title"/>
          </p:nvPr>
        </p:nvSpPr>
        <p:spPr>
          <a:xfrm>
            <a:off x="5128601" y="3712984"/>
            <a:ext cx="5851071" cy="1044073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lang="en-US" sz="6000" dirty="0"/>
              <a:t>Implementation</a:t>
            </a:r>
            <a:endParaRPr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46942-3CE3-4127-9BC3-0E813EB5EC8B}"/>
              </a:ext>
            </a:extLst>
          </p:cNvPr>
          <p:cNvSpPr txBox="1"/>
          <p:nvPr/>
        </p:nvSpPr>
        <p:spPr>
          <a:xfrm>
            <a:off x="5503162" y="4963888"/>
            <a:ext cx="51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– Controller – Panel Manager - 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11DEB-30A1-495D-B87D-D024A76E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1" y="348343"/>
            <a:ext cx="4619857" cy="90569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main Models"/>
          <p:cNvSpPr txBox="1">
            <a:spLocks noGrp="1"/>
          </p:cNvSpPr>
          <p:nvPr>
            <p:ph type="title"/>
          </p:nvPr>
        </p:nvSpPr>
        <p:spPr>
          <a:xfrm>
            <a:off x="549727" y="519604"/>
            <a:ext cx="2922816" cy="94996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Testing</a:t>
            </a:r>
            <a:endParaRPr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22646-E501-4A91-8891-0D1599D5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41" y="1794329"/>
            <a:ext cx="3082471" cy="308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9DB8E-8E7B-4B06-B4A0-B49712DB7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4" y="4117976"/>
            <a:ext cx="7143750" cy="4019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Use Case Diagram"/>
          <p:cNvSpPr txBox="1">
            <a:spLocks noGrp="1"/>
          </p:cNvSpPr>
          <p:nvPr>
            <p:ph type="title"/>
          </p:nvPr>
        </p:nvSpPr>
        <p:spPr>
          <a:xfrm>
            <a:off x="639061" y="626592"/>
            <a:ext cx="6917871" cy="95612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000" dirty="0"/>
              <a:t>Domain Model V2.0</a:t>
            </a:r>
            <a:endParaRPr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9747B-AB84-4804-88A5-FEDBC324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1" y="1738453"/>
            <a:ext cx="9419339" cy="69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774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9FB-D43F-4CBA-A12D-15030DCB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V2.0</a:t>
            </a:r>
          </a:p>
        </p:txBody>
      </p:sp>
    </p:spTree>
    <p:extLst>
      <p:ext uri="{BB962C8B-B14F-4D97-AF65-F5344CB8AC3E}">
        <p14:creationId xmlns:p14="http://schemas.microsoft.com/office/powerpoint/2010/main" val="21091427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2CBF-43B3-401F-B3E7-14EDF87C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71" y="475907"/>
            <a:ext cx="9027858" cy="1878471"/>
          </a:xfrm>
        </p:spPr>
        <p:txBody>
          <a:bodyPr/>
          <a:lstStyle/>
          <a:p>
            <a:r>
              <a:rPr lang="en-US" dirty="0"/>
              <a:t>Operations V2.0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95ADA-57DC-46A2-B817-53A86B20A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12" y="1415143"/>
            <a:ext cx="6245560" cy="79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47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6EAE-F44D-4683-A3DE-2851D004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Cases, Use Case Diagrams, Requirements, and SSD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0217-16C9-4973-82E2-E387CADC0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really changed…</a:t>
            </a:r>
          </a:p>
        </p:txBody>
      </p:sp>
    </p:spTree>
    <p:extLst>
      <p:ext uri="{BB962C8B-B14F-4D97-AF65-F5344CB8AC3E}">
        <p14:creationId xmlns:p14="http://schemas.microsoft.com/office/powerpoint/2010/main" val="34681865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7312-82E2-4C89-A907-6364B1C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986" y="4056501"/>
            <a:ext cx="9027858" cy="1878471"/>
          </a:xfrm>
        </p:spPr>
        <p:txBody>
          <a:bodyPr/>
          <a:lstStyle/>
          <a:p>
            <a:r>
              <a:rPr lang="en-US" dirty="0" err="1"/>
              <a:t>BearRides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949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"/>
          <p:cNvSpPr txBox="1">
            <a:spLocks noGrp="1"/>
          </p:cNvSpPr>
          <p:nvPr>
            <p:ph type="title"/>
          </p:nvPr>
        </p:nvSpPr>
        <p:spPr>
          <a:xfrm>
            <a:off x="769149" y="605731"/>
            <a:ext cx="9027858" cy="9400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600" dirty="0"/>
              <a:t>Login Page Demo</a:t>
            </a:r>
            <a:endParaRPr sz="4600" dirty="0"/>
          </a:p>
        </p:txBody>
      </p:sp>
      <p:pic>
        <p:nvPicPr>
          <p:cNvPr id="5" name="Picture 4" descr="Design Preview [LoginGUI]">
            <a:extLst>
              <a:ext uri="{FF2B5EF4-FFF2-40B4-BE49-F238E27FC236}">
                <a16:creationId xmlns:a16="http://schemas.microsoft.com/office/drawing/2014/main" id="{DD4A4253-BA2B-4690-B9F0-6F26907EC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0" y="1545773"/>
            <a:ext cx="9234957" cy="69520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70</Words>
  <Application>Microsoft Office PowerPoint</Application>
  <PresentationFormat>Custom</PresentationFormat>
  <Paragraphs>23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 Neue</vt:lpstr>
      <vt:lpstr>Phosphate Inline</vt:lpstr>
      <vt:lpstr>Trebuchet MS</vt:lpstr>
      <vt:lpstr>Wingdings 3</vt:lpstr>
      <vt:lpstr>Facet</vt:lpstr>
      <vt:lpstr>Bear Rides</vt:lpstr>
      <vt:lpstr>Implementation</vt:lpstr>
      <vt:lpstr>Testing</vt:lpstr>
      <vt:lpstr>Domain Model V2.0</vt:lpstr>
      <vt:lpstr>Class Diagram V2.0</vt:lpstr>
      <vt:lpstr>Operations V2.0</vt:lpstr>
      <vt:lpstr>Use Cases, Use Case Diagrams, Requirements, and SSD</vt:lpstr>
      <vt:lpstr>BearRides</vt:lpstr>
      <vt:lpstr>Login Page Demo</vt:lpstr>
      <vt:lpstr>Register Page Demo </vt:lpstr>
      <vt:lpstr>Driver/Vehicle Info Page Demo</vt:lpstr>
      <vt:lpstr>Message Board Demo</vt:lpstr>
      <vt:lpstr>Message Page Demo</vt:lpstr>
      <vt:lpstr>Thank you //End of PowerPoint  Our website:  http://cs.baylor.edu/~snavely/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 Rides</dc:title>
  <cp:lastModifiedBy>Xingan Wan</cp:lastModifiedBy>
  <cp:revision>16</cp:revision>
  <dcterms:modified xsi:type="dcterms:W3CDTF">2018-10-23T14:20:48Z</dcterms:modified>
</cp:coreProperties>
</file>