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ar Rides"/>
          <p:cNvSpPr txBox="1"/>
          <p:nvPr>
            <p:ph type="ctrTitle"/>
          </p:nvPr>
        </p:nvSpPr>
        <p:spPr>
          <a:xfrm>
            <a:off x="1165574" y="3225800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Bear Rides</a:t>
            </a:r>
          </a:p>
        </p:txBody>
      </p:sp>
      <p:pic>
        <p:nvPicPr>
          <p:cNvPr id="120" name="BearRidesLogo.png" descr="BearRide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099" y="1408852"/>
            <a:ext cx="73406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ndrew Scouten…"/>
          <p:cNvSpPr txBox="1"/>
          <p:nvPr/>
        </p:nvSpPr>
        <p:spPr>
          <a:xfrm>
            <a:off x="825429" y="6864174"/>
            <a:ext cx="2611527" cy="1991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Andrew Scouten</a:t>
            </a:r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Asher Snavely</a:t>
            </a:r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Leyao Yang</a:t>
            </a:r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Xiangan Wan</a:t>
            </a:r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Yunzhe Liu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4951537241248_.pic_hd.jpg" descr="495153724124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483" y="771128"/>
            <a:ext cx="12403834" cy="7878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Wireframe"/>
          <p:cNvSpPr txBox="1"/>
          <p:nvPr>
            <p:ph type="title"/>
          </p:nvPr>
        </p:nvSpPr>
        <p:spPr>
          <a:xfrm>
            <a:off x="1085408" y="3429032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Wireframe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0" name="111537240844_.pic_hd.jpg" descr="111537240844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507999"/>
            <a:ext cx="12979401" cy="873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4" name="4921537240943_.pic.jpg" descr="4921537240943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333832"/>
            <a:ext cx="12979401" cy="878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4931537240977_.pic_hd.jpg" descr="4931537240977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" y="463549"/>
            <a:ext cx="13004801" cy="8878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ank you!…"/>
          <p:cNvSpPr txBox="1"/>
          <p:nvPr>
            <p:ph type="title"/>
          </p:nvPr>
        </p:nvSpPr>
        <p:spPr>
          <a:xfrm>
            <a:off x="1240306" y="3162355"/>
            <a:ext cx="11371162" cy="4772191"/>
          </a:xfrm>
          <a:prstGeom prst="rect">
            <a:avLst/>
          </a:prstGeom>
        </p:spPr>
        <p:txBody>
          <a:bodyPr/>
          <a:lstStyle/>
          <a:p>
            <a:pPr defTabSz="368045">
              <a:defRPr b="1" sz="504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Thank you!</a:t>
            </a:r>
          </a:p>
          <a:p>
            <a:pPr defTabSz="368045">
              <a:defRPr b="1" sz="504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68045">
              <a:defRPr sz="5040"/>
            </a:pPr>
          </a:p>
          <a:p>
            <a:pPr defTabSz="368045">
              <a:defRPr sz="5040" u="sng"/>
            </a:pPr>
            <a:r>
              <a:rPr u="none"/>
              <a:t>Check out for more: </a:t>
            </a:r>
            <a:endParaRPr u="none"/>
          </a:p>
          <a:p>
            <a:pPr defTabSz="368045">
              <a:defRPr sz="5040" u="sng"/>
            </a:pPr>
            <a:r>
              <a:t>http://cs.baylor.edu/~snavely/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hinese students…"/>
          <p:cNvSpPr txBox="1"/>
          <p:nvPr>
            <p:ph type="title"/>
          </p:nvPr>
        </p:nvSpPr>
        <p:spPr>
          <a:xfrm>
            <a:off x="775288" y="3104145"/>
            <a:ext cx="11289956" cy="4624972"/>
          </a:xfrm>
          <a:prstGeom prst="rect">
            <a:avLst/>
          </a:prstGeom>
        </p:spPr>
        <p:txBody>
          <a:bodyPr/>
          <a:lstStyle/>
          <a:p>
            <a:pPr defTabSz="420624">
              <a:defRPr sz="5760"/>
            </a:pPr>
            <a:r>
              <a:t>Chinese students</a:t>
            </a:r>
          </a:p>
          <a:p>
            <a:pPr defTabSz="420624">
              <a:defRPr sz="5760"/>
            </a:pPr>
            <a:r>
              <a:t>Cars?</a:t>
            </a:r>
          </a:p>
          <a:p>
            <a:pPr defTabSz="420624">
              <a:defRPr sz="5760"/>
            </a:pPr>
            <a:r>
              <a:t>Uber?</a:t>
            </a:r>
          </a:p>
          <a:p>
            <a:pPr defTabSz="420624">
              <a:defRPr sz="5760"/>
            </a:pPr>
            <a:r>
              <a:t>Efficient?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ne Perfect Use Case"/>
          <p:cNvSpPr txBox="1"/>
          <p:nvPr>
            <p:ph type="title"/>
          </p:nvPr>
        </p:nvSpPr>
        <p:spPr>
          <a:xfrm>
            <a:off x="1174013" y="3133680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One Perfect Use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 in…"/>
          <p:cNvSpPr txBox="1"/>
          <p:nvPr>
            <p:ph type="title"/>
          </p:nvPr>
        </p:nvSpPr>
        <p:spPr>
          <a:xfrm>
            <a:off x="401265" y="-1"/>
            <a:ext cx="12202270" cy="9753601"/>
          </a:xfrm>
          <a:prstGeom prst="rect">
            <a:avLst/>
          </a:prstGeom>
        </p:spPr>
        <p:txBody>
          <a:bodyPr/>
          <a:lstStyle/>
          <a:p>
            <a:pPr defTabSz="347472">
              <a:lnSpc>
                <a:spcPct val="120000"/>
              </a:lnSpc>
              <a:defRPr b="1" sz="1520">
                <a:latin typeface="Arial"/>
                <a:ea typeface="Arial"/>
                <a:cs typeface="Arial"/>
                <a:sym typeface="Arial"/>
              </a:defRPr>
            </a:pPr>
            <a:r>
              <a:t>Log in</a:t>
            </a:r>
          </a:p>
          <a:p>
            <a:pPr defTabSz="347472">
              <a:lnSpc>
                <a:spcPct val="120000"/>
              </a:lnSpc>
              <a:defRPr b="1" sz="152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Primary Actor: Driver &amp; Passenger</a:t>
            </a: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Stakeholders and Interest: </a:t>
            </a: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Driver: Wants fast log in and post plans for the services or update personal profile.</a:t>
            </a: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Passenger: Wants fast log in and post request or select interested trips or update personal profile. </a:t>
            </a:r>
          </a:p>
          <a:p>
            <a:pPr algn="l" defTabSz="347472">
              <a:lnSpc>
                <a:spcPts val="28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Administrator: Wants to be able to create, modify or delete accounts.</a:t>
            </a: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PreConditions: User needs to be a Baylor student.</a:t>
            </a: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PostConditions: User is aware of the log in time.</a:t>
            </a: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Main Success Scenario: 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opens the software.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sees that the software offers two options for the user: log in or register.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click on the “Log in” button.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enter user name and password.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can click “Remember me” to remember the name and password.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navigates through the software and finds things to update.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posts trips or requests.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clicks “submit” for any posts or changes.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logs out of the account.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User closes the software. </a:t>
            </a: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347472">
              <a:lnSpc>
                <a:spcPct val="120000"/>
              </a:lnSpc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Extensions: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At any time, the system fails:   1.Driver logs out of his/her account, and refresh the website.   2. Send an email immediately to the support email provided at the bottom of the website.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Unable to log in: 1.Check internet connection. 2. Refresh the page or reopen the software. 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Wrong User name or Password: 1. Insert your user name or password again. 2. Click “see password” to make sure what you inserted is what you expect to be. 3. Click reset password, then a email will be sent to you with a link to reset your password.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Unable to pass the verification/Did not get the email: 1. Check if all the information provided is accurate. 2. Make sure the email address is correct, sometimes people misspell Baylor or forgot to add a “1” to the end of their names.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Unable to submit: 1. Check every required to fill columns are filled. 2.Check if there is any not allowed characters included in the information you filled.</a:t>
            </a:r>
          </a:p>
          <a:p>
            <a:pPr algn="l" defTabSz="347472">
              <a:lnSpc>
                <a:spcPct val="120000"/>
              </a:lnSpc>
              <a:buSzPct val="100000"/>
              <a:buFont typeface="Times"/>
              <a:defRPr sz="1520">
                <a:latin typeface="Arial"/>
                <a:ea typeface="Arial"/>
                <a:cs typeface="Arial"/>
                <a:sym typeface="Arial"/>
              </a:defRPr>
            </a:pPr>
            <a:r>
              <a:t>Cannot open the software: 1. Check if the correct and updated version of the software is downloaded. 2. Check if you download iOS version for a window.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/>
          <p:nvPr>
            <p:ph type="title"/>
          </p:nvPr>
        </p:nvSpPr>
        <p:spPr>
          <a:xfrm>
            <a:off x="952500" y="3059842"/>
            <a:ext cx="11099801" cy="215900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System Sequence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121537242538_.pic_hd.jpg" descr="12153724253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50235"/>
            <a:ext cx="13004801" cy="9854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/>
          <p:nvPr>
            <p:ph type="title"/>
          </p:nvPr>
        </p:nvSpPr>
        <p:spPr>
          <a:xfrm>
            <a:off x="952499" y="3491403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Domain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561537242253_.pic_hd.jpg" descr="561537242253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219" y="501649"/>
            <a:ext cx="10058401" cy="875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/>
          <p:nvPr>
            <p:ph type="title"/>
          </p:nvPr>
        </p:nvSpPr>
        <p:spPr>
          <a:xfrm>
            <a:off x="952500" y="3365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Use Case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