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60" r:id="rId3"/>
    <p:sldId id="262" r:id="rId4"/>
    <p:sldId id="264" r:id="rId5"/>
    <p:sldId id="273" r:id="rId6"/>
    <p:sldId id="267" r:id="rId7"/>
    <p:sldId id="268" r:id="rId8"/>
    <p:sldId id="269" r:id="rId9"/>
    <p:sldId id="271" r:id="rId10"/>
    <p:sldId id="272" r:id="rId11"/>
    <p:sldId id="270" r:id="rId12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3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2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84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406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s.baylor.edu/~snavely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ar Rides"/>
          <p:cNvSpPr txBox="1">
            <a:spLocks noGrp="1"/>
          </p:cNvSpPr>
          <p:nvPr>
            <p:ph type="ctrTitle"/>
          </p:nvPr>
        </p:nvSpPr>
        <p:spPr>
          <a:xfrm>
            <a:off x="2831089" y="4724400"/>
            <a:ext cx="6040769" cy="1324430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r>
              <a:rPr dirty="0"/>
              <a:t>Bear Rides</a:t>
            </a:r>
          </a:p>
        </p:txBody>
      </p:sp>
      <p:pic>
        <p:nvPicPr>
          <p:cNvPr id="120" name="BearRidesLogo.png" descr="BearRides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042" y="1256452"/>
            <a:ext cx="73406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Andrew Scouten…"/>
          <p:cNvSpPr txBox="1"/>
          <p:nvPr/>
        </p:nvSpPr>
        <p:spPr>
          <a:xfrm>
            <a:off x="740078" y="7707188"/>
            <a:ext cx="244752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/>
              <a:t>Andrew </a:t>
            </a:r>
            <a:r>
              <a:rPr sz="2400" dirty="0" err="1"/>
              <a:t>Scouten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/>
              <a:t>Asher Snavely</a:t>
            </a:r>
            <a:r>
              <a:rPr lang="en-US" sz="2400" dirty="0"/>
              <a:t> 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 err="1"/>
              <a:t>Xiangan</a:t>
            </a:r>
            <a:r>
              <a:rPr sz="2400" dirty="0"/>
              <a:t> Wan</a:t>
            </a:r>
            <a:r>
              <a:rPr lang="en-US" sz="2400" dirty="0"/>
              <a:t> (Roy)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 err="1"/>
              <a:t>Yunzhe</a:t>
            </a:r>
            <a:r>
              <a:rPr sz="2400" dirty="0"/>
              <a:t> Liu</a:t>
            </a:r>
            <a:r>
              <a:rPr lang="en-US" sz="2400" dirty="0"/>
              <a:t> (Josh)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Message Page Demo</a:t>
            </a:r>
            <a:endParaRPr dirty="0"/>
          </a:p>
        </p:txBody>
      </p:sp>
      <p:pic>
        <p:nvPicPr>
          <p:cNvPr id="3" name="Picture 2" descr="Design Preview [MessageGUI]">
            <a:extLst>
              <a:ext uri="{FF2B5EF4-FFF2-40B4-BE49-F238E27FC236}">
                <a16:creationId xmlns:a16="http://schemas.microsoft.com/office/drawing/2014/main" id="{1491A5CD-BCA7-4D99-A2F1-8B8672C57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5" y="1656310"/>
            <a:ext cx="9147871" cy="68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67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hank you!…"/>
          <p:cNvSpPr txBox="1">
            <a:spLocks noGrp="1"/>
          </p:cNvSpPr>
          <p:nvPr>
            <p:ph type="title"/>
          </p:nvPr>
        </p:nvSpPr>
        <p:spPr>
          <a:xfrm>
            <a:off x="1607538" y="3419781"/>
            <a:ext cx="8284731" cy="2341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defRPr sz="504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3000" dirty="0"/>
              <a:t>Thank you</a:t>
            </a:r>
            <a:br>
              <a:rPr lang="en-US" sz="3000" dirty="0"/>
            </a:br>
            <a:r>
              <a:rPr lang="en-US" sz="3000" dirty="0"/>
              <a:t>//End of PowerPoint</a:t>
            </a:r>
          </a:p>
          <a:p>
            <a:pPr algn="ctr" defTabSz="457200">
              <a:lnSpc>
                <a:spcPct val="90000"/>
              </a:lnSpc>
              <a:defRPr sz="5040"/>
            </a:pPr>
            <a:endParaRPr lang="en-US" sz="3000" dirty="0"/>
          </a:p>
          <a:p>
            <a:pPr algn="ctr" defTabSz="457200">
              <a:lnSpc>
                <a:spcPct val="90000"/>
              </a:lnSpc>
              <a:defRPr sz="5040" u="sng"/>
            </a:pPr>
            <a:r>
              <a:rPr lang="en-US" sz="3000" u="none" dirty="0"/>
              <a:t>Our website: </a:t>
            </a:r>
          </a:p>
          <a:p>
            <a:pPr algn="ctr" defTabSz="457200">
              <a:lnSpc>
                <a:spcPct val="90000"/>
              </a:lnSpc>
              <a:defRPr sz="5040" u="sng"/>
            </a:pPr>
            <a:r>
              <a:rPr lang="en-US" sz="3000" dirty="0">
                <a:hlinkClick r:id="rId2"/>
              </a:rPr>
              <a:t>http://cs.baylor.edu/~snavely/</a:t>
            </a:r>
            <a:endParaRPr lang="en-US" sz="30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ystem Sequence Diagram"/>
          <p:cNvSpPr txBox="1">
            <a:spLocks noGrp="1"/>
          </p:cNvSpPr>
          <p:nvPr>
            <p:ph type="title"/>
          </p:nvPr>
        </p:nvSpPr>
        <p:spPr>
          <a:xfrm>
            <a:off x="353786" y="403727"/>
            <a:ext cx="5851071" cy="1044073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rPr lang="en-US" sz="6000" dirty="0"/>
              <a:t>Implementation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46942-3CE3-4127-9BC3-0E813EB5EC8B}"/>
              </a:ext>
            </a:extLst>
          </p:cNvPr>
          <p:cNvSpPr txBox="1"/>
          <p:nvPr/>
        </p:nvSpPr>
        <p:spPr>
          <a:xfrm>
            <a:off x="587829" y="2340429"/>
            <a:ext cx="958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– Controller – Panel Manager -  Database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main Models"/>
          <p:cNvSpPr txBox="1">
            <a:spLocks noGrp="1"/>
          </p:cNvSpPr>
          <p:nvPr>
            <p:ph type="title"/>
          </p:nvPr>
        </p:nvSpPr>
        <p:spPr>
          <a:xfrm>
            <a:off x="549727" y="519604"/>
            <a:ext cx="2922816" cy="9499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Testing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 Case Diagram"/>
          <p:cNvSpPr txBox="1">
            <a:spLocks noGrp="1"/>
          </p:cNvSpPr>
          <p:nvPr>
            <p:ph type="title"/>
          </p:nvPr>
        </p:nvSpPr>
        <p:spPr>
          <a:xfrm>
            <a:off x="375558" y="415473"/>
            <a:ext cx="2857500" cy="9452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maven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 Case Diagram"/>
          <p:cNvSpPr txBox="1">
            <a:spLocks noGrp="1"/>
          </p:cNvSpPr>
          <p:nvPr>
            <p:ph type="title"/>
          </p:nvPr>
        </p:nvSpPr>
        <p:spPr>
          <a:xfrm>
            <a:off x="1393372" y="303354"/>
            <a:ext cx="6917871" cy="95612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Domain Model V2.0</a:t>
            </a:r>
            <a:endParaRPr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805F2-91EB-4B3F-8992-541E0BD4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2" y="1561796"/>
            <a:ext cx="7935686" cy="69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77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"/>
          <p:cNvSpPr txBox="1">
            <a:spLocks noGrp="1"/>
          </p:cNvSpPr>
          <p:nvPr>
            <p:ph type="title"/>
          </p:nvPr>
        </p:nvSpPr>
        <p:spPr>
          <a:xfrm>
            <a:off x="769149" y="605731"/>
            <a:ext cx="9027858" cy="9400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600" dirty="0"/>
              <a:t>Login Page Demo</a:t>
            </a:r>
            <a:endParaRPr sz="4600" dirty="0"/>
          </a:p>
        </p:txBody>
      </p:sp>
      <p:pic>
        <p:nvPicPr>
          <p:cNvPr id="5" name="Picture 4" descr="Design Preview [LoginGUI]">
            <a:extLst>
              <a:ext uri="{FF2B5EF4-FFF2-40B4-BE49-F238E27FC236}">
                <a16:creationId xmlns:a16="http://schemas.microsoft.com/office/drawing/2014/main" id="{DD4A4253-BA2B-4690-B9F0-6F26907EC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0" y="1545773"/>
            <a:ext cx="9234957" cy="69520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xfrm>
            <a:off x="866985" y="866988"/>
            <a:ext cx="9027858" cy="9291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Register Page Demo</a:t>
            </a:r>
            <a:br>
              <a:rPr lang="en-US" dirty="0"/>
            </a:br>
            <a:endParaRPr dirty="0"/>
          </a:p>
        </p:txBody>
      </p:sp>
      <p:pic>
        <p:nvPicPr>
          <p:cNvPr id="5" name="Picture 4" descr="Design Preview [RegisterGUI]">
            <a:extLst>
              <a:ext uri="{FF2B5EF4-FFF2-40B4-BE49-F238E27FC236}">
                <a16:creationId xmlns:a16="http://schemas.microsoft.com/office/drawing/2014/main" id="{C45AC925-C150-47E9-A4BD-B1622EC8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4" y="1796143"/>
            <a:ext cx="9027857" cy="67961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Driver/Vehicle Info Page Demo</a:t>
            </a:r>
            <a:endParaRPr dirty="0"/>
          </a:p>
        </p:txBody>
      </p:sp>
      <p:pic>
        <p:nvPicPr>
          <p:cNvPr id="3" name="Picture 2" descr="Design Preview [Driver_VehicleInfoGUI]">
            <a:extLst>
              <a:ext uri="{FF2B5EF4-FFF2-40B4-BE49-F238E27FC236}">
                <a16:creationId xmlns:a16="http://schemas.microsoft.com/office/drawing/2014/main" id="{BC23EE55-5F0B-4519-881A-F7573F0D4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6" y="1580111"/>
            <a:ext cx="9237979" cy="69542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Message Board Demo</a:t>
            </a:r>
            <a:endParaRPr dirty="0"/>
          </a:p>
        </p:txBody>
      </p:sp>
      <p:pic>
        <p:nvPicPr>
          <p:cNvPr id="6" name="Picture 5" descr="Design Preview [MessageBoardGUI]">
            <a:extLst>
              <a:ext uri="{FF2B5EF4-FFF2-40B4-BE49-F238E27FC236}">
                <a16:creationId xmlns:a16="http://schemas.microsoft.com/office/drawing/2014/main" id="{F1B513D0-8F3B-4AD3-88C5-E9E01A0F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5" y="1796143"/>
            <a:ext cx="9211293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03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50</Words>
  <Application>Microsoft Office PowerPoint</Application>
  <PresentationFormat>Custom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 Neue</vt:lpstr>
      <vt:lpstr>Phosphate Inline</vt:lpstr>
      <vt:lpstr>Trebuchet MS</vt:lpstr>
      <vt:lpstr>Wingdings 3</vt:lpstr>
      <vt:lpstr>Facet</vt:lpstr>
      <vt:lpstr>Bear Rides</vt:lpstr>
      <vt:lpstr>Implementation</vt:lpstr>
      <vt:lpstr>Testing</vt:lpstr>
      <vt:lpstr>maven</vt:lpstr>
      <vt:lpstr>Domain Model V2.0</vt:lpstr>
      <vt:lpstr>Login Page Demo</vt:lpstr>
      <vt:lpstr>Register Page Demo </vt:lpstr>
      <vt:lpstr>Driver/Vehicle Info Page Demo</vt:lpstr>
      <vt:lpstr>Message Board Demo</vt:lpstr>
      <vt:lpstr>Message Page Demo</vt:lpstr>
      <vt:lpstr>Thank you //End of PowerPoint  Our website:  http://cs.baylor.edu/~snavely/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 Rides</dc:title>
  <cp:lastModifiedBy>Xingan Wan</cp:lastModifiedBy>
  <cp:revision>14</cp:revision>
  <dcterms:modified xsi:type="dcterms:W3CDTF">2018-10-23T05:31:35Z</dcterms:modified>
</cp:coreProperties>
</file>