
<file path=[Content_Types].xml><?xml version="1.0" encoding="utf-8"?>
<Types xmlns="http://schemas.openxmlformats.org/package/2006/content-types">
  <Default Extension="png" ContentType="image/png"/>
  <Default Extension="tmp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9"/>
  </p:notesMasterIdLst>
  <p:sldIdLst>
    <p:sldId id="256" r:id="rId2"/>
    <p:sldId id="260" r:id="rId3"/>
    <p:sldId id="278" r:id="rId4"/>
    <p:sldId id="279" r:id="rId5"/>
    <p:sldId id="281" r:id="rId6"/>
    <p:sldId id="283" r:id="rId7"/>
    <p:sldId id="262" r:id="rId8"/>
    <p:sldId id="282" r:id="rId9"/>
    <p:sldId id="273" r:id="rId10"/>
    <p:sldId id="274" r:id="rId11"/>
    <p:sldId id="277" r:id="rId12"/>
    <p:sldId id="267" r:id="rId13"/>
    <p:sldId id="268" r:id="rId14"/>
    <p:sldId id="269" r:id="rId15"/>
    <p:sldId id="271" r:id="rId16"/>
    <p:sldId id="272" r:id="rId17"/>
    <p:sldId id="270" r:id="rId18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3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2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84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4062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s.baylor.edu/~snavely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ar Rides"/>
          <p:cNvSpPr txBox="1">
            <a:spLocks noGrp="1"/>
          </p:cNvSpPr>
          <p:nvPr>
            <p:ph type="ctrTitle"/>
          </p:nvPr>
        </p:nvSpPr>
        <p:spPr>
          <a:xfrm>
            <a:off x="2745479" y="4875833"/>
            <a:ext cx="6040769" cy="1324430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r>
              <a:rPr dirty="0"/>
              <a:t>Bear Rides</a:t>
            </a:r>
          </a:p>
        </p:txBody>
      </p:sp>
      <p:pic>
        <p:nvPicPr>
          <p:cNvPr id="120" name="BearRidesLogo.png" descr="BearRides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042" y="1256452"/>
            <a:ext cx="734060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Andrew Scouten…"/>
          <p:cNvSpPr txBox="1"/>
          <p:nvPr/>
        </p:nvSpPr>
        <p:spPr>
          <a:xfrm>
            <a:off x="740078" y="7422589"/>
            <a:ext cx="2986533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lang="en-US" sz="2800" dirty="0"/>
              <a:t>Team TBD 2 :</a:t>
            </a:r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800" dirty="0"/>
              <a:t>Asher Snavely</a:t>
            </a:r>
            <a:r>
              <a:rPr lang="en-US" sz="2800" dirty="0"/>
              <a:t> </a:t>
            </a:r>
            <a:endParaRPr sz="28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800" dirty="0" err="1"/>
              <a:t>Xiangan</a:t>
            </a:r>
            <a:r>
              <a:rPr sz="2800" dirty="0"/>
              <a:t> Wan</a:t>
            </a:r>
            <a:r>
              <a:rPr lang="en-US" sz="2800" dirty="0"/>
              <a:t> (Roy)</a:t>
            </a:r>
            <a:endParaRPr sz="28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800" dirty="0" err="1"/>
              <a:t>Yunzhe</a:t>
            </a:r>
            <a:r>
              <a:rPr sz="2800" dirty="0"/>
              <a:t> Liu</a:t>
            </a:r>
            <a:r>
              <a:rPr lang="en-US" sz="2800" dirty="0"/>
              <a:t> (Josh)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Diagram - Visual Paradigm Community Edition[Roy] (not for commercial use)">
            <a:extLst>
              <a:ext uri="{FF2B5EF4-FFF2-40B4-BE49-F238E27FC236}">
                <a16:creationId xmlns:a16="http://schemas.microsoft.com/office/drawing/2014/main" id="{6E82C625-B867-4F32-9969-BD4C48E9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8924" y="0"/>
            <a:ext cx="15587373" cy="975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3389FB-D43F-4CBA-A12D-15030DCB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417" y="6732950"/>
            <a:ext cx="9027858" cy="1878471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1091427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312-82E2-4C89-A907-6364B1C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669" y="3937564"/>
            <a:ext cx="9027858" cy="1878471"/>
          </a:xfrm>
        </p:spPr>
        <p:txBody>
          <a:bodyPr>
            <a:normAutofit fontScale="90000"/>
          </a:bodyPr>
          <a:lstStyle/>
          <a:p>
            <a:r>
              <a:rPr lang="en-US" dirty="0"/>
              <a:t>Bear Rides</a:t>
            </a:r>
            <a:br>
              <a:rPr lang="en-US" dirty="0"/>
            </a:br>
            <a:r>
              <a:rPr lang="en-US" dirty="0"/>
              <a:t>Application 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9567949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"/>
          <p:cNvSpPr txBox="1">
            <a:spLocks noGrp="1"/>
          </p:cNvSpPr>
          <p:nvPr>
            <p:ph type="title"/>
          </p:nvPr>
        </p:nvSpPr>
        <p:spPr>
          <a:xfrm>
            <a:off x="769149" y="605731"/>
            <a:ext cx="9027858" cy="9400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600"/>
              <a:t>Login Page</a:t>
            </a:r>
            <a:endParaRPr lang="en-US" sz="4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05D60-F9F2-4B81-AAA3-F56AA6820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9" y="1545773"/>
            <a:ext cx="9027858" cy="68968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xfrm>
            <a:off x="866985" y="866988"/>
            <a:ext cx="9027858" cy="9291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Register</a:t>
            </a:r>
            <a:br>
              <a:rPr lang="en-US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A937F-1614-4B61-A4D9-8F84AB096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5" y="1796144"/>
            <a:ext cx="9360486" cy="70904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34661-A581-467F-A28C-E6BB0A234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6" y="1796143"/>
            <a:ext cx="9435741" cy="71340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Message Board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756F3-F69C-426C-B958-A60F14E2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6" y="1796143"/>
            <a:ext cx="9435741" cy="71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03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Message Page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74FA4-B991-40E9-9CD4-510B2095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6" y="1796143"/>
            <a:ext cx="9404537" cy="71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67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041"/>
            <a:ext cx="13004802" cy="9765641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0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Isosceles Triangle 10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Isosceles Triangle 11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65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98769" cy="805853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20683" y="0"/>
            <a:ext cx="1884117" cy="97536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0" name="Isosceles Triangle 118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436" y="5430708"/>
            <a:ext cx="4746978" cy="4322892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1" name="Straight Connector 120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10240" y="0"/>
            <a:ext cx="1842346" cy="97536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22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20284" y="5235787"/>
            <a:ext cx="5081129" cy="451781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hank you!…"/>
          <p:cNvSpPr txBox="1">
            <a:spLocks noGrp="1"/>
          </p:cNvSpPr>
          <p:nvPr>
            <p:ph type="title"/>
          </p:nvPr>
        </p:nvSpPr>
        <p:spPr>
          <a:xfrm>
            <a:off x="1870651" y="3070291"/>
            <a:ext cx="8857976" cy="2517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defRPr sz="504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200" dirty="0"/>
              <a:t>Thank you</a:t>
            </a:r>
            <a:br>
              <a:rPr lang="en-US" sz="4200" dirty="0"/>
            </a:br>
            <a:endParaRPr lang="en-US" sz="4200" dirty="0"/>
          </a:p>
          <a:p>
            <a:pPr algn="ctr" defTabSz="457200">
              <a:lnSpc>
                <a:spcPct val="90000"/>
              </a:lnSpc>
              <a:defRPr sz="5040" u="sng"/>
            </a:pPr>
            <a:r>
              <a:rPr lang="en-US" sz="3200" u="none" dirty="0"/>
              <a:t>Our website: </a:t>
            </a:r>
            <a:r>
              <a:rPr lang="en-US" sz="3200" dirty="0">
                <a:hlinkClick r:id="rId2"/>
              </a:rPr>
              <a:t>http://cs.baylor.edu/~snavely/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ystem Sequence Diagram"/>
          <p:cNvSpPr txBox="1">
            <a:spLocks noGrp="1"/>
          </p:cNvSpPr>
          <p:nvPr>
            <p:ph type="title"/>
          </p:nvPr>
        </p:nvSpPr>
        <p:spPr>
          <a:xfrm>
            <a:off x="4950665" y="1452863"/>
            <a:ext cx="5851071" cy="1044073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r>
              <a:rPr lang="en-US" sz="6000" dirty="0"/>
              <a:t>Implementation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46942-3CE3-4127-9BC3-0E813EB5EC8B}"/>
              </a:ext>
            </a:extLst>
          </p:cNvPr>
          <p:cNvSpPr txBox="1"/>
          <p:nvPr/>
        </p:nvSpPr>
        <p:spPr>
          <a:xfrm>
            <a:off x="5414194" y="2496936"/>
            <a:ext cx="51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– Controller – Panel Manager - 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7955-69A7-4E5C-9382-6EB81A99E384}"/>
              </a:ext>
            </a:extLst>
          </p:cNvPr>
          <p:cNvSpPr txBox="1"/>
          <p:nvPr/>
        </p:nvSpPr>
        <p:spPr>
          <a:xfrm>
            <a:off x="4950664" y="3735105"/>
            <a:ext cx="585107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build our base objects first, so we can have a frame of our software, </a:t>
            </a:r>
          </a:p>
          <a:p>
            <a:r>
              <a:rPr lang="en-US" sz="2400" dirty="0"/>
              <a:t>at the same time we are building a graphical user interface with Swing. </a:t>
            </a:r>
          </a:p>
          <a:p>
            <a:r>
              <a:rPr lang="en-US" sz="2400" dirty="0"/>
              <a:t>After its frame finished, we consider how to link its internal data altogether. </a:t>
            </a:r>
          </a:p>
          <a:p>
            <a:r>
              <a:rPr lang="en-US" sz="2400" dirty="0"/>
              <a:t>We used Model Controller View (MVC) structure, with complicated database. </a:t>
            </a:r>
          </a:p>
          <a:p>
            <a:r>
              <a:rPr lang="en-US" sz="2400" dirty="0"/>
              <a:t>This software add user input to its database and other user can view its data.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C9056-EAA9-42C8-84FF-B4EE19FA0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2" y="0"/>
            <a:ext cx="4069568" cy="98886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ystem Sequence Diagram"/>
          <p:cNvSpPr txBox="1">
            <a:spLocks noGrp="1"/>
          </p:cNvSpPr>
          <p:nvPr>
            <p:ph type="title"/>
          </p:nvPr>
        </p:nvSpPr>
        <p:spPr>
          <a:xfrm>
            <a:off x="651329" y="486704"/>
            <a:ext cx="5851071" cy="1044073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r>
              <a:rPr lang="en-US" sz="6000" dirty="0"/>
              <a:t>Maven POM</a:t>
            </a:r>
            <a:endParaRPr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768DC-3E40-439C-912B-7B7B7BCAB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1" y="0"/>
            <a:ext cx="5135605" cy="2889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78045-AB8E-4772-BE60-16C9A1981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7" y="2427293"/>
            <a:ext cx="4867217" cy="4333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B95A75-D6B4-444B-BABA-EB4995A8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07" y="2427293"/>
            <a:ext cx="4778099" cy="6516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D190D2-B37A-4AD5-8E3E-4109EB49795D}"/>
              </a:ext>
            </a:extLst>
          </p:cNvPr>
          <p:cNvSpPr txBox="1"/>
          <p:nvPr/>
        </p:nvSpPr>
        <p:spPr>
          <a:xfrm>
            <a:off x="983412" y="7796076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Junit 5 and log4j and other dependencies for its proper running</a:t>
            </a:r>
          </a:p>
        </p:txBody>
      </p:sp>
    </p:spTree>
    <p:extLst>
      <p:ext uri="{BB962C8B-B14F-4D97-AF65-F5344CB8AC3E}">
        <p14:creationId xmlns:p14="http://schemas.microsoft.com/office/powerpoint/2010/main" val="837801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ystem Sequence Diagram"/>
          <p:cNvSpPr txBox="1">
            <a:spLocks noGrp="1"/>
          </p:cNvSpPr>
          <p:nvPr>
            <p:ph type="title"/>
          </p:nvPr>
        </p:nvSpPr>
        <p:spPr>
          <a:xfrm>
            <a:off x="651329" y="486704"/>
            <a:ext cx="7647282" cy="1044073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r>
              <a:rPr lang="en-US" sz="6000" dirty="0"/>
              <a:t>Git – Issues Handle</a:t>
            </a:r>
            <a:endParaRPr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3909D-301A-45D1-A7B3-B78262E4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9" y="1530777"/>
            <a:ext cx="8981136" cy="73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50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ystem Sequence Diagram"/>
          <p:cNvSpPr txBox="1">
            <a:spLocks noGrp="1"/>
          </p:cNvSpPr>
          <p:nvPr>
            <p:ph type="title"/>
          </p:nvPr>
        </p:nvSpPr>
        <p:spPr>
          <a:xfrm>
            <a:off x="651329" y="486704"/>
            <a:ext cx="7647282" cy="1044073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r>
              <a:rPr lang="en-US" sz="6000"/>
              <a:t>Git – Commits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1BA5C-3295-4FDD-99C1-B23ECF8E3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2" y="1558169"/>
            <a:ext cx="10018432" cy="6672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B70E2F-7ECF-4900-A805-CA2BB52E35AE}"/>
              </a:ext>
            </a:extLst>
          </p:cNvPr>
          <p:cNvSpPr txBox="1"/>
          <p:nvPr/>
        </p:nvSpPr>
        <p:spPr>
          <a:xfrm>
            <a:off x="966158" y="8620565"/>
            <a:ext cx="7460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there are so much more… Check our Repository at </a:t>
            </a:r>
          </a:p>
          <a:p>
            <a:r>
              <a:rPr lang="en-US" sz="2000" dirty="0"/>
              <a:t>https://bitbucket.org/csi-3471/csi-3471-software/src/master/</a:t>
            </a:r>
          </a:p>
        </p:txBody>
      </p:sp>
    </p:spTree>
    <p:extLst>
      <p:ext uri="{BB962C8B-B14F-4D97-AF65-F5344CB8AC3E}">
        <p14:creationId xmlns:p14="http://schemas.microsoft.com/office/powerpoint/2010/main" val="9604047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main Models"/>
          <p:cNvSpPr txBox="1">
            <a:spLocks noGrp="1"/>
          </p:cNvSpPr>
          <p:nvPr>
            <p:ph type="title"/>
          </p:nvPr>
        </p:nvSpPr>
        <p:spPr>
          <a:xfrm>
            <a:off x="1091560" y="1168278"/>
            <a:ext cx="4155353" cy="9499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GUI Design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28E2B7-A510-4A60-8538-0BBBFC3DD220}"/>
              </a:ext>
            </a:extLst>
          </p:cNvPr>
          <p:cNvSpPr txBox="1"/>
          <p:nvPr/>
        </p:nvSpPr>
        <p:spPr>
          <a:xfrm>
            <a:off x="1091561" y="2834041"/>
            <a:ext cx="94893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User Interface is first thing user will see when using our software, so a beautiful UI will make our customer very happy and glad to pay us (credits). We use NetBeans IDE for GUI development, it has a unique GUI builder function, which help developer organize different GUI easily, and also design preview makes product more predictable. All this will for sure give our customer a best using experience.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9BAFA-4965-4BED-A8D9-475B3F54D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8245"/>
            <a:ext cx="13004800" cy="57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87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main Models"/>
          <p:cNvSpPr txBox="1">
            <a:spLocks noGrp="1"/>
          </p:cNvSpPr>
          <p:nvPr>
            <p:ph type="title"/>
          </p:nvPr>
        </p:nvSpPr>
        <p:spPr>
          <a:xfrm>
            <a:off x="1123451" y="1188194"/>
            <a:ext cx="2922816" cy="9499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Testing</a:t>
            </a:r>
            <a:endParaRPr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22646-E501-4A91-8891-0D1599D58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69" y="5738310"/>
            <a:ext cx="3082471" cy="30824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28E2B7-A510-4A60-8538-0BBBFC3DD220}"/>
              </a:ext>
            </a:extLst>
          </p:cNvPr>
          <p:cNvSpPr txBox="1"/>
          <p:nvPr/>
        </p:nvSpPr>
        <p:spPr>
          <a:xfrm>
            <a:off x="1123451" y="2845739"/>
            <a:ext cx="85553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thoroughly test the model’s API, the collection of objects, the controller and the access of database, creating, inserting, updating and delete data from database.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013C-55EC-4C05-88CA-FCD7B66E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59" y="5605661"/>
            <a:ext cx="3830561" cy="38305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main Models"/>
          <p:cNvSpPr txBox="1">
            <a:spLocks noGrp="1"/>
          </p:cNvSpPr>
          <p:nvPr>
            <p:ph type="title"/>
          </p:nvPr>
        </p:nvSpPr>
        <p:spPr>
          <a:xfrm>
            <a:off x="3278093" y="1985188"/>
            <a:ext cx="5635811" cy="9499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UML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CECB1-F551-45A1-BC55-07AEB84F7149}"/>
              </a:ext>
            </a:extLst>
          </p:cNvPr>
          <p:cNvSpPr txBox="1"/>
          <p:nvPr/>
        </p:nvSpPr>
        <p:spPr>
          <a:xfrm>
            <a:off x="2710541" y="4276635"/>
            <a:ext cx="677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demonstration, here we have </a:t>
            </a:r>
            <a:r>
              <a:rPr lang="en-US" sz="2400" dirty="0">
                <a:solidFill>
                  <a:srgbClr val="FF0000"/>
                </a:solidFill>
              </a:rPr>
              <a:t>Domain Model Diagram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Class Diagram</a:t>
            </a:r>
            <a:r>
              <a:rPr lang="en-US" sz="2400" dirty="0"/>
              <a:t>, they can show our software structure better…</a:t>
            </a:r>
          </a:p>
        </p:txBody>
      </p:sp>
    </p:spTree>
    <p:extLst>
      <p:ext uri="{BB962C8B-B14F-4D97-AF65-F5344CB8AC3E}">
        <p14:creationId xmlns:p14="http://schemas.microsoft.com/office/powerpoint/2010/main" val="35245796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041"/>
            <a:ext cx="13004802" cy="9765641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Domin_Model - Visual Paradigm Community Edition[Roy] (not for commercial use)">
            <a:extLst>
              <a:ext uri="{FF2B5EF4-FFF2-40B4-BE49-F238E27FC236}">
                <a16:creationId xmlns:a16="http://schemas.microsoft.com/office/drawing/2014/main" id="{5F17E2BC-E1A5-4264-961B-D76E15DE2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" y="-163862"/>
            <a:ext cx="12796729" cy="9917462"/>
          </a:xfrm>
          <a:prstGeom prst="rect">
            <a:avLst/>
          </a:prstGeom>
        </p:spPr>
      </p:pic>
      <p:sp>
        <p:nvSpPr>
          <p:cNvPr id="141" name="Use Case Diagram"/>
          <p:cNvSpPr txBox="1">
            <a:spLocks noGrp="1"/>
          </p:cNvSpPr>
          <p:nvPr>
            <p:ph type="title"/>
          </p:nvPr>
        </p:nvSpPr>
        <p:spPr>
          <a:xfrm>
            <a:off x="2638539" y="7673135"/>
            <a:ext cx="8840570" cy="15574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6000" dirty="0"/>
              <a:t>Domain Model Diagram</a:t>
            </a:r>
          </a:p>
        </p:txBody>
      </p:sp>
    </p:spTree>
    <p:extLst>
      <p:ext uri="{BB962C8B-B14F-4D97-AF65-F5344CB8AC3E}">
        <p14:creationId xmlns:p14="http://schemas.microsoft.com/office/powerpoint/2010/main" val="3718677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301</Words>
  <Application>Microsoft Office PowerPoint</Application>
  <PresentationFormat>Custom</PresentationFormat>
  <Paragraphs>34</Paragraphs>
  <Slides>17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Helvetica Neue</vt:lpstr>
      <vt:lpstr>Phosphate Inline</vt:lpstr>
      <vt:lpstr>Trebuchet MS</vt:lpstr>
      <vt:lpstr>Wingdings 3</vt:lpstr>
      <vt:lpstr>Facet</vt:lpstr>
      <vt:lpstr>Bear Rides</vt:lpstr>
      <vt:lpstr>Implementation</vt:lpstr>
      <vt:lpstr>Maven POM</vt:lpstr>
      <vt:lpstr>Git – Issues Handle</vt:lpstr>
      <vt:lpstr>Git – Commits</vt:lpstr>
      <vt:lpstr>GUI Design</vt:lpstr>
      <vt:lpstr>Testing</vt:lpstr>
      <vt:lpstr>UML Diagrams</vt:lpstr>
      <vt:lpstr>Domain Model Diagram</vt:lpstr>
      <vt:lpstr>Class Diagram</vt:lpstr>
      <vt:lpstr>Bear Rides Application live demonstration</vt:lpstr>
      <vt:lpstr>Login Page</vt:lpstr>
      <vt:lpstr>Register </vt:lpstr>
      <vt:lpstr>Home Page</vt:lpstr>
      <vt:lpstr>Message Board</vt:lpstr>
      <vt:lpstr>Message Page</vt:lpstr>
      <vt:lpstr>Thank you  Our website: http://cs.baylor.edu/~snavely/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 Rides</dc:title>
  <dc:creator>Xingan Wan</dc:creator>
  <cp:lastModifiedBy>Xingan Wan</cp:lastModifiedBy>
  <cp:revision>7</cp:revision>
  <dcterms:created xsi:type="dcterms:W3CDTF">2018-11-29T10:49:19Z</dcterms:created>
  <dcterms:modified xsi:type="dcterms:W3CDTF">2018-11-29T14:52:59Z</dcterms:modified>
</cp:coreProperties>
</file>