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66" r:id="rId3"/>
  </p:sldMasterIdLst>
  <p:notesMasterIdLst>
    <p:notesMasterId r:id="rId15"/>
  </p:notesMasterIdLst>
  <p:sldIdLst>
    <p:sldId id="256" r:id="rId4"/>
    <p:sldId id="257"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Helvetica Neue" panose="02000503000000020004" pitchFamily="2" charset="0"/>
      <p:regular r:id="rId16"/>
      <p:bold r:id="rId17"/>
      <p:italic r:id="rId18"/>
      <p:boldItalic r:id="rId19"/>
    </p:embeddedFont>
    <p:embeddedFont>
      <p:font typeface="Helvetica Neue Light" panose="02000403000000020004"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gjZFz9LWKLTPjJFaO9iscADNQew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tsal Parsan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EA1277-4A77-42F0-BD15-C27BB4EB3B5D}">
  <a:tblStyle styleId="{85EA1277-4A77-42F0-BD15-C27BB4EB3B5D}"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53596"/>
  </p:normalViewPr>
  <p:slideViewPr>
    <p:cSldViewPr snapToGrid="0">
      <p:cViewPr varScale="1">
        <p:scale>
          <a:sx n="85" d="100"/>
          <a:sy n="85" d="100"/>
        </p:scale>
        <p:origin x="248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font" Target="fonts/font4.fntdata"/><Relationship Id="rId3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7.fntdata"/><Relationship Id="rId30" Type="http://customschemas.google.com/relationships/presentationmetadata" Target="meta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1500">
              <a:solidFill>
                <a:schemeClr val="dk1"/>
              </a:solidFill>
              <a:highlight>
                <a:srgbClr val="FFFFFF"/>
              </a:highlight>
              <a:latin typeface="Calibri"/>
              <a:ea typeface="Calibri"/>
              <a:cs typeface="Calibri"/>
              <a:sym typeface="Calibri"/>
            </a:endParaRPr>
          </a:p>
          <a:p>
            <a:pPr marL="0" lvl="0" indent="0" algn="l" rtl="0">
              <a:lnSpc>
                <a:spcPct val="100000"/>
              </a:lnSpc>
              <a:spcBef>
                <a:spcPts val="0"/>
              </a:spcBef>
              <a:spcAft>
                <a:spcPts val="0"/>
              </a:spcAft>
              <a:buSzPts val="1100"/>
              <a:buNone/>
            </a:pPr>
            <a:endParaRPr/>
          </a:p>
        </p:txBody>
      </p:sp>
      <p:sp>
        <p:nvSpPr>
          <p:cNvPr id="178" name="Google Shape;17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741aede6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741aede6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77732e12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e77732e12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Note total steps are only 11 reflecting 11 prediction results, in real application, it would be much larger, and therefore the prediction visualization has 11 data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600"/>
              <a:buFont typeface="Arial"/>
              <a:buNone/>
            </a:pPr>
            <a:r>
              <a:rPr lang="en" sz="1600">
                <a:solidFill>
                  <a:srgbClr val="595959"/>
                </a:solidFill>
                <a:latin typeface="Helvetica Neue"/>
                <a:ea typeface="Helvetica Neue"/>
                <a:cs typeface="Helvetica Neue"/>
                <a:sym typeface="Helvetica Neue"/>
              </a:rPr>
              <a:t>As the DS team we primarily focus on creating audiences for campaigns. We are given a list of products to target. Our output is a prediction of the probability that a customer will buy the targeted products.</a:t>
            </a:r>
            <a:endParaRPr sz="1600">
              <a:solidFill>
                <a:srgbClr val="595959"/>
              </a:solidFill>
              <a:latin typeface="Helvetica Neue"/>
              <a:ea typeface="Helvetica Neue"/>
              <a:cs typeface="Helvetica Neue"/>
              <a:sym typeface="Helvetica Neue"/>
            </a:endParaRPr>
          </a:p>
          <a:p>
            <a:pPr marL="457200" lvl="0" indent="-330200" algn="l" rtl="0">
              <a:spcBef>
                <a:spcPts val="0"/>
              </a:spcBef>
              <a:spcAft>
                <a:spcPts val="0"/>
              </a:spcAft>
              <a:buClr>
                <a:srgbClr val="595959"/>
              </a:buClr>
              <a:buSzPts val="1600"/>
              <a:buFont typeface="Helvetica Neue"/>
              <a:buChar char="●"/>
            </a:pPr>
            <a:r>
              <a:rPr lang="en" sz="1600">
                <a:solidFill>
                  <a:srgbClr val="595959"/>
                </a:solidFill>
                <a:latin typeface="Helvetica Neue"/>
                <a:ea typeface="Helvetica Neue"/>
                <a:cs typeface="Helvetica Neue"/>
                <a:sym typeface="Helvetica Neue"/>
              </a:rPr>
              <a:t>This is inefficient because we generate probabilities for all customers even those with low probability to purchase. And we cannot update/ modify our model once it is trained.</a:t>
            </a:r>
            <a:endParaRPr sz="1600">
              <a:solidFill>
                <a:srgbClr val="595959"/>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600"/>
              <a:buFont typeface="Arial"/>
              <a:buNone/>
            </a:pPr>
            <a:endParaRPr sz="1600">
              <a:solidFill>
                <a:srgbClr val="595959"/>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600"/>
              <a:buFont typeface="Arial"/>
              <a:buNone/>
            </a:pPr>
            <a:r>
              <a:rPr lang="en" sz="1600">
                <a:solidFill>
                  <a:srgbClr val="595959"/>
                </a:solidFill>
                <a:latin typeface="Helvetica Neue"/>
                <a:ea typeface="Helvetica Neue"/>
                <a:cs typeface="Helvetica Neue"/>
                <a:sym typeface="Helvetica Neue"/>
              </a:rPr>
              <a:t>For this project we decided to reverse our context and create a product recommendation engine. Instead of creating an audience list we are generating a list of products to recommend for each customer.</a:t>
            </a:r>
            <a:endParaRPr sz="1600">
              <a:solidFill>
                <a:srgbClr val="595959"/>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600"/>
              <a:buFont typeface="Arial"/>
              <a:buNone/>
            </a:pPr>
            <a:endParaRPr sz="1600">
              <a:solidFill>
                <a:srgbClr val="595959"/>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600"/>
              <a:buFont typeface="Arial"/>
              <a:buNone/>
            </a:pPr>
            <a:r>
              <a:rPr lang="en" sz="1600">
                <a:solidFill>
                  <a:srgbClr val="595959"/>
                </a:solidFill>
                <a:latin typeface="Helvetica Neue"/>
                <a:ea typeface="Helvetica Neue"/>
                <a:cs typeface="Helvetica Neue"/>
                <a:sym typeface="Helvetica Neue"/>
              </a:rPr>
              <a:t>Based on a customer’s previous purchase history, demographic attributes, and past campaign interactions we tried to recommend products that they would be interested in buying</a:t>
            </a:r>
            <a:endParaRPr sz="1600">
              <a:solidFill>
                <a:srgbClr val="595959"/>
              </a:solidFill>
              <a:latin typeface="Helvetica Neue"/>
              <a:ea typeface="Helvetica Neue"/>
              <a:cs typeface="Helvetica Neue"/>
              <a:sym typeface="Helvetica Neue"/>
            </a:endParaRPr>
          </a:p>
          <a:p>
            <a:pPr marL="0" lvl="0" indent="0" algn="l" rtl="0">
              <a:lnSpc>
                <a:spcPct val="100000"/>
              </a:lnSpc>
              <a:spcBef>
                <a:spcPts val="0"/>
              </a:spcBef>
              <a:spcAft>
                <a:spcPts val="0"/>
              </a:spcAft>
              <a:buClr>
                <a:schemeClr val="dk1"/>
              </a:buClr>
              <a:buSzPts val="1100"/>
              <a:buFont typeface="Arial"/>
              <a:buNone/>
            </a:pPr>
            <a:endParaRPr sz="1800" baseline="30000"/>
          </a:p>
          <a:p>
            <a:pPr marL="0" lvl="0" indent="0" algn="l" rtl="0">
              <a:lnSpc>
                <a:spcPct val="100000"/>
              </a:lnSpc>
              <a:spcBef>
                <a:spcPts val="0"/>
              </a:spcBef>
              <a:spcAft>
                <a:spcPts val="0"/>
              </a:spcAft>
              <a:buClr>
                <a:schemeClr val="dk1"/>
              </a:buClr>
              <a:buSzPts val="1100"/>
              <a:buFont typeface="Arial"/>
              <a:buNone/>
            </a:pPr>
            <a:endParaRPr sz="1800" baseline="30000"/>
          </a:p>
          <a:p>
            <a:pPr marL="0" lvl="0" indent="0" algn="l" rtl="0">
              <a:lnSpc>
                <a:spcPct val="100000"/>
              </a:lnSpc>
              <a:spcBef>
                <a:spcPts val="0"/>
              </a:spcBef>
              <a:spcAft>
                <a:spcPts val="0"/>
              </a:spcAft>
              <a:buClr>
                <a:schemeClr val="dk1"/>
              </a:buClr>
              <a:buSzPts val="1100"/>
              <a:buFont typeface="Arial"/>
              <a:buNone/>
            </a:pPr>
            <a:endParaRPr sz="1800" baseline="30000"/>
          </a:p>
          <a:p>
            <a:pPr marL="0" lvl="0" indent="0" algn="l" rtl="0">
              <a:lnSpc>
                <a:spcPct val="100000"/>
              </a:lnSpc>
              <a:spcBef>
                <a:spcPts val="0"/>
              </a:spcBef>
              <a:spcAft>
                <a:spcPts val="0"/>
              </a:spcAft>
              <a:buClr>
                <a:schemeClr val="dk1"/>
              </a:buClr>
              <a:buSzPts val="1100"/>
              <a:buFont typeface="Arial"/>
              <a:buNone/>
            </a:pPr>
            <a:r>
              <a:rPr lang="en" sz="1800" baseline="30000"/>
              <a:t>(2mins)Our goal is to create a product list of recommendations</a:t>
            </a:r>
            <a:endParaRPr sz="1800" baseline="30000"/>
          </a:p>
          <a:p>
            <a:pPr marL="0" lvl="0" indent="0" algn="l" rtl="0">
              <a:lnSpc>
                <a:spcPct val="100000"/>
              </a:lnSpc>
              <a:spcBef>
                <a:spcPts val="0"/>
              </a:spcBef>
              <a:spcAft>
                <a:spcPts val="0"/>
              </a:spcAft>
              <a:buClr>
                <a:schemeClr val="dk1"/>
              </a:buClr>
              <a:buSzPts val="1100"/>
              <a:buFont typeface="Arial"/>
              <a:buNone/>
            </a:pPr>
            <a:endParaRPr sz="1800" baseline="30000"/>
          </a:p>
          <a:p>
            <a:pPr marL="0" lvl="0" indent="0" algn="l" rtl="0">
              <a:lnSpc>
                <a:spcPct val="100000"/>
              </a:lnSpc>
              <a:spcBef>
                <a:spcPts val="0"/>
              </a:spcBef>
              <a:spcAft>
                <a:spcPts val="0"/>
              </a:spcAft>
              <a:buClr>
                <a:schemeClr val="dk1"/>
              </a:buClr>
              <a:buSzPts val="1100"/>
              <a:buFont typeface="Arial"/>
              <a:buNone/>
            </a:pPr>
            <a:r>
              <a:rPr lang="en" sz="1800" baseline="30000"/>
              <a:t>Make this into bullet points</a:t>
            </a:r>
            <a:endParaRPr sz="1800" baseline="30000"/>
          </a:p>
          <a:p>
            <a:pPr marL="0" lvl="0" indent="0" algn="l" rtl="0">
              <a:spcBef>
                <a:spcPts val="0"/>
              </a:spcBef>
              <a:spcAft>
                <a:spcPts val="0"/>
              </a:spcAft>
              <a:buClr>
                <a:schemeClr val="dk1"/>
              </a:buClr>
              <a:buSzPts val="1600"/>
              <a:buFont typeface="Arial"/>
              <a:buNone/>
            </a:pPr>
            <a:endParaRPr sz="1600" i="1">
              <a:solidFill>
                <a:srgbClr val="595959"/>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600"/>
              <a:buFont typeface="Arial"/>
              <a:buNone/>
            </a:pPr>
            <a:r>
              <a:rPr lang="en" sz="1600" i="1">
                <a:solidFill>
                  <a:srgbClr val="595959"/>
                </a:solidFill>
                <a:latin typeface="Helvetica Neue"/>
                <a:ea typeface="Helvetica Neue"/>
                <a:cs typeface="Helvetica Neue"/>
                <a:sym typeface="Helvetica Neue"/>
              </a:rPr>
              <a:t>One problem we face is that for every request we get, we are creating a new dataset, we generate a prediction for every customer.</a:t>
            </a:r>
            <a:endParaRPr sz="1600" i="1">
              <a:solidFill>
                <a:srgbClr val="595959"/>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600"/>
              <a:buFont typeface="Arial"/>
              <a:buNone/>
            </a:pPr>
            <a:endParaRPr sz="1600" i="1">
              <a:solidFill>
                <a:srgbClr val="595959"/>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600"/>
              <a:buFont typeface="Arial"/>
              <a:buNone/>
            </a:pPr>
            <a:endParaRPr sz="1600" i="1">
              <a:solidFill>
                <a:srgbClr val="595959"/>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600"/>
              <a:buFont typeface="Arial"/>
              <a:buNone/>
            </a:pPr>
            <a:endParaRPr sz="1600" i="1">
              <a:solidFill>
                <a:srgbClr val="595959"/>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600"/>
              <a:buFont typeface="Arial"/>
              <a:buNone/>
            </a:pPr>
            <a:endParaRPr sz="1600" i="1">
              <a:solidFill>
                <a:srgbClr val="595959"/>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600"/>
              <a:buFont typeface="Arial"/>
              <a:buNone/>
            </a:pPr>
            <a:endParaRPr sz="1600" i="1">
              <a:solidFill>
                <a:srgbClr val="595959"/>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600"/>
              <a:buFont typeface="Arial"/>
              <a:buNone/>
            </a:pPr>
            <a:endParaRPr sz="1600" i="1">
              <a:solidFill>
                <a:srgbClr val="595959"/>
              </a:solidFill>
              <a:latin typeface="Helvetica Neue"/>
              <a:ea typeface="Helvetica Neue"/>
              <a:cs typeface="Helvetica Neue"/>
              <a:sym typeface="Helvetica Neue"/>
            </a:endParaRPr>
          </a:p>
          <a:p>
            <a:pPr marL="0" lvl="0" indent="0" algn="l" rtl="0">
              <a:spcBef>
                <a:spcPts val="0"/>
              </a:spcBef>
              <a:spcAft>
                <a:spcPts val="0"/>
              </a:spcAft>
              <a:buClr>
                <a:schemeClr val="dk1"/>
              </a:buClr>
              <a:buSzPts val="1600"/>
              <a:buFont typeface="Arial"/>
              <a:buNone/>
            </a:pPr>
            <a:endParaRPr sz="1600" i="1">
              <a:solidFill>
                <a:srgbClr val="595959"/>
              </a:solidFill>
              <a:latin typeface="Helvetica Neue"/>
              <a:ea typeface="Helvetica Neue"/>
              <a:cs typeface="Helvetica Neue"/>
              <a:sym typeface="Helvetica Neue"/>
            </a:endParaRPr>
          </a:p>
          <a:p>
            <a:pPr marL="0" lvl="0" indent="0" algn="l" rtl="0">
              <a:lnSpc>
                <a:spcPct val="100000"/>
              </a:lnSpc>
              <a:spcBef>
                <a:spcPts val="0"/>
              </a:spcBef>
              <a:spcAft>
                <a:spcPts val="0"/>
              </a:spcAft>
              <a:buClr>
                <a:schemeClr val="dk1"/>
              </a:buClr>
              <a:buSzPts val="1100"/>
              <a:buFont typeface="Arial"/>
              <a:buNone/>
            </a:pPr>
            <a:endParaRPr baseline="30000"/>
          </a:p>
          <a:p>
            <a:pPr marL="0" lvl="0" indent="0" algn="l" rtl="0">
              <a:spcBef>
                <a:spcPts val="0"/>
              </a:spcBef>
              <a:spcAft>
                <a:spcPts val="0"/>
              </a:spcAft>
              <a:buClr>
                <a:schemeClr val="dk1"/>
              </a:buClr>
              <a:buSzPts val="1600"/>
              <a:buFont typeface="Arial"/>
              <a:buNone/>
            </a:pPr>
            <a:r>
              <a:rPr lang="en" sz="1600" i="1">
                <a:solidFill>
                  <a:srgbClr val="595959"/>
                </a:solidFill>
                <a:latin typeface="Helvetica Neue"/>
                <a:ea typeface="Helvetica Neue"/>
                <a:cs typeface="Helvetica Neue"/>
                <a:sym typeface="Helvetica Neue"/>
              </a:rPr>
              <a:t>Indicate the problem statement / use case definition, overall objective(s) and any additional context you feel will be important to highlight.</a:t>
            </a:r>
            <a:endParaRPr baseline="30000"/>
          </a:p>
        </p:txBody>
      </p:sp>
      <p:sp>
        <p:nvSpPr>
          <p:cNvPr id="206" name="Google Shape;2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aseline="30000"/>
              <a:t>Input: Data, Model, Rationale</a:t>
            </a:r>
            <a:endParaRPr sz="1800" baseline="30000"/>
          </a:p>
          <a:p>
            <a:pPr marL="0" lvl="0" indent="0" algn="l" rtl="0">
              <a:lnSpc>
                <a:spcPct val="100000"/>
              </a:lnSpc>
              <a:spcBef>
                <a:spcPts val="0"/>
              </a:spcBef>
              <a:spcAft>
                <a:spcPts val="0"/>
              </a:spcAft>
              <a:buNone/>
            </a:pPr>
            <a:endParaRPr sz="1800" baseline="30000"/>
          </a:p>
          <a:p>
            <a:pPr marL="0" lvl="0" indent="0" algn="l" rtl="0">
              <a:lnSpc>
                <a:spcPct val="100000"/>
              </a:lnSpc>
              <a:spcBef>
                <a:spcPts val="0"/>
              </a:spcBef>
              <a:spcAft>
                <a:spcPts val="0"/>
              </a:spcAft>
              <a:buClr>
                <a:schemeClr val="dk1"/>
              </a:buClr>
              <a:buSzPts val="1100"/>
              <a:buFont typeface="Arial"/>
              <a:buNone/>
            </a:pPr>
            <a:endParaRPr baseline="30000"/>
          </a:p>
          <a:p>
            <a:pPr marL="0" lvl="0" indent="0" algn="l" rtl="0">
              <a:lnSpc>
                <a:spcPct val="100000"/>
              </a:lnSpc>
              <a:spcBef>
                <a:spcPts val="0"/>
              </a:spcBef>
              <a:spcAft>
                <a:spcPts val="0"/>
              </a:spcAft>
              <a:buSzPts val="1100"/>
              <a:buNone/>
            </a:pPr>
            <a:endParaRPr baseline="30000"/>
          </a:p>
        </p:txBody>
      </p:sp>
      <p:sp>
        <p:nvSpPr>
          <p:cNvPr id="213" name="Google Shape;2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baseline="30000"/>
              <a:t>Hyperparameter tuning </a:t>
            </a:r>
            <a:endParaRPr sz="1800" baseline="30000"/>
          </a:p>
          <a:p>
            <a:pPr marL="0" lvl="0" indent="0" algn="l" rtl="0">
              <a:lnSpc>
                <a:spcPct val="100000"/>
              </a:lnSpc>
              <a:spcBef>
                <a:spcPts val="0"/>
              </a:spcBef>
              <a:spcAft>
                <a:spcPts val="0"/>
              </a:spcAft>
              <a:buClr>
                <a:schemeClr val="dk1"/>
              </a:buClr>
              <a:buSzPts val="1100"/>
              <a:buFont typeface="Arial"/>
              <a:buNone/>
            </a:pPr>
            <a:endParaRPr sz="1800" baseline="30000"/>
          </a:p>
          <a:p>
            <a:pPr marL="0" lvl="0" indent="0" algn="l" rtl="0">
              <a:lnSpc>
                <a:spcPct val="100000"/>
              </a:lnSpc>
              <a:spcBef>
                <a:spcPts val="0"/>
              </a:spcBef>
              <a:spcAft>
                <a:spcPts val="0"/>
              </a:spcAft>
              <a:buClr>
                <a:schemeClr val="dk1"/>
              </a:buClr>
              <a:buSzPts val="1100"/>
              <a:buFont typeface="Arial"/>
              <a:buNone/>
            </a:pPr>
            <a:endParaRPr baseline="30000"/>
          </a:p>
          <a:p>
            <a:pPr marL="0" lvl="0" indent="0" algn="l" rtl="0">
              <a:lnSpc>
                <a:spcPct val="100000"/>
              </a:lnSpc>
              <a:spcBef>
                <a:spcPts val="0"/>
              </a:spcBef>
              <a:spcAft>
                <a:spcPts val="0"/>
              </a:spcAft>
              <a:buSzPts val="1100"/>
              <a:buNone/>
            </a:pPr>
            <a:endParaRPr baseline="30000"/>
          </a:p>
        </p:txBody>
      </p:sp>
      <p:sp>
        <p:nvSpPr>
          <p:cNvPr id="221" name="Google Shape;22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3600" baseline="0" dirty="0"/>
              <a:t>We initially trained the c3 model on the original sample dataset, as shown in the upper left graph, we observed this dataset is imbalanced, and it bias towards not purchased records.</a:t>
            </a:r>
          </a:p>
          <a:p>
            <a:pPr marL="0" lvl="0" indent="0" algn="l" rtl="0">
              <a:lnSpc>
                <a:spcPct val="100000"/>
              </a:lnSpc>
              <a:spcBef>
                <a:spcPts val="0"/>
              </a:spcBef>
              <a:spcAft>
                <a:spcPts val="0"/>
              </a:spcAft>
              <a:buClr>
                <a:schemeClr val="dk1"/>
              </a:buClr>
              <a:buSzPts val="1100"/>
              <a:buFont typeface="Arial"/>
              <a:buNone/>
            </a:pPr>
            <a:endParaRPr lang="en" sz="3600" baseline="0" dirty="0"/>
          </a:p>
          <a:p>
            <a:pPr marL="0" lvl="0" indent="0" algn="l" rtl="0">
              <a:lnSpc>
                <a:spcPct val="100000"/>
              </a:lnSpc>
              <a:spcBef>
                <a:spcPts val="0"/>
              </a:spcBef>
              <a:spcAft>
                <a:spcPts val="0"/>
              </a:spcAft>
              <a:buClr>
                <a:schemeClr val="dk1"/>
              </a:buClr>
              <a:buSzPts val="1100"/>
              <a:buFont typeface="Arial"/>
              <a:buNone/>
            </a:pPr>
            <a:r>
              <a:rPr lang="en" sz="3600" baseline="0" dirty="0"/>
              <a:t>First of all, we did experiments on hyperparameter tuning trying to get better performance. The training loss seems very low and fluctuate around 0.004, but when we used the trained model to perform prediction on the testing dataset, the projected purchases is very high as a diagonal line in the lower right graph. However, we expected this blue line to be close to horizontal. </a:t>
            </a:r>
          </a:p>
          <a:p>
            <a:pPr marL="0" lvl="0" indent="0" algn="l" rtl="0">
              <a:lnSpc>
                <a:spcPct val="100000"/>
              </a:lnSpc>
              <a:spcBef>
                <a:spcPts val="0"/>
              </a:spcBef>
              <a:spcAft>
                <a:spcPts val="0"/>
              </a:spcAft>
              <a:buClr>
                <a:schemeClr val="dk1"/>
              </a:buClr>
              <a:buSzPts val="1100"/>
              <a:buFont typeface="Arial"/>
              <a:buNone/>
            </a:pPr>
            <a:endParaRPr lang="en" sz="3600" baseline="0" dirty="0"/>
          </a:p>
          <a:p>
            <a:pPr marL="0" lvl="0" indent="0" algn="l" rtl="0">
              <a:lnSpc>
                <a:spcPct val="100000"/>
              </a:lnSpc>
              <a:spcBef>
                <a:spcPts val="0"/>
              </a:spcBef>
              <a:spcAft>
                <a:spcPts val="0"/>
              </a:spcAft>
              <a:buClr>
                <a:schemeClr val="dk1"/>
              </a:buClr>
              <a:buSzPts val="1100"/>
              <a:buFont typeface="Arial"/>
              <a:buNone/>
            </a:pPr>
            <a:r>
              <a:rPr lang="en" sz="3600" baseline="0" dirty="0"/>
              <a:t>During training, our model has trained on way more not-purchased records and resulted in biased trained model. To address this challenge, we re-create a more balanced dataset by grouping data into higher-level product categories and ensuring an approximately equal number of purchased and non-purchased records.</a:t>
            </a:r>
            <a:endParaRPr sz="2000" baseline="0" dirty="0"/>
          </a:p>
        </p:txBody>
      </p:sp>
      <p:sp>
        <p:nvSpPr>
          <p:cNvPr id="228" name="Google Shape;22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e77732e12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e77732e12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trained the C3 model on the processed dataset and observed that the training embeddings formed several clusters, with the right side containing more purchased data than the left.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The bottom left graph displays the frequency of candidate impressions per user, indicating that most users have around 200 candidate impressions.</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 Our training loss graph shows that the training loss value is between 0.035 and 0.04, indicating a very low loss.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e77732e12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e77732e12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t>We applied the best-trained C3 model to perform product recommendations on the testing dataset. For each user, we obtained the recommended action, corresponding to the recommended product ID within the candidate impression products. The model also outputs the optimal reward and regret, where regret is calculated as 1 - reward.</a:t>
            </a:r>
          </a:p>
          <a:p>
            <a:pPr marL="0" lvl="0" indent="0" algn="l" rtl="0">
              <a:lnSpc>
                <a:spcPct val="115000"/>
              </a:lnSpc>
              <a:spcBef>
                <a:spcPts val="1200"/>
              </a:spcBef>
              <a:spcAft>
                <a:spcPts val="0"/>
              </a:spcAft>
              <a:buClr>
                <a:schemeClr val="dk1"/>
              </a:buClr>
              <a:buSzPts val="1100"/>
              <a:buFont typeface="Arial"/>
              <a:buNone/>
            </a:pPr>
            <a:endParaRPr dirty="0"/>
          </a:p>
          <a:p>
            <a:pPr marL="0" lvl="0" indent="0" algn="l" rtl="0">
              <a:lnSpc>
                <a:spcPct val="115000"/>
              </a:lnSpc>
              <a:spcBef>
                <a:spcPts val="1200"/>
              </a:spcBef>
              <a:spcAft>
                <a:spcPts val="0"/>
              </a:spcAft>
              <a:buClr>
                <a:schemeClr val="dk1"/>
              </a:buClr>
              <a:buSzPts val="1100"/>
              <a:buFont typeface="Arial"/>
              <a:buNone/>
            </a:pPr>
            <a:r>
              <a:rPr lang="en" dirty="0"/>
              <a:t>We then iterated through each user's data in the testing dataset and plotted the left graph. The total possible clicks represent the cumulative optimal reward, or the total possible products purchased by all users in the testing dataset. The project beta represents the cumulative C3 regret. We found that the cumulative regret is 1, which is quite low, indicating that our model only recommended one incorrect product that the user did not purchase. In most cases, the products recommended by the model were actually purchased by the users.</a:t>
            </a:r>
          </a:p>
          <a:p>
            <a:pPr marL="0" lvl="0" indent="0" algn="l" rtl="0">
              <a:lnSpc>
                <a:spcPct val="115000"/>
              </a:lnSpc>
              <a:spcBef>
                <a:spcPts val="1200"/>
              </a:spcBef>
              <a:spcAft>
                <a:spcPts val="0"/>
              </a:spcAft>
              <a:buClr>
                <a:schemeClr val="dk1"/>
              </a:buClr>
              <a:buSzPts val="1100"/>
              <a:buFont typeface="Arial"/>
              <a:buNone/>
            </a:pPr>
            <a:endParaRPr dirty="0"/>
          </a:p>
          <a:p>
            <a:pPr marL="0" lvl="0" indent="0" algn="l" rtl="0">
              <a:spcBef>
                <a:spcPts val="1200"/>
              </a:spcBef>
              <a:spcAft>
                <a:spcPts val="0"/>
              </a:spcAft>
              <a:buNone/>
            </a:pPr>
            <a:r>
              <a:rPr lang="en" dirty="0"/>
              <a:t>The right graph displays the buffered testing data embeddings. we initialized the buffer with a new point in the space. During inference,, then stored the embeddings along with the corresponding reward (0 or 1) for the selected recommended products or actions. The right graph shows only the inference results, excluding the initialized buffer point. As observed, there is one recommended product that the user did not purchase, while the other recommended products were purchased by the user.</a:t>
            </a:r>
            <a:endParaRPr dirty="0"/>
          </a:p>
          <a:p>
            <a:pPr marL="0" lvl="0" indent="0" algn="l" rtl="0">
              <a:spcBef>
                <a:spcPts val="0"/>
              </a:spcBef>
              <a:spcAft>
                <a:spcPts val="0"/>
              </a:spcAft>
              <a:buClr>
                <a:schemeClr val="dk1"/>
              </a:buClr>
              <a:buSzPts val="1100"/>
              <a:buFont typeface="Arial"/>
              <a:buNone/>
            </a:pPr>
            <a:endParaRPr lang="en" sz="1000" dirty="0">
              <a:solidFill>
                <a:srgbClr val="BCBEC4"/>
              </a:solidFill>
              <a:highlight>
                <a:srgbClr val="1E1F22"/>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dirty="0">
                <a:solidFill>
                  <a:srgbClr val="BCBEC4"/>
                </a:solidFill>
                <a:highlight>
                  <a:srgbClr val="1E1F22"/>
                </a:highlight>
                <a:latin typeface="Courier New"/>
                <a:ea typeface="Courier New"/>
                <a:cs typeface="Courier New"/>
                <a:sym typeface="Courier New"/>
              </a:rPr>
              <a:t>reward, </a:t>
            </a:r>
            <a:r>
              <a:rPr lang="en" sz="1000" dirty="0" err="1">
                <a:solidFill>
                  <a:srgbClr val="BCBEC4"/>
                </a:solidFill>
                <a:highlight>
                  <a:srgbClr val="1E1F22"/>
                </a:highlight>
                <a:latin typeface="Courier New"/>
                <a:ea typeface="Courier New"/>
                <a:cs typeface="Courier New"/>
                <a:sym typeface="Courier New"/>
              </a:rPr>
              <a:t>optimal_R</a:t>
            </a:r>
            <a:r>
              <a:rPr lang="en" sz="1000" dirty="0">
                <a:solidFill>
                  <a:srgbClr val="BCBEC4"/>
                </a:solidFill>
                <a:highlight>
                  <a:srgbClr val="1E1F22"/>
                </a:highlight>
                <a:latin typeface="Courier New"/>
                <a:ea typeface="Courier New"/>
                <a:cs typeface="Courier New"/>
                <a:sym typeface="Courier New"/>
              </a:rPr>
              <a:t> = </a:t>
            </a:r>
            <a:r>
              <a:rPr lang="en" sz="1000" dirty="0" err="1">
                <a:solidFill>
                  <a:srgbClr val="BCBEC4"/>
                </a:solidFill>
                <a:highlight>
                  <a:srgbClr val="1E1F22"/>
                </a:highlight>
                <a:latin typeface="Courier New"/>
                <a:ea typeface="Courier New"/>
                <a:cs typeface="Courier New"/>
                <a:sym typeface="Courier New"/>
              </a:rPr>
              <a:t>streamer.take_action</a:t>
            </a:r>
            <a:r>
              <a:rPr lang="en" sz="1000" dirty="0">
                <a:solidFill>
                  <a:srgbClr val="BCBEC4"/>
                </a:solidFill>
                <a:highlight>
                  <a:srgbClr val="1E1F22"/>
                </a:highlight>
                <a:latin typeface="Courier New"/>
                <a:ea typeface="Courier New"/>
                <a:cs typeface="Courier New"/>
                <a:sym typeface="Courier New"/>
              </a:rPr>
              <a:t>(action)</a:t>
            </a:r>
            <a:endParaRPr sz="1000" dirty="0">
              <a:solidFill>
                <a:srgbClr val="BCBEC4"/>
              </a:solidFill>
              <a:highlight>
                <a:srgbClr val="1E1F22"/>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dirty="0">
                <a:solidFill>
                  <a:srgbClr val="8888C6"/>
                </a:solidFill>
                <a:highlight>
                  <a:srgbClr val="1E1F22"/>
                </a:highlight>
                <a:latin typeface="Courier New"/>
                <a:ea typeface="Courier New"/>
                <a:cs typeface="Courier New"/>
                <a:sym typeface="Courier New"/>
              </a:rPr>
              <a:t>print</a:t>
            </a:r>
            <a:r>
              <a:rPr lang="en" sz="1000" dirty="0">
                <a:solidFill>
                  <a:srgbClr val="BCBEC4"/>
                </a:solidFill>
                <a:highlight>
                  <a:srgbClr val="1E1F22"/>
                </a:highlight>
                <a:latin typeface="Courier New"/>
                <a:ea typeface="Courier New"/>
                <a:cs typeface="Courier New"/>
                <a:sym typeface="Courier New"/>
              </a:rPr>
              <a:t>(</a:t>
            </a:r>
            <a:r>
              <a:rPr lang="en" sz="1000" dirty="0">
                <a:solidFill>
                  <a:srgbClr val="6AAB73"/>
                </a:solidFill>
                <a:highlight>
                  <a:srgbClr val="1E1F22"/>
                </a:highlight>
                <a:latin typeface="Courier New"/>
                <a:ea typeface="Courier New"/>
                <a:cs typeface="Courier New"/>
                <a:sym typeface="Courier New"/>
              </a:rPr>
              <a:t>"reward: "</a:t>
            </a:r>
            <a:r>
              <a:rPr lang="en" sz="1000" dirty="0">
                <a:solidFill>
                  <a:srgbClr val="BCBEC4"/>
                </a:solidFill>
                <a:highlight>
                  <a:srgbClr val="1E1F22"/>
                </a:highlight>
                <a:latin typeface="Courier New"/>
                <a:ea typeface="Courier New"/>
                <a:cs typeface="Courier New"/>
                <a:sym typeface="Courier New"/>
              </a:rPr>
              <a:t>, reward, </a:t>
            </a:r>
            <a:r>
              <a:rPr lang="en" sz="1000" dirty="0">
                <a:solidFill>
                  <a:srgbClr val="6AAB73"/>
                </a:solidFill>
                <a:highlight>
                  <a:srgbClr val="1E1F22"/>
                </a:highlight>
                <a:latin typeface="Courier New"/>
                <a:ea typeface="Courier New"/>
                <a:cs typeface="Courier New"/>
                <a:sym typeface="Courier New"/>
              </a:rPr>
              <a:t>"</a:t>
            </a:r>
            <a:r>
              <a:rPr lang="en" sz="1000" dirty="0" err="1">
                <a:solidFill>
                  <a:srgbClr val="6AAB73"/>
                </a:solidFill>
                <a:highlight>
                  <a:srgbClr val="1E1F22"/>
                </a:highlight>
                <a:latin typeface="Courier New"/>
                <a:ea typeface="Courier New"/>
                <a:cs typeface="Courier New"/>
                <a:sym typeface="Courier New"/>
              </a:rPr>
              <a:t>optimal_R</a:t>
            </a:r>
            <a:r>
              <a:rPr lang="en" sz="1000" dirty="0">
                <a:solidFill>
                  <a:srgbClr val="6AAB73"/>
                </a:solidFill>
                <a:highlight>
                  <a:srgbClr val="1E1F22"/>
                </a:highlight>
                <a:latin typeface="Courier New"/>
                <a:ea typeface="Courier New"/>
                <a:cs typeface="Courier New"/>
                <a:sym typeface="Courier New"/>
              </a:rPr>
              <a:t>: "</a:t>
            </a:r>
            <a:r>
              <a:rPr lang="en" sz="1000" dirty="0">
                <a:solidFill>
                  <a:srgbClr val="BCBEC4"/>
                </a:solidFill>
                <a:highlight>
                  <a:srgbClr val="1E1F22"/>
                </a:highlight>
                <a:latin typeface="Courier New"/>
                <a:ea typeface="Courier New"/>
                <a:cs typeface="Courier New"/>
                <a:sym typeface="Courier New"/>
              </a:rPr>
              <a:t>, </a:t>
            </a:r>
            <a:r>
              <a:rPr lang="en" sz="1000" dirty="0" err="1">
                <a:solidFill>
                  <a:srgbClr val="BCBEC4"/>
                </a:solidFill>
                <a:highlight>
                  <a:srgbClr val="1E1F22"/>
                </a:highlight>
                <a:latin typeface="Courier New"/>
                <a:ea typeface="Courier New"/>
                <a:cs typeface="Courier New"/>
                <a:sym typeface="Courier New"/>
              </a:rPr>
              <a:t>optimal_R</a:t>
            </a:r>
            <a:r>
              <a:rPr lang="en" sz="1000" dirty="0">
                <a:solidFill>
                  <a:srgbClr val="BCBEC4"/>
                </a:solidFill>
                <a:highlight>
                  <a:srgbClr val="1E1F22"/>
                </a:highlight>
                <a:latin typeface="Courier New"/>
                <a:ea typeface="Courier New"/>
                <a:cs typeface="Courier New"/>
                <a:sym typeface="Courier New"/>
              </a:rPr>
              <a:t>)</a:t>
            </a:r>
            <a:endParaRPr sz="1000" dirty="0">
              <a:solidFill>
                <a:srgbClr val="BCBEC4"/>
              </a:solidFill>
              <a:highlight>
                <a:srgbClr val="1E1F22"/>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dirty="0" err="1">
                <a:solidFill>
                  <a:srgbClr val="BCBEC4"/>
                </a:solidFill>
                <a:highlight>
                  <a:srgbClr val="1E1F22"/>
                </a:highlight>
                <a:latin typeface="Courier New"/>
                <a:ea typeface="Courier New"/>
                <a:cs typeface="Courier New"/>
                <a:sym typeface="Courier New"/>
              </a:rPr>
              <a:t>cum_clicks.append</a:t>
            </a:r>
            <a:r>
              <a:rPr lang="en" sz="1000" dirty="0">
                <a:solidFill>
                  <a:srgbClr val="BCBEC4"/>
                </a:solidFill>
                <a:highlight>
                  <a:srgbClr val="1E1F22"/>
                </a:highlight>
                <a:latin typeface="Courier New"/>
                <a:ea typeface="Courier New"/>
                <a:cs typeface="Courier New"/>
                <a:sym typeface="Courier New"/>
              </a:rPr>
              <a:t>(</a:t>
            </a:r>
            <a:r>
              <a:rPr lang="en" sz="1000" dirty="0" err="1">
                <a:solidFill>
                  <a:srgbClr val="BCBEC4"/>
                </a:solidFill>
                <a:highlight>
                  <a:srgbClr val="1E1F22"/>
                </a:highlight>
                <a:latin typeface="Courier New"/>
                <a:ea typeface="Courier New"/>
                <a:cs typeface="Courier New"/>
                <a:sym typeface="Courier New"/>
              </a:rPr>
              <a:t>cum_clicks</a:t>
            </a:r>
            <a:r>
              <a:rPr lang="en" sz="1000" dirty="0">
                <a:solidFill>
                  <a:srgbClr val="BCBEC4"/>
                </a:solidFill>
                <a:highlight>
                  <a:srgbClr val="1E1F22"/>
                </a:highlight>
                <a:latin typeface="Courier New"/>
                <a:ea typeface="Courier New"/>
                <a:cs typeface="Courier New"/>
                <a:sym typeface="Courier New"/>
              </a:rPr>
              <a:t>[-</a:t>
            </a:r>
            <a:r>
              <a:rPr lang="en" sz="1000" dirty="0">
                <a:solidFill>
                  <a:srgbClr val="2AACB8"/>
                </a:solidFill>
                <a:highlight>
                  <a:srgbClr val="1E1F22"/>
                </a:highlight>
                <a:latin typeface="Courier New"/>
                <a:ea typeface="Courier New"/>
                <a:cs typeface="Courier New"/>
                <a:sym typeface="Courier New"/>
              </a:rPr>
              <a:t>1</a:t>
            </a:r>
            <a:r>
              <a:rPr lang="en" sz="1000" dirty="0">
                <a:solidFill>
                  <a:srgbClr val="BCBEC4"/>
                </a:solidFill>
                <a:highlight>
                  <a:srgbClr val="1E1F22"/>
                </a:highlight>
                <a:latin typeface="Courier New"/>
                <a:ea typeface="Courier New"/>
                <a:cs typeface="Courier New"/>
                <a:sym typeface="Courier New"/>
              </a:rPr>
              <a:t>] + </a:t>
            </a:r>
            <a:r>
              <a:rPr lang="en" sz="1000" dirty="0" err="1">
                <a:solidFill>
                  <a:srgbClr val="BCBEC4"/>
                </a:solidFill>
                <a:highlight>
                  <a:srgbClr val="1E1F22"/>
                </a:highlight>
                <a:latin typeface="Courier New"/>
                <a:ea typeface="Courier New"/>
                <a:cs typeface="Courier New"/>
                <a:sym typeface="Courier New"/>
              </a:rPr>
              <a:t>optimal_R</a:t>
            </a:r>
            <a:r>
              <a:rPr lang="en" sz="1000" dirty="0">
                <a:solidFill>
                  <a:srgbClr val="BCBEC4"/>
                </a:solidFill>
                <a:highlight>
                  <a:srgbClr val="1E1F22"/>
                </a:highlight>
                <a:latin typeface="Courier New"/>
                <a:ea typeface="Courier New"/>
                <a:cs typeface="Courier New"/>
                <a:sym typeface="Courier New"/>
              </a:rPr>
              <a:t>)</a:t>
            </a:r>
            <a:endParaRPr sz="1000" dirty="0">
              <a:solidFill>
                <a:srgbClr val="BCBEC4"/>
              </a:solidFill>
              <a:highlight>
                <a:srgbClr val="1E1F22"/>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dirty="0">
                <a:solidFill>
                  <a:srgbClr val="8888C6"/>
                </a:solidFill>
                <a:highlight>
                  <a:srgbClr val="1E1F22"/>
                </a:highlight>
                <a:latin typeface="Courier New"/>
                <a:ea typeface="Courier New"/>
                <a:cs typeface="Courier New"/>
                <a:sym typeface="Courier New"/>
              </a:rPr>
              <a:t>print</a:t>
            </a:r>
            <a:r>
              <a:rPr lang="en" sz="1000" dirty="0">
                <a:solidFill>
                  <a:srgbClr val="BCBEC4"/>
                </a:solidFill>
                <a:highlight>
                  <a:srgbClr val="1E1F22"/>
                </a:highlight>
                <a:latin typeface="Courier New"/>
                <a:ea typeface="Courier New"/>
                <a:cs typeface="Courier New"/>
                <a:sym typeface="Courier New"/>
              </a:rPr>
              <a:t>(</a:t>
            </a:r>
            <a:r>
              <a:rPr lang="en" sz="1000" dirty="0">
                <a:solidFill>
                  <a:srgbClr val="6AAB73"/>
                </a:solidFill>
                <a:highlight>
                  <a:srgbClr val="1E1F22"/>
                </a:highlight>
                <a:latin typeface="Courier New"/>
                <a:ea typeface="Courier New"/>
                <a:cs typeface="Courier New"/>
                <a:sym typeface="Courier New"/>
              </a:rPr>
              <a:t>"</a:t>
            </a:r>
            <a:r>
              <a:rPr lang="en" sz="1000" dirty="0" err="1">
                <a:solidFill>
                  <a:srgbClr val="6AAB73"/>
                </a:solidFill>
                <a:highlight>
                  <a:srgbClr val="1E1F22"/>
                </a:highlight>
                <a:latin typeface="Courier New"/>
                <a:ea typeface="Courier New"/>
                <a:cs typeface="Courier New"/>
                <a:sym typeface="Courier New"/>
              </a:rPr>
              <a:t>cum_clicks</a:t>
            </a:r>
            <a:r>
              <a:rPr lang="en" sz="1000" dirty="0">
                <a:solidFill>
                  <a:srgbClr val="6AAB73"/>
                </a:solidFill>
                <a:highlight>
                  <a:srgbClr val="1E1F22"/>
                </a:highlight>
                <a:latin typeface="Courier New"/>
                <a:ea typeface="Courier New"/>
                <a:cs typeface="Courier New"/>
                <a:sym typeface="Courier New"/>
              </a:rPr>
              <a:t>: "</a:t>
            </a:r>
            <a:r>
              <a:rPr lang="en" sz="1000" dirty="0">
                <a:solidFill>
                  <a:srgbClr val="BCBEC4"/>
                </a:solidFill>
                <a:highlight>
                  <a:srgbClr val="1E1F22"/>
                </a:highlight>
                <a:latin typeface="Courier New"/>
                <a:ea typeface="Courier New"/>
                <a:cs typeface="Courier New"/>
                <a:sym typeface="Courier New"/>
              </a:rPr>
              <a:t>, </a:t>
            </a:r>
            <a:r>
              <a:rPr lang="en" sz="1000" dirty="0" err="1">
                <a:solidFill>
                  <a:srgbClr val="BCBEC4"/>
                </a:solidFill>
                <a:highlight>
                  <a:srgbClr val="1E1F22"/>
                </a:highlight>
                <a:latin typeface="Courier New"/>
                <a:ea typeface="Courier New"/>
                <a:cs typeface="Courier New"/>
                <a:sym typeface="Courier New"/>
              </a:rPr>
              <a:t>cum_clicks</a:t>
            </a:r>
            <a:r>
              <a:rPr lang="en" sz="1000" dirty="0">
                <a:solidFill>
                  <a:srgbClr val="BCBEC4"/>
                </a:solidFill>
                <a:highlight>
                  <a:srgbClr val="1E1F22"/>
                </a:highlight>
                <a:latin typeface="Courier New"/>
                <a:ea typeface="Courier New"/>
                <a:cs typeface="Courier New"/>
                <a:sym typeface="Courier New"/>
              </a:rPr>
              <a:t>)</a:t>
            </a:r>
            <a:endParaRPr sz="1000" dirty="0">
              <a:solidFill>
                <a:srgbClr val="BCBEC4"/>
              </a:solidFill>
              <a:highlight>
                <a:srgbClr val="1E1F22"/>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dirty="0">
                <a:solidFill>
                  <a:srgbClr val="BCBEC4"/>
                </a:solidFill>
                <a:highlight>
                  <a:srgbClr val="1E1F22"/>
                </a:highlight>
                <a:latin typeface="Courier New"/>
                <a:ea typeface="Courier New"/>
                <a:cs typeface="Courier New"/>
                <a:sym typeface="Courier New"/>
              </a:rPr>
              <a:t>cum_regret_c3.append(cum_regret_c3[-</a:t>
            </a:r>
            <a:r>
              <a:rPr lang="en" sz="1000" dirty="0">
                <a:solidFill>
                  <a:srgbClr val="2AACB8"/>
                </a:solidFill>
                <a:highlight>
                  <a:srgbClr val="1E1F22"/>
                </a:highlight>
                <a:latin typeface="Courier New"/>
                <a:ea typeface="Courier New"/>
                <a:cs typeface="Courier New"/>
                <a:sym typeface="Courier New"/>
              </a:rPr>
              <a:t>1</a:t>
            </a:r>
            <a:r>
              <a:rPr lang="en" sz="1000" dirty="0">
                <a:solidFill>
                  <a:srgbClr val="BCBEC4"/>
                </a:solidFill>
                <a:highlight>
                  <a:srgbClr val="1E1F22"/>
                </a:highlight>
                <a:latin typeface="Courier New"/>
                <a:ea typeface="Courier New"/>
                <a:cs typeface="Courier New"/>
                <a:sym typeface="Courier New"/>
              </a:rPr>
              <a:t>] + (</a:t>
            </a:r>
            <a:r>
              <a:rPr lang="en" sz="1000" dirty="0">
                <a:solidFill>
                  <a:srgbClr val="2AACB8"/>
                </a:solidFill>
                <a:highlight>
                  <a:srgbClr val="1E1F22"/>
                </a:highlight>
                <a:latin typeface="Courier New"/>
                <a:ea typeface="Courier New"/>
                <a:cs typeface="Courier New"/>
                <a:sym typeface="Courier New"/>
              </a:rPr>
              <a:t>1 </a:t>
            </a:r>
            <a:r>
              <a:rPr lang="en" sz="1000" dirty="0">
                <a:solidFill>
                  <a:srgbClr val="BCBEC4"/>
                </a:solidFill>
                <a:highlight>
                  <a:srgbClr val="1E1F22"/>
                </a:highlight>
                <a:latin typeface="Courier New"/>
                <a:ea typeface="Courier New"/>
                <a:cs typeface="Courier New"/>
                <a:sym typeface="Courier New"/>
              </a:rPr>
              <a:t>- reward))</a:t>
            </a:r>
            <a:endParaRPr sz="1000" dirty="0">
              <a:solidFill>
                <a:srgbClr val="BCBEC4"/>
              </a:solidFill>
              <a:highlight>
                <a:srgbClr val="1E1F22"/>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000" dirty="0">
                <a:solidFill>
                  <a:srgbClr val="8888C6"/>
                </a:solidFill>
                <a:highlight>
                  <a:srgbClr val="1E1F22"/>
                </a:highlight>
                <a:latin typeface="Courier New"/>
                <a:ea typeface="Courier New"/>
                <a:cs typeface="Courier New"/>
                <a:sym typeface="Courier New"/>
              </a:rPr>
              <a:t>print</a:t>
            </a:r>
            <a:r>
              <a:rPr lang="en" sz="1000" dirty="0">
                <a:solidFill>
                  <a:srgbClr val="BCBEC4"/>
                </a:solidFill>
                <a:highlight>
                  <a:srgbClr val="1E1F22"/>
                </a:highlight>
                <a:latin typeface="Courier New"/>
                <a:ea typeface="Courier New"/>
                <a:cs typeface="Courier New"/>
                <a:sym typeface="Courier New"/>
              </a:rPr>
              <a:t>(</a:t>
            </a:r>
            <a:r>
              <a:rPr lang="en" sz="1000" dirty="0">
                <a:solidFill>
                  <a:srgbClr val="6AAB73"/>
                </a:solidFill>
                <a:highlight>
                  <a:srgbClr val="1E1F22"/>
                </a:highlight>
                <a:latin typeface="Courier New"/>
                <a:ea typeface="Courier New"/>
                <a:cs typeface="Courier New"/>
                <a:sym typeface="Courier New"/>
              </a:rPr>
              <a:t>"cum_regret_c3: "</a:t>
            </a:r>
            <a:r>
              <a:rPr lang="en" sz="1000" dirty="0">
                <a:solidFill>
                  <a:srgbClr val="BCBEC4"/>
                </a:solidFill>
                <a:highlight>
                  <a:srgbClr val="1E1F22"/>
                </a:highlight>
                <a:latin typeface="Courier New"/>
                <a:ea typeface="Courier New"/>
                <a:cs typeface="Courier New"/>
                <a:sym typeface="Courier New"/>
              </a:rPr>
              <a:t>, cum_regret_c3)</a:t>
            </a:r>
            <a:endParaRPr sz="1000" dirty="0">
              <a:solidFill>
                <a:srgbClr val="BCBEC4"/>
              </a:solidFill>
              <a:highlight>
                <a:srgbClr val="1E1F22"/>
              </a:highlight>
              <a:latin typeface="Courier New"/>
              <a:ea typeface="Courier New"/>
              <a:cs typeface="Courier New"/>
              <a:sym typeface="Courier New"/>
            </a:endParaRP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rgbClr val="222222"/>
              </a:buClr>
              <a:buSzPts val="1700"/>
              <a:buFont typeface="Calibri"/>
              <a:buChar char="●"/>
            </a:pPr>
            <a:r>
              <a:rPr lang="en" sz="1700">
                <a:solidFill>
                  <a:srgbClr val="222222"/>
                </a:solidFill>
                <a:latin typeface="Calibri"/>
                <a:ea typeface="Calibri"/>
                <a:cs typeface="Calibri"/>
                <a:sym typeface="Calibri"/>
              </a:rPr>
              <a:t>Future Work</a:t>
            </a:r>
            <a:endParaRPr sz="1700">
              <a:solidFill>
                <a:srgbClr val="222222"/>
              </a:solidFill>
              <a:latin typeface="Calibri"/>
              <a:ea typeface="Calibri"/>
              <a:cs typeface="Calibri"/>
              <a:sym typeface="Calibri"/>
            </a:endParaRPr>
          </a:p>
          <a:p>
            <a:pPr marL="914400" lvl="1" indent="-336550" algn="l" rtl="0">
              <a:spcBef>
                <a:spcPts val="0"/>
              </a:spcBef>
              <a:spcAft>
                <a:spcPts val="0"/>
              </a:spcAft>
              <a:buClr>
                <a:srgbClr val="222222"/>
              </a:buClr>
              <a:buSzPts val="1700"/>
              <a:buFont typeface="Calibri"/>
              <a:buChar char="○"/>
            </a:pPr>
            <a:r>
              <a:rPr lang="en" sz="1700">
                <a:solidFill>
                  <a:srgbClr val="222222"/>
                </a:solidFill>
                <a:latin typeface="Calibri"/>
                <a:ea typeface="Calibri"/>
                <a:cs typeface="Calibri"/>
                <a:sym typeface="Calibri"/>
              </a:rPr>
              <a:t>Experiment with different embedding models on MTEB leaderboards to generate product description text embedding </a:t>
            </a:r>
            <a:endParaRPr sz="1700">
              <a:solidFill>
                <a:srgbClr val="222222"/>
              </a:solidFill>
              <a:latin typeface="Calibri"/>
              <a:ea typeface="Calibri"/>
              <a:cs typeface="Calibri"/>
              <a:sym typeface="Calibri"/>
            </a:endParaRPr>
          </a:p>
          <a:p>
            <a:pPr marL="914400" lvl="1" indent="-336550" algn="l" rtl="0">
              <a:spcBef>
                <a:spcPts val="0"/>
              </a:spcBef>
              <a:spcAft>
                <a:spcPts val="0"/>
              </a:spcAft>
              <a:buClr>
                <a:srgbClr val="222222"/>
              </a:buClr>
              <a:buSzPts val="1700"/>
              <a:buFont typeface="Calibri"/>
              <a:buChar char="○"/>
            </a:pPr>
            <a:r>
              <a:rPr lang="en" sz="1700">
                <a:solidFill>
                  <a:srgbClr val="222222"/>
                </a:solidFill>
                <a:latin typeface="Calibri"/>
                <a:ea typeface="Calibri"/>
                <a:cs typeface="Calibri"/>
                <a:sym typeface="Calibri"/>
              </a:rPr>
              <a:t>Apply model on real transaction dataset and balanced dataset, revised the code to recommend single or multiple products for each customer, and output corresponding confidence score. We can even control whether or not to recommend products using exploration(</a:t>
            </a:r>
            <a:r>
              <a:rPr lang="en" sz="900">
                <a:solidFill>
                  <a:srgbClr val="C01343"/>
                </a:solidFill>
                <a:latin typeface="Courier New"/>
                <a:ea typeface="Courier New"/>
                <a:cs typeface="Courier New"/>
                <a:sym typeface="Courier New"/>
              </a:rPr>
              <a:t>sampled_R)</a:t>
            </a:r>
            <a:r>
              <a:rPr lang="en" sz="1700">
                <a:solidFill>
                  <a:srgbClr val="222222"/>
                </a:solidFill>
                <a:latin typeface="Calibri"/>
                <a:ea typeface="Calibri"/>
                <a:cs typeface="Calibri"/>
                <a:sym typeface="Calibri"/>
              </a:rPr>
              <a:t> or exploit (mean). </a:t>
            </a:r>
            <a:endParaRPr sz="1600" i="1">
              <a:solidFill>
                <a:srgbClr val="595959"/>
              </a:solidFill>
              <a:latin typeface="Helvetica Neue"/>
              <a:ea typeface="Helvetica Neue"/>
              <a:cs typeface="Helvetica Neue"/>
              <a:sym typeface="Helvetica Neue"/>
            </a:endParaRPr>
          </a:p>
          <a:p>
            <a:pPr marL="0" lvl="0" indent="0" algn="l" rtl="0">
              <a:lnSpc>
                <a:spcPct val="100000"/>
              </a:lnSpc>
              <a:spcBef>
                <a:spcPts val="0"/>
              </a:spcBef>
              <a:spcAft>
                <a:spcPts val="0"/>
              </a:spcAft>
              <a:buClr>
                <a:schemeClr val="dk1"/>
              </a:buClr>
              <a:buSzPts val="1100"/>
              <a:buFont typeface="Arial"/>
              <a:buNone/>
            </a:pPr>
            <a:endParaRPr baseline="30000"/>
          </a:p>
          <a:p>
            <a:pPr marL="0" lvl="0" indent="0" algn="l" rtl="0">
              <a:spcBef>
                <a:spcPts val="0"/>
              </a:spcBef>
              <a:spcAft>
                <a:spcPts val="0"/>
              </a:spcAft>
              <a:buClr>
                <a:schemeClr val="dk1"/>
              </a:buClr>
              <a:buSzPts val="1100"/>
              <a:buFont typeface="Arial"/>
              <a:buNone/>
            </a:pPr>
            <a:r>
              <a:rPr lang="en" sz="1700">
                <a:solidFill>
                  <a:srgbClr val="222222"/>
                </a:solidFill>
                <a:latin typeface="Calibri"/>
                <a:ea typeface="Calibri"/>
                <a:cs typeface="Calibri"/>
                <a:sym typeface="Calibri"/>
              </a:rPr>
              <a:t>Industry Application</a:t>
            </a:r>
            <a:endParaRPr sz="1700">
              <a:solidFill>
                <a:srgbClr val="222222"/>
              </a:solidFill>
              <a:latin typeface="Calibri"/>
              <a:ea typeface="Calibri"/>
              <a:cs typeface="Calibri"/>
              <a:sym typeface="Calibri"/>
            </a:endParaRPr>
          </a:p>
          <a:p>
            <a:pPr marL="914400" lvl="1" indent="-336550" algn="l" rtl="0">
              <a:spcBef>
                <a:spcPts val="0"/>
              </a:spcBef>
              <a:spcAft>
                <a:spcPts val="0"/>
              </a:spcAft>
              <a:buClr>
                <a:srgbClr val="222222"/>
              </a:buClr>
              <a:buSzPts val="1700"/>
              <a:buFont typeface="Calibri"/>
              <a:buChar char="○"/>
            </a:pPr>
            <a:r>
              <a:rPr lang="en" sz="1700">
                <a:solidFill>
                  <a:srgbClr val="222222"/>
                </a:solidFill>
                <a:latin typeface="Calibri"/>
                <a:ea typeface="Calibri"/>
                <a:cs typeface="Calibri"/>
                <a:sym typeface="Calibri"/>
              </a:rPr>
              <a:t>Fully personalized homepage and emailing (Deliver right products to right customers and keep customers engaged)</a:t>
            </a:r>
            <a:endParaRPr sz="1700">
              <a:solidFill>
                <a:srgbClr val="222222"/>
              </a:solidFill>
              <a:latin typeface="Calibri"/>
              <a:ea typeface="Calibri"/>
              <a:cs typeface="Calibri"/>
              <a:sym typeface="Calibri"/>
            </a:endParaRPr>
          </a:p>
          <a:p>
            <a:pPr marL="914400" lvl="1" indent="-336550" algn="l" rtl="0">
              <a:spcBef>
                <a:spcPts val="0"/>
              </a:spcBef>
              <a:spcAft>
                <a:spcPts val="0"/>
              </a:spcAft>
              <a:buClr>
                <a:srgbClr val="222222"/>
              </a:buClr>
              <a:buSzPts val="1700"/>
              <a:buFont typeface="Calibri"/>
              <a:buChar char="○"/>
            </a:pPr>
            <a:r>
              <a:rPr lang="en" sz="1700">
                <a:solidFill>
                  <a:srgbClr val="222222"/>
                </a:solidFill>
                <a:latin typeface="Calibri"/>
                <a:ea typeface="Calibri"/>
                <a:cs typeface="Calibri"/>
                <a:sym typeface="Calibri"/>
              </a:rPr>
              <a:t>Optimized campaign promotions (deliver the products to targeted audiences who are most likely to want the products)</a:t>
            </a:r>
            <a:endParaRPr sz="1700">
              <a:solidFill>
                <a:srgbClr val="222222"/>
              </a:solidFill>
              <a:latin typeface="Calibri"/>
              <a:ea typeface="Calibri"/>
              <a:cs typeface="Calibri"/>
              <a:sym typeface="Calibri"/>
            </a:endParaRPr>
          </a:p>
          <a:p>
            <a:pPr marL="0" lvl="0" indent="0" algn="l" rtl="0">
              <a:lnSpc>
                <a:spcPct val="100000"/>
              </a:lnSpc>
              <a:spcBef>
                <a:spcPts val="0"/>
              </a:spcBef>
              <a:spcAft>
                <a:spcPts val="0"/>
              </a:spcAft>
              <a:buSzPts val="1100"/>
              <a:buNone/>
            </a:pPr>
            <a:endParaRPr baseline="30000"/>
          </a:p>
        </p:txBody>
      </p:sp>
      <p:sp>
        <p:nvSpPr>
          <p:cNvPr id="260" name="Google Shape;2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10"/>
          <p:cNvSpPr/>
          <p:nvPr/>
        </p:nvSpPr>
        <p:spPr>
          <a:xfrm>
            <a:off x="0" y="0"/>
            <a:ext cx="9144000" cy="5143500"/>
          </a:xfrm>
          <a:prstGeom prst="rect">
            <a:avLst/>
          </a:prstGeom>
          <a:solidFill>
            <a:srgbClr val="22222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4" name="Google Shape;14;p10"/>
          <p:cNvPicPr preferRelativeResize="0"/>
          <p:nvPr/>
        </p:nvPicPr>
        <p:blipFill rotWithShape="1">
          <a:blip r:embed="rId2">
            <a:alphaModFix/>
          </a:blip>
          <a:srcRect r="58703"/>
          <a:stretch/>
        </p:blipFill>
        <p:spPr>
          <a:xfrm>
            <a:off x="0" y="-504844"/>
            <a:ext cx="2971800" cy="5560815"/>
          </a:xfrm>
          <a:prstGeom prst="rect">
            <a:avLst/>
          </a:prstGeom>
          <a:noFill/>
          <a:ln>
            <a:noFill/>
          </a:ln>
        </p:spPr>
      </p:pic>
      <p:pic>
        <p:nvPicPr>
          <p:cNvPr id="15" name="Google Shape;15;p10"/>
          <p:cNvPicPr preferRelativeResize="0"/>
          <p:nvPr/>
        </p:nvPicPr>
        <p:blipFill rotWithShape="1">
          <a:blip r:embed="rId2">
            <a:alphaModFix/>
          </a:blip>
          <a:srcRect l="41547" t="8617"/>
          <a:stretch/>
        </p:blipFill>
        <p:spPr>
          <a:xfrm>
            <a:off x="4937655" y="58783"/>
            <a:ext cx="4206344" cy="5081512"/>
          </a:xfrm>
          <a:prstGeom prst="rect">
            <a:avLst/>
          </a:prstGeom>
          <a:noFill/>
          <a:ln>
            <a:noFill/>
          </a:ln>
        </p:spPr>
      </p:pic>
      <p:pic>
        <p:nvPicPr>
          <p:cNvPr id="16" name="Google Shape;16;p10" descr="Vector Light Logo"/>
          <p:cNvPicPr preferRelativeResize="0"/>
          <p:nvPr/>
        </p:nvPicPr>
        <p:blipFill rotWithShape="1">
          <a:blip r:embed="rId3">
            <a:alphaModFix/>
          </a:blip>
          <a:srcRect/>
          <a:stretch/>
        </p:blipFill>
        <p:spPr>
          <a:xfrm>
            <a:off x="197665" y="4478750"/>
            <a:ext cx="1399477" cy="577222"/>
          </a:xfrm>
          <a:prstGeom prst="rect">
            <a:avLst/>
          </a:prstGeom>
          <a:noFill/>
          <a:ln>
            <a:noFill/>
          </a:ln>
        </p:spPr>
      </p:pic>
      <p:sp>
        <p:nvSpPr>
          <p:cNvPr id="17" name="Google Shape;17;p10"/>
          <p:cNvSpPr txBox="1">
            <a:spLocks noGrp="1"/>
          </p:cNvSpPr>
          <p:nvPr>
            <p:ph type="ctrTitle"/>
          </p:nvPr>
        </p:nvSpPr>
        <p:spPr>
          <a:xfrm>
            <a:off x="628650" y="1797936"/>
            <a:ext cx="6858000" cy="7365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4500"/>
              <a:buFont typeface="Arial"/>
              <a:buNone/>
              <a:defRPr sz="4500">
                <a:solidFill>
                  <a:schemeClr val="lt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10"/>
          <p:cNvSpPr txBox="1">
            <a:spLocks noGrp="1"/>
          </p:cNvSpPr>
          <p:nvPr>
            <p:ph type="subTitle" idx="1"/>
          </p:nvPr>
        </p:nvSpPr>
        <p:spPr>
          <a:xfrm>
            <a:off x="628650" y="2618671"/>
            <a:ext cx="6858000" cy="420600"/>
          </a:xfrm>
          <a:prstGeom prst="rect">
            <a:avLst/>
          </a:prstGeom>
          <a:noFill/>
          <a:ln>
            <a:noFill/>
          </a:ln>
        </p:spPr>
        <p:txBody>
          <a:bodyPr spcFirstLastPara="1" wrap="square" lIns="68575" tIns="34275" rIns="68575" bIns="34275" anchor="t" anchorCtr="0">
            <a:noAutofit/>
          </a:bodyPr>
          <a:lstStyle>
            <a:lvl1pPr lvl="0" algn="l">
              <a:lnSpc>
                <a:spcPct val="90000"/>
              </a:lnSpc>
              <a:spcBef>
                <a:spcPts val="800"/>
              </a:spcBef>
              <a:spcAft>
                <a:spcPts val="0"/>
              </a:spcAft>
              <a:buClr>
                <a:schemeClr val="lt1"/>
              </a:buClr>
              <a:buSzPts val="1800"/>
              <a:buNone/>
              <a:defRPr sz="1800">
                <a:solidFill>
                  <a:schemeClr val="lt1"/>
                </a:solidFill>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9" name="Google Shape;19;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5"/>
        <p:cNvGrpSpPr/>
        <p:nvPr/>
      </p:nvGrpSpPr>
      <p:grpSpPr>
        <a:xfrm>
          <a:off x="0" y="0"/>
          <a:ext cx="0" cy="0"/>
          <a:chOff x="0" y="0"/>
          <a:chExt cx="0" cy="0"/>
        </a:xfrm>
      </p:grpSpPr>
      <p:sp>
        <p:nvSpPr>
          <p:cNvPr id="56" name="Google Shape;56;p2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7" name="Google Shape;57;p26"/>
          <p:cNvSpPr txBox="1">
            <a:spLocks noGrp="1"/>
          </p:cNvSpPr>
          <p:nvPr>
            <p:ph type="body" idx="1"/>
          </p:nvPr>
        </p:nvSpPr>
        <p:spPr>
          <a:xfrm rot="5400000">
            <a:off x="3088200" y="-1090331"/>
            <a:ext cx="29676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58" name="Google Shape;58;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9"/>
        <p:cNvGrpSpPr/>
        <p:nvPr/>
      </p:nvGrpSpPr>
      <p:grpSpPr>
        <a:xfrm>
          <a:off x="0" y="0"/>
          <a:ext cx="0" cy="0"/>
          <a:chOff x="0" y="0"/>
          <a:chExt cx="0" cy="0"/>
        </a:xfrm>
      </p:grpSpPr>
      <p:sp>
        <p:nvSpPr>
          <p:cNvPr id="60" name="Google Shape;60;p27"/>
          <p:cNvSpPr txBox="1">
            <a:spLocks noGrp="1"/>
          </p:cNvSpPr>
          <p:nvPr>
            <p:ph type="title"/>
          </p:nvPr>
        </p:nvSpPr>
        <p:spPr>
          <a:xfrm rot="5400000">
            <a:off x="5527350" y="1290244"/>
            <a:ext cx="40044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27"/>
          <p:cNvSpPr txBox="1">
            <a:spLocks noGrp="1"/>
          </p:cNvSpPr>
          <p:nvPr>
            <p:ph type="body" idx="1"/>
          </p:nvPr>
        </p:nvSpPr>
        <p:spPr>
          <a:xfrm rot="5400000">
            <a:off x="1526775" y="-624356"/>
            <a:ext cx="40044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2" name="Google Shape;62;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1">
  <p:cSld name="1_Title and Content">
    <p:spTree>
      <p:nvGrpSpPr>
        <p:cNvPr id="1" name="Shape 63"/>
        <p:cNvGrpSpPr/>
        <p:nvPr/>
      </p:nvGrpSpPr>
      <p:grpSpPr>
        <a:xfrm>
          <a:off x="0" y="0"/>
          <a:ext cx="0" cy="0"/>
          <a:chOff x="0" y="0"/>
          <a:chExt cx="0" cy="0"/>
        </a:xfrm>
      </p:grpSpPr>
      <p:cxnSp>
        <p:nvCxnSpPr>
          <p:cNvPr id="64" name="Google Shape;64;p28"/>
          <p:cNvCxnSpPr/>
          <p:nvPr/>
        </p:nvCxnSpPr>
        <p:spPr>
          <a:xfrm>
            <a:off x="0" y="4623978"/>
            <a:ext cx="9144000" cy="0"/>
          </a:xfrm>
          <a:prstGeom prst="straightConnector1">
            <a:avLst/>
          </a:prstGeom>
          <a:noFill/>
          <a:ln w="19050" cap="flat" cmpd="sng">
            <a:solidFill>
              <a:srgbClr val="EC008C"/>
            </a:solidFill>
            <a:prstDash val="solid"/>
            <a:round/>
            <a:headEnd type="none" w="sm" len="sm"/>
            <a:tailEnd type="none" w="sm" len="sm"/>
          </a:ln>
        </p:spPr>
      </p:cxnSp>
      <p:sp>
        <p:nvSpPr>
          <p:cNvPr id="65" name="Google Shape;65;p28"/>
          <p:cNvSpPr txBox="1">
            <a:spLocks noGrp="1"/>
          </p:cNvSpPr>
          <p:nvPr>
            <p:ph type="title"/>
          </p:nvPr>
        </p:nvSpPr>
        <p:spPr>
          <a:xfrm>
            <a:off x="179513" y="87475"/>
            <a:ext cx="8784900" cy="6123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F2F2F2"/>
              </a:buClr>
              <a:buSzPts val="3000"/>
              <a:buFont typeface="Calibri"/>
              <a:buNone/>
              <a:defRPr sz="2400">
                <a:solidFill>
                  <a:srgbClr val="002060"/>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28"/>
          <p:cNvSpPr txBox="1">
            <a:spLocks noGrp="1"/>
          </p:cNvSpPr>
          <p:nvPr>
            <p:ph type="body" idx="1"/>
          </p:nvPr>
        </p:nvSpPr>
        <p:spPr>
          <a:xfrm>
            <a:off x="179513" y="885700"/>
            <a:ext cx="8784900" cy="3618600"/>
          </a:xfrm>
          <a:prstGeom prst="rect">
            <a:avLst/>
          </a:prstGeom>
          <a:solidFill>
            <a:schemeClr val="lt1"/>
          </a:solidFill>
          <a:ln>
            <a:noFill/>
          </a:ln>
        </p:spPr>
        <p:txBody>
          <a:bodyPr spcFirstLastPara="1" wrap="square" lIns="68575" tIns="34275" rIns="68575" bIns="34275" anchor="t" anchorCtr="0">
            <a:noAutofit/>
          </a:bodyPr>
          <a:lstStyle>
            <a:lvl1pPr marL="457200" lvl="0" indent="-228600" algn="l">
              <a:lnSpc>
                <a:spcPct val="100000"/>
              </a:lnSpc>
              <a:spcBef>
                <a:spcPts val="400"/>
              </a:spcBef>
              <a:spcAft>
                <a:spcPts val="0"/>
              </a:spcAft>
              <a:buClr>
                <a:srgbClr val="A076B4"/>
              </a:buClr>
              <a:buSzPts val="1500"/>
              <a:buFont typeface="Noto Sans Symbols"/>
              <a:buNone/>
              <a:defRPr>
                <a:solidFill>
                  <a:srgbClr val="3A3A4A"/>
                </a:solidFill>
                <a:latin typeface="Calibri"/>
                <a:ea typeface="Calibri"/>
                <a:cs typeface="Calibri"/>
                <a:sym typeface="Calibri"/>
              </a:defRPr>
            </a:lvl1pPr>
            <a:lvl2pPr marL="914400" lvl="1" indent="-311150" algn="l">
              <a:lnSpc>
                <a:spcPct val="100000"/>
              </a:lnSpc>
              <a:spcBef>
                <a:spcPts val="900"/>
              </a:spcBef>
              <a:spcAft>
                <a:spcPts val="0"/>
              </a:spcAft>
              <a:buClr>
                <a:srgbClr val="FCAF17"/>
              </a:buClr>
              <a:buSzPts val="1300"/>
              <a:buFont typeface="Calibri"/>
              <a:buChar char="‒"/>
              <a:defRPr>
                <a:solidFill>
                  <a:srgbClr val="3A3A4A"/>
                </a:solidFill>
                <a:latin typeface="Calibri"/>
                <a:ea typeface="Calibri"/>
                <a:cs typeface="Calibri"/>
                <a:sym typeface="Calibri"/>
              </a:defRPr>
            </a:lvl2pPr>
            <a:lvl3pPr marL="1371600" lvl="2" indent="-304800" algn="l">
              <a:lnSpc>
                <a:spcPct val="100000"/>
              </a:lnSpc>
              <a:spcBef>
                <a:spcPts val="300"/>
              </a:spcBef>
              <a:spcAft>
                <a:spcPts val="0"/>
              </a:spcAft>
              <a:buSzPts val="1200"/>
              <a:buChar char="•"/>
              <a:defRPr>
                <a:solidFill>
                  <a:srgbClr val="3A3A4A"/>
                </a:solidFill>
                <a:latin typeface="Calibri"/>
                <a:ea typeface="Calibri"/>
                <a:cs typeface="Calibri"/>
                <a:sym typeface="Calibri"/>
              </a:defRPr>
            </a:lvl3pPr>
            <a:lvl4pPr marL="1828800" lvl="3" indent="-304800" algn="l">
              <a:lnSpc>
                <a:spcPct val="100000"/>
              </a:lnSpc>
              <a:spcBef>
                <a:spcPts val="200"/>
              </a:spcBef>
              <a:spcAft>
                <a:spcPts val="0"/>
              </a:spcAft>
              <a:buSzPts val="1200"/>
              <a:buChar char="•"/>
              <a:defRPr>
                <a:solidFill>
                  <a:srgbClr val="3A3A4A"/>
                </a:solidFill>
                <a:latin typeface="Calibri"/>
                <a:ea typeface="Calibri"/>
                <a:cs typeface="Calibri"/>
                <a:sym typeface="Calibri"/>
              </a:defRPr>
            </a:lvl4pPr>
            <a:lvl5pPr marL="2286000" lvl="4" indent="-298450" algn="l">
              <a:lnSpc>
                <a:spcPct val="100000"/>
              </a:lnSpc>
              <a:spcBef>
                <a:spcPts val="200"/>
              </a:spcBef>
              <a:spcAft>
                <a:spcPts val="0"/>
              </a:spcAft>
              <a:buSzPts val="1100"/>
              <a:buChar char="•"/>
              <a:defRPr>
                <a:solidFill>
                  <a:srgbClr val="3A3A4A"/>
                </a:solidFill>
                <a:latin typeface="Calibri"/>
                <a:ea typeface="Calibri"/>
                <a:cs typeface="Calibri"/>
                <a:sym typeface="Calibri"/>
              </a:defRPr>
            </a:lvl5pPr>
            <a:lvl6pPr marL="2743200" lvl="5" indent="-317500" algn="l">
              <a:lnSpc>
                <a:spcPct val="100000"/>
              </a:lnSpc>
              <a:spcBef>
                <a:spcPts val="300"/>
              </a:spcBef>
              <a:spcAft>
                <a:spcPts val="0"/>
              </a:spcAft>
              <a:buSzPts val="1400"/>
              <a:buChar char="•"/>
              <a:defRPr/>
            </a:lvl6pPr>
            <a:lvl7pPr marL="3200400" lvl="6" indent="-317500" algn="l">
              <a:lnSpc>
                <a:spcPct val="100000"/>
              </a:lnSpc>
              <a:spcBef>
                <a:spcPts val="300"/>
              </a:spcBef>
              <a:spcAft>
                <a:spcPts val="0"/>
              </a:spcAft>
              <a:buSzPts val="1400"/>
              <a:buChar char="•"/>
              <a:defRPr/>
            </a:lvl7pPr>
            <a:lvl8pPr marL="3657600" lvl="7" indent="-317500" algn="l">
              <a:lnSpc>
                <a:spcPct val="100000"/>
              </a:lnSpc>
              <a:spcBef>
                <a:spcPts val="300"/>
              </a:spcBef>
              <a:spcAft>
                <a:spcPts val="0"/>
              </a:spcAft>
              <a:buSzPts val="1400"/>
              <a:buChar char="•"/>
              <a:defRPr/>
            </a:lvl8pPr>
            <a:lvl9pPr marL="4114800" lvl="8" indent="-317500" algn="l">
              <a:lnSpc>
                <a:spcPct val="100000"/>
              </a:lnSpc>
              <a:spcBef>
                <a:spcPts val="300"/>
              </a:spcBef>
              <a:spcAft>
                <a:spcPts val="0"/>
              </a:spcAft>
              <a:buSzPts val="1400"/>
              <a:buChar char="•"/>
              <a:defRPr/>
            </a:lvl9pPr>
          </a:lstStyle>
          <a:p>
            <a:endParaRPr/>
          </a:p>
        </p:txBody>
      </p:sp>
      <p:sp>
        <p:nvSpPr>
          <p:cNvPr id="67" name="Google Shape;67;p28"/>
          <p:cNvSpPr txBox="1">
            <a:spLocks noGrp="1"/>
          </p:cNvSpPr>
          <p:nvPr>
            <p:ph type="sldNum" idx="12"/>
          </p:nvPr>
        </p:nvSpPr>
        <p:spPr>
          <a:xfrm>
            <a:off x="8532440" y="4778096"/>
            <a:ext cx="490800" cy="246900"/>
          </a:xfrm>
          <a:prstGeom prst="rect">
            <a:avLst/>
          </a:prstGeom>
          <a:noFill/>
          <a:ln>
            <a:noFill/>
          </a:ln>
        </p:spPr>
        <p:txBody>
          <a:bodyPr spcFirstLastPara="1" wrap="square" lIns="68575" tIns="34275" rIns="68575" bIns="34275" anchor="ctr" anchorCtr="0">
            <a:noAutofit/>
          </a:bodyPr>
          <a:lstStyle>
            <a:lvl1pPr marL="0" marR="0" lvl="0" indent="0" algn="l" rtl="0">
              <a:lnSpc>
                <a:spcPct val="100000"/>
              </a:lnSpc>
              <a:spcBef>
                <a:spcPts val="0"/>
              </a:spcBef>
              <a:spcAft>
                <a:spcPts val="0"/>
              </a:spcAft>
              <a:buClr>
                <a:srgbClr val="000000"/>
              </a:buClr>
              <a:buSzPts val="900"/>
              <a:buFont typeface="Arial"/>
              <a:buNone/>
              <a:defRPr sz="900" b="0" i="0" u="none" strike="noStrike" cap="none">
                <a:solidFill>
                  <a:srgbClr val="00206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900"/>
              <a:buFont typeface="Arial"/>
              <a:buNone/>
              <a:defRPr sz="900" b="0" i="0" u="none" strike="noStrike" cap="none">
                <a:solidFill>
                  <a:srgbClr val="00206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900"/>
              <a:buFont typeface="Arial"/>
              <a:buNone/>
              <a:defRPr sz="900" b="0" i="0" u="none" strike="noStrike" cap="none">
                <a:solidFill>
                  <a:srgbClr val="00206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900"/>
              <a:buFont typeface="Arial"/>
              <a:buNone/>
              <a:defRPr sz="900" b="0" i="0" u="none" strike="noStrike" cap="none">
                <a:solidFill>
                  <a:srgbClr val="00206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900"/>
              <a:buFont typeface="Arial"/>
              <a:buNone/>
              <a:defRPr sz="900" b="0" i="0" u="none" strike="noStrike" cap="none">
                <a:solidFill>
                  <a:srgbClr val="00206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900"/>
              <a:buFont typeface="Arial"/>
              <a:buNone/>
              <a:defRPr sz="900" b="0" i="0" u="none" strike="noStrike" cap="none">
                <a:solidFill>
                  <a:srgbClr val="00206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900"/>
              <a:buFont typeface="Arial"/>
              <a:buNone/>
              <a:defRPr sz="900" b="0" i="0" u="none" strike="noStrike" cap="none">
                <a:solidFill>
                  <a:srgbClr val="00206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900"/>
              <a:buFont typeface="Arial"/>
              <a:buNone/>
              <a:defRPr sz="900" b="0" i="0" u="none" strike="noStrike" cap="none">
                <a:solidFill>
                  <a:srgbClr val="00206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900"/>
              <a:buFont typeface="Arial"/>
              <a:buNone/>
              <a:defRPr sz="900" b="0" i="0" u="none" strike="noStrike" cap="none">
                <a:solidFill>
                  <a:srgbClr val="00206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pic>
        <p:nvPicPr>
          <p:cNvPr id="68" name="Google Shape;68;p28"/>
          <p:cNvPicPr preferRelativeResize="0"/>
          <p:nvPr/>
        </p:nvPicPr>
        <p:blipFill rotWithShape="1">
          <a:blip r:embed="rId2">
            <a:alphaModFix/>
          </a:blip>
          <a:srcRect/>
          <a:stretch/>
        </p:blipFill>
        <p:spPr>
          <a:xfrm>
            <a:off x="120823" y="4638886"/>
            <a:ext cx="1268477" cy="501411"/>
          </a:xfrm>
          <a:prstGeom prst="rect">
            <a:avLst/>
          </a:prstGeom>
          <a:noFill/>
          <a:ln>
            <a:noFill/>
          </a:ln>
        </p:spPr>
      </p:pic>
      <p:sp>
        <p:nvSpPr>
          <p:cNvPr id="69" name="Google Shape;69;p28"/>
          <p:cNvSpPr txBox="1"/>
          <p:nvPr/>
        </p:nvSpPr>
        <p:spPr>
          <a:xfrm>
            <a:off x="107504" y="4785996"/>
            <a:ext cx="8928900" cy="3894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3000"/>
              <a:buFont typeface="Calibri"/>
              <a:buNone/>
            </a:pPr>
            <a:r>
              <a:rPr lang="en" sz="900" b="1" i="0" u="none" strike="noStrike" cap="none">
                <a:solidFill>
                  <a:srgbClr val="FF0000"/>
                </a:solidFill>
                <a:latin typeface="Calibri"/>
                <a:ea typeface="Calibri"/>
                <a:cs typeface="Calibri"/>
                <a:sym typeface="Calibri"/>
              </a:rPr>
              <a:t>DRAFT FOR DISCUSSION – WORK IN PROGRESS</a:t>
            </a:r>
            <a:endParaRPr sz="900" b="1" i="0" u="none" strike="noStrike" cap="none">
              <a:solidFill>
                <a:srgbClr val="FF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2"/>
          <p:cNvSpPr txBox="1">
            <a:spLocks noGrp="1"/>
          </p:cNvSpPr>
          <p:nvPr>
            <p:ph type="body" idx="1"/>
          </p:nvPr>
        </p:nvSpPr>
        <p:spPr>
          <a:xfrm>
            <a:off x="628650" y="1369219"/>
            <a:ext cx="7886700" cy="29676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9" name="Google Shape;79;p12"/>
          <p:cNvSpPr txBox="1">
            <a:spLocks noGrp="1"/>
          </p:cNvSpPr>
          <p:nvPr>
            <p:ph type="sldNum" idx="12"/>
          </p:nvPr>
        </p:nvSpPr>
        <p:spPr>
          <a:xfrm>
            <a:off x="6562454"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0"/>
        <p:cNvGrpSpPr/>
        <p:nvPr/>
      </p:nvGrpSpPr>
      <p:grpSpPr>
        <a:xfrm>
          <a:off x="0" y="0"/>
          <a:ext cx="0" cy="0"/>
          <a:chOff x="0" y="0"/>
          <a:chExt cx="0" cy="0"/>
        </a:xfrm>
      </p:grpSpPr>
      <p:sp>
        <p:nvSpPr>
          <p:cNvPr id="81" name="Google Shape;81;p15"/>
          <p:cNvSpPr/>
          <p:nvPr/>
        </p:nvSpPr>
        <p:spPr>
          <a:xfrm>
            <a:off x="0" y="0"/>
            <a:ext cx="9144000" cy="5143500"/>
          </a:xfrm>
          <a:prstGeom prst="rect">
            <a:avLst/>
          </a:prstGeom>
          <a:solidFill>
            <a:srgbClr val="22222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82" name="Google Shape;82;p15"/>
          <p:cNvPicPr preferRelativeResize="0"/>
          <p:nvPr/>
        </p:nvPicPr>
        <p:blipFill rotWithShape="1">
          <a:blip r:embed="rId2">
            <a:alphaModFix/>
          </a:blip>
          <a:srcRect r="58703"/>
          <a:stretch/>
        </p:blipFill>
        <p:spPr>
          <a:xfrm>
            <a:off x="0" y="-504844"/>
            <a:ext cx="2971800" cy="5560815"/>
          </a:xfrm>
          <a:prstGeom prst="rect">
            <a:avLst/>
          </a:prstGeom>
          <a:noFill/>
          <a:ln>
            <a:noFill/>
          </a:ln>
        </p:spPr>
      </p:pic>
      <p:pic>
        <p:nvPicPr>
          <p:cNvPr id="83" name="Google Shape;83;p15"/>
          <p:cNvPicPr preferRelativeResize="0"/>
          <p:nvPr/>
        </p:nvPicPr>
        <p:blipFill rotWithShape="1">
          <a:blip r:embed="rId2">
            <a:alphaModFix/>
          </a:blip>
          <a:srcRect l="41547" t="8617"/>
          <a:stretch/>
        </p:blipFill>
        <p:spPr>
          <a:xfrm>
            <a:off x="4937655" y="58783"/>
            <a:ext cx="4206344" cy="5081512"/>
          </a:xfrm>
          <a:prstGeom prst="rect">
            <a:avLst/>
          </a:prstGeom>
          <a:noFill/>
          <a:ln>
            <a:noFill/>
          </a:ln>
        </p:spPr>
      </p:pic>
      <p:pic>
        <p:nvPicPr>
          <p:cNvPr id="84" name="Google Shape;84;p15" descr="Vector Light Logo"/>
          <p:cNvPicPr preferRelativeResize="0"/>
          <p:nvPr/>
        </p:nvPicPr>
        <p:blipFill rotWithShape="1">
          <a:blip r:embed="rId3">
            <a:alphaModFix/>
          </a:blip>
          <a:srcRect/>
          <a:stretch/>
        </p:blipFill>
        <p:spPr>
          <a:xfrm>
            <a:off x="197665" y="4478750"/>
            <a:ext cx="1399477" cy="577222"/>
          </a:xfrm>
          <a:prstGeom prst="rect">
            <a:avLst/>
          </a:prstGeom>
          <a:noFill/>
          <a:ln>
            <a:noFill/>
          </a:ln>
        </p:spPr>
      </p:pic>
      <p:sp>
        <p:nvSpPr>
          <p:cNvPr id="85" name="Google Shape;85;p15"/>
          <p:cNvSpPr txBox="1">
            <a:spLocks noGrp="1"/>
          </p:cNvSpPr>
          <p:nvPr>
            <p:ph type="ctrTitle"/>
          </p:nvPr>
        </p:nvSpPr>
        <p:spPr>
          <a:xfrm>
            <a:off x="628650" y="1797936"/>
            <a:ext cx="6858000" cy="7365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4500"/>
              <a:buFont typeface="Arial"/>
              <a:buNone/>
              <a:defRPr sz="4500">
                <a:solidFill>
                  <a:schemeClr val="lt1"/>
                </a:solidFill>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6" name="Google Shape;86;p15"/>
          <p:cNvSpPr txBox="1">
            <a:spLocks noGrp="1"/>
          </p:cNvSpPr>
          <p:nvPr>
            <p:ph type="subTitle" idx="1"/>
          </p:nvPr>
        </p:nvSpPr>
        <p:spPr>
          <a:xfrm>
            <a:off x="628650" y="2618671"/>
            <a:ext cx="6858000" cy="420600"/>
          </a:xfrm>
          <a:prstGeom prst="rect">
            <a:avLst/>
          </a:prstGeom>
          <a:noFill/>
          <a:ln>
            <a:noFill/>
          </a:ln>
        </p:spPr>
        <p:txBody>
          <a:bodyPr spcFirstLastPara="1" wrap="square" lIns="68575" tIns="34275" rIns="68575" bIns="34275" anchor="t" anchorCtr="0">
            <a:noAutofit/>
          </a:bodyPr>
          <a:lstStyle>
            <a:lvl1pPr lvl="0" algn="l">
              <a:lnSpc>
                <a:spcPct val="90000"/>
              </a:lnSpc>
              <a:spcBef>
                <a:spcPts val="800"/>
              </a:spcBef>
              <a:spcAft>
                <a:spcPts val="0"/>
              </a:spcAft>
              <a:buClr>
                <a:schemeClr val="lt1"/>
              </a:buClr>
              <a:buSzPts val="1800"/>
              <a:buNone/>
              <a:defRPr sz="1800">
                <a:solidFill>
                  <a:schemeClr val="lt1"/>
                </a:solidFill>
                <a:latin typeface="Arial"/>
                <a:ea typeface="Arial"/>
                <a:cs typeface="Arial"/>
                <a:sym typeface="Aria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87" name="Google Shape;87;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mp; Subtitle">
  <p:cSld name="TITLE_1">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666750" y="862013"/>
            <a:ext cx="7810500" cy="1743000"/>
          </a:xfrm>
          <a:prstGeom prst="rect">
            <a:avLst/>
          </a:prstGeom>
          <a:noFill/>
          <a:ln>
            <a:noFill/>
          </a:ln>
        </p:spPr>
        <p:txBody>
          <a:bodyPr spcFirstLastPara="1" wrap="square" lIns="38100" tIns="38100" rIns="38100" bIns="38100" anchor="b" anchorCtr="0">
            <a:noAutofit/>
          </a:bodyPr>
          <a:lstStyle>
            <a:lvl1pPr lvl="0" algn="ctr">
              <a:lnSpc>
                <a:spcPct val="100000"/>
              </a:lnSpc>
              <a:spcBef>
                <a:spcPts val="0"/>
              </a:spcBef>
              <a:spcAft>
                <a:spcPts val="0"/>
              </a:spcAft>
              <a:buClr>
                <a:srgbClr val="000000"/>
              </a:buClr>
              <a:buSzPts val="1400"/>
              <a:buNone/>
              <a:defRPr/>
            </a:lvl1pPr>
            <a:lvl2pPr lvl="1" algn="ctr">
              <a:lnSpc>
                <a:spcPct val="100000"/>
              </a:lnSpc>
              <a:spcBef>
                <a:spcPts val="0"/>
              </a:spcBef>
              <a:spcAft>
                <a:spcPts val="0"/>
              </a:spcAft>
              <a:buClr>
                <a:srgbClr val="000000"/>
              </a:buClr>
              <a:buSzPts val="1400"/>
              <a:buNone/>
              <a:defRPr/>
            </a:lvl2pPr>
            <a:lvl3pPr lvl="2" algn="ctr">
              <a:lnSpc>
                <a:spcPct val="100000"/>
              </a:lnSpc>
              <a:spcBef>
                <a:spcPts val="0"/>
              </a:spcBef>
              <a:spcAft>
                <a:spcPts val="0"/>
              </a:spcAft>
              <a:buClr>
                <a:srgbClr val="000000"/>
              </a:buClr>
              <a:buSzPts val="1400"/>
              <a:buNone/>
              <a:defRPr/>
            </a:lvl3pPr>
            <a:lvl4pPr lvl="3" algn="ctr">
              <a:lnSpc>
                <a:spcPct val="100000"/>
              </a:lnSpc>
              <a:spcBef>
                <a:spcPts val="0"/>
              </a:spcBef>
              <a:spcAft>
                <a:spcPts val="0"/>
              </a:spcAft>
              <a:buClr>
                <a:srgbClr val="000000"/>
              </a:buClr>
              <a:buSzPts val="1400"/>
              <a:buNone/>
              <a:defRPr/>
            </a:lvl4pPr>
            <a:lvl5pPr lvl="4" algn="ctr">
              <a:lnSpc>
                <a:spcPct val="100000"/>
              </a:lnSpc>
              <a:spcBef>
                <a:spcPts val="0"/>
              </a:spcBef>
              <a:spcAft>
                <a:spcPts val="0"/>
              </a:spcAft>
              <a:buClr>
                <a:srgbClr val="000000"/>
              </a:buClr>
              <a:buSzPts val="1400"/>
              <a:buNone/>
              <a:defRPr/>
            </a:lvl5pPr>
            <a:lvl6pPr lvl="5" algn="ctr">
              <a:lnSpc>
                <a:spcPct val="100000"/>
              </a:lnSpc>
              <a:spcBef>
                <a:spcPts val="0"/>
              </a:spcBef>
              <a:spcAft>
                <a:spcPts val="0"/>
              </a:spcAft>
              <a:buClr>
                <a:srgbClr val="000000"/>
              </a:buClr>
              <a:buSzPts val="1400"/>
              <a:buNone/>
              <a:defRPr/>
            </a:lvl6pPr>
            <a:lvl7pPr lvl="6" algn="ctr">
              <a:lnSpc>
                <a:spcPct val="100000"/>
              </a:lnSpc>
              <a:spcBef>
                <a:spcPts val="0"/>
              </a:spcBef>
              <a:spcAft>
                <a:spcPts val="0"/>
              </a:spcAft>
              <a:buClr>
                <a:srgbClr val="000000"/>
              </a:buClr>
              <a:buSzPts val="1400"/>
              <a:buNone/>
              <a:defRPr/>
            </a:lvl7pPr>
            <a:lvl8pPr lvl="7" algn="ctr">
              <a:lnSpc>
                <a:spcPct val="100000"/>
              </a:lnSpc>
              <a:spcBef>
                <a:spcPts val="0"/>
              </a:spcBef>
              <a:spcAft>
                <a:spcPts val="0"/>
              </a:spcAft>
              <a:buClr>
                <a:srgbClr val="000000"/>
              </a:buClr>
              <a:buSzPts val="1400"/>
              <a:buNone/>
              <a:defRPr/>
            </a:lvl8pPr>
            <a:lvl9pPr lvl="8" algn="ctr">
              <a:lnSpc>
                <a:spcPct val="100000"/>
              </a:lnSpc>
              <a:spcBef>
                <a:spcPts val="0"/>
              </a:spcBef>
              <a:spcAft>
                <a:spcPts val="0"/>
              </a:spcAft>
              <a:buClr>
                <a:srgbClr val="000000"/>
              </a:buClr>
              <a:buSzPts val="1400"/>
              <a:buNone/>
              <a:defRPr/>
            </a:lvl9pPr>
          </a:lstStyle>
          <a:p>
            <a:endParaRPr/>
          </a:p>
        </p:txBody>
      </p:sp>
      <p:sp>
        <p:nvSpPr>
          <p:cNvPr id="90" name="Google Shape;90;p16"/>
          <p:cNvSpPr txBox="1">
            <a:spLocks noGrp="1"/>
          </p:cNvSpPr>
          <p:nvPr>
            <p:ph type="body" idx="1"/>
          </p:nvPr>
        </p:nvSpPr>
        <p:spPr>
          <a:xfrm>
            <a:off x="666750" y="2652713"/>
            <a:ext cx="7810500" cy="595200"/>
          </a:xfrm>
          <a:prstGeom prst="rect">
            <a:avLst/>
          </a:prstGeom>
          <a:noFill/>
          <a:ln>
            <a:noFill/>
          </a:ln>
        </p:spPr>
        <p:txBody>
          <a:bodyPr spcFirstLastPara="1" wrap="square" lIns="38100" tIns="38100" rIns="38100" bIns="38100" anchor="t" anchorCtr="0">
            <a:noAutofit/>
          </a:bodyPr>
          <a:lstStyle>
            <a:lvl1pPr marL="457200" lvl="0" indent="-228600" algn="ctr">
              <a:lnSpc>
                <a:spcPct val="100000"/>
              </a:lnSpc>
              <a:spcBef>
                <a:spcPts val="0"/>
              </a:spcBef>
              <a:spcAft>
                <a:spcPts val="0"/>
              </a:spcAft>
              <a:buClr>
                <a:srgbClr val="000000"/>
              </a:buClr>
              <a:buSzPts val="2000"/>
              <a:buFont typeface="Helvetica Neue"/>
              <a:buNone/>
              <a:defRPr sz="2000"/>
            </a:lvl1pPr>
            <a:lvl2pPr marL="914400" lvl="1" indent="-228600" algn="ctr">
              <a:lnSpc>
                <a:spcPct val="100000"/>
              </a:lnSpc>
              <a:spcBef>
                <a:spcPts val="0"/>
              </a:spcBef>
              <a:spcAft>
                <a:spcPts val="0"/>
              </a:spcAft>
              <a:buClr>
                <a:srgbClr val="000000"/>
              </a:buClr>
              <a:buSzPts val="2000"/>
              <a:buFont typeface="Helvetica Neue"/>
              <a:buNone/>
              <a:defRPr sz="2000"/>
            </a:lvl2pPr>
            <a:lvl3pPr marL="1371600" lvl="2" indent="-228600" algn="ctr">
              <a:lnSpc>
                <a:spcPct val="100000"/>
              </a:lnSpc>
              <a:spcBef>
                <a:spcPts val="0"/>
              </a:spcBef>
              <a:spcAft>
                <a:spcPts val="0"/>
              </a:spcAft>
              <a:buClr>
                <a:srgbClr val="000000"/>
              </a:buClr>
              <a:buSzPts val="2000"/>
              <a:buFont typeface="Helvetica Neue"/>
              <a:buNone/>
              <a:defRPr sz="2000"/>
            </a:lvl3pPr>
            <a:lvl4pPr marL="1828800" lvl="3" indent="-228600" algn="ctr">
              <a:lnSpc>
                <a:spcPct val="100000"/>
              </a:lnSpc>
              <a:spcBef>
                <a:spcPts val="0"/>
              </a:spcBef>
              <a:spcAft>
                <a:spcPts val="0"/>
              </a:spcAft>
              <a:buClr>
                <a:srgbClr val="000000"/>
              </a:buClr>
              <a:buSzPts val="2000"/>
              <a:buFont typeface="Helvetica Neue"/>
              <a:buNone/>
              <a:defRPr sz="2000"/>
            </a:lvl4pPr>
            <a:lvl5pPr marL="2286000" lvl="4" indent="-228600" algn="ctr">
              <a:lnSpc>
                <a:spcPct val="100000"/>
              </a:lnSpc>
              <a:spcBef>
                <a:spcPts val="0"/>
              </a:spcBef>
              <a:spcAft>
                <a:spcPts val="0"/>
              </a:spcAft>
              <a:buClr>
                <a:srgbClr val="000000"/>
              </a:buClr>
              <a:buSzPts val="2000"/>
              <a:buFont typeface="Helvetica Neue"/>
              <a:buNone/>
              <a:defRPr sz="2000"/>
            </a:lvl5pPr>
            <a:lvl6pPr marL="2743200" lvl="5" indent="-336550" algn="l">
              <a:lnSpc>
                <a:spcPct val="100000"/>
              </a:lnSpc>
              <a:spcBef>
                <a:spcPts val="2200"/>
              </a:spcBef>
              <a:spcAft>
                <a:spcPts val="0"/>
              </a:spcAft>
              <a:buClr>
                <a:srgbClr val="000000"/>
              </a:buClr>
              <a:buSzPts val="1700"/>
              <a:buChar char="•"/>
              <a:defRPr/>
            </a:lvl6pPr>
            <a:lvl7pPr marL="3200400" lvl="6" indent="-336550" algn="l">
              <a:lnSpc>
                <a:spcPct val="100000"/>
              </a:lnSpc>
              <a:spcBef>
                <a:spcPts val="2200"/>
              </a:spcBef>
              <a:spcAft>
                <a:spcPts val="0"/>
              </a:spcAft>
              <a:buClr>
                <a:srgbClr val="000000"/>
              </a:buClr>
              <a:buSzPts val="1700"/>
              <a:buChar char="•"/>
              <a:defRPr/>
            </a:lvl7pPr>
            <a:lvl8pPr marL="3657600" lvl="7" indent="-336550" algn="l">
              <a:lnSpc>
                <a:spcPct val="100000"/>
              </a:lnSpc>
              <a:spcBef>
                <a:spcPts val="2200"/>
              </a:spcBef>
              <a:spcAft>
                <a:spcPts val="0"/>
              </a:spcAft>
              <a:buClr>
                <a:srgbClr val="000000"/>
              </a:buClr>
              <a:buSzPts val="1700"/>
              <a:buChar char="•"/>
              <a:defRPr/>
            </a:lvl8pPr>
            <a:lvl9pPr marL="4114800" lvl="8" indent="-336550" algn="l">
              <a:lnSpc>
                <a:spcPct val="100000"/>
              </a:lnSpc>
              <a:spcBef>
                <a:spcPts val="2200"/>
              </a:spcBef>
              <a:spcAft>
                <a:spcPts val="0"/>
              </a:spcAft>
              <a:buClr>
                <a:srgbClr val="000000"/>
              </a:buClr>
              <a:buSzPts val="1700"/>
              <a:buChar char="•"/>
              <a:defRPr/>
            </a:lvl9pPr>
          </a:lstStyle>
          <a:p>
            <a:endParaRPr/>
          </a:p>
        </p:txBody>
      </p:sp>
      <p:sp>
        <p:nvSpPr>
          <p:cNvPr id="91" name="Google Shape;91;p16"/>
          <p:cNvSpPr txBox="1">
            <a:spLocks noGrp="1"/>
          </p:cNvSpPr>
          <p:nvPr>
            <p:ph type="sldNum" idx="12"/>
          </p:nvPr>
        </p:nvSpPr>
        <p:spPr>
          <a:xfrm>
            <a:off x="4484637" y="4905375"/>
            <a:ext cx="222300" cy="215400"/>
          </a:xfrm>
          <a:prstGeom prst="rect">
            <a:avLst/>
          </a:prstGeom>
          <a:noFill/>
          <a:ln>
            <a:noFill/>
          </a:ln>
        </p:spPr>
        <p:txBody>
          <a:bodyPr spcFirstLastPara="1" wrap="square" lIns="38100" tIns="38100" rIns="38100" bIns="38100" anchor="t" anchorCtr="0">
            <a:noAutofit/>
          </a:bodyPr>
          <a:lstStyle>
            <a:lvl1pPr marL="0" marR="0" lvl="0"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l" rtl="0">
              <a:spcBef>
                <a:spcPts val="0"/>
              </a:spcBef>
              <a:spcAft>
                <a:spcPts val="0"/>
              </a:spcAft>
              <a:buNone/>
            </a:pPr>
            <a:fld id="{00000000-1234-1234-1234-123412341234}" type="slidenum">
              <a:rPr lang="en"/>
              <a:t>‹#›</a:t>
            </a:fld>
            <a:endParaRPr sz="1400">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92"/>
        <p:cNvGrpSpPr/>
        <p:nvPr/>
      </p:nvGrpSpPr>
      <p:grpSpPr>
        <a:xfrm>
          <a:off x="0" y="0"/>
          <a:ext cx="0" cy="0"/>
          <a:chOff x="0" y="0"/>
          <a:chExt cx="0" cy="0"/>
        </a:xfrm>
      </p:grpSpPr>
      <p:cxnSp>
        <p:nvCxnSpPr>
          <p:cNvPr id="93" name="Google Shape;93;p17"/>
          <p:cNvCxnSpPr/>
          <p:nvPr/>
        </p:nvCxnSpPr>
        <p:spPr>
          <a:xfrm>
            <a:off x="0" y="4623978"/>
            <a:ext cx="9144000" cy="0"/>
          </a:xfrm>
          <a:prstGeom prst="straightConnector1">
            <a:avLst/>
          </a:prstGeom>
          <a:noFill/>
          <a:ln w="19050" cap="flat" cmpd="sng">
            <a:solidFill>
              <a:srgbClr val="EC008C"/>
            </a:solidFill>
            <a:prstDash val="solid"/>
            <a:round/>
            <a:headEnd type="none" w="sm" len="sm"/>
            <a:tailEnd type="none" w="sm" len="sm"/>
          </a:ln>
        </p:spPr>
      </p:cxnSp>
      <p:pic>
        <p:nvPicPr>
          <p:cNvPr id="94" name="Google Shape;94;p17" descr="C:\Users\thattepr1\Downloads\Vector_HORZ_CMYK (1).jpg"/>
          <p:cNvPicPr preferRelativeResize="0"/>
          <p:nvPr/>
        </p:nvPicPr>
        <p:blipFill rotWithShape="1">
          <a:blip r:embed="rId2">
            <a:alphaModFix/>
          </a:blip>
          <a:srcRect/>
          <a:stretch/>
        </p:blipFill>
        <p:spPr>
          <a:xfrm>
            <a:off x="-3" y="4659579"/>
            <a:ext cx="1700810" cy="483921"/>
          </a:xfrm>
          <a:prstGeom prst="rect">
            <a:avLst/>
          </a:prstGeom>
          <a:noFill/>
          <a:ln>
            <a:noFill/>
          </a:ln>
        </p:spPr>
      </p:pic>
      <p:sp>
        <p:nvSpPr>
          <p:cNvPr id="95" name="Google Shape;95;p17"/>
          <p:cNvSpPr txBox="1">
            <a:spLocks noGrp="1"/>
          </p:cNvSpPr>
          <p:nvPr>
            <p:ph type="title"/>
          </p:nvPr>
        </p:nvSpPr>
        <p:spPr>
          <a:xfrm>
            <a:off x="179512" y="87474"/>
            <a:ext cx="8784900" cy="6123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Calibri"/>
              <a:buNone/>
              <a:defRPr>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6" name="Google Shape;96;p17"/>
          <p:cNvSpPr txBox="1">
            <a:spLocks noGrp="1"/>
          </p:cNvSpPr>
          <p:nvPr>
            <p:ph type="body" idx="1"/>
          </p:nvPr>
        </p:nvSpPr>
        <p:spPr>
          <a:xfrm>
            <a:off x="179512" y="885700"/>
            <a:ext cx="8784900" cy="3618600"/>
          </a:xfrm>
          <a:prstGeom prst="rect">
            <a:avLst/>
          </a:prstGeom>
          <a:solidFill>
            <a:schemeClr val="lt1"/>
          </a:solid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rgbClr val="A076B4"/>
              </a:buClr>
              <a:buSzPts val="2040"/>
              <a:buFont typeface="Noto Sans Symbols"/>
              <a:buNone/>
              <a:defRPr>
                <a:solidFill>
                  <a:srgbClr val="3A3A4A"/>
                </a:solidFill>
                <a:latin typeface="Calibri"/>
                <a:ea typeface="Calibri"/>
                <a:cs typeface="Calibri"/>
                <a:sym typeface="Calibri"/>
              </a:defRPr>
            </a:lvl1pPr>
            <a:lvl2pPr marL="914400" lvl="1" indent="-336550" algn="l">
              <a:lnSpc>
                <a:spcPct val="90000"/>
              </a:lnSpc>
              <a:spcBef>
                <a:spcPts val="1200"/>
              </a:spcBef>
              <a:spcAft>
                <a:spcPts val="0"/>
              </a:spcAft>
              <a:buClr>
                <a:srgbClr val="FCAF17"/>
              </a:buClr>
              <a:buSzPts val="1700"/>
              <a:buFont typeface="Calibri"/>
              <a:buChar char="‒"/>
              <a:defRPr>
                <a:solidFill>
                  <a:srgbClr val="3A3A4A"/>
                </a:solidFill>
                <a:latin typeface="Calibri"/>
                <a:ea typeface="Calibri"/>
                <a:cs typeface="Calibri"/>
                <a:sym typeface="Calibri"/>
              </a:defRPr>
            </a:lvl2pPr>
            <a:lvl3pPr marL="1371600" lvl="2" indent="-331469" algn="l">
              <a:lnSpc>
                <a:spcPct val="90000"/>
              </a:lnSpc>
              <a:spcBef>
                <a:spcPts val="360"/>
              </a:spcBef>
              <a:spcAft>
                <a:spcPts val="0"/>
              </a:spcAft>
              <a:buSzPts val="1620"/>
              <a:buChar char="•"/>
              <a:defRPr>
                <a:solidFill>
                  <a:srgbClr val="3A3A4A"/>
                </a:solidFill>
                <a:latin typeface="Calibri"/>
                <a:ea typeface="Calibri"/>
                <a:cs typeface="Calibri"/>
                <a:sym typeface="Calibri"/>
              </a:defRPr>
            </a:lvl3pPr>
            <a:lvl4pPr marL="1828800" lvl="3" indent="-330200" algn="l">
              <a:lnSpc>
                <a:spcPct val="90000"/>
              </a:lnSpc>
              <a:spcBef>
                <a:spcPts val="320"/>
              </a:spcBef>
              <a:spcAft>
                <a:spcPts val="0"/>
              </a:spcAft>
              <a:buSzPts val="1600"/>
              <a:buChar char="•"/>
              <a:defRPr>
                <a:solidFill>
                  <a:srgbClr val="3A3A4A"/>
                </a:solidFill>
                <a:latin typeface="Calibri"/>
                <a:ea typeface="Calibri"/>
                <a:cs typeface="Calibri"/>
                <a:sym typeface="Calibri"/>
              </a:defRPr>
            </a:lvl4pPr>
            <a:lvl5pPr marL="2286000" lvl="4" indent="-317500" algn="l">
              <a:lnSpc>
                <a:spcPct val="90000"/>
              </a:lnSpc>
              <a:spcBef>
                <a:spcPts val="280"/>
              </a:spcBef>
              <a:spcAft>
                <a:spcPts val="0"/>
              </a:spcAft>
              <a:buSzPts val="1400"/>
              <a:buChar char="•"/>
              <a:defRPr>
                <a:solidFill>
                  <a:srgbClr val="3A3A4A"/>
                </a:solidFill>
                <a:latin typeface="Calibri"/>
                <a:ea typeface="Calibri"/>
                <a:cs typeface="Calibri"/>
                <a:sym typeface="Calibri"/>
              </a:defRPr>
            </a:lvl5pPr>
            <a:lvl6pPr marL="2743200" lvl="5" indent="-342900" algn="l">
              <a:lnSpc>
                <a:spcPct val="90000"/>
              </a:lnSpc>
              <a:spcBef>
                <a:spcPts val="360"/>
              </a:spcBef>
              <a:spcAft>
                <a:spcPts val="0"/>
              </a:spcAft>
              <a:buSzPts val="1800"/>
              <a:buChar char="•"/>
              <a:defRPr/>
            </a:lvl6pPr>
            <a:lvl7pPr marL="3200400" lvl="6" indent="-342900" algn="l">
              <a:lnSpc>
                <a:spcPct val="90000"/>
              </a:lnSpc>
              <a:spcBef>
                <a:spcPts val="360"/>
              </a:spcBef>
              <a:spcAft>
                <a:spcPts val="0"/>
              </a:spcAft>
              <a:buSzPts val="1800"/>
              <a:buChar char="•"/>
              <a:defRPr/>
            </a:lvl7pPr>
            <a:lvl8pPr marL="3657600" lvl="7" indent="-342900" algn="l">
              <a:lnSpc>
                <a:spcPct val="90000"/>
              </a:lnSpc>
              <a:spcBef>
                <a:spcPts val="360"/>
              </a:spcBef>
              <a:spcAft>
                <a:spcPts val="0"/>
              </a:spcAft>
              <a:buSzPts val="1800"/>
              <a:buChar char="•"/>
              <a:defRPr/>
            </a:lvl8pPr>
            <a:lvl9pPr marL="4114800" lvl="8" indent="-342900" algn="l">
              <a:lnSpc>
                <a:spcPct val="90000"/>
              </a:lnSpc>
              <a:spcBef>
                <a:spcPts val="360"/>
              </a:spcBef>
              <a:spcAft>
                <a:spcPts val="0"/>
              </a:spcAft>
              <a:buSzPts val="1800"/>
              <a:buChar char="•"/>
              <a:defRPr/>
            </a:lvl9pPr>
          </a:lstStyle>
          <a:p>
            <a:endParaRPr/>
          </a:p>
        </p:txBody>
      </p:sp>
      <p:sp>
        <p:nvSpPr>
          <p:cNvPr id="97" name="Google Shape;97;p17"/>
          <p:cNvSpPr txBox="1">
            <a:spLocks noGrp="1"/>
          </p:cNvSpPr>
          <p:nvPr>
            <p:ph type="sldNum" idx="12"/>
          </p:nvPr>
        </p:nvSpPr>
        <p:spPr>
          <a:xfrm>
            <a:off x="8532440" y="4778096"/>
            <a:ext cx="490800" cy="2469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6" name="Google Shape;106;p14"/>
          <p:cNvSpPr txBox="1">
            <a:spLocks noGrp="1"/>
          </p:cNvSpPr>
          <p:nvPr>
            <p:ph type="body" idx="1"/>
          </p:nvPr>
        </p:nvSpPr>
        <p:spPr>
          <a:xfrm>
            <a:off x="628650" y="1369219"/>
            <a:ext cx="7886700" cy="29676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7" name="Google Shape;107;p14"/>
          <p:cNvSpPr txBox="1">
            <a:spLocks noGrp="1"/>
          </p:cNvSpPr>
          <p:nvPr>
            <p:ph type="sldNum" idx="12"/>
          </p:nvPr>
        </p:nvSpPr>
        <p:spPr>
          <a:xfrm>
            <a:off x="6562454"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6"/>
        <p:cNvGrpSpPr/>
        <p:nvPr/>
      </p:nvGrpSpPr>
      <p:grpSpPr>
        <a:xfrm>
          <a:off x="0" y="0"/>
          <a:ext cx="0" cy="0"/>
          <a:chOff x="0" y="0"/>
          <a:chExt cx="0" cy="0"/>
        </a:xfrm>
      </p:grpSpPr>
      <p:sp>
        <p:nvSpPr>
          <p:cNvPr id="117" name="Google Shape;117;p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8"/>
        <p:cNvGrpSpPr/>
        <p:nvPr/>
      </p:nvGrpSpPr>
      <p:grpSpPr>
        <a:xfrm>
          <a:off x="0" y="0"/>
          <a:ext cx="0" cy="0"/>
          <a:chOff x="0" y="0"/>
          <a:chExt cx="0" cy="0"/>
        </a:xfrm>
      </p:grpSpPr>
      <p:sp>
        <p:nvSpPr>
          <p:cNvPr id="119" name="Google Shape;119;p31"/>
          <p:cNvSpPr txBox="1">
            <a:spLocks noGrp="1"/>
          </p:cNvSpPr>
          <p:nvPr>
            <p:ph type="title"/>
          </p:nvPr>
        </p:nvSpPr>
        <p:spPr>
          <a:xfrm>
            <a:off x="623888" y="511594"/>
            <a:ext cx="7886700" cy="21396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0" name="Google Shape;120;p31"/>
          <p:cNvSpPr txBox="1">
            <a:spLocks noGrp="1"/>
          </p:cNvSpPr>
          <p:nvPr>
            <p:ph type="body" idx="1"/>
          </p:nvPr>
        </p:nvSpPr>
        <p:spPr>
          <a:xfrm>
            <a:off x="623888" y="2671388"/>
            <a:ext cx="7886700" cy="11253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A8A8A"/>
              </a:buClr>
              <a:buSzPts val="1800"/>
              <a:buNone/>
              <a:defRPr sz="1800">
                <a:solidFill>
                  <a:srgbClr val="8A8A8A"/>
                </a:solidFill>
                <a:latin typeface="Arial"/>
                <a:ea typeface="Arial"/>
                <a:cs typeface="Arial"/>
                <a:sym typeface="Arial"/>
              </a:defRPr>
            </a:lvl1pPr>
            <a:lvl2pPr marL="914400" lvl="1" indent="-228600" algn="l">
              <a:lnSpc>
                <a:spcPct val="90000"/>
              </a:lnSpc>
              <a:spcBef>
                <a:spcPts val="400"/>
              </a:spcBef>
              <a:spcAft>
                <a:spcPts val="0"/>
              </a:spcAft>
              <a:buClr>
                <a:srgbClr val="8A8A8A"/>
              </a:buClr>
              <a:buSzPts val="1500"/>
              <a:buNone/>
              <a:defRPr sz="1500">
                <a:solidFill>
                  <a:srgbClr val="8A8A8A"/>
                </a:solidFill>
              </a:defRPr>
            </a:lvl2pPr>
            <a:lvl3pPr marL="1371600" lvl="2" indent="-228600" algn="l">
              <a:lnSpc>
                <a:spcPct val="90000"/>
              </a:lnSpc>
              <a:spcBef>
                <a:spcPts val="400"/>
              </a:spcBef>
              <a:spcAft>
                <a:spcPts val="0"/>
              </a:spcAft>
              <a:buClr>
                <a:srgbClr val="8A8A8A"/>
              </a:buClr>
              <a:buSzPts val="1400"/>
              <a:buNone/>
              <a:defRPr sz="1400">
                <a:solidFill>
                  <a:srgbClr val="8A8A8A"/>
                </a:solidFill>
              </a:defRPr>
            </a:lvl3pPr>
            <a:lvl4pPr marL="1828800" lvl="3" indent="-228600" algn="l">
              <a:lnSpc>
                <a:spcPct val="90000"/>
              </a:lnSpc>
              <a:spcBef>
                <a:spcPts val="400"/>
              </a:spcBef>
              <a:spcAft>
                <a:spcPts val="0"/>
              </a:spcAft>
              <a:buClr>
                <a:srgbClr val="8A8A8A"/>
              </a:buClr>
              <a:buSzPts val="1200"/>
              <a:buNone/>
              <a:defRPr sz="1200">
                <a:solidFill>
                  <a:srgbClr val="8A8A8A"/>
                </a:solidFill>
              </a:defRPr>
            </a:lvl4pPr>
            <a:lvl5pPr marL="2286000" lvl="4" indent="-228600" algn="l">
              <a:lnSpc>
                <a:spcPct val="90000"/>
              </a:lnSpc>
              <a:spcBef>
                <a:spcPts val="400"/>
              </a:spcBef>
              <a:spcAft>
                <a:spcPts val="0"/>
              </a:spcAft>
              <a:buClr>
                <a:srgbClr val="8A8A8A"/>
              </a:buClr>
              <a:buSzPts val="1200"/>
              <a:buNone/>
              <a:defRPr sz="1200">
                <a:solidFill>
                  <a:srgbClr val="8A8A8A"/>
                </a:solidFill>
              </a:defRPr>
            </a:lvl5pPr>
            <a:lvl6pPr marL="2743200" lvl="5" indent="-228600" algn="l">
              <a:lnSpc>
                <a:spcPct val="90000"/>
              </a:lnSpc>
              <a:spcBef>
                <a:spcPts val="400"/>
              </a:spcBef>
              <a:spcAft>
                <a:spcPts val="0"/>
              </a:spcAft>
              <a:buClr>
                <a:srgbClr val="8A8A8A"/>
              </a:buClr>
              <a:buSzPts val="1200"/>
              <a:buNone/>
              <a:defRPr sz="1200">
                <a:solidFill>
                  <a:srgbClr val="8A8A8A"/>
                </a:solidFill>
              </a:defRPr>
            </a:lvl6pPr>
            <a:lvl7pPr marL="3200400" lvl="6" indent="-228600" algn="l">
              <a:lnSpc>
                <a:spcPct val="90000"/>
              </a:lnSpc>
              <a:spcBef>
                <a:spcPts val="400"/>
              </a:spcBef>
              <a:spcAft>
                <a:spcPts val="0"/>
              </a:spcAft>
              <a:buClr>
                <a:srgbClr val="8A8A8A"/>
              </a:buClr>
              <a:buSzPts val="1200"/>
              <a:buNone/>
              <a:defRPr sz="1200">
                <a:solidFill>
                  <a:srgbClr val="8A8A8A"/>
                </a:solidFill>
              </a:defRPr>
            </a:lvl7pPr>
            <a:lvl8pPr marL="3657600" lvl="7" indent="-228600" algn="l">
              <a:lnSpc>
                <a:spcPct val="90000"/>
              </a:lnSpc>
              <a:spcBef>
                <a:spcPts val="400"/>
              </a:spcBef>
              <a:spcAft>
                <a:spcPts val="0"/>
              </a:spcAft>
              <a:buClr>
                <a:srgbClr val="8A8A8A"/>
              </a:buClr>
              <a:buSzPts val="1200"/>
              <a:buNone/>
              <a:defRPr sz="1200">
                <a:solidFill>
                  <a:srgbClr val="8A8A8A"/>
                </a:solidFill>
              </a:defRPr>
            </a:lvl8pPr>
            <a:lvl9pPr marL="4114800" lvl="8" indent="-228600" algn="l">
              <a:lnSpc>
                <a:spcPct val="90000"/>
              </a:lnSpc>
              <a:spcBef>
                <a:spcPts val="400"/>
              </a:spcBef>
              <a:spcAft>
                <a:spcPts val="0"/>
              </a:spcAft>
              <a:buClr>
                <a:srgbClr val="8A8A8A"/>
              </a:buClr>
              <a:buSzPts val="1200"/>
              <a:buNone/>
              <a:defRPr sz="1200">
                <a:solidFill>
                  <a:srgbClr val="8A8A8A"/>
                </a:solidFill>
              </a:defRPr>
            </a:lvl9pPr>
          </a:lstStyle>
          <a:p>
            <a:endParaRPr/>
          </a:p>
        </p:txBody>
      </p:sp>
      <p:sp>
        <p:nvSpPr>
          <p:cNvPr id="121" name="Google Shape;121;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18"/>
          <p:cNvSpPr txBox="1">
            <a:spLocks noGrp="1"/>
          </p:cNvSpPr>
          <p:nvPr>
            <p:ph type="body" idx="1"/>
          </p:nvPr>
        </p:nvSpPr>
        <p:spPr>
          <a:xfrm>
            <a:off x="628650" y="1369219"/>
            <a:ext cx="7886700" cy="29676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3" name="Google Shape;23;p18"/>
          <p:cNvSpPr txBox="1">
            <a:spLocks noGrp="1"/>
          </p:cNvSpPr>
          <p:nvPr>
            <p:ph type="sldNum" idx="12"/>
          </p:nvPr>
        </p:nvSpPr>
        <p:spPr>
          <a:xfrm>
            <a:off x="6562454"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2"/>
        <p:cNvGrpSpPr/>
        <p:nvPr/>
      </p:nvGrpSpPr>
      <p:grpSpPr>
        <a:xfrm>
          <a:off x="0" y="0"/>
          <a:ext cx="0" cy="0"/>
          <a:chOff x="0" y="0"/>
          <a:chExt cx="0" cy="0"/>
        </a:xfrm>
      </p:grpSpPr>
      <p:sp>
        <p:nvSpPr>
          <p:cNvPr id="123" name="Google Shape;123;p3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4" name="Google Shape;124;p32"/>
          <p:cNvSpPr txBox="1">
            <a:spLocks noGrp="1"/>
          </p:cNvSpPr>
          <p:nvPr>
            <p:ph type="body" idx="1"/>
          </p:nvPr>
        </p:nvSpPr>
        <p:spPr>
          <a:xfrm>
            <a:off x="628650" y="1369219"/>
            <a:ext cx="3886200" cy="29349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5" name="Google Shape;125;p32"/>
          <p:cNvSpPr txBox="1">
            <a:spLocks noGrp="1"/>
          </p:cNvSpPr>
          <p:nvPr>
            <p:ph type="body" idx="2"/>
          </p:nvPr>
        </p:nvSpPr>
        <p:spPr>
          <a:xfrm>
            <a:off x="4629150" y="1369219"/>
            <a:ext cx="3886200" cy="29349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6" name="Google Shape;126;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7"/>
        <p:cNvGrpSpPr/>
        <p:nvPr/>
      </p:nvGrpSpPr>
      <p:grpSpPr>
        <a:xfrm>
          <a:off x="0" y="0"/>
          <a:ext cx="0" cy="0"/>
          <a:chOff x="0" y="0"/>
          <a:chExt cx="0" cy="0"/>
        </a:xfrm>
      </p:grpSpPr>
      <p:sp>
        <p:nvSpPr>
          <p:cNvPr id="128" name="Google Shape;128;p33"/>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9" name="Google Shape;129;p33"/>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30" name="Google Shape;130;p33"/>
          <p:cNvSpPr txBox="1">
            <a:spLocks noGrp="1"/>
          </p:cNvSpPr>
          <p:nvPr>
            <p:ph type="body" idx="2"/>
          </p:nvPr>
        </p:nvSpPr>
        <p:spPr>
          <a:xfrm>
            <a:off x="629841" y="1878806"/>
            <a:ext cx="3868500" cy="24516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1" name="Google Shape;131;p33"/>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32" name="Google Shape;132;p33"/>
          <p:cNvSpPr txBox="1">
            <a:spLocks noGrp="1"/>
          </p:cNvSpPr>
          <p:nvPr>
            <p:ph type="body" idx="4"/>
          </p:nvPr>
        </p:nvSpPr>
        <p:spPr>
          <a:xfrm>
            <a:off x="4629150" y="1878806"/>
            <a:ext cx="3887400" cy="24516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3" name="Google Shape;133;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4"/>
        <p:cNvGrpSpPr/>
        <p:nvPr/>
      </p:nvGrpSpPr>
      <p:grpSpPr>
        <a:xfrm>
          <a:off x="0" y="0"/>
          <a:ext cx="0" cy="0"/>
          <a:chOff x="0" y="0"/>
          <a:chExt cx="0" cy="0"/>
        </a:xfrm>
      </p:grpSpPr>
      <p:sp>
        <p:nvSpPr>
          <p:cNvPr id="135" name="Google Shape;135;p3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6" name="Google Shape;136;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7"/>
        <p:cNvGrpSpPr/>
        <p:nvPr/>
      </p:nvGrpSpPr>
      <p:grpSpPr>
        <a:xfrm>
          <a:off x="0" y="0"/>
          <a:ext cx="0" cy="0"/>
          <a:chOff x="0" y="0"/>
          <a:chExt cx="0" cy="0"/>
        </a:xfrm>
      </p:grpSpPr>
      <p:sp>
        <p:nvSpPr>
          <p:cNvPr id="138" name="Google Shape;138;p35"/>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9" name="Google Shape;139;p35"/>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40" name="Google Shape;140;p35"/>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41" name="Google Shape;141;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2"/>
        <p:cNvGrpSpPr/>
        <p:nvPr/>
      </p:nvGrpSpPr>
      <p:grpSpPr>
        <a:xfrm>
          <a:off x="0" y="0"/>
          <a:ext cx="0" cy="0"/>
          <a:chOff x="0" y="0"/>
          <a:chExt cx="0" cy="0"/>
        </a:xfrm>
      </p:grpSpPr>
      <p:sp>
        <p:nvSpPr>
          <p:cNvPr id="143" name="Google Shape;143;p36"/>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4" name="Google Shape;144;p36"/>
          <p:cNvSpPr>
            <a:spLocks noGrp="1"/>
          </p:cNvSpPr>
          <p:nvPr>
            <p:ph type="pic" idx="2"/>
          </p:nvPr>
        </p:nvSpPr>
        <p:spPr>
          <a:xfrm>
            <a:off x="3887391" y="740569"/>
            <a:ext cx="4629300" cy="3655200"/>
          </a:xfrm>
          <a:prstGeom prst="rect">
            <a:avLst/>
          </a:prstGeom>
          <a:noFill/>
          <a:ln>
            <a:noFill/>
          </a:ln>
        </p:spPr>
      </p:sp>
      <p:sp>
        <p:nvSpPr>
          <p:cNvPr id="145" name="Google Shape;145;p36"/>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46" name="Google Shape;146;p3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7"/>
        <p:cNvGrpSpPr/>
        <p:nvPr/>
      </p:nvGrpSpPr>
      <p:grpSpPr>
        <a:xfrm>
          <a:off x="0" y="0"/>
          <a:ext cx="0" cy="0"/>
          <a:chOff x="0" y="0"/>
          <a:chExt cx="0" cy="0"/>
        </a:xfrm>
      </p:grpSpPr>
      <p:sp>
        <p:nvSpPr>
          <p:cNvPr id="148" name="Google Shape;148;p3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9" name="Google Shape;149;p37"/>
          <p:cNvSpPr txBox="1">
            <a:spLocks noGrp="1"/>
          </p:cNvSpPr>
          <p:nvPr>
            <p:ph type="body" idx="1"/>
          </p:nvPr>
        </p:nvSpPr>
        <p:spPr>
          <a:xfrm rot="5400000">
            <a:off x="3088200" y="-1090331"/>
            <a:ext cx="29676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0" name="Google Shape;150;p3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1"/>
        <p:cNvGrpSpPr/>
        <p:nvPr/>
      </p:nvGrpSpPr>
      <p:grpSpPr>
        <a:xfrm>
          <a:off x="0" y="0"/>
          <a:ext cx="0" cy="0"/>
          <a:chOff x="0" y="0"/>
          <a:chExt cx="0" cy="0"/>
        </a:xfrm>
      </p:grpSpPr>
      <p:sp>
        <p:nvSpPr>
          <p:cNvPr id="152" name="Google Shape;152;p38"/>
          <p:cNvSpPr txBox="1">
            <a:spLocks noGrp="1"/>
          </p:cNvSpPr>
          <p:nvPr>
            <p:ph type="title"/>
          </p:nvPr>
        </p:nvSpPr>
        <p:spPr>
          <a:xfrm rot="5400000">
            <a:off x="5527350" y="1290244"/>
            <a:ext cx="40044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3" name="Google Shape;153;p38"/>
          <p:cNvSpPr txBox="1">
            <a:spLocks noGrp="1"/>
          </p:cNvSpPr>
          <p:nvPr>
            <p:ph type="body" idx="1"/>
          </p:nvPr>
        </p:nvSpPr>
        <p:spPr>
          <a:xfrm rot="5400000">
            <a:off x="1526775" y="-624356"/>
            <a:ext cx="40044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4" name="Google Shape;154;p3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1">
  <p:cSld name="Title and Content_1">
    <p:spTree>
      <p:nvGrpSpPr>
        <p:cNvPr id="1" name="Shape 155"/>
        <p:cNvGrpSpPr/>
        <p:nvPr/>
      </p:nvGrpSpPr>
      <p:grpSpPr>
        <a:xfrm>
          <a:off x="0" y="0"/>
          <a:ext cx="0" cy="0"/>
          <a:chOff x="0" y="0"/>
          <a:chExt cx="0" cy="0"/>
        </a:xfrm>
      </p:grpSpPr>
      <p:cxnSp>
        <p:nvCxnSpPr>
          <p:cNvPr id="156" name="Google Shape;156;p39"/>
          <p:cNvCxnSpPr/>
          <p:nvPr/>
        </p:nvCxnSpPr>
        <p:spPr>
          <a:xfrm>
            <a:off x="0" y="4623978"/>
            <a:ext cx="9144000" cy="0"/>
          </a:xfrm>
          <a:prstGeom prst="straightConnector1">
            <a:avLst/>
          </a:prstGeom>
          <a:noFill/>
          <a:ln w="19050" cap="flat" cmpd="sng">
            <a:solidFill>
              <a:srgbClr val="EC008C"/>
            </a:solidFill>
            <a:prstDash val="solid"/>
            <a:round/>
            <a:headEnd type="none" w="sm" len="sm"/>
            <a:tailEnd type="none" w="sm" len="sm"/>
          </a:ln>
        </p:spPr>
      </p:cxnSp>
      <p:pic>
        <p:nvPicPr>
          <p:cNvPr id="157" name="Google Shape;157;p39" descr="C:\Users\thattepr1\Downloads\Vector_HORZ_CMYK (1).jpg"/>
          <p:cNvPicPr preferRelativeResize="0"/>
          <p:nvPr/>
        </p:nvPicPr>
        <p:blipFill rotWithShape="1">
          <a:blip r:embed="rId2">
            <a:alphaModFix/>
          </a:blip>
          <a:srcRect/>
          <a:stretch/>
        </p:blipFill>
        <p:spPr>
          <a:xfrm>
            <a:off x="-3" y="4659579"/>
            <a:ext cx="1700810" cy="483921"/>
          </a:xfrm>
          <a:prstGeom prst="rect">
            <a:avLst/>
          </a:prstGeom>
          <a:noFill/>
          <a:ln>
            <a:noFill/>
          </a:ln>
        </p:spPr>
      </p:pic>
      <p:sp>
        <p:nvSpPr>
          <p:cNvPr id="158" name="Google Shape;158;p39"/>
          <p:cNvSpPr txBox="1">
            <a:spLocks noGrp="1"/>
          </p:cNvSpPr>
          <p:nvPr>
            <p:ph type="title"/>
          </p:nvPr>
        </p:nvSpPr>
        <p:spPr>
          <a:xfrm>
            <a:off x="179512" y="87474"/>
            <a:ext cx="8784900" cy="6123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Calibri"/>
              <a:buNone/>
              <a:defRPr>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9" name="Google Shape;159;p39"/>
          <p:cNvSpPr txBox="1">
            <a:spLocks noGrp="1"/>
          </p:cNvSpPr>
          <p:nvPr>
            <p:ph type="body" idx="1"/>
          </p:nvPr>
        </p:nvSpPr>
        <p:spPr>
          <a:xfrm>
            <a:off x="179512" y="885700"/>
            <a:ext cx="8784900" cy="3618600"/>
          </a:xfrm>
          <a:prstGeom prst="rect">
            <a:avLst/>
          </a:prstGeom>
          <a:solidFill>
            <a:schemeClr val="lt1"/>
          </a:solid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rgbClr val="A076B4"/>
              </a:buClr>
              <a:buSzPts val="2040"/>
              <a:buFont typeface="Noto Sans Symbols"/>
              <a:buNone/>
              <a:defRPr>
                <a:solidFill>
                  <a:srgbClr val="3A3A4A"/>
                </a:solidFill>
                <a:latin typeface="Calibri"/>
                <a:ea typeface="Calibri"/>
                <a:cs typeface="Calibri"/>
                <a:sym typeface="Calibri"/>
              </a:defRPr>
            </a:lvl1pPr>
            <a:lvl2pPr marL="914400" lvl="1" indent="-336550" algn="l">
              <a:lnSpc>
                <a:spcPct val="90000"/>
              </a:lnSpc>
              <a:spcBef>
                <a:spcPts val="1200"/>
              </a:spcBef>
              <a:spcAft>
                <a:spcPts val="0"/>
              </a:spcAft>
              <a:buClr>
                <a:srgbClr val="FCAF17"/>
              </a:buClr>
              <a:buSzPts val="1700"/>
              <a:buFont typeface="Calibri"/>
              <a:buChar char="‒"/>
              <a:defRPr>
                <a:solidFill>
                  <a:srgbClr val="3A3A4A"/>
                </a:solidFill>
                <a:latin typeface="Calibri"/>
                <a:ea typeface="Calibri"/>
                <a:cs typeface="Calibri"/>
                <a:sym typeface="Calibri"/>
              </a:defRPr>
            </a:lvl2pPr>
            <a:lvl3pPr marL="1371600" lvl="2" indent="-331469" algn="l">
              <a:lnSpc>
                <a:spcPct val="90000"/>
              </a:lnSpc>
              <a:spcBef>
                <a:spcPts val="360"/>
              </a:spcBef>
              <a:spcAft>
                <a:spcPts val="0"/>
              </a:spcAft>
              <a:buSzPts val="1620"/>
              <a:buChar char="•"/>
              <a:defRPr>
                <a:solidFill>
                  <a:srgbClr val="3A3A4A"/>
                </a:solidFill>
                <a:latin typeface="Calibri"/>
                <a:ea typeface="Calibri"/>
                <a:cs typeface="Calibri"/>
                <a:sym typeface="Calibri"/>
              </a:defRPr>
            </a:lvl3pPr>
            <a:lvl4pPr marL="1828800" lvl="3" indent="-330200" algn="l">
              <a:lnSpc>
                <a:spcPct val="90000"/>
              </a:lnSpc>
              <a:spcBef>
                <a:spcPts val="320"/>
              </a:spcBef>
              <a:spcAft>
                <a:spcPts val="0"/>
              </a:spcAft>
              <a:buSzPts val="1600"/>
              <a:buChar char="•"/>
              <a:defRPr>
                <a:solidFill>
                  <a:srgbClr val="3A3A4A"/>
                </a:solidFill>
                <a:latin typeface="Calibri"/>
                <a:ea typeface="Calibri"/>
                <a:cs typeface="Calibri"/>
                <a:sym typeface="Calibri"/>
              </a:defRPr>
            </a:lvl4pPr>
            <a:lvl5pPr marL="2286000" lvl="4" indent="-317500" algn="l">
              <a:lnSpc>
                <a:spcPct val="90000"/>
              </a:lnSpc>
              <a:spcBef>
                <a:spcPts val="280"/>
              </a:spcBef>
              <a:spcAft>
                <a:spcPts val="0"/>
              </a:spcAft>
              <a:buSzPts val="1400"/>
              <a:buChar char="•"/>
              <a:defRPr>
                <a:solidFill>
                  <a:srgbClr val="3A3A4A"/>
                </a:solidFill>
                <a:latin typeface="Calibri"/>
                <a:ea typeface="Calibri"/>
                <a:cs typeface="Calibri"/>
                <a:sym typeface="Calibri"/>
              </a:defRPr>
            </a:lvl5pPr>
            <a:lvl6pPr marL="2743200" lvl="5" indent="-342900" algn="l">
              <a:lnSpc>
                <a:spcPct val="90000"/>
              </a:lnSpc>
              <a:spcBef>
                <a:spcPts val="360"/>
              </a:spcBef>
              <a:spcAft>
                <a:spcPts val="0"/>
              </a:spcAft>
              <a:buSzPts val="1800"/>
              <a:buChar char="•"/>
              <a:defRPr/>
            </a:lvl6pPr>
            <a:lvl7pPr marL="3200400" lvl="6" indent="-342900" algn="l">
              <a:lnSpc>
                <a:spcPct val="90000"/>
              </a:lnSpc>
              <a:spcBef>
                <a:spcPts val="360"/>
              </a:spcBef>
              <a:spcAft>
                <a:spcPts val="0"/>
              </a:spcAft>
              <a:buSzPts val="1800"/>
              <a:buChar char="•"/>
              <a:defRPr/>
            </a:lvl7pPr>
            <a:lvl8pPr marL="3657600" lvl="7" indent="-342900" algn="l">
              <a:lnSpc>
                <a:spcPct val="90000"/>
              </a:lnSpc>
              <a:spcBef>
                <a:spcPts val="360"/>
              </a:spcBef>
              <a:spcAft>
                <a:spcPts val="0"/>
              </a:spcAft>
              <a:buSzPts val="1800"/>
              <a:buChar char="•"/>
              <a:defRPr/>
            </a:lvl8pPr>
            <a:lvl9pPr marL="4114800" lvl="8" indent="-342900" algn="l">
              <a:lnSpc>
                <a:spcPct val="90000"/>
              </a:lnSpc>
              <a:spcBef>
                <a:spcPts val="360"/>
              </a:spcBef>
              <a:spcAft>
                <a:spcPts val="0"/>
              </a:spcAft>
              <a:buSzPts val="1800"/>
              <a:buChar char="•"/>
              <a:defRPr/>
            </a:lvl9pPr>
          </a:lstStyle>
          <a:p>
            <a:endParaRPr/>
          </a:p>
        </p:txBody>
      </p:sp>
      <p:sp>
        <p:nvSpPr>
          <p:cNvPr id="160" name="Google Shape;160;p39"/>
          <p:cNvSpPr txBox="1">
            <a:spLocks noGrp="1"/>
          </p:cNvSpPr>
          <p:nvPr>
            <p:ph type="sldNum" idx="12"/>
          </p:nvPr>
        </p:nvSpPr>
        <p:spPr>
          <a:xfrm>
            <a:off x="8532440" y="4778096"/>
            <a:ext cx="490800" cy="2469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pic>
        <p:nvPicPr>
          <p:cNvPr id="161" name="Google Shape;161;p39"/>
          <p:cNvPicPr preferRelativeResize="0"/>
          <p:nvPr/>
        </p:nvPicPr>
        <p:blipFill rotWithShape="1">
          <a:blip r:embed="rId3">
            <a:alphaModFix/>
          </a:blip>
          <a:srcRect/>
          <a:stretch/>
        </p:blipFill>
        <p:spPr>
          <a:xfrm>
            <a:off x="0" y="674100"/>
            <a:ext cx="9144000" cy="20574"/>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mp; Subtitle">
  <p:cSld name="TITLE_1">
    <p:spTree>
      <p:nvGrpSpPr>
        <p:cNvPr id="1" name="Shape 162"/>
        <p:cNvGrpSpPr/>
        <p:nvPr/>
      </p:nvGrpSpPr>
      <p:grpSpPr>
        <a:xfrm>
          <a:off x="0" y="0"/>
          <a:ext cx="0" cy="0"/>
          <a:chOff x="0" y="0"/>
          <a:chExt cx="0" cy="0"/>
        </a:xfrm>
      </p:grpSpPr>
      <p:sp>
        <p:nvSpPr>
          <p:cNvPr id="163" name="Google Shape;163;p40"/>
          <p:cNvSpPr txBox="1">
            <a:spLocks noGrp="1"/>
          </p:cNvSpPr>
          <p:nvPr>
            <p:ph type="title"/>
          </p:nvPr>
        </p:nvSpPr>
        <p:spPr>
          <a:xfrm>
            <a:off x="666750" y="862013"/>
            <a:ext cx="7810500" cy="1743000"/>
          </a:xfrm>
          <a:prstGeom prst="rect">
            <a:avLst/>
          </a:prstGeom>
          <a:noFill/>
          <a:ln>
            <a:noFill/>
          </a:ln>
        </p:spPr>
        <p:txBody>
          <a:bodyPr spcFirstLastPara="1" wrap="square" lIns="38100" tIns="38100" rIns="38100" bIns="38100" anchor="b" anchorCtr="0">
            <a:noAutofit/>
          </a:bodyPr>
          <a:lstStyle>
            <a:lvl1pPr lvl="0" algn="ctr">
              <a:lnSpc>
                <a:spcPct val="100000"/>
              </a:lnSpc>
              <a:spcBef>
                <a:spcPts val="0"/>
              </a:spcBef>
              <a:spcAft>
                <a:spcPts val="0"/>
              </a:spcAft>
              <a:buClr>
                <a:srgbClr val="000000"/>
              </a:buClr>
              <a:buSzPts val="1400"/>
              <a:buNone/>
              <a:defRPr/>
            </a:lvl1pPr>
            <a:lvl2pPr lvl="1" algn="ctr">
              <a:lnSpc>
                <a:spcPct val="100000"/>
              </a:lnSpc>
              <a:spcBef>
                <a:spcPts val="0"/>
              </a:spcBef>
              <a:spcAft>
                <a:spcPts val="0"/>
              </a:spcAft>
              <a:buClr>
                <a:srgbClr val="000000"/>
              </a:buClr>
              <a:buSzPts val="1400"/>
              <a:buNone/>
              <a:defRPr/>
            </a:lvl2pPr>
            <a:lvl3pPr lvl="2" algn="ctr">
              <a:lnSpc>
                <a:spcPct val="100000"/>
              </a:lnSpc>
              <a:spcBef>
                <a:spcPts val="0"/>
              </a:spcBef>
              <a:spcAft>
                <a:spcPts val="0"/>
              </a:spcAft>
              <a:buClr>
                <a:srgbClr val="000000"/>
              </a:buClr>
              <a:buSzPts val="1400"/>
              <a:buNone/>
              <a:defRPr/>
            </a:lvl3pPr>
            <a:lvl4pPr lvl="3" algn="ctr">
              <a:lnSpc>
                <a:spcPct val="100000"/>
              </a:lnSpc>
              <a:spcBef>
                <a:spcPts val="0"/>
              </a:spcBef>
              <a:spcAft>
                <a:spcPts val="0"/>
              </a:spcAft>
              <a:buClr>
                <a:srgbClr val="000000"/>
              </a:buClr>
              <a:buSzPts val="1400"/>
              <a:buNone/>
              <a:defRPr/>
            </a:lvl4pPr>
            <a:lvl5pPr lvl="4" algn="ctr">
              <a:lnSpc>
                <a:spcPct val="100000"/>
              </a:lnSpc>
              <a:spcBef>
                <a:spcPts val="0"/>
              </a:spcBef>
              <a:spcAft>
                <a:spcPts val="0"/>
              </a:spcAft>
              <a:buClr>
                <a:srgbClr val="000000"/>
              </a:buClr>
              <a:buSzPts val="1400"/>
              <a:buNone/>
              <a:defRPr/>
            </a:lvl5pPr>
            <a:lvl6pPr lvl="5" algn="ctr">
              <a:lnSpc>
                <a:spcPct val="100000"/>
              </a:lnSpc>
              <a:spcBef>
                <a:spcPts val="0"/>
              </a:spcBef>
              <a:spcAft>
                <a:spcPts val="0"/>
              </a:spcAft>
              <a:buClr>
                <a:srgbClr val="000000"/>
              </a:buClr>
              <a:buSzPts val="1400"/>
              <a:buNone/>
              <a:defRPr/>
            </a:lvl6pPr>
            <a:lvl7pPr lvl="6" algn="ctr">
              <a:lnSpc>
                <a:spcPct val="100000"/>
              </a:lnSpc>
              <a:spcBef>
                <a:spcPts val="0"/>
              </a:spcBef>
              <a:spcAft>
                <a:spcPts val="0"/>
              </a:spcAft>
              <a:buClr>
                <a:srgbClr val="000000"/>
              </a:buClr>
              <a:buSzPts val="1400"/>
              <a:buNone/>
              <a:defRPr/>
            </a:lvl7pPr>
            <a:lvl8pPr lvl="7" algn="ctr">
              <a:lnSpc>
                <a:spcPct val="100000"/>
              </a:lnSpc>
              <a:spcBef>
                <a:spcPts val="0"/>
              </a:spcBef>
              <a:spcAft>
                <a:spcPts val="0"/>
              </a:spcAft>
              <a:buClr>
                <a:srgbClr val="000000"/>
              </a:buClr>
              <a:buSzPts val="1400"/>
              <a:buNone/>
              <a:defRPr/>
            </a:lvl8pPr>
            <a:lvl9pPr lvl="8" algn="ctr">
              <a:lnSpc>
                <a:spcPct val="100000"/>
              </a:lnSpc>
              <a:spcBef>
                <a:spcPts val="0"/>
              </a:spcBef>
              <a:spcAft>
                <a:spcPts val="0"/>
              </a:spcAft>
              <a:buClr>
                <a:srgbClr val="000000"/>
              </a:buClr>
              <a:buSzPts val="1400"/>
              <a:buNone/>
              <a:defRPr/>
            </a:lvl9pPr>
          </a:lstStyle>
          <a:p>
            <a:endParaRPr/>
          </a:p>
        </p:txBody>
      </p:sp>
      <p:sp>
        <p:nvSpPr>
          <p:cNvPr id="164" name="Google Shape;164;p40"/>
          <p:cNvSpPr txBox="1">
            <a:spLocks noGrp="1"/>
          </p:cNvSpPr>
          <p:nvPr>
            <p:ph type="body" idx="1"/>
          </p:nvPr>
        </p:nvSpPr>
        <p:spPr>
          <a:xfrm>
            <a:off x="666750" y="2652713"/>
            <a:ext cx="7810500" cy="595200"/>
          </a:xfrm>
          <a:prstGeom prst="rect">
            <a:avLst/>
          </a:prstGeom>
          <a:noFill/>
          <a:ln>
            <a:noFill/>
          </a:ln>
        </p:spPr>
        <p:txBody>
          <a:bodyPr spcFirstLastPara="1" wrap="square" lIns="38100" tIns="38100" rIns="38100" bIns="38100" anchor="t" anchorCtr="0">
            <a:noAutofit/>
          </a:bodyPr>
          <a:lstStyle>
            <a:lvl1pPr marL="457200" lvl="0" indent="-228600" algn="ctr">
              <a:lnSpc>
                <a:spcPct val="100000"/>
              </a:lnSpc>
              <a:spcBef>
                <a:spcPts val="0"/>
              </a:spcBef>
              <a:spcAft>
                <a:spcPts val="0"/>
              </a:spcAft>
              <a:buClr>
                <a:srgbClr val="000000"/>
              </a:buClr>
              <a:buSzPts val="2000"/>
              <a:buFont typeface="Helvetica Neue"/>
              <a:buNone/>
              <a:defRPr sz="2000"/>
            </a:lvl1pPr>
            <a:lvl2pPr marL="914400" lvl="1" indent="-228600" algn="ctr">
              <a:lnSpc>
                <a:spcPct val="100000"/>
              </a:lnSpc>
              <a:spcBef>
                <a:spcPts val="0"/>
              </a:spcBef>
              <a:spcAft>
                <a:spcPts val="0"/>
              </a:spcAft>
              <a:buClr>
                <a:srgbClr val="000000"/>
              </a:buClr>
              <a:buSzPts val="2000"/>
              <a:buFont typeface="Helvetica Neue"/>
              <a:buNone/>
              <a:defRPr sz="2000"/>
            </a:lvl2pPr>
            <a:lvl3pPr marL="1371600" lvl="2" indent="-228600" algn="ctr">
              <a:lnSpc>
                <a:spcPct val="100000"/>
              </a:lnSpc>
              <a:spcBef>
                <a:spcPts val="0"/>
              </a:spcBef>
              <a:spcAft>
                <a:spcPts val="0"/>
              </a:spcAft>
              <a:buClr>
                <a:srgbClr val="000000"/>
              </a:buClr>
              <a:buSzPts val="2000"/>
              <a:buFont typeface="Helvetica Neue"/>
              <a:buNone/>
              <a:defRPr sz="2000"/>
            </a:lvl3pPr>
            <a:lvl4pPr marL="1828800" lvl="3" indent="-228600" algn="ctr">
              <a:lnSpc>
                <a:spcPct val="100000"/>
              </a:lnSpc>
              <a:spcBef>
                <a:spcPts val="0"/>
              </a:spcBef>
              <a:spcAft>
                <a:spcPts val="0"/>
              </a:spcAft>
              <a:buClr>
                <a:srgbClr val="000000"/>
              </a:buClr>
              <a:buSzPts val="2000"/>
              <a:buFont typeface="Helvetica Neue"/>
              <a:buNone/>
              <a:defRPr sz="2000"/>
            </a:lvl4pPr>
            <a:lvl5pPr marL="2286000" lvl="4" indent="-228600" algn="ctr">
              <a:lnSpc>
                <a:spcPct val="100000"/>
              </a:lnSpc>
              <a:spcBef>
                <a:spcPts val="0"/>
              </a:spcBef>
              <a:spcAft>
                <a:spcPts val="0"/>
              </a:spcAft>
              <a:buClr>
                <a:srgbClr val="000000"/>
              </a:buClr>
              <a:buSzPts val="2000"/>
              <a:buFont typeface="Helvetica Neue"/>
              <a:buNone/>
              <a:defRPr sz="2000"/>
            </a:lvl5pPr>
            <a:lvl6pPr marL="2743200" lvl="5" indent="-336550" algn="l">
              <a:lnSpc>
                <a:spcPct val="100000"/>
              </a:lnSpc>
              <a:spcBef>
                <a:spcPts val="2200"/>
              </a:spcBef>
              <a:spcAft>
                <a:spcPts val="0"/>
              </a:spcAft>
              <a:buClr>
                <a:srgbClr val="000000"/>
              </a:buClr>
              <a:buSzPts val="1700"/>
              <a:buChar char="•"/>
              <a:defRPr/>
            </a:lvl6pPr>
            <a:lvl7pPr marL="3200400" lvl="6" indent="-336550" algn="l">
              <a:lnSpc>
                <a:spcPct val="100000"/>
              </a:lnSpc>
              <a:spcBef>
                <a:spcPts val="2200"/>
              </a:spcBef>
              <a:spcAft>
                <a:spcPts val="0"/>
              </a:spcAft>
              <a:buClr>
                <a:srgbClr val="000000"/>
              </a:buClr>
              <a:buSzPts val="1700"/>
              <a:buChar char="•"/>
              <a:defRPr/>
            </a:lvl7pPr>
            <a:lvl8pPr marL="3657600" lvl="7" indent="-336550" algn="l">
              <a:lnSpc>
                <a:spcPct val="100000"/>
              </a:lnSpc>
              <a:spcBef>
                <a:spcPts val="2200"/>
              </a:spcBef>
              <a:spcAft>
                <a:spcPts val="0"/>
              </a:spcAft>
              <a:buClr>
                <a:srgbClr val="000000"/>
              </a:buClr>
              <a:buSzPts val="1700"/>
              <a:buChar char="•"/>
              <a:defRPr/>
            </a:lvl8pPr>
            <a:lvl9pPr marL="4114800" lvl="8" indent="-336550" algn="l">
              <a:lnSpc>
                <a:spcPct val="100000"/>
              </a:lnSpc>
              <a:spcBef>
                <a:spcPts val="2200"/>
              </a:spcBef>
              <a:spcAft>
                <a:spcPts val="0"/>
              </a:spcAft>
              <a:buClr>
                <a:srgbClr val="000000"/>
              </a:buClr>
              <a:buSzPts val="1700"/>
              <a:buChar char="•"/>
              <a:defRPr/>
            </a:lvl9pPr>
          </a:lstStyle>
          <a:p>
            <a:endParaRPr/>
          </a:p>
        </p:txBody>
      </p:sp>
      <p:sp>
        <p:nvSpPr>
          <p:cNvPr id="165" name="Google Shape;165;p40"/>
          <p:cNvSpPr txBox="1">
            <a:spLocks noGrp="1"/>
          </p:cNvSpPr>
          <p:nvPr>
            <p:ph type="sldNum" idx="12"/>
          </p:nvPr>
        </p:nvSpPr>
        <p:spPr>
          <a:xfrm>
            <a:off x="4484637" y="4905375"/>
            <a:ext cx="222300" cy="215400"/>
          </a:xfrm>
          <a:prstGeom prst="rect">
            <a:avLst/>
          </a:prstGeom>
          <a:noFill/>
          <a:ln>
            <a:noFill/>
          </a:ln>
        </p:spPr>
        <p:txBody>
          <a:bodyPr spcFirstLastPara="1" wrap="square" lIns="38100" tIns="38100" rIns="38100" bIns="38100" anchor="t" anchorCtr="0">
            <a:noAutofit/>
          </a:bodyPr>
          <a:lstStyle>
            <a:lvl1pPr marL="0" marR="0" lvl="0"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l" rtl="0">
              <a:lnSpc>
                <a:spcPct val="100000"/>
              </a:lnSpc>
              <a:spcBef>
                <a:spcPts val="0"/>
              </a:spcBef>
              <a:spcAft>
                <a:spcPts val="0"/>
              </a:spcAft>
              <a:buClr>
                <a:srgbClr val="000000"/>
              </a:buClr>
              <a:buSzPts val="900"/>
              <a:buFont typeface="Arial"/>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l" rtl="0">
              <a:spcBef>
                <a:spcPts val="0"/>
              </a:spcBef>
              <a:spcAft>
                <a:spcPts val="0"/>
              </a:spcAft>
              <a:buNone/>
            </a:pPr>
            <a:fld id="{00000000-1234-1234-1234-123412341234}" type="slidenum">
              <a:rPr lang="en"/>
              <a:t>‹#›</a:t>
            </a:fld>
            <a:endParaRPr sz="1400">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Content 1 1">
  <p:cSld name="Title and Content">
    <p:spTree>
      <p:nvGrpSpPr>
        <p:cNvPr id="1" name="Shape 166"/>
        <p:cNvGrpSpPr/>
        <p:nvPr/>
      </p:nvGrpSpPr>
      <p:grpSpPr>
        <a:xfrm>
          <a:off x="0" y="0"/>
          <a:ext cx="0" cy="0"/>
          <a:chOff x="0" y="0"/>
          <a:chExt cx="0" cy="0"/>
        </a:xfrm>
      </p:grpSpPr>
      <p:cxnSp>
        <p:nvCxnSpPr>
          <p:cNvPr id="167" name="Google Shape;167;p41"/>
          <p:cNvCxnSpPr/>
          <p:nvPr/>
        </p:nvCxnSpPr>
        <p:spPr>
          <a:xfrm>
            <a:off x="0" y="4623978"/>
            <a:ext cx="9144000" cy="0"/>
          </a:xfrm>
          <a:prstGeom prst="straightConnector1">
            <a:avLst/>
          </a:prstGeom>
          <a:noFill/>
          <a:ln w="19050" cap="flat" cmpd="sng">
            <a:solidFill>
              <a:srgbClr val="EC008C"/>
            </a:solidFill>
            <a:prstDash val="solid"/>
            <a:round/>
            <a:headEnd type="none" w="sm" len="sm"/>
            <a:tailEnd type="none" w="sm" len="sm"/>
          </a:ln>
        </p:spPr>
      </p:cxnSp>
      <p:pic>
        <p:nvPicPr>
          <p:cNvPr id="168" name="Google Shape;168;p41" descr="C:\Users\thattepr1\Downloads\Vector_HORZ_CMYK (1).jpg"/>
          <p:cNvPicPr preferRelativeResize="0"/>
          <p:nvPr/>
        </p:nvPicPr>
        <p:blipFill rotWithShape="1">
          <a:blip r:embed="rId2">
            <a:alphaModFix/>
          </a:blip>
          <a:srcRect/>
          <a:stretch/>
        </p:blipFill>
        <p:spPr>
          <a:xfrm>
            <a:off x="-3" y="4659579"/>
            <a:ext cx="1700810" cy="483921"/>
          </a:xfrm>
          <a:prstGeom prst="rect">
            <a:avLst/>
          </a:prstGeom>
          <a:noFill/>
          <a:ln>
            <a:noFill/>
          </a:ln>
        </p:spPr>
      </p:pic>
      <p:sp>
        <p:nvSpPr>
          <p:cNvPr id="169" name="Google Shape;169;p41"/>
          <p:cNvSpPr txBox="1">
            <a:spLocks noGrp="1"/>
          </p:cNvSpPr>
          <p:nvPr>
            <p:ph type="title"/>
          </p:nvPr>
        </p:nvSpPr>
        <p:spPr>
          <a:xfrm>
            <a:off x="179512" y="87474"/>
            <a:ext cx="8784900" cy="6123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000"/>
              <a:buFont typeface="Calibri"/>
              <a:buNone/>
              <a:defRPr>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0" name="Google Shape;170;p41"/>
          <p:cNvSpPr txBox="1">
            <a:spLocks noGrp="1"/>
          </p:cNvSpPr>
          <p:nvPr>
            <p:ph type="body" idx="1"/>
          </p:nvPr>
        </p:nvSpPr>
        <p:spPr>
          <a:xfrm>
            <a:off x="179512" y="885700"/>
            <a:ext cx="8784900" cy="3618600"/>
          </a:xfrm>
          <a:prstGeom prst="rect">
            <a:avLst/>
          </a:prstGeom>
          <a:solidFill>
            <a:schemeClr val="lt1"/>
          </a:solidFill>
          <a:ln>
            <a:noFill/>
          </a:ln>
        </p:spPr>
        <p:txBody>
          <a:bodyPr spcFirstLastPara="1" wrap="square" lIns="91425" tIns="45700" rIns="91425" bIns="45700" anchor="t" anchorCtr="0">
            <a:noAutofit/>
          </a:bodyPr>
          <a:lstStyle>
            <a:lvl1pPr marL="457200" lvl="0" indent="-228600" algn="l">
              <a:lnSpc>
                <a:spcPct val="100000"/>
              </a:lnSpc>
              <a:spcBef>
                <a:spcPts val="480"/>
              </a:spcBef>
              <a:spcAft>
                <a:spcPts val="0"/>
              </a:spcAft>
              <a:buClr>
                <a:srgbClr val="A076B4"/>
              </a:buClr>
              <a:buSzPts val="2040"/>
              <a:buFont typeface="Noto Sans Symbols"/>
              <a:buNone/>
              <a:defRPr>
                <a:solidFill>
                  <a:srgbClr val="3A3A4A"/>
                </a:solidFill>
                <a:latin typeface="Calibri"/>
                <a:ea typeface="Calibri"/>
                <a:cs typeface="Calibri"/>
                <a:sym typeface="Calibri"/>
              </a:defRPr>
            </a:lvl1pPr>
            <a:lvl2pPr marL="914400" lvl="1" indent="-336550" algn="l">
              <a:lnSpc>
                <a:spcPct val="90000"/>
              </a:lnSpc>
              <a:spcBef>
                <a:spcPts val="1200"/>
              </a:spcBef>
              <a:spcAft>
                <a:spcPts val="0"/>
              </a:spcAft>
              <a:buClr>
                <a:srgbClr val="FCAF17"/>
              </a:buClr>
              <a:buSzPts val="1700"/>
              <a:buFont typeface="Calibri"/>
              <a:buChar char="‒"/>
              <a:defRPr>
                <a:solidFill>
                  <a:srgbClr val="3A3A4A"/>
                </a:solidFill>
                <a:latin typeface="Calibri"/>
                <a:ea typeface="Calibri"/>
                <a:cs typeface="Calibri"/>
                <a:sym typeface="Calibri"/>
              </a:defRPr>
            </a:lvl2pPr>
            <a:lvl3pPr marL="1371600" lvl="2" indent="-331469" algn="l">
              <a:lnSpc>
                <a:spcPct val="90000"/>
              </a:lnSpc>
              <a:spcBef>
                <a:spcPts val="360"/>
              </a:spcBef>
              <a:spcAft>
                <a:spcPts val="0"/>
              </a:spcAft>
              <a:buSzPts val="1620"/>
              <a:buChar char="•"/>
              <a:defRPr>
                <a:solidFill>
                  <a:srgbClr val="3A3A4A"/>
                </a:solidFill>
                <a:latin typeface="Calibri"/>
                <a:ea typeface="Calibri"/>
                <a:cs typeface="Calibri"/>
                <a:sym typeface="Calibri"/>
              </a:defRPr>
            </a:lvl3pPr>
            <a:lvl4pPr marL="1828800" lvl="3" indent="-330200" algn="l">
              <a:lnSpc>
                <a:spcPct val="90000"/>
              </a:lnSpc>
              <a:spcBef>
                <a:spcPts val="320"/>
              </a:spcBef>
              <a:spcAft>
                <a:spcPts val="0"/>
              </a:spcAft>
              <a:buSzPts val="1600"/>
              <a:buChar char="•"/>
              <a:defRPr>
                <a:solidFill>
                  <a:srgbClr val="3A3A4A"/>
                </a:solidFill>
                <a:latin typeface="Calibri"/>
                <a:ea typeface="Calibri"/>
                <a:cs typeface="Calibri"/>
                <a:sym typeface="Calibri"/>
              </a:defRPr>
            </a:lvl4pPr>
            <a:lvl5pPr marL="2286000" lvl="4" indent="-317500" algn="l">
              <a:lnSpc>
                <a:spcPct val="90000"/>
              </a:lnSpc>
              <a:spcBef>
                <a:spcPts val="280"/>
              </a:spcBef>
              <a:spcAft>
                <a:spcPts val="0"/>
              </a:spcAft>
              <a:buSzPts val="1400"/>
              <a:buChar char="•"/>
              <a:defRPr>
                <a:solidFill>
                  <a:srgbClr val="3A3A4A"/>
                </a:solidFill>
                <a:latin typeface="Calibri"/>
                <a:ea typeface="Calibri"/>
                <a:cs typeface="Calibri"/>
                <a:sym typeface="Calibri"/>
              </a:defRPr>
            </a:lvl5pPr>
            <a:lvl6pPr marL="2743200" lvl="5" indent="-342900" algn="l">
              <a:lnSpc>
                <a:spcPct val="90000"/>
              </a:lnSpc>
              <a:spcBef>
                <a:spcPts val="360"/>
              </a:spcBef>
              <a:spcAft>
                <a:spcPts val="0"/>
              </a:spcAft>
              <a:buSzPts val="1800"/>
              <a:buChar char="•"/>
              <a:defRPr/>
            </a:lvl6pPr>
            <a:lvl7pPr marL="3200400" lvl="6" indent="-342900" algn="l">
              <a:lnSpc>
                <a:spcPct val="90000"/>
              </a:lnSpc>
              <a:spcBef>
                <a:spcPts val="360"/>
              </a:spcBef>
              <a:spcAft>
                <a:spcPts val="0"/>
              </a:spcAft>
              <a:buSzPts val="1800"/>
              <a:buChar char="•"/>
              <a:defRPr/>
            </a:lvl7pPr>
            <a:lvl8pPr marL="3657600" lvl="7" indent="-342900" algn="l">
              <a:lnSpc>
                <a:spcPct val="90000"/>
              </a:lnSpc>
              <a:spcBef>
                <a:spcPts val="360"/>
              </a:spcBef>
              <a:spcAft>
                <a:spcPts val="0"/>
              </a:spcAft>
              <a:buSzPts val="1800"/>
              <a:buChar char="•"/>
              <a:defRPr/>
            </a:lvl8pPr>
            <a:lvl9pPr marL="4114800" lvl="8" indent="-342900" algn="l">
              <a:lnSpc>
                <a:spcPct val="90000"/>
              </a:lnSpc>
              <a:spcBef>
                <a:spcPts val="360"/>
              </a:spcBef>
              <a:spcAft>
                <a:spcPts val="0"/>
              </a:spcAft>
              <a:buSzPts val="1800"/>
              <a:buChar char="•"/>
              <a:defRPr/>
            </a:lvl9pPr>
          </a:lstStyle>
          <a:p>
            <a:endParaRPr/>
          </a:p>
        </p:txBody>
      </p:sp>
      <p:sp>
        <p:nvSpPr>
          <p:cNvPr id="171" name="Google Shape;171;p41"/>
          <p:cNvSpPr txBox="1">
            <a:spLocks noGrp="1"/>
          </p:cNvSpPr>
          <p:nvPr>
            <p:ph type="sldNum" idx="12"/>
          </p:nvPr>
        </p:nvSpPr>
        <p:spPr>
          <a:xfrm>
            <a:off x="8532440" y="4778096"/>
            <a:ext cx="490800" cy="2469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200"/>
              <a:buFont typeface="Arial"/>
              <a:buNone/>
              <a:defRPr sz="1200" b="0" i="0" u="none" strike="noStrike" cap="none">
                <a:solidFill>
                  <a:srgbClr val="00206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2"/>
        <p:cNvGrpSpPr/>
        <p:nvPr/>
      </p:nvGrpSpPr>
      <p:grpSpPr>
        <a:xfrm>
          <a:off x="0" y="0"/>
          <a:ext cx="0" cy="0"/>
          <a:chOff x="0" y="0"/>
          <a:chExt cx="0" cy="0"/>
        </a:xfrm>
      </p:grpSpPr>
      <p:sp>
        <p:nvSpPr>
          <p:cNvPr id="173" name="Google Shape;173;p42"/>
          <p:cNvSpPr txBox="1">
            <a:spLocks noGrp="1"/>
          </p:cNvSpPr>
          <p:nvPr>
            <p:ph type="title"/>
          </p:nvPr>
        </p:nvSpPr>
        <p:spPr>
          <a:xfrm>
            <a:off x="311700" y="445025"/>
            <a:ext cx="8520600" cy="5727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SzPts val="33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4" name="Google Shape;174;p42"/>
          <p:cNvSpPr txBox="1">
            <a:spLocks noGrp="1"/>
          </p:cNvSpPr>
          <p:nvPr>
            <p:ph type="body" idx="1"/>
          </p:nvPr>
        </p:nvSpPr>
        <p:spPr>
          <a:xfrm>
            <a:off x="311700" y="1152475"/>
            <a:ext cx="8520600" cy="3416400"/>
          </a:xfrm>
          <a:prstGeom prst="rect">
            <a:avLst/>
          </a:prstGeom>
          <a:noFill/>
          <a:ln>
            <a:noFill/>
          </a:ln>
        </p:spPr>
        <p:txBody>
          <a:bodyPr spcFirstLastPara="1" wrap="square" lIns="68575" tIns="34275" rIns="68575" bIns="34275" anchor="t" anchorCtr="0">
            <a:noAutofit/>
          </a:bodyPr>
          <a:lstStyle>
            <a:lvl1pPr marL="457200" lvl="0" indent="-361950" algn="l">
              <a:lnSpc>
                <a:spcPct val="90000"/>
              </a:lnSpc>
              <a:spcBef>
                <a:spcPts val="800"/>
              </a:spcBef>
              <a:spcAft>
                <a:spcPts val="0"/>
              </a:spcAft>
              <a:buSzPts val="2100"/>
              <a:buChar char="•"/>
              <a:defRPr/>
            </a:lvl1pPr>
            <a:lvl2pPr marL="914400" lvl="1" indent="-342900" algn="l">
              <a:lnSpc>
                <a:spcPct val="90000"/>
              </a:lnSpc>
              <a:spcBef>
                <a:spcPts val="400"/>
              </a:spcBef>
              <a:spcAft>
                <a:spcPts val="0"/>
              </a:spcAft>
              <a:buSzPts val="1800"/>
              <a:buChar char="•"/>
              <a:defRPr/>
            </a:lvl2pPr>
            <a:lvl3pPr marL="1371600" lvl="2" indent="-323850" algn="l">
              <a:lnSpc>
                <a:spcPct val="90000"/>
              </a:lnSpc>
              <a:spcBef>
                <a:spcPts val="400"/>
              </a:spcBef>
              <a:spcAft>
                <a:spcPts val="0"/>
              </a:spcAft>
              <a:buSzPts val="1500"/>
              <a:buChar char="•"/>
              <a:defRPr/>
            </a:lvl3pPr>
            <a:lvl4pPr marL="1828800" lvl="3" indent="-317500" algn="l">
              <a:lnSpc>
                <a:spcPct val="90000"/>
              </a:lnSpc>
              <a:spcBef>
                <a:spcPts val="400"/>
              </a:spcBef>
              <a:spcAft>
                <a:spcPts val="0"/>
              </a:spcAft>
              <a:buSzPts val="1400"/>
              <a:buChar char="•"/>
              <a:defRPr/>
            </a:lvl4pPr>
            <a:lvl5pPr marL="2286000" lvl="4" indent="-317500" algn="l">
              <a:lnSpc>
                <a:spcPct val="90000"/>
              </a:lnSpc>
              <a:spcBef>
                <a:spcPts val="400"/>
              </a:spcBef>
              <a:spcAft>
                <a:spcPts val="0"/>
              </a:spcAft>
              <a:buSzPts val="1400"/>
              <a:buChar char="•"/>
              <a:defRPr/>
            </a:lvl5pPr>
            <a:lvl6pPr marL="2743200" lvl="5" indent="-317500" algn="l">
              <a:lnSpc>
                <a:spcPct val="90000"/>
              </a:lnSpc>
              <a:spcBef>
                <a:spcPts val="400"/>
              </a:spcBef>
              <a:spcAft>
                <a:spcPts val="0"/>
              </a:spcAft>
              <a:buSzPts val="1400"/>
              <a:buChar char="•"/>
              <a:defRPr/>
            </a:lvl6pPr>
            <a:lvl7pPr marL="3200400" lvl="6" indent="-317500" algn="l">
              <a:lnSpc>
                <a:spcPct val="90000"/>
              </a:lnSpc>
              <a:spcBef>
                <a:spcPts val="400"/>
              </a:spcBef>
              <a:spcAft>
                <a:spcPts val="0"/>
              </a:spcAft>
              <a:buSzPts val="1400"/>
              <a:buChar char="•"/>
              <a:defRPr/>
            </a:lvl7pPr>
            <a:lvl8pPr marL="3657600" lvl="7" indent="-317500" algn="l">
              <a:lnSpc>
                <a:spcPct val="90000"/>
              </a:lnSpc>
              <a:spcBef>
                <a:spcPts val="400"/>
              </a:spcBef>
              <a:spcAft>
                <a:spcPts val="0"/>
              </a:spcAft>
              <a:buSzPts val="1400"/>
              <a:buChar char="•"/>
              <a:defRPr/>
            </a:lvl8pPr>
            <a:lvl9pPr marL="4114800" lvl="8" indent="-317500" algn="l">
              <a:lnSpc>
                <a:spcPct val="90000"/>
              </a:lnSpc>
              <a:spcBef>
                <a:spcPts val="400"/>
              </a:spcBef>
              <a:spcAft>
                <a:spcPts val="0"/>
              </a:spcAft>
              <a:buSzPts val="1400"/>
              <a:buChar char="•"/>
              <a:defRPr/>
            </a:lvl9pPr>
          </a:lstStyle>
          <a:p>
            <a:endParaRPr/>
          </a:p>
        </p:txBody>
      </p:sp>
      <p:sp>
        <p:nvSpPr>
          <p:cNvPr id="175" name="Google Shape;175;p42"/>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Autofit/>
          </a:bodyPr>
          <a:lstStyle>
            <a:lvl1pPr marL="0" marR="0" lvl="0" indent="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100"/>
              <a:buFont typeface="Arial"/>
              <a:buNone/>
              <a:defRPr sz="11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20"/>
          <p:cNvSpPr txBox="1">
            <a:spLocks noGrp="1"/>
          </p:cNvSpPr>
          <p:nvPr>
            <p:ph type="title"/>
          </p:nvPr>
        </p:nvSpPr>
        <p:spPr>
          <a:xfrm>
            <a:off x="623888" y="511594"/>
            <a:ext cx="7886700" cy="21396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Arial"/>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8" name="Google Shape;28;p20"/>
          <p:cNvSpPr txBox="1">
            <a:spLocks noGrp="1"/>
          </p:cNvSpPr>
          <p:nvPr>
            <p:ph type="body" idx="1"/>
          </p:nvPr>
        </p:nvSpPr>
        <p:spPr>
          <a:xfrm>
            <a:off x="623888" y="2671388"/>
            <a:ext cx="7886700" cy="11253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A8A8A"/>
              </a:buClr>
              <a:buSzPts val="1800"/>
              <a:buNone/>
              <a:defRPr sz="1800">
                <a:solidFill>
                  <a:srgbClr val="8A8A8A"/>
                </a:solidFill>
                <a:latin typeface="Arial"/>
                <a:ea typeface="Arial"/>
                <a:cs typeface="Arial"/>
                <a:sym typeface="Arial"/>
              </a:defRPr>
            </a:lvl1pPr>
            <a:lvl2pPr marL="914400" lvl="1" indent="-228600" algn="l">
              <a:lnSpc>
                <a:spcPct val="90000"/>
              </a:lnSpc>
              <a:spcBef>
                <a:spcPts val="400"/>
              </a:spcBef>
              <a:spcAft>
                <a:spcPts val="0"/>
              </a:spcAft>
              <a:buClr>
                <a:srgbClr val="8A8A8A"/>
              </a:buClr>
              <a:buSzPts val="1500"/>
              <a:buNone/>
              <a:defRPr sz="1500">
                <a:solidFill>
                  <a:srgbClr val="8A8A8A"/>
                </a:solidFill>
              </a:defRPr>
            </a:lvl2pPr>
            <a:lvl3pPr marL="1371600" lvl="2" indent="-228600" algn="l">
              <a:lnSpc>
                <a:spcPct val="90000"/>
              </a:lnSpc>
              <a:spcBef>
                <a:spcPts val="400"/>
              </a:spcBef>
              <a:spcAft>
                <a:spcPts val="0"/>
              </a:spcAft>
              <a:buClr>
                <a:srgbClr val="8A8A8A"/>
              </a:buClr>
              <a:buSzPts val="1400"/>
              <a:buNone/>
              <a:defRPr sz="1400">
                <a:solidFill>
                  <a:srgbClr val="8A8A8A"/>
                </a:solidFill>
              </a:defRPr>
            </a:lvl3pPr>
            <a:lvl4pPr marL="1828800" lvl="3" indent="-228600" algn="l">
              <a:lnSpc>
                <a:spcPct val="90000"/>
              </a:lnSpc>
              <a:spcBef>
                <a:spcPts val="400"/>
              </a:spcBef>
              <a:spcAft>
                <a:spcPts val="0"/>
              </a:spcAft>
              <a:buClr>
                <a:srgbClr val="8A8A8A"/>
              </a:buClr>
              <a:buSzPts val="1200"/>
              <a:buNone/>
              <a:defRPr sz="1200">
                <a:solidFill>
                  <a:srgbClr val="8A8A8A"/>
                </a:solidFill>
              </a:defRPr>
            </a:lvl4pPr>
            <a:lvl5pPr marL="2286000" lvl="4" indent="-228600" algn="l">
              <a:lnSpc>
                <a:spcPct val="90000"/>
              </a:lnSpc>
              <a:spcBef>
                <a:spcPts val="400"/>
              </a:spcBef>
              <a:spcAft>
                <a:spcPts val="0"/>
              </a:spcAft>
              <a:buClr>
                <a:srgbClr val="8A8A8A"/>
              </a:buClr>
              <a:buSzPts val="1200"/>
              <a:buNone/>
              <a:defRPr sz="1200">
                <a:solidFill>
                  <a:srgbClr val="8A8A8A"/>
                </a:solidFill>
              </a:defRPr>
            </a:lvl5pPr>
            <a:lvl6pPr marL="2743200" lvl="5" indent="-228600" algn="l">
              <a:lnSpc>
                <a:spcPct val="90000"/>
              </a:lnSpc>
              <a:spcBef>
                <a:spcPts val="400"/>
              </a:spcBef>
              <a:spcAft>
                <a:spcPts val="0"/>
              </a:spcAft>
              <a:buClr>
                <a:srgbClr val="8A8A8A"/>
              </a:buClr>
              <a:buSzPts val="1200"/>
              <a:buNone/>
              <a:defRPr sz="1200">
                <a:solidFill>
                  <a:srgbClr val="8A8A8A"/>
                </a:solidFill>
              </a:defRPr>
            </a:lvl6pPr>
            <a:lvl7pPr marL="3200400" lvl="6" indent="-228600" algn="l">
              <a:lnSpc>
                <a:spcPct val="90000"/>
              </a:lnSpc>
              <a:spcBef>
                <a:spcPts val="400"/>
              </a:spcBef>
              <a:spcAft>
                <a:spcPts val="0"/>
              </a:spcAft>
              <a:buClr>
                <a:srgbClr val="8A8A8A"/>
              </a:buClr>
              <a:buSzPts val="1200"/>
              <a:buNone/>
              <a:defRPr sz="1200">
                <a:solidFill>
                  <a:srgbClr val="8A8A8A"/>
                </a:solidFill>
              </a:defRPr>
            </a:lvl7pPr>
            <a:lvl8pPr marL="3657600" lvl="7" indent="-228600" algn="l">
              <a:lnSpc>
                <a:spcPct val="90000"/>
              </a:lnSpc>
              <a:spcBef>
                <a:spcPts val="400"/>
              </a:spcBef>
              <a:spcAft>
                <a:spcPts val="0"/>
              </a:spcAft>
              <a:buClr>
                <a:srgbClr val="8A8A8A"/>
              </a:buClr>
              <a:buSzPts val="1200"/>
              <a:buNone/>
              <a:defRPr sz="1200">
                <a:solidFill>
                  <a:srgbClr val="8A8A8A"/>
                </a:solidFill>
              </a:defRPr>
            </a:lvl8pPr>
            <a:lvl9pPr marL="4114800" lvl="8" indent="-228600" algn="l">
              <a:lnSpc>
                <a:spcPct val="90000"/>
              </a:lnSpc>
              <a:spcBef>
                <a:spcPts val="400"/>
              </a:spcBef>
              <a:spcAft>
                <a:spcPts val="0"/>
              </a:spcAft>
              <a:buClr>
                <a:srgbClr val="8A8A8A"/>
              </a:buClr>
              <a:buSzPts val="1200"/>
              <a:buNone/>
              <a:defRPr sz="1200">
                <a:solidFill>
                  <a:srgbClr val="8A8A8A"/>
                </a:solidFill>
              </a:defRPr>
            </a:lvl9pPr>
          </a:lstStyle>
          <a:p>
            <a:endParaRPr/>
          </a:p>
        </p:txBody>
      </p:sp>
      <p:sp>
        <p:nvSpPr>
          <p:cNvPr id="29" name="Google Shape;29;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2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2" name="Google Shape;32;p21"/>
          <p:cNvSpPr txBox="1">
            <a:spLocks noGrp="1"/>
          </p:cNvSpPr>
          <p:nvPr>
            <p:ph type="body" idx="1"/>
          </p:nvPr>
        </p:nvSpPr>
        <p:spPr>
          <a:xfrm>
            <a:off x="628650" y="1369219"/>
            <a:ext cx="3886200" cy="29349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3" name="Google Shape;33;p21"/>
          <p:cNvSpPr txBox="1">
            <a:spLocks noGrp="1"/>
          </p:cNvSpPr>
          <p:nvPr>
            <p:ph type="body" idx="2"/>
          </p:nvPr>
        </p:nvSpPr>
        <p:spPr>
          <a:xfrm>
            <a:off x="4629150" y="1369219"/>
            <a:ext cx="3886200" cy="29349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4" name="Google Shape;34;p2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22"/>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 name="Google Shape;37;p22"/>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8" name="Google Shape;38;p22"/>
          <p:cNvSpPr txBox="1">
            <a:spLocks noGrp="1"/>
          </p:cNvSpPr>
          <p:nvPr>
            <p:ph type="body" idx="2"/>
          </p:nvPr>
        </p:nvSpPr>
        <p:spPr>
          <a:xfrm>
            <a:off x="629841" y="1878806"/>
            <a:ext cx="3868500" cy="24516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 name="Google Shape;39;p22"/>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0" name="Google Shape;40;p22"/>
          <p:cNvSpPr txBox="1">
            <a:spLocks noGrp="1"/>
          </p:cNvSpPr>
          <p:nvPr>
            <p:ph type="body" idx="4"/>
          </p:nvPr>
        </p:nvSpPr>
        <p:spPr>
          <a:xfrm>
            <a:off x="4629150" y="1878806"/>
            <a:ext cx="3887400" cy="24516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1" name="Google Shape;41;p2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2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4" name="Google Shape;44;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24"/>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48" name="Google Shape;48;p24"/>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49" name="Google Shape;49;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0"/>
        <p:cNvGrpSpPr/>
        <p:nvPr/>
      </p:nvGrpSpPr>
      <p:grpSpPr>
        <a:xfrm>
          <a:off x="0" y="0"/>
          <a:ext cx="0" cy="0"/>
          <a:chOff x="0" y="0"/>
          <a:chExt cx="0" cy="0"/>
        </a:xfrm>
      </p:grpSpPr>
      <p:sp>
        <p:nvSpPr>
          <p:cNvPr id="51" name="Google Shape;51;p25"/>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Arial"/>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25"/>
          <p:cNvSpPr>
            <a:spLocks noGrp="1"/>
          </p:cNvSpPr>
          <p:nvPr>
            <p:ph type="pic" idx="2"/>
          </p:nvPr>
        </p:nvSpPr>
        <p:spPr>
          <a:xfrm>
            <a:off x="3887391" y="740569"/>
            <a:ext cx="4629300" cy="3655200"/>
          </a:xfrm>
          <a:prstGeom prst="rect">
            <a:avLst/>
          </a:prstGeom>
          <a:noFill/>
          <a:ln>
            <a:noFill/>
          </a:ln>
        </p:spPr>
      </p:sp>
      <p:sp>
        <p:nvSpPr>
          <p:cNvPr id="53" name="Google Shape;53;p25"/>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4" name="Google Shape;54;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1"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7" Type="http://schemas.openxmlformats.org/officeDocument/2006/relationships/image" Target="../media/image2.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2.png"/><Relationship Id="rId2" Type="http://schemas.openxmlformats.org/officeDocument/2006/relationships/slideLayout" Target="../slideLayouts/slideLayout18.xml"/><Relationship Id="rId16"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3.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p:nvPr/>
        </p:nvSpPr>
        <p:spPr>
          <a:xfrm>
            <a:off x="0" y="4577582"/>
            <a:ext cx="9144000" cy="565800"/>
          </a:xfrm>
          <a:prstGeom prst="rect">
            <a:avLst/>
          </a:prstGeom>
          <a:solidFill>
            <a:srgbClr val="22222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7" name="Google Shape;7;p9"/>
          <p:cNvPicPr preferRelativeResize="0"/>
          <p:nvPr/>
        </p:nvPicPr>
        <p:blipFill rotWithShape="1">
          <a:blip r:embed="rId14">
            <a:alphaModFix/>
          </a:blip>
          <a:srcRect l="41547" t="58463"/>
          <a:stretch/>
        </p:blipFill>
        <p:spPr>
          <a:xfrm flipH="1">
            <a:off x="0" y="4577582"/>
            <a:ext cx="1265105" cy="574384"/>
          </a:xfrm>
          <a:prstGeom prst="rect">
            <a:avLst/>
          </a:prstGeom>
          <a:noFill/>
          <a:ln>
            <a:noFill/>
          </a:ln>
        </p:spPr>
      </p:pic>
      <p:pic>
        <p:nvPicPr>
          <p:cNvPr id="8" name="Google Shape;8;p9" descr="Vector Light Logo"/>
          <p:cNvPicPr preferRelativeResize="0"/>
          <p:nvPr/>
        </p:nvPicPr>
        <p:blipFill rotWithShape="1">
          <a:blip r:embed="rId15">
            <a:alphaModFix/>
          </a:blip>
          <a:srcRect/>
          <a:stretch/>
        </p:blipFill>
        <p:spPr>
          <a:xfrm>
            <a:off x="131597" y="4577582"/>
            <a:ext cx="1193919" cy="492439"/>
          </a:xfrm>
          <a:prstGeom prst="rect">
            <a:avLst/>
          </a:prstGeom>
          <a:noFill/>
          <a:ln>
            <a:noFill/>
          </a:ln>
        </p:spPr>
      </p:pic>
      <p:sp>
        <p:nvSpPr>
          <p:cNvPr id="9" name="Google Shape;9;p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 name="Google Shape;10;p9"/>
          <p:cNvSpPr txBox="1">
            <a:spLocks noGrp="1"/>
          </p:cNvSpPr>
          <p:nvPr>
            <p:ph type="body" idx="1"/>
          </p:nvPr>
        </p:nvSpPr>
        <p:spPr>
          <a:xfrm>
            <a:off x="628650" y="1369219"/>
            <a:ext cx="7886700" cy="29676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 name="Google Shape;11;p9"/>
          <p:cNvSpPr txBox="1"/>
          <p:nvPr/>
        </p:nvSpPr>
        <p:spPr>
          <a:xfrm>
            <a:off x="3143750" y="4336825"/>
            <a:ext cx="3830100" cy="2739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0000"/>
                </a:solidFill>
                <a:latin typeface="Calibri"/>
                <a:ea typeface="Calibri"/>
                <a:cs typeface="Calibri"/>
                <a:sym typeface="Calibri"/>
              </a:rPr>
              <a:t>DRAFT FOR DISCUSSION –Confidential</a:t>
            </a:r>
            <a:endParaRPr sz="900" b="1" i="0" u="none" strike="noStrike" cap="none">
              <a:solidFill>
                <a:srgbClr val="FF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sp>
        <p:nvSpPr>
          <p:cNvPr id="71" name="Google Shape;71;p11"/>
          <p:cNvSpPr/>
          <p:nvPr/>
        </p:nvSpPr>
        <p:spPr>
          <a:xfrm>
            <a:off x="0" y="4577582"/>
            <a:ext cx="9144000" cy="565800"/>
          </a:xfrm>
          <a:prstGeom prst="rect">
            <a:avLst/>
          </a:prstGeom>
          <a:solidFill>
            <a:srgbClr val="22222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72" name="Google Shape;72;p11"/>
          <p:cNvPicPr preferRelativeResize="0"/>
          <p:nvPr/>
        </p:nvPicPr>
        <p:blipFill rotWithShape="1">
          <a:blip r:embed="rId6">
            <a:alphaModFix/>
          </a:blip>
          <a:srcRect l="41547" t="58463"/>
          <a:stretch/>
        </p:blipFill>
        <p:spPr>
          <a:xfrm flipH="1">
            <a:off x="0" y="4577582"/>
            <a:ext cx="1265105" cy="574384"/>
          </a:xfrm>
          <a:prstGeom prst="rect">
            <a:avLst/>
          </a:prstGeom>
          <a:noFill/>
          <a:ln>
            <a:noFill/>
          </a:ln>
        </p:spPr>
      </p:pic>
      <p:pic>
        <p:nvPicPr>
          <p:cNvPr id="73" name="Google Shape;73;p11" descr="Vector Light Logo"/>
          <p:cNvPicPr preferRelativeResize="0"/>
          <p:nvPr/>
        </p:nvPicPr>
        <p:blipFill rotWithShape="1">
          <a:blip r:embed="rId7">
            <a:alphaModFix/>
          </a:blip>
          <a:srcRect/>
          <a:stretch/>
        </p:blipFill>
        <p:spPr>
          <a:xfrm>
            <a:off x="131597" y="4577582"/>
            <a:ext cx="1193919" cy="492439"/>
          </a:xfrm>
          <a:prstGeom prst="rect">
            <a:avLst/>
          </a:prstGeom>
          <a:noFill/>
          <a:ln>
            <a:noFill/>
          </a:ln>
        </p:spPr>
      </p:pic>
      <p:sp>
        <p:nvSpPr>
          <p:cNvPr id="74" name="Google Shape;74;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 name="Google Shape;75;p11"/>
          <p:cNvSpPr txBox="1">
            <a:spLocks noGrp="1"/>
          </p:cNvSpPr>
          <p:nvPr>
            <p:ph type="body" idx="1"/>
          </p:nvPr>
        </p:nvSpPr>
        <p:spPr>
          <a:xfrm>
            <a:off x="628650" y="1369219"/>
            <a:ext cx="7886700" cy="29676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3"/>
          <p:cNvSpPr/>
          <p:nvPr/>
        </p:nvSpPr>
        <p:spPr>
          <a:xfrm>
            <a:off x="0" y="4577582"/>
            <a:ext cx="9144000" cy="565800"/>
          </a:xfrm>
          <a:prstGeom prst="rect">
            <a:avLst/>
          </a:prstGeom>
          <a:solidFill>
            <a:srgbClr val="22222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00" name="Google Shape;100;p13"/>
          <p:cNvPicPr preferRelativeResize="0"/>
          <p:nvPr/>
        </p:nvPicPr>
        <p:blipFill rotWithShape="1">
          <a:blip r:embed="rId16">
            <a:alphaModFix/>
          </a:blip>
          <a:srcRect l="41547" t="58463"/>
          <a:stretch/>
        </p:blipFill>
        <p:spPr>
          <a:xfrm flipH="1">
            <a:off x="0" y="4577582"/>
            <a:ext cx="1265105" cy="574384"/>
          </a:xfrm>
          <a:prstGeom prst="rect">
            <a:avLst/>
          </a:prstGeom>
          <a:noFill/>
          <a:ln>
            <a:noFill/>
          </a:ln>
        </p:spPr>
      </p:pic>
      <p:pic>
        <p:nvPicPr>
          <p:cNvPr id="101" name="Google Shape;101;p13" descr="Vector Light Logo"/>
          <p:cNvPicPr preferRelativeResize="0"/>
          <p:nvPr/>
        </p:nvPicPr>
        <p:blipFill rotWithShape="1">
          <a:blip r:embed="rId17">
            <a:alphaModFix/>
          </a:blip>
          <a:srcRect/>
          <a:stretch/>
        </p:blipFill>
        <p:spPr>
          <a:xfrm>
            <a:off x="131597" y="4577582"/>
            <a:ext cx="1193919" cy="492439"/>
          </a:xfrm>
          <a:prstGeom prst="rect">
            <a:avLst/>
          </a:prstGeom>
          <a:noFill/>
          <a:ln>
            <a:noFill/>
          </a:ln>
        </p:spPr>
      </p:pic>
      <p:sp>
        <p:nvSpPr>
          <p:cNvPr id="102" name="Google Shape;102;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 name="Google Shape;103;p13"/>
          <p:cNvSpPr txBox="1">
            <a:spLocks noGrp="1"/>
          </p:cNvSpPr>
          <p:nvPr>
            <p:ph type="body" idx="1"/>
          </p:nvPr>
        </p:nvSpPr>
        <p:spPr>
          <a:xfrm>
            <a:off x="628650" y="1369219"/>
            <a:ext cx="7886700" cy="29676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7"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7.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7.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
          <p:cNvSpPr txBox="1">
            <a:spLocks noGrp="1"/>
          </p:cNvSpPr>
          <p:nvPr>
            <p:ph type="ctrTitle"/>
          </p:nvPr>
        </p:nvSpPr>
        <p:spPr>
          <a:xfrm>
            <a:off x="911915" y="1557958"/>
            <a:ext cx="6858000" cy="9669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lt1"/>
              </a:buClr>
              <a:buSzPts val="3600"/>
              <a:buFont typeface="Arial"/>
              <a:buNone/>
            </a:pPr>
            <a:r>
              <a:rPr lang="en" sz="3600"/>
              <a:t>C3 Product Recommender</a:t>
            </a:r>
            <a:endParaRPr sz="3600"/>
          </a:p>
        </p:txBody>
      </p:sp>
      <p:sp>
        <p:nvSpPr>
          <p:cNvPr id="181" name="Google Shape;181;p1"/>
          <p:cNvSpPr txBox="1">
            <a:spLocks noGrp="1"/>
          </p:cNvSpPr>
          <p:nvPr>
            <p:ph type="subTitle" idx="1"/>
          </p:nvPr>
        </p:nvSpPr>
        <p:spPr>
          <a:xfrm>
            <a:off x="921025" y="2571751"/>
            <a:ext cx="6858000" cy="7677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800"/>
              </a:spcBef>
              <a:spcAft>
                <a:spcPts val="0"/>
              </a:spcAft>
              <a:buClr>
                <a:schemeClr val="lt1"/>
              </a:buClr>
              <a:buSzPts val="1800"/>
              <a:buNone/>
            </a:pPr>
            <a:endParaRPr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69"/>
        <p:cNvGrpSpPr/>
        <p:nvPr/>
      </p:nvGrpSpPr>
      <p:grpSpPr>
        <a:xfrm>
          <a:off x="0" y="0"/>
          <a:ext cx="0" cy="0"/>
          <a:chOff x="0" y="0"/>
          <a:chExt cx="0" cy="0"/>
        </a:xfrm>
      </p:grpSpPr>
      <p:sp>
        <p:nvSpPr>
          <p:cNvPr id="270" name="Google Shape;270;g2741aede6f2_0_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endParaRPr/>
          </a:p>
        </p:txBody>
      </p:sp>
      <p:sp>
        <p:nvSpPr>
          <p:cNvPr id="271" name="Google Shape;271;g2741aede6f2_0_0"/>
          <p:cNvSpPr txBox="1">
            <a:spLocks noGrp="1"/>
          </p:cNvSpPr>
          <p:nvPr>
            <p:ph type="body" idx="1"/>
          </p:nvPr>
        </p:nvSpPr>
        <p:spPr>
          <a:xfrm>
            <a:off x="628650" y="1369219"/>
            <a:ext cx="7886700" cy="29676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en" sz="1400"/>
              <a:t>Hyperparameter Tuning &amp; Reduce Sparsity</a:t>
            </a:r>
            <a:endParaRPr sz="1400"/>
          </a:p>
          <a:p>
            <a:pPr marL="0" lvl="0" indent="0" algn="l" rtl="0">
              <a:spcBef>
                <a:spcPts val="800"/>
              </a:spcBef>
              <a:spcAft>
                <a:spcPts val="0"/>
              </a:spcAft>
              <a:buNone/>
            </a:pPr>
            <a:endParaRPr/>
          </a:p>
        </p:txBody>
      </p:sp>
      <p:pic>
        <p:nvPicPr>
          <p:cNvPr id="272" name="Google Shape;272;g2741aede6f2_0_0"/>
          <p:cNvPicPr preferRelativeResize="0"/>
          <p:nvPr/>
        </p:nvPicPr>
        <p:blipFill>
          <a:blip r:embed="rId3">
            <a:alphaModFix/>
          </a:blip>
          <a:stretch>
            <a:fillRect/>
          </a:stretch>
        </p:blipFill>
        <p:spPr>
          <a:xfrm>
            <a:off x="4294125" y="2615475"/>
            <a:ext cx="3288674" cy="1968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76"/>
        <p:cNvGrpSpPr/>
        <p:nvPr/>
      </p:nvGrpSpPr>
      <p:grpSpPr>
        <a:xfrm>
          <a:off x="0" y="0"/>
          <a:ext cx="0" cy="0"/>
          <a:chOff x="0" y="0"/>
          <a:chExt cx="0" cy="0"/>
        </a:xfrm>
      </p:grpSpPr>
      <p:sp>
        <p:nvSpPr>
          <p:cNvPr id="277" name="Google Shape;277;g2e77732e120_0_19"/>
          <p:cNvSpPr txBox="1">
            <a:spLocks noGrp="1"/>
          </p:cNvSpPr>
          <p:nvPr>
            <p:ph type="title"/>
          </p:nvPr>
        </p:nvSpPr>
        <p:spPr>
          <a:xfrm>
            <a:off x="471504" y="52975"/>
            <a:ext cx="7726200" cy="7455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SzPts val="1400"/>
              <a:buNone/>
            </a:pPr>
            <a:r>
              <a:rPr lang="en"/>
              <a:t>Evaluate on Validation Dataset</a:t>
            </a:r>
            <a:endParaRPr/>
          </a:p>
        </p:txBody>
      </p:sp>
      <p:pic>
        <p:nvPicPr>
          <p:cNvPr id="278" name="Google Shape;278;g2e77732e120_0_19"/>
          <p:cNvPicPr preferRelativeResize="0"/>
          <p:nvPr/>
        </p:nvPicPr>
        <p:blipFill rotWithShape="1">
          <a:blip r:embed="rId3">
            <a:alphaModFix/>
          </a:blip>
          <a:srcRect/>
          <a:stretch/>
        </p:blipFill>
        <p:spPr>
          <a:xfrm>
            <a:off x="0" y="674100"/>
            <a:ext cx="9144000" cy="20574"/>
          </a:xfrm>
          <a:prstGeom prst="rect">
            <a:avLst/>
          </a:prstGeom>
          <a:noFill/>
          <a:ln>
            <a:noFill/>
          </a:ln>
        </p:spPr>
      </p:pic>
      <p:pic>
        <p:nvPicPr>
          <p:cNvPr id="279" name="Google Shape;279;g2e77732e120_0_19"/>
          <p:cNvPicPr preferRelativeResize="0"/>
          <p:nvPr/>
        </p:nvPicPr>
        <p:blipFill>
          <a:blip r:embed="rId4">
            <a:alphaModFix/>
          </a:blip>
          <a:stretch>
            <a:fillRect/>
          </a:stretch>
        </p:blipFill>
        <p:spPr>
          <a:xfrm>
            <a:off x="215200" y="1139275"/>
            <a:ext cx="4081625" cy="3137477"/>
          </a:xfrm>
          <a:prstGeom prst="rect">
            <a:avLst/>
          </a:prstGeom>
          <a:noFill/>
          <a:ln>
            <a:noFill/>
          </a:ln>
        </p:spPr>
      </p:pic>
      <p:pic>
        <p:nvPicPr>
          <p:cNvPr id="280" name="Google Shape;280;g2e77732e120_0_19"/>
          <p:cNvPicPr preferRelativeResize="0"/>
          <p:nvPr/>
        </p:nvPicPr>
        <p:blipFill>
          <a:blip r:embed="rId5">
            <a:alphaModFix/>
          </a:blip>
          <a:stretch>
            <a:fillRect/>
          </a:stretch>
        </p:blipFill>
        <p:spPr>
          <a:xfrm>
            <a:off x="4336200" y="1202575"/>
            <a:ext cx="4605175" cy="2856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graphicFrame>
        <p:nvGraphicFramePr>
          <p:cNvPr id="186" name="Google Shape;186;p2"/>
          <p:cNvGraphicFramePr/>
          <p:nvPr/>
        </p:nvGraphicFramePr>
        <p:xfrm>
          <a:off x="579675" y="1089475"/>
          <a:ext cx="8070475" cy="2857300"/>
        </p:xfrm>
        <a:graphic>
          <a:graphicData uri="http://schemas.openxmlformats.org/drawingml/2006/table">
            <a:tbl>
              <a:tblPr>
                <a:noFill/>
                <a:tableStyleId>{85EA1277-4A77-42F0-BD15-C27BB4EB3B5D}</a:tableStyleId>
              </a:tblPr>
              <a:tblGrid>
                <a:gridCol w="8070475">
                  <a:extLst>
                    <a:ext uri="{9D8B030D-6E8A-4147-A177-3AD203B41FA5}">
                      <a16:colId xmlns:a16="http://schemas.microsoft.com/office/drawing/2014/main" val="20000"/>
                    </a:ext>
                  </a:extLst>
                </a:gridCol>
              </a:tblGrid>
              <a:tr h="401325">
                <a:tc>
                  <a:txBody>
                    <a:bodyPr/>
                    <a:lstStyle/>
                    <a:p>
                      <a:pPr marL="0" marR="0" lvl="0" indent="0" algn="l" rtl="0">
                        <a:lnSpc>
                          <a:spcPct val="100000"/>
                        </a:lnSpc>
                        <a:spcBef>
                          <a:spcPts val="0"/>
                        </a:spcBef>
                        <a:spcAft>
                          <a:spcPts val="0"/>
                        </a:spcAft>
                        <a:buClr>
                          <a:srgbClr val="000000"/>
                        </a:buClr>
                        <a:buSzPts val="1800"/>
                        <a:buFont typeface="Arial"/>
                        <a:buNone/>
                      </a:pPr>
                      <a:r>
                        <a:rPr lang="en" sz="2000" b="1" u="none" strike="noStrike" cap="none">
                          <a:solidFill>
                            <a:srgbClr val="FFFFFF"/>
                          </a:solidFill>
                        </a:rPr>
                        <a:t>Item</a:t>
                      </a:r>
                      <a:endParaRPr sz="2000" b="1" u="none" strike="noStrike" cap="none">
                        <a:solidFill>
                          <a:srgbClr val="FFFFFF"/>
                        </a:solidFill>
                      </a:endParaRPr>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434343">
                          <a:alpha val="0"/>
                        </a:srgbClr>
                      </a:solidFill>
                      <a:prstDash val="solid"/>
                      <a:round/>
                      <a:headEnd type="none" w="sm" len="sm"/>
                      <a:tailEnd type="none" w="sm" len="sm"/>
                    </a:lnB>
                    <a:solidFill>
                      <a:srgbClr val="EC008B"/>
                    </a:solidFill>
                  </a:tcPr>
                </a:tc>
                <a:extLst>
                  <a:ext uri="{0D108BD9-81ED-4DB2-BD59-A6C34878D82A}">
                    <a16:rowId xmlns:a16="http://schemas.microsoft.com/office/drawing/2014/main" val="10000"/>
                  </a:ext>
                </a:extLst>
              </a:tr>
              <a:tr h="401325">
                <a:tc>
                  <a:txBody>
                    <a:bodyPr/>
                    <a:lstStyle/>
                    <a:p>
                      <a:pPr marL="0" marR="0" lvl="0" indent="0" algn="l" rtl="0">
                        <a:lnSpc>
                          <a:spcPct val="100000"/>
                        </a:lnSpc>
                        <a:spcBef>
                          <a:spcPts val="0"/>
                        </a:spcBef>
                        <a:spcAft>
                          <a:spcPts val="0"/>
                        </a:spcAft>
                        <a:buClr>
                          <a:srgbClr val="000000"/>
                        </a:buClr>
                        <a:buSzPts val="1800"/>
                        <a:buFont typeface="Arial"/>
                        <a:buNone/>
                      </a:pPr>
                      <a:r>
                        <a:rPr lang="en" sz="1600" u="none" strike="noStrike" cap="none"/>
                        <a:t>Team Participants </a:t>
                      </a:r>
                      <a:endParaRPr sz="1600" u="none" strike="noStrike" cap="none"/>
                    </a:p>
                  </a:txBody>
                  <a:tcPr marL="63500" marR="63500" marT="63500" marB="63500">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9525" cap="flat" cmpd="sng">
                      <a:solidFill>
                        <a:srgbClr val="434343">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01325">
                <a:tc>
                  <a:txBody>
                    <a:bodyPr/>
                    <a:lstStyle/>
                    <a:p>
                      <a:pPr marL="0" marR="0" lvl="0" indent="0" algn="l" rtl="0">
                        <a:lnSpc>
                          <a:spcPct val="100000"/>
                        </a:lnSpc>
                        <a:spcBef>
                          <a:spcPts val="0"/>
                        </a:spcBef>
                        <a:spcAft>
                          <a:spcPts val="0"/>
                        </a:spcAft>
                        <a:buClr>
                          <a:srgbClr val="000000"/>
                        </a:buClr>
                        <a:buSzPts val="1800"/>
                        <a:buFont typeface="Arial"/>
                        <a:buNone/>
                      </a:pPr>
                      <a:r>
                        <a:rPr lang="en" sz="1600" u="none" strike="noStrike" cap="none"/>
                        <a:t>Motivation and Project Objective / Context</a:t>
                      </a:r>
                      <a:endParaRPr sz="1600" u="none" strike="noStrike" cap="none"/>
                    </a:p>
                  </a:txBody>
                  <a:tcPr marL="63500" marR="63500" marT="63500" marB="63500">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9525" cap="flat" cmpd="sng">
                      <a:solidFill>
                        <a:srgbClr val="434343">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401325">
                <a:tc>
                  <a:txBody>
                    <a:bodyPr/>
                    <a:lstStyle/>
                    <a:p>
                      <a:pPr marL="0" marR="0" lvl="0" indent="0" algn="l" rtl="0">
                        <a:lnSpc>
                          <a:spcPct val="100000"/>
                        </a:lnSpc>
                        <a:spcBef>
                          <a:spcPts val="0"/>
                        </a:spcBef>
                        <a:spcAft>
                          <a:spcPts val="0"/>
                        </a:spcAft>
                        <a:buClr>
                          <a:srgbClr val="000000"/>
                        </a:buClr>
                        <a:buSzPts val="1800"/>
                        <a:buFont typeface="Arial"/>
                        <a:buNone/>
                      </a:pPr>
                      <a:r>
                        <a:rPr lang="en" sz="1600" u="none" strike="noStrike" cap="none"/>
                        <a:t>Methodology</a:t>
                      </a:r>
                      <a:endParaRPr sz="1600" u="none" strike="noStrike" cap="none"/>
                    </a:p>
                  </a:txBody>
                  <a:tcPr marL="63500" marR="63500" marT="63500" marB="63500">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9525" cap="flat" cmpd="sng">
                      <a:solidFill>
                        <a:srgbClr val="434343">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01325">
                <a:tc>
                  <a:txBody>
                    <a:bodyPr/>
                    <a:lstStyle/>
                    <a:p>
                      <a:pPr marL="0" marR="0" lvl="0" indent="0" algn="l" rtl="0">
                        <a:lnSpc>
                          <a:spcPct val="100000"/>
                        </a:lnSpc>
                        <a:spcBef>
                          <a:spcPts val="0"/>
                        </a:spcBef>
                        <a:spcAft>
                          <a:spcPts val="0"/>
                        </a:spcAft>
                        <a:buClr>
                          <a:srgbClr val="000000"/>
                        </a:buClr>
                        <a:buSzPts val="1800"/>
                        <a:buFont typeface="Arial"/>
                        <a:buNone/>
                      </a:pPr>
                      <a:r>
                        <a:rPr lang="en" sz="1600" u="none" strike="noStrike" cap="none"/>
                        <a:t>Experiments</a:t>
                      </a:r>
                      <a:endParaRPr sz="1600" u="none" strike="noStrike" cap="none"/>
                    </a:p>
                  </a:txBody>
                  <a:tcPr marL="63500" marR="63500" marT="63500" marB="63500">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9525" cap="flat" cmpd="sng">
                      <a:solidFill>
                        <a:srgbClr val="434343">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410100">
                <a:tc>
                  <a:txBody>
                    <a:bodyPr/>
                    <a:lstStyle/>
                    <a:p>
                      <a:pPr marL="0" marR="0" lvl="0" indent="0" algn="l" rtl="0">
                        <a:lnSpc>
                          <a:spcPct val="100000"/>
                        </a:lnSpc>
                        <a:spcBef>
                          <a:spcPts val="0"/>
                        </a:spcBef>
                        <a:spcAft>
                          <a:spcPts val="0"/>
                        </a:spcAft>
                        <a:buClr>
                          <a:srgbClr val="000000"/>
                        </a:buClr>
                        <a:buSzPts val="1800"/>
                        <a:buFont typeface="Arial"/>
                        <a:buNone/>
                      </a:pPr>
                      <a:r>
                        <a:rPr lang="en" sz="1600" u="none" strike="noStrike" cap="none"/>
                        <a:t>Results and Discussion </a:t>
                      </a:r>
                      <a:endParaRPr sz="1600" u="none" strike="noStrike" cap="none"/>
                    </a:p>
                  </a:txBody>
                  <a:tcPr marL="63500" marR="63500" marT="63500" marB="63500">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9525" cap="flat" cmpd="sng">
                      <a:solidFill>
                        <a:srgbClr val="434343">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410100">
                <a:tc>
                  <a:txBody>
                    <a:bodyPr/>
                    <a:lstStyle/>
                    <a:p>
                      <a:pPr marL="0" marR="0" lvl="0" indent="0" algn="l" rtl="0">
                        <a:lnSpc>
                          <a:spcPct val="100000"/>
                        </a:lnSpc>
                        <a:spcBef>
                          <a:spcPts val="0"/>
                        </a:spcBef>
                        <a:spcAft>
                          <a:spcPts val="0"/>
                        </a:spcAft>
                        <a:buClr>
                          <a:srgbClr val="000000"/>
                        </a:buClr>
                        <a:buSzPts val="1800"/>
                        <a:buFont typeface="Arial"/>
                        <a:buNone/>
                      </a:pPr>
                      <a:r>
                        <a:rPr lang="en" sz="1600" u="none" strike="noStrike" cap="none"/>
                        <a:t>Industry Application and Future Work</a:t>
                      </a:r>
                      <a:endParaRPr sz="1600" u="none" strike="noStrike" cap="none"/>
                    </a:p>
                  </a:txBody>
                  <a:tcPr marL="63500" marR="63500" marT="63500" marB="63500">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9525" cap="flat" cmpd="sng">
                      <a:solidFill>
                        <a:srgbClr val="434343">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bl>
          </a:graphicData>
        </a:graphic>
      </p:graphicFrame>
      <p:sp>
        <p:nvSpPr>
          <p:cNvPr id="187" name="Google Shape;187;p2"/>
          <p:cNvSpPr txBox="1">
            <a:spLocks noGrp="1"/>
          </p:cNvSpPr>
          <p:nvPr>
            <p:ph type="title"/>
          </p:nvPr>
        </p:nvSpPr>
        <p:spPr>
          <a:xfrm>
            <a:off x="471488" y="52983"/>
            <a:ext cx="5915100" cy="745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3300"/>
              <a:buFont typeface="Arial"/>
              <a:buNone/>
            </a:pPr>
            <a:r>
              <a:rPr lang="en"/>
              <a:t>Agenda</a:t>
            </a:r>
            <a:endParaRPr/>
          </a:p>
        </p:txBody>
      </p:sp>
      <p:pic>
        <p:nvPicPr>
          <p:cNvPr id="188" name="Google Shape;188;p2"/>
          <p:cNvPicPr preferRelativeResize="0"/>
          <p:nvPr/>
        </p:nvPicPr>
        <p:blipFill rotWithShape="1">
          <a:blip r:embed="rId3">
            <a:alphaModFix/>
          </a:blip>
          <a:srcRect/>
          <a:stretch/>
        </p:blipFill>
        <p:spPr>
          <a:xfrm>
            <a:off x="0" y="674100"/>
            <a:ext cx="9144000" cy="20574"/>
          </a:xfrm>
          <a:prstGeom prst="rect">
            <a:avLst/>
          </a:prstGeom>
          <a:noFill/>
          <a:ln>
            <a:noFill/>
          </a:ln>
        </p:spPr>
      </p:pic>
      <p:sp>
        <p:nvSpPr>
          <p:cNvPr id="189" name="Google Shape;189;p2"/>
          <p:cNvSpPr txBox="1">
            <a:spLocks noGrp="1"/>
          </p:cNvSpPr>
          <p:nvPr>
            <p:ph type="sldNum" idx="12"/>
          </p:nvPr>
        </p:nvSpPr>
        <p:spPr>
          <a:xfrm>
            <a:off x="8532440" y="4778096"/>
            <a:ext cx="490800" cy="246900"/>
          </a:xfrm>
          <a:prstGeom prst="rect">
            <a:avLst/>
          </a:prstGeom>
          <a:noFill/>
          <a:ln>
            <a:noFill/>
          </a:ln>
        </p:spPr>
        <p:txBody>
          <a:bodyPr spcFirstLastPara="1" wrap="square" lIns="68575" tIns="34275" rIns="68575" bIns="34275" anchor="t"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
          <p:cNvSpPr txBox="1">
            <a:spLocks noGrp="1"/>
          </p:cNvSpPr>
          <p:nvPr>
            <p:ph type="title"/>
          </p:nvPr>
        </p:nvSpPr>
        <p:spPr>
          <a:xfrm>
            <a:off x="471500" y="52975"/>
            <a:ext cx="8627400" cy="745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sz="2800"/>
              <a:t>Motivation and Project Objective / Context</a:t>
            </a:r>
            <a:endParaRPr sz="2800"/>
          </a:p>
        </p:txBody>
      </p:sp>
      <p:pic>
        <p:nvPicPr>
          <p:cNvPr id="209" name="Google Shape;209;p4"/>
          <p:cNvPicPr preferRelativeResize="0"/>
          <p:nvPr/>
        </p:nvPicPr>
        <p:blipFill rotWithShape="1">
          <a:blip r:embed="rId3">
            <a:alphaModFix/>
          </a:blip>
          <a:srcRect/>
          <a:stretch/>
        </p:blipFill>
        <p:spPr>
          <a:xfrm>
            <a:off x="0" y="674100"/>
            <a:ext cx="9144000" cy="20574"/>
          </a:xfrm>
          <a:prstGeom prst="rect">
            <a:avLst/>
          </a:prstGeom>
          <a:noFill/>
          <a:ln>
            <a:noFill/>
          </a:ln>
        </p:spPr>
      </p:pic>
      <p:sp>
        <p:nvSpPr>
          <p:cNvPr id="210" name="Google Shape;210;p4"/>
          <p:cNvSpPr txBox="1"/>
          <p:nvPr/>
        </p:nvSpPr>
        <p:spPr>
          <a:xfrm>
            <a:off x="471500" y="904825"/>
            <a:ext cx="8088900" cy="412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600" b="1">
                <a:solidFill>
                  <a:srgbClr val="595959"/>
                </a:solidFill>
                <a:latin typeface="Helvetica Neue"/>
                <a:ea typeface="Helvetica Neue"/>
                <a:cs typeface="Helvetica Neue"/>
                <a:sym typeface="Helvetica Neue"/>
              </a:rPr>
              <a:t>Motivation</a:t>
            </a:r>
            <a:endParaRPr sz="1600" b="1">
              <a:solidFill>
                <a:srgbClr val="595959"/>
              </a:solidFill>
              <a:latin typeface="Helvetica Neue"/>
              <a:ea typeface="Helvetica Neue"/>
              <a:cs typeface="Helvetica Neue"/>
              <a:sym typeface="Helvetica Neue"/>
            </a:endParaRPr>
          </a:p>
          <a:p>
            <a:pPr marL="457200" marR="0" lvl="0" indent="-330200" algn="l" rtl="0">
              <a:lnSpc>
                <a:spcPct val="100000"/>
              </a:lnSpc>
              <a:spcBef>
                <a:spcPts val="0"/>
              </a:spcBef>
              <a:spcAft>
                <a:spcPts val="0"/>
              </a:spcAft>
              <a:buClr>
                <a:srgbClr val="595959"/>
              </a:buClr>
              <a:buSzPts val="1600"/>
              <a:buFont typeface="Helvetica Neue"/>
              <a:buChar char="●"/>
            </a:pPr>
            <a:r>
              <a:rPr lang="en" sz="1600">
                <a:solidFill>
                  <a:srgbClr val="595959"/>
                </a:solidFill>
                <a:latin typeface="Helvetica Neue"/>
                <a:ea typeface="Helvetica Neue"/>
                <a:cs typeface="Helvetica Neue"/>
                <a:sym typeface="Helvetica Neue"/>
              </a:rPr>
              <a:t>Currently we primarily focus on creating audiences for campaigns. </a:t>
            </a:r>
            <a:endParaRPr sz="1600">
              <a:solidFill>
                <a:srgbClr val="595959"/>
              </a:solidFill>
              <a:latin typeface="Helvetica Neue"/>
              <a:ea typeface="Helvetica Neue"/>
              <a:cs typeface="Helvetica Neue"/>
              <a:sym typeface="Helvetica Neue"/>
            </a:endParaRPr>
          </a:p>
          <a:p>
            <a:pPr marL="457200" marR="0" lvl="0" indent="-330200" algn="l" rtl="0">
              <a:lnSpc>
                <a:spcPct val="100000"/>
              </a:lnSpc>
              <a:spcBef>
                <a:spcPts val="0"/>
              </a:spcBef>
              <a:spcAft>
                <a:spcPts val="0"/>
              </a:spcAft>
              <a:buClr>
                <a:srgbClr val="595959"/>
              </a:buClr>
              <a:buSzPts val="1600"/>
              <a:buFont typeface="Helvetica Neue"/>
              <a:buChar char="●"/>
            </a:pPr>
            <a:r>
              <a:rPr lang="en" sz="1600">
                <a:solidFill>
                  <a:srgbClr val="595959"/>
                </a:solidFill>
                <a:latin typeface="Helvetica Neue"/>
                <a:ea typeface="Helvetica Neue"/>
                <a:cs typeface="Helvetica Neue"/>
                <a:sym typeface="Helvetica Neue"/>
              </a:rPr>
              <a:t>Input: list of products to target. </a:t>
            </a:r>
            <a:endParaRPr sz="1600">
              <a:solidFill>
                <a:srgbClr val="595959"/>
              </a:solidFill>
              <a:latin typeface="Helvetica Neue"/>
              <a:ea typeface="Helvetica Neue"/>
              <a:cs typeface="Helvetica Neue"/>
              <a:sym typeface="Helvetica Neue"/>
            </a:endParaRPr>
          </a:p>
          <a:p>
            <a:pPr marL="457200" marR="0" lvl="0" indent="-330200" algn="l" rtl="0">
              <a:lnSpc>
                <a:spcPct val="100000"/>
              </a:lnSpc>
              <a:spcBef>
                <a:spcPts val="0"/>
              </a:spcBef>
              <a:spcAft>
                <a:spcPts val="0"/>
              </a:spcAft>
              <a:buClr>
                <a:srgbClr val="595959"/>
              </a:buClr>
              <a:buSzPts val="1600"/>
              <a:buFont typeface="Helvetica Neue"/>
              <a:buChar char="●"/>
            </a:pPr>
            <a:r>
              <a:rPr lang="en" sz="1600">
                <a:solidFill>
                  <a:srgbClr val="595959"/>
                </a:solidFill>
                <a:latin typeface="Helvetica Neue"/>
                <a:ea typeface="Helvetica Neue"/>
                <a:cs typeface="Helvetica Neue"/>
                <a:sym typeface="Helvetica Neue"/>
              </a:rPr>
              <a:t>Output: prediction of the probability that each customer will buy from targeted product list</a:t>
            </a:r>
            <a:endParaRPr sz="1600">
              <a:solidFill>
                <a:srgbClr val="595959"/>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600">
              <a:solidFill>
                <a:srgbClr val="595959"/>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n" sz="1600" b="1">
                <a:solidFill>
                  <a:srgbClr val="595959"/>
                </a:solidFill>
                <a:latin typeface="Helvetica Neue"/>
                <a:ea typeface="Helvetica Neue"/>
                <a:cs typeface="Helvetica Neue"/>
                <a:sym typeface="Helvetica Neue"/>
              </a:rPr>
              <a:t>Context</a:t>
            </a:r>
            <a:endParaRPr sz="1600" b="1">
              <a:solidFill>
                <a:srgbClr val="595959"/>
              </a:solidFill>
              <a:latin typeface="Helvetica Neue"/>
              <a:ea typeface="Helvetica Neue"/>
              <a:cs typeface="Helvetica Neue"/>
              <a:sym typeface="Helvetica Neue"/>
            </a:endParaRPr>
          </a:p>
          <a:p>
            <a:pPr marL="457200" marR="0" lvl="0" indent="-330200" algn="l" rtl="0">
              <a:lnSpc>
                <a:spcPct val="100000"/>
              </a:lnSpc>
              <a:spcBef>
                <a:spcPts val="0"/>
              </a:spcBef>
              <a:spcAft>
                <a:spcPts val="0"/>
              </a:spcAft>
              <a:buClr>
                <a:srgbClr val="595959"/>
              </a:buClr>
              <a:buSzPts val="1600"/>
              <a:buFont typeface="Helvetica Neue"/>
              <a:buChar char="●"/>
            </a:pPr>
            <a:r>
              <a:rPr lang="en" sz="1600">
                <a:solidFill>
                  <a:srgbClr val="595959"/>
                </a:solidFill>
                <a:latin typeface="Helvetica Neue"/>
                <a:ea typeface="Helvetica Neue"/>
                <a:cs typeface="Helvetica Neue"/>
                <a:sym typeface="Helvetica Neue"/>
              </a:rPr>
              <a:t>Reverse our context and create a product recommendation engine. </a:t>
            </a:r>
            <a:endParaRPr sz="1600">
              <a:solidFill>
                <a:srgbClr val="595959"/>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endParaRPr sz="1600">
              <a:solidFill>
                <a:srgbClr val="595959"/>
              </a:solidFill>
              <a:latin typeface="Helvetica Neue"/>
              <a:ea typeface="Helvetica Neue"/>
              <a:cs typeface="Helvetica Neue"/>
              <a:sym typeface="Helvetica Neue"/>
            </a:endParaRPr>
          </a:p>
          <a:p>
            <a:pPr marL="0" marR="0" lvl="0" indent="0" algn="l" rtl="0">
              <a:lnSpc>
                <a:spcPct val="100000"/>
              </a:lnSpc>
              <a:spcBef>
                <a:spcPts val="0"/>
              </a:spcBef>
              <a:spcAft>
                <a:spcPts val="0"/>
              </a:spcAft>
              <a:buNone/>
            </a:pPr>
            <a:r>
              <a:rPr lang="en" sz="1600" b="1">
                <a:solidFill>
                  <a:srgbClr val="595959"/>
                </a:solidFill>
                <a:latin typeface="Helvetica Neue"/>
                <a:ea typeface="Helvetica Neue"/>
                <a:cs typeface="Helvetica Neue"/>
                <a:sym typeface="Helvetica Neue"/>
              </a:rPr>
              <a:t>Objective</a:t>
            </a:r>
            <a:endParaRPr sz="1600" b="1">
              <a:solidFill>
                <a:srgbClr val="595959"/>
              </a:solidFill>
              <a:latin typeface="Helvetica Neue"/>
              <a:ea typeface="Helvetica Neue"/>
              <a:cs typeface="Helvetica Neue"/>
              <a:sym typeface="Helvetica Neue"/>
            </a:endParaRPr>
          </a:p>
          <a:p>
            <a:pPr marL="457200" marR="0" lvl="0" indent="-330200" algn="l" rtl="0">
              <a:lnSpc>
                <a:spcPct val="100000"/>
              </a:lnSpc>
              <a:spcBef>
                <a:spcPts val="0"/>
              </a:spcBef>
              <a:spcAft>
                <a:spcPts val="0"/>
              </a:spcAft>
              <a:buClr>
                <a:srgbClr val="595959"/>
              </a:buClr>
              <a:buSzPts val="1600"/>
              <a:buFont typeface="Helvetica Neue"/>
              <a:buChar char="●"/>
            </a:pPr>
            <a:r>
              <a:rPr lang="en" sz="1600">
                <a:solidFill>
                  <a:srgbClr val="595959"/>
                </a:solidFill>
                <a:latin typeface="Helvetica Neue"/>
                <a:ea typeface="Helvetica Neue"/>
                <a:cs typeface="Helvetica Neue"/>
                <a:sym typeface="Helvetica Neue"/>
              </a:rPr>
              <a:t>Generate a list of products to recommend for each customer.</a:t>
            </a:r>
            <a:endParaRPr sz="1600">
              <a:solidFill>
                <a:srgbClr val="595959"/>
              </a:solidFill>
              <a:latin typeface="Helvetica Neue"/>
              <a:ea typeface="Helvetica Neue"/>
              <a:cs typeface="Helvetica Neue"/>
              <a:sym typeface="Helvetica Neue"/>
            </a:endParaRPr>
          </a:p>
          <a:p>
            <a:pPr marL="457200" marR="0" lvl="0" indent="-330200" algn="l" rtl="0">
              <a:lnSpc>
                <a:spcPct val="100000"/>
              </a:lnSpc>
              <a:spcBef>
                <a:spcPts val="0"/>
              </a:spcBef>
              <a:spcAft>
                <a:spcPts val="0"/>
              </a:spcAft>
              <a:buClr>
                <a:srgbClr val="595959"/>
              </a:buClr>
              <a:buSzPts val="1600"/>
              <a:buFont typeface="Helvetica Neue"/>
              <a:buChar char="●"/>
            </a:pPr>
            <a:r>
              <a:rPr lang="en" sz="1600">
                <a:solidFill>
                  <a:srgbClr val="595959"/>
                </a:solidFill>
                <a:latin typeface="Helvetica Neue"/>
                <a:ea typeface="Helvetica Neue"/>
                <a:cs typeface="Helvetica Neue"/>
                <a:sym typeface="Helvetica Neue"/>
              </a:rPr>
              <a:t>Based on a customer’s previous purchase history, demographic attributes, and past campaign interactions we attempted to recommend products that they would be interested in buying</a:t>
            </a:r>
            <a:endParaRPr sz="1600">
              <a:solidFill>
                <a:srgbClr val="595959"/>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1600"/>
              <a:buFont typeface="Arial"/>
              <a:buNone/>
            </a:pPr>
            <a:endParaRPr sz="1600">
              <a:solidFill>
                <a:srgbClr val="595959"/>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1600"/>
              <a:buFont typeface="Arial"/>
              <a:buNone/>
            </a:pPr>
            <a:endParaRPr sz="1600">
              <a:solidFill>
                <a:srgbClr val="595959"/>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5"/>
          <p:cNvSpPr txBox="1">
            <a:spLocks noGrp="1"/>
          </p:cNvSpPr>
          <p:nvPr>
            <p:ph type="title"/>
          </p:nvPr>
        </p:nvSpPr>
        <p:spPr>
          <a:xfrm>
            <a:off x="471504" y="52975"/>
            <a:ext cx="7726200" cy="745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a:t>Methodology</a:t>
            </a:r>
            <a:endParaRPr/>
          </a:p>
        </p:txBody>
      </p:sp>
      <p:pic>
        <p:nvPicPr>
          <p:cNvPr id="216" name="Google Shape;216;p5"/>
          <p:cNvPicPr preferRelativeResize="0"/>
          <p:nvPr/>
        </p:nvPicPr>
        <p:blipFill rotWithShape="1">
          <a:blip r:embed="rId3">
            <a:alphaModFix/>
          </a:blip>
          <a:srcRect/>
          <a:stretch/>
        </p:blipFill>
        <p:spPr>
          <a:xfrm>
            <a:off x="0" y="674100"/>
            <a:ext cx="9144000" cy="20574"/>
          </a:xfrm>
          <a:prstGeom prst="rect">
            <a:avLst/>
          </a:prstGeom>
          <a:noFill/>
          <a:ln>
            <a:noFill/>
          </a:ln>
        </p:spPr>
      </p:pic>
      <p:sp>
        <p:nvSpPr>
          <p:cNvPr id="217" name="Google Shape;217;p5"/>
          <p:cNvSpPr txBox="1"/>
          <p:nvPr/>
        </p:nvSpPr>
        <p:spPr>
          <a:xfrm>
            <a:off x="471500" y="798475"/>
            <a:ext cx="8283000" cy="3113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data used by our team was simulated data of a customer’s purchase pattern of products existing in certain product categories. It represents real life industry data.</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Data was refactored and integrated into reference implementation and code was modified to address our use case.</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Our use case requires the use of past user interactions to identify which products to recommend to a user. This meant that a contextual bandit algorithm was the best choice for our team.</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 algorithm used by the team for our use case was the C3 Thompson Sampling algorithm developed by William. </a:t>
            </a:r>
            <a:endParaRPr>
              <a:solidFill>
                <a:schemeClr val="dk1"/>
              </a:solidFill>
              <a:latin typeface="Calibri"/>
              <a:ea typeface="Calibri"/>
              <a:cs typeface="Calibri"/>
              <a:sym typeface="Calibri"/>
            </a:endParaRPr>
          </a:p>
          <a:p>
            <a:pPr marL="457200" lvl="0" indent="-317500" algn="l" rtl="0">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C3 is an improved version of contextual bandit algorithm wherein it offers a transparent method of inference and exploration and the ability to utilize historical data even in the presence of non-stationary reward distribution.</a:t>
            </a:r>
            <a:endParaRPr>
              <a:solidFill>
                <a:schemeClr val="dk1"/>
              </a:solidFill>
              <a:latin typeface="Calibri"/>
              <a:ea typeface="Calibri"/>
              <a:cs typeface="Calibri"/>
              <a:sym typeface="Calibri"/>
            </a:endParaRPr>
          </a:p>
          <a:p>
            <a:pPr marL="457200" lvl="0" indent="0" algn="l" rtl="0">
              <a:spcBef>
                <a:spcPts val="0"/>
              </a:spcBef>
              <a:spcAft>
                <a:spcPts val="0"/>
              </a:spcAft>
              <a:buNone/>
            </a:pPr>
            <a:endParaRPr>
              <a:solidFill>
                <a:schemeClr val="dk1"/>
              </a:solidFill>
              <a:latin typeface="Calibri"/>
              <a:ea typeface="Calibri"/>
              <a:cs typeface="Calibri"/>
              <a:sym typeface="Calibri"/>
            </a:endParaRPr>
          </a:p>
        </p:txBody>
      </p:sp>
      <p:pic>
        <p:nvPicPr>
          <p:cNvPr id="218" name="Google Shape;218;p5"/>
          <p:cNvPicPr preferRelativeResize="0"/>
          <p:nvPr/>
        </p:nvPicPr>
        <p:blipFill>
          <a:blip r:embed="rId4">
            <a:alphaModFix/>
          </a:blip>
          <a:stretch>
            <a:fillRect/>
          </a:stretch>
        </p:blipFill>
        <p:spPr>
          <a:xfrm>
            <a:off x="2395800" y="3205851"/>
            <a:ext cx="3877625" cy="1220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6"/>
          <p:cNvSpPr txBox="1">
            <a:spLocks noGrp="1"/>
          </p:cNvSpPr>
          <p:nvPr>
            <p:ph type="title"/>
          </p:nvPr>
        </p:nvSpPr>
        <p:spPr>
          <a:xfrm>
            <a:off x="471504" y="52975"/>
            <a:ext cx="7726200" cy="745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a:t>Experiments</a:t>
            </a:r>
            <a:endParaRPr/>
          </a:p>
        </p:txBody>
      </p:sp>
      <p:pic>
        <p:nvPicPr>
          <p:cNvPr id="224" name="Google Shape;224;p6"/>
          <p:cNvPicPr preferRelativeResize="0"/>
          <p:nvPr/>
        </p:nvPicPr>
        <p:blipFill rotWithShape="1">
          <a:blip r:embed="rId3">
            <a:alphaModFix/>
          </a:blip>
          <a:srcRect/>
          <a:stretch/>
        </p:blipFill>
        <p:spPr>
          <a:xfrm>
            <a:off x="0" y="674100"/>
            <a:ext cx="9144000" cy="20574"/>
          </a:xfrm>
          <a:prstGeom prst="rect">
            <a:avLst/>
          </a:prstGeom>
          <a:noFill/>
          <a:ln>
            <a:noFill/>
          </a:ln>
        </p:spPr>
      </p:pic>
      <p:sp>
        <p:nvSpPr>
          <p:cNvPr id="225" name="Google Shape;225;p6"/>
          <p:cNvSpPr txBox="1"/>
          <p:nvPr/>
        </p:nvSpPr>
        <p:spPr>
          <a:xfrm>
            <a:off x="336625" y="798475"/>
            <a:ext cx="8342700" cy="3589200"/>
          </a:xfrm>
          <a:prstGeom prst="rect">
            <a:avLst/>
          </a:prstGeom>
          <a:noFill/>
          <a:ln>
            <a:noFill/>
          </a:ln>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For the C3 algorithm, our use case and our dataset aligned with the MIND example showcased in the tutorial.</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The sample dataset size used for this project was as follows</a:t>
            </a:r>
            <a:endParaRPr sz="1600">
              <a:solidFill>
                <a:schemeClr val="dk1"/>
              </a:solidFill>
              <a:latin typeface="Calibri"/>
              <a:ea typeface="Calibri"/>
              <a:cs typeface="Calibri"/>
              <a:sym typeface="Calibri"/>
            </a:endParaRPr>
          </a:p>
          <a:p>
            <a:pPr marL="914400" lvl="1"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product categories = 7</a:t>
            </a:r>
            <a:endParaRPr sz="1600">
              <a:solidFill>
                <a:schemeClr val="dk1"/>
              </a:solidFill>
              <a:latin typeface="Calibri"/>
              <a:ea typeface="Calibri"/>
              <a:cs typeface="Calibri"/>
              <a:sym typeface="Calibri"/>
            </a:endParaRPr>
          </a:p>
          <a:p>
            <a:pPr marL="914400" lvl="1"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unique products = 2382</a:t>
            </a:r>
            <a:endParaRPr sz="1600">
              <a:solidFill>
                <a:schemeClr val="dk1"/>
              </a:solidFill>
              <a:latin typeface="Calibri"/>
              <a:ea typeface="Calibri"/>
              <a:cs typeface="Calibri"/>
              <a:sym typeface="Calibri"/>
            </a:endParaRPr>
          </a:p>
          <a:p>
            <a:pPr marL="914400" lvl="1"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customers = 1000</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Product description was encoded using the BERT tokenizer and each product was represented by the BERT encoding of their description.</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To improve the performance of our model we tuned the hyperparameters as follows:</a:t>
            </a:r>
            <a:endParaRPr sz="1600">
              <a:solidFill>
                <a:schemeClr val="dk1"/>
              </a:solidFill>
              <a:latin typeface="Calibri"/>
              <a:ea typeface="Calibri"/>
              <a:cs typeface="Calibri"/>
              <a:sym typeface="Calibri"/>
            </a:endParaRPr>
          </a:p>
          <a:p>
            <a:pPr marL="914400" lvl="1"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num-of-layers = Reduced from 256 to 128 (complexity of input data)</a:t>
            </a:r>
            <a:endParaRPr sz="1600">
              <a:solidFill>
                <a:schemeClr val="dk1"/>
              </a:solidFill>
              <a:latin typeface="Calibri"/>
              <a:ea typeface="Calibri"/>
              <a:cs typeface="Calibri"/>
              <a:sym typeface="Calibri"/>
            </a:endParaRPr>
          </a:p>
          <a:p>
            <a:pPr marL="914400" lvl="1"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weight_factor = Changed from 5 to 1 (higher num represents less exploration)</a:t>
            </a:r>
            <a:endParaRPr sz="1600">
              <a:solidFill>
                <a:schemeClr val="dk1"/>
              </a:solidFill>
              <a:latin typeface="Calibri"/>
              <a:ea typeface="Calibri"/>
              <a:cs typeface="Calibri"/>
              <a:sym typeface="Calibri"/>
            </a:endParaRPr>
          </a:p>
          <a:p>
            <a:pPr marL="914400" lvl="1"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usage_ratio = 0.05 to 0.0005 (degree of subsampling, larger the dataset smaller the number)</a:t>
            </a: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7"/>
          <p:cNvSpPr txBox="1">
            <a:spLocks noGrp="1"/>
          </p:cNvSpPr>
          <p:nvPr>
            <p:ph type="title"/>
          </p:nvPr>
        </p:nvSpPr>
        <p:spPr>
          <a:xfrm>
            <a:off x="471504" y="52975"/>
            <a:ext cx="7726200" cy="745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a:t>Results and Discussion</a:t>
            </a:r>
            <a:endParaRPr/>
          </a:p>
        </p:txBody>
      </p:sp>
      <p:pic>
        <p:nvPicPr>
          <p:cNvPr id="231" name="Google Shape;231;p7"/>
          <p:cNvPicPr preferRelativeResize="0"/>
          <p:nvPr/>
        </p:nvPicPr>
        <p:blipFill rotWithShape="1">
          <a:blip r:embed="rId3">
            <a:alphaModFix/>
          </a:blip>
          <a:srcRect/>
          <a:stretch/>
        </p:blipFill>
        <p:spPr>
          <a:xfrm>
            <a:off x="0" y="674100"/>
            <a:ext cx="9144000" cy="20574"/>
          </a:xfrm>
          <a:prstGeom prst="rect">
            <a:avLst/>
          </a:prstGeom>
          <a:noFill/>
          <a:ln>
            <a:noFill/>
          </a:ln>
        </p:spPr>
      </p:pic>
      <p:sp>
        <p:nvSpPr>
          <p:cNvPr id="232" name="Google Shape;232;p7"/>
          <p:cNvSpPr txBox="1"/>
          <p:nvPr/>
        </p:nvSpPr>
        <p:spPr>
          <a:xfrm>
            <a:off x="471500" y="740500"/>
            <a:ext cx="8088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480"/>
              </a:spcBef>
              <a:spcAft>
                <a:spcPts val="0"/>
              </a:spcAft>
              <a:buClr>
                <a:srgbClr val="000000"/>
              </a:buClr>
              <a:buSzPts val="1600"/>
              <a:buFont typeface="Arial"/>
              <a:buNone/>
            </a:pPr>
            <a:endParaRPr sz="1600" i="1">
              <a:solidFill>
                <a:srgbClr val="595959"/>
              </a:solidFill>
              <a:latin typeface="Helvetica Neue"/>
              <a:ea typeface="Helvetica Neue"/>
              <a:cs typeface="Helvetica Neue"/>
              <a:sym typeface="Helvetica Neue"/>
            </a:endParaRPr>
          </a:p>
        </p:txBody>
      </p:sp>
      <p:pic>
        <p:nvPicPr>
          <p:cNvPr id="233" name="Google Shape;233;p7"/>
          <p:cNvPicPr preferRelativeResize="0"/>
          <p:nvPr/>
        </p:nvPicPr>
        <p:blipFill>
          <a:blip r:embed="rId4">
            <a:alphaModFix/>
          </a:blip>
          <a:stretch>
            <a:fillRect/>
          </a:stretch>
        </p:blipFill>
        <p:spPr>
          <a:xfrm>
            <a:off x="563550" y="740500"/>
            <a:ext cx="3201429" cy="1935399"/>
          </a:xfrm>
          <a:prstGeom prst="rect">
            <a:avLst/>
          </a:prstGeom>
          <a:noFill/>
          <a:ln>
            <a:noFill/>
          </a:ln>
        </p:spPr>
      </p:pic>
      <p:pic>
        <p:nvPicPr>
          <p:cNvPr id="234" name="Google Shape;234;p7"/>
          <p:cNvPicPr preferRelativeResize="0"/>
          <p:nvPr/>
        </p:nvPicPr>
        <p:blipFill>
          <a:blip r:embed="rId5">
            <a:alphaModFix/>
          </a:blip>
          <a:stretch>
            <a:fillRect/>
          </a:stretch>
        </p:blipFill>
        <p:spPr>
          <a:xfrm>
            <a:off x="563550" y="2571750"/>
            <a:ext cx="3201426" cy="1896176"/>
          </a:xfrm>
          <a:prstGeom prst="rect">
            <a:avLst/>
          </a:prstGeom>
          <a:noFill/>
          <a:ln>
            <a:noFill/>
          </a:ln>
        </p:spPr>
      </p:pic>
      <p:sp>
        <p:nvSpPr>
          <p:cNvPr id="235" name="Google Shape;235;p7"/>
          <p:cNvSpPr txBox="1"/>
          <p:nvPr/>
        </p:nvSpPr>
        <p:spPr>
          <a:xfrm>
            <a:off x="837350" y="798475"/>
            <a:ext cx="1207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Calibri"/>
                <a:ea typeface="Calibri"/>
                <a:cs typeface="Calibri"/>
                <a:sym typeface="Calibri"/>
              </a:rPr>
              <a:t>Original</a:t>
            </a:r>
            <a:endParaRPr sz="1600">
              <a:solidFill>
                <a:schemeClr val="dk1"/>
              </a:solidFill>
              <a:latin typeface="Calibri"/>
              <a:ea typeface="Calibri"/>
              <a:cs typeface="Calibri"/>
              <a:sym typeface="Calibri"/>
            </a:endParaRPr>
          </a:p>
        </p:txBody>
      </p:sp>
      <p:sp>
        <p:nvSpPr>
          <p:cNvPr id="236" name="Google Shape;236;p7"/>
          <p:cNvSpPr txBox="1"/>
          <p:nvPr/>
        </p:nvSpPr>
        <p:spPr>
          <a:xfrm>
            <a:off x="658675" y="3975500"/>
            <a:ext cx="29823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solidFill>
                  <a:schemeClr val="dk1"/>
                </a:solidFill>
                <a:latin typeface="Calibri"/>
                <a:ea typeface="Calibri"/>
                <a:cs typeface="Calibri"/>
                <a:sym typeface="Calibri"/>
              </a:rPr>
              <a:t>Hyperparameter Tuning</a:t>
            </a:r>
            <a:endParaRPr sz="1500">
              <a:solidFill>
                <a:schemeClr val="dk1"/>
              </a:solidFill>
              <a:latin typeface="Calibri"/>
              <a:ea typeface="Calibri"/>
              <a:cs typeface="Calibri"/>
              <a:sym typeface="Calibri"/>
            </a:endParaRPr>
          </a:p>
        </p:txBody>
      </p:sp>
      <p:pic>
        <p:nvPicPr>
          <p:cNvPr id="237" name="Google Shape;237;p7"/>
          <p:cNvPicPr preferRelativeResize="0"/>
          <p:nvPr/>
        </p:nvPicPr>
        <p:blipFill>
          <a:blip r:embed="rId6">
            <a:alphaModFix/>
          </a:blip>
          <a:stretch>
            <a:fillRect/>
          </a:stretch>
        </p:blipFill>
        <p:spPr>
          <a:xfrm>
            <a:off x="4211400" y="740501"/>
            <a:ext cx="4467021" cy="1831250"/>
          </a:xfrm>
          <a:prstGeom prst="rect">
            <a:avLst/>
          </a:prstGeom>
          <a:noFill/>
          <a:ln>
            <a:noFill/>
          </a:ln>
        </p:spPr>
      </p:pic>
      <p:pic>
        <p:nvPicPr>
          <p:cNvPr id="238" name="Google Shape;238;p7"/>
          <p:cNvPicPr preferRelativeResize="0"/>
          <p:nvPr/>
        </p:nvPicPr>
        <p:blipFill>
          <a:blip r:embed="rId7">
            <a:alphaModFix/>
          </a:blip>
          <a:stretch>
            <a:fillRect/>
          </a:stretch>
        </p:blipFill>
        <p:spPr>
          <a:xfrm>
            <a:off x="5172475" y="2617575"/>
            <a:ext cx="2623998" cy="177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g2e77732e120_0_0"/>
          <p:cNvPicPr preferRelativeResize="0"/>
          <p:nvPr/>
        </p:nvPicPr>
        <p:blipFill>
          <a:blip r:embed="rId3">
            <a:alphaModFix/>
          </a:blip>
          <a:stretch>
            <a:fillRect/>
          </a:stretch>
        </p:blipFill>
        <p:spPr>
          <a:xfrm>
            <a:off x="94788" y="674100"/>
            <a:ext cx="3644201" cy="2260325"/>
          </a:xfrm>
          <a:prstGeom prst="rect">
            <a:avLst/>
          </a:prstGeom>
          <a:noFill/>
          <a:ln>
            <a:noFill/>
          </a:ln>
        </p:spPr>
      </p:pic>
      <p:pic>
        <p:nvPicPr>
          <p:cNvPr id="244" name="Google Shape;244;g2e77732e120_0_0"/>
          <p:cNvPicPr preferRelativeResize="0"/>
          <p:nvPr/>
        </p:nvPicPr>
        <p:blipFill>
          <a:blip r:embed="rId4">
            <a:alphaModFix/>
          </a:blip>
          <a:stretch>
            <a:fillRect/>
          </a:stretch>
        </p:blipFill>
        <p:spPr>
          <a:xfrm>
            <a:off x="0" y="2934425"/>
            <a:ext cx="3833774" cy="1659800"/>
          </a:xfrm>
          <a:prstGeom prst="rect">
            <a:avLst/>
          </a:prstGeom>
          <a:noFill/>
          <a:ln>
            <a:noFill/>
          </a:ln>
        </p:spPr>
      </p:pic>
      <p:pic>
        <p:nvPicPr>
          <p:cNvPr id="245" name="Google Shape;245;g2e77732e120_0_0"/>
          <p:cNvPicPr preferRelativeResize="0"/>
          <p:nvPr/>
        </p:nvPicPr>
        <p:blipFill>
          <a:blip r:embed="rId5">
            <a:alphaModFix/>
          </a:blip>
          <a:stretch>
            <a:fillRect/>
          </a:stretch>
        </p:blipFill>
        <p:spPr>
          <a:xfrm>
            <a:off x="4048975" y="1596850"/>
            <a:ext cx="4829574" cy="2051439"/>
          </a:xfrm>
          <a:prstGeom prst="rect">
            <a:avLst/>
          </a:prstGeom>
          <a:noFill/>
          <a:ln>
            <a:noFill/>
          </a:ln>
        </p:spPr>
      </p:pic>
      <p:sp>
        <p:nvSpPr>
          <p:cNvPr id="246" name="Google Shape;246;g2e77732e120_0_0"/>
          <p:cNvSpPr txBox="1">
            <a:spLocks noGrp="1"/>
          </p:cNvSpPr>
          <p:nvPr>
            <p:ph type="title"/>
          </p:nvPr>
        </p:nvSpPr>
        <p:spPr>
          <a:xfrm>
            <a:off x="471504" y="52975"/>
            <a:ext cx="7726200" cy="745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sz="3000"/>
              <a:t>Training Data Visualization &amp; Learning Curve</a:t>
            </a:r>
            <a:endParaRPr sz="3000"/>
          </a:p>
        </p:txBody>
      </p:sp>
      <p:pic>
        <p:nvPicPr>
          <p:cNvPr id="247" name="Google Shape;247;g2e77732e120_0_0"/>
          <p:cNvPicPr preferRelativeResize="0"/>
          <p:nvPr/>
        </p:nvPicPr>
        <p:blipFill rotWithShape="1">
          <a:blip r:embed="rId6">
            <a:alphaModFix/>
          </a:blip>
          <a:srcRect/>
          <a:stretch/>
        </p:blipFill>
        <p:spPr>
          <a:xfrm>
            <a:off x="0" y="674100"/>
            <a:ext cx="9144000" cy="20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g2e77732e120_0_10"/>
          <p:cNvPicPr preferRelativeResize="0"/>
          <p:nvPr/>
        </p:nvPicPr>
        <p:blipFill>
          <a:blip r:embed="rId3">
            <a:alphaModFix/>
          </a:blip>
          <a:stretch>
            <a:fillRect/>
          </a:stretch>
        </p:blipFill>
        <p:spPr>
          <a:xfrm>
            <a:off x="398500" y="1395900"/>
            <a:ext cx="3552631" cy="2730850"/>
          </a:xfrm>
          <a:prstGeom prst="rect">
            <a:avLst/>
          </a:prstGeom>
          <a:noFill/>
          <a:ln>
            <a:noFill/>
          </a:ln>
        </p:spPr>
      </p:pic>
      <p:sp>
        <p:nvSpPr>
          <p:cNvPr id="253" name="Google Shape;253;g2e77732e120_0_10"/>
          <p:cNvSpPr txBox="1">
            <a:spLocks noGrp="1"/>
          </p:cNvSpPr>
          <p:nvPr>
            <p:ph type="title"/>
          </p:nvPr>
        </p:nvSpPr>
        <p:spPr>
          <a:xfrm>
            <a:off x="471504" y="52975"/>
            <a:ext cx="7726200" cy="745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a:t>Evaluate on Testing Dataset</a:t>
            </a:r>
            <a:endParaRPr/>
          </a:p>
        </p:txBody>
      </p:sp>
      <p:pic>
        <p:nvPicPr>
          <p:cNvPr id="254" name="Google Shape;254;g2e77732e120_0_10"/>
          <p:cNvPicPr preferRelativeResize="0"/>
          <p:nvPr/>
        </p:nvPicPr>
        <p:blipFill rotWithShape="1">
          <a:blip r:embed="rId4">
            <a:alphaModFix/>
          </a:blip>
          <a:srcRect/>
          <a:stretch/>
        </p:blipFill>
        <p:spPr>
          <a:xfrm>
            <a:off x="0" y="674100"/>
            <a:ext cx="9144000" cy="20574"/>
          </a:xfrm>
          <a:prstGeom prst="rect">
            <a:avLst/>
          </a:prstGeom>
          <a:noFill/>
          <a:ln>
            <a:noFill/>
          </a:ln>
        </p:spPr>
      </p:pic>
      <p:sp>
        <p:nvSpPr>
          <p:cNvPr id="255" name="Google Shape;255;g2e77732e120_0_10"/>
          <p:cNvSpPr txBox="1"/>
          <p:nvPr/>
        </p:nvSpPr>
        <p:spPr>
          <a:xfrm>
            <a:off x="511500" y="694675"/>
            <a:ext cx="3617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a:solidFill>
                <a:schemeClr val="dk1"/>
              </a:solidFill>
              <a:latin typeface="Calibri"/>
              <a:ea typeface="Calibri"/>
              <a:cs typeface="Calibri"/>
              <a:sym typeface="Calibri"/>
            </a:endParaRPr>
          </a:p>
        </p:txBody>
      </p:sp>
      <p:pic>
        <p:nvPicPr>
          <p:cNvPr id="256" name="Google Shape;256;g2e77732e120_0_10"/>
          <p:cNvPicPr preferRelativeResize="0"/>
          <p:nvPr/>
        </p:nvPicPr>
        <p:blipFill rotWithShape="1">
          <a:blip r:embed="rId5">
            <a:alphaModFix/>
          </a:blip>
          <a:srcRect t="3493" b="41488"/>
          <a:stretch/>
        </p:blipFill>
        <p:spPr>
          <a:xfrm>
            <a:off x="5491050" y="3318675"/>
            <a:ext cx="3223500" cy="745500"/>
          </a:xfrm>
          <a:prstGeom prst="rect">
            <a:avLst/>
          </a:prstGeom>
          <a:noFill/>
          <a:ln>
            <a:noFill/>
          </a:ln>
        </p:spPr>
      </p:pic>
      <p:pic>
        <p:nvPicPr>
          <p:cNvPr id="257" name="Google Shape;257;g2e77732e120_0_10"/>
          <p:cNvPicPr preferRelativeResize="0"/>
          <p:nvPr/>
        </p:nvPicPr>
        <p:blipFill>
          <a:blip r:embed="rId6">
            <a:alphaModFix/>
          </a:blip>
          <a:stretch>
            <a:fillRect/>
          </a:stretch>
        </p:blipFill>
        <p:spPr>
          <a:xfrm>
            <a:off x="5142775" y="950875"/>
            <a:ext cx="3571768" cy="2215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8"/>
          <p:cNvSpPr txBox="1">
            <a:spLocks noGrp="1"/>
          </p:cNvSpPr>
          <p:nvPr>
            <p:ph type="title"/>
          </p:nvPr>
        </p:nvSpPr>
        <p:spPr>
          <a:xfrm>
            <a:off x="471500" y="52975"/>
            <a:ext cx="8245200" cy="745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SzPts val="1400"/>
              <a:buNone/>
            </a:pPr>
            <a:r>
              <a:rPr lang="en"/>
              <a:t>Industry Application and Future Work</a:t>
            </a:r>
            <a:endParaRPr/>
          </a:p>
        </p:txBody>
      </p:sp>
      <p:pic>
        <p:nvPicPr>
          <p:cNvPr id="263" name="Google Shape;263;p8"/>
          <p:cNvPicPr preferRelativeResize="0"/>
          <p:nvPr/>
        </p:nvPicPr>
        <p:blipFill rotWithShape="1">
          <a:blip r:embed="rId3">
            <a:alphaModFix/>
          </a:blip>
          <a:srcRect/>
          <a:stretch/>
        </p:blipFill>
        <p:spPr>
          <a:xfrm>
            <a:off x="0" y="674100"/>
            <a:ext cx="9144000" cy="20574"/>
          </a:xfrm>
          <a:prstGeom prst="rect">
            <a:avLst/>
          </a:prstGeom>
          <a:noFill/>
          <a:ln>
            <a:noFill/>
          </a:ln>
        </p:spPr>
      </p:pic>
      <p:sp>
        <p:nvSpPr>
          <p:cNvPr id="264" name="Google Shape;264;p8"/>
          <p:cNvSpPr txBox="1"/>
          <p:nvPr/>
        </p:nvSpPr>
        <p:spPr>
          <a:xfrm>
            <a:off x="403500" y="722275"/>
            <a:ext cx="8313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480"/>
              </a:spcBef>
              <a:spcAft>
                <a:spcPts val="0"/>
              </a:spcAft>
              <a:buClr>
                <a:srgbClr val="000000"/>
              </a:buClr>
              <a:buSzPts val="16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8"/>
          <p:cNvSpPr txBox="1"/>
          <p:nvPr/>
        </p:nvSpPr>
        <p:spPr>
          <a:xfrm>
            <a:off x="532775" y="838825"/>
            <a:ext cx="7884600" cy="3063000"/>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Future Work</a:t>
            </a:r>
            <a:endParaRPr sz="1700">
              <a:solidFill>
                <a:schemeClr val="dk1"/>
              </a:solidFill>
              <a:latin typeface="Calibri"/>
              <a:ea typeface="Calibri"/>
              <a:cs typeface="Calibri"/>
              <a:sym typeface="Calibri"/>
            </a:endParaRPr>
          </a:p>
          <a:p>
            <a:pPr marL="914400" lvl="1" indent="-3365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Experiment with different embedding models on MTEB leaderboards to generate product description text embedding </a:t>
            </a:r>
            <a:endParaRPr sz="1700">
              <a:solidFill>
                <a:schemeClr val="dk1"/>
              </a:solidFill>
              <a:latin typeface="Calibri"/>
              <a:ea typeface="Calibri"/>
              <a:cs typeface="Calibri"/>
              <a:sym typeface="Calibri"/>
            </a:endParaRPr>
          </a:p>
          <a:p>
            <a:pPr marL="914400" lvl="1" indent="-3365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Find best model through hyper-parameter tuning</a:t>
            </a:r>
            <a:endParaRPr sz="1700">
              <a:solidFill>
                <a:schemeClr val="dk1"/>
              </a:solidFill>
              <a:latin typeface="Calibri"/>
              <a:ea typeface="Calibri"/>
              <a:cs typeface="Calibri"/>
              <a:sym typeface="Calibri"/>
            </a:endParaRPr>
          </a:p>
          <a:p>
            <a:pPr marL="914400" lvl="1" indent="-3365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Improve text preprocessing process, sampling methods for training dataset</a:t>
            </a:r>
            <a:endParaRPr sz="1700">
              <a:solidFill>
                <a:schemeClr val="dk1"/>
              </a:solidFill>
              <a:latin typeface="Calibri"/>
              <a:ea typeface="Calibri"/>
              <a:cs typeface="Calibri"/>
              <a:sym typeface="Calibri"/>
            </a:endParaRPr>
          </a:p>
          <a:p>
            <a:pPr marL="914400" lvl="1" indent="-3365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Apply model on real transaction datasets and balanced dataset</a:t>
            </a:r>
            <a:endParaRPr sz="1700">
              <a:solidFill>
                <a:schemeClr val="dk1"/>
              </a:solidFill>
              <a:latin typeface="Calibri"/>
              <a:ea typeface="Calibri"/>
              <a:cs typeface="Calibri"/>
              <a:sym typeface="Calibri"/>
            </a:endParaRPr>
          </a:p>
          <a:p>
            <a:pPr marL="0" lvl="0" indent="0" algn="l" rtl="0">
              <a:spcBef>
                <a:spcPts val="0"/>
              </a:spcBef>
              <a:spcAft>
                <a:spcPts val="0"/>
              </a:spcAft>
              <a:buNone/>
            </a:pPr>
            <a:endParaRPr sz="1700">
              <a:solidFill>
                <a:schemeClr val="dk1"/>
              </a:solidFill>
              <a:latin typeface="Calibri"/>
              <a:ea typeface="Calibri"/>
              <a:cs typeface="Calibri"/>
              <a:sym typeface="Calibri"/>
            </a:endParaRPr>
          </a:p>
          <a:p>
            <a:pPr marL="457200" lvl="0" indent="-3365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Industry Application</a:t>
            </a:r>
            <a:endParaRPr sz="1700">
              <a:solidFill>
                <a:schemeClr val="dk1"/>
              </a:solidFill>
              <a:latin typeface="Calibri"/>
              <a:ea typeface="Calibri"/>
              <a:cs typeface="Calibri"/>
              <a:sym typeface="Calibri"/>
            </a:endParaRPr>
          </a:p>
          <a:p>
            <a:pPr marL="914400" lvl="1" indent="-3365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Fully personalized homepage and emailing </a:t>
            </a:r>
            <a:endParaRPr sz="1700">
              <a:solidFill>
                <a:schemeClr val="dk1"/>
              </a:solidFill>
              <a:latin typeface="Calibri"/>
              <a:ea typeface="Calibri"/>
              <a:cs typeface="Calibri"/>
              <a:sym typeface="Calibri"/>
            </a:endParaRPr>
          </a:p>
          <a:p>
            <a:pPr marL="914400" lvl="1" indent="-336550" algn="l" rtl="0">
              <a:spcBef>
                <a:spcPts val="0"/>
              </a:spcBef>
              <a:spcAft>
                <a:spcPts val="0"/>
              </a:spcAft>
              <a:buClr>
                <a:schemeClr val="dk1"/>
              </a:buClr>
              <a:buSzPts val="1700"/>
              <a:buFont typeface="Calibri"/>
              <a:buChar char="○"/>
            </a:pPr>
            <a:r>
              <a:rPr lang="en" sz="1700">
                <a:solidFill>
                  <a:schemeClr val="dk1"/>
                </a:solidFill>
                <a:latin typeface="Calibri"/>
                <a:ea typeface="Calibri"/>
                <a:cs typeface="Calibri"/>
                <a:sym typeface="Calibri"/>
              </a:rPr>
              <a:t>Optimized campaign promotions </a:t>
            </a:r>
            <a:endParaRPr sz="1700">
              <a:solidFill>
                <a:schemeClr val="dk1"/>
              </a:solidFill>
              <a:latin typeface="Calibri"/>
              <a:ea typeface="Calibri"/>
              <a:cs typeface="Calibri"/>
              <a:sym typeface="Calibri"/>
            </a:endParaRPr>
          </a:p>
          <a:p>
            <a:pPr marL="914400" lvl="0" indent="0" algn="l" rtl="0">
              <a:spcBef>
                <a:spcPts val="0"/>
              </a:spcBef>
              <a:spcAft>
                <a:spcPts val="0"/>
              </a:spcAft>
              <a:buNone/>
            </a:pPr>
            <a:endParaRPr sz="17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Custom 1">
      <a:dk1>
        <a:srgbClr val="222222"/>
      </a:dk1>
      <a:lt1>
        <a:srgbClr val="FFFFFF"/>
      </a:lt1>
      <a:dk2>
        <a:srgbClr val="FFFFFF"/>
      </a:dk2>
      <a:lt2>
        <a:srgbClr val="FFFFFF"/>
      </a:lt2>
      <a:accent1>
        <a:srgbClr val="3B45E3"/>
      </a:accent1>
      <a:accent2>
        <a:srgbClr val="FD08EE"/>
      </a:accent2>
      <a:accent3>
        <a:srgbClr val="A5A5A5"/>
      </a:accent3>
      <a:accent4>
        <a:srgbClr val="FAAD1A"/>
      </a:accent4>
      <a:accent5>
        <a:srgbClr val="52C7DE"/>
      </a:accent5>
      <a:accent6>
        <a:srgbClr val="7030A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1">
      <a:dk1>
        <a:srgbClr val="222222"/>
      </a:dk1>
      <a:lt1>
        <a:srgbClr val="FFFFFF"/>
      </a:lt1>
      <a:dk2>
        <a:srgbClr val="FFFFFF"/>
      </a:dk2>
      <a:lt2>
        <a:srgbClr val="FFFFFF"/>
      </a:lt2>
      <a:accent1>
        <a:srgbClr val="3B45E3"/>
      </a:accent1>
      <a:accent2>
        <a:srgbClr val="FD08EE"/>
      </a:accent2>
      <a:accent3>
        <a:srgbClr val="A5A5A5"/>
      </a:accent3>
      <a:accent4>
        <a:srgbClr val="FAAD1A"/>
      </a:accent4>
      <a:accent5>
        <a:srgbClr val="52C7DE"/>
      </a:accent5>
      <a:accent6>
        <a:srgbClr val="7030A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ustom 1">
      <a:dk1>
        <a:srgbClr val="222222"/>
      </a:dk1>
      <a:lt1>
        <a:srgbClr val="FFFFFF"/>
      </a:lt1>
      <a:dk2>
        <a:srgbClr val="FFFFFF"/>
      </a:dk2>
      <a:lt2>
        <a:srgbClr val="FFFFFF"/>
      </a:lt2>
      <a:accent1>
        <a:srgbClr val="3B45E3"/>
      </a:accent1>
      <a:accent2>
        <a:srgbClr val="FD08EE"/>
      </a:accent2>
      <a:accent3>
        <a:srgbClr val="A5A5A5"/>
      </a:accent3>
      <a:accent4>
        <a:srgbClr val="FAAD1A"/>
      </a:accent4>
      <a:accent5>
        <a:srgbClr val="52C7DE"/>
      </a:accent5>
      <a:accent6>
        <a:srgbClr val="7030A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1376</Words>
  <Application>Microsoft Macintosh PowerPoint</Application>
  <PresentationFormat>On-screen Show (16:9)</PresentationFormat>
  <Paragraphs>113</Paragraphs>
  <Slides>11</Slides>
  <Notes>11</Notes>
  <HiddenSlides>2</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vt:i4>
      </vt:variant>
    </vt:vector>
  </HeadingPairs>
  <TitlesOfParts>
    <vt:vector size="20" baseType="lpstr">
      <vt:lpstr>Arial</vt:lpstr>
      <vt:lpstr>Noto Sans Symbols</vt:lpstr>
      <vt:lpstr>Calibri</vt:lpstr>
      <vt:lpstr>Helvetica Neue</vt:lpstr>
      <vt:lpstr>Courier New</vt:lpstr>
      <vt:lpstr>Helvetica Neue Light</vt:lpstr>
      <vt:lpstr>Office Theme</vt:lpstr>
      <vt:lpstr>Office Theme</vt:lpstr>
      <vt:lpstr>Office Theme</vt:lpstr>
      <vt:lpstr>C3 Product Recommender</vt:lpstr>
      <vt:lpstr>Agenda</vt:lpstr>
      <vt:lpstr>Motivation and Project Objective / Context</vt:lpstr>
      <vt:lpstr>Methodology</vt:lpstr>
      <vt:lpstr>Experiments</vt:lpstr>
      <vt:lpstr>Results and Discussion</vt:lpstr>
      <vt:lpstr>Training Data Visualization &amp; Learning Curve</vt:lpstr>
      <vt:lpstr>Evaluate on Testing Dataset</vt:lpstr>
      <vt:lpstr>Industry Application and Future Work</vt:lpstr>
      <vt:lpstr>PowerPoint Presentation</vt:lpstr>
      <vt:lpstr>Evaluate on Validation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C3 Product Recommender</dc:title>
  <dc:creator>Winnie Au</dc:creator>
  <cp:lastModifiedBy>Jessica Zhou</cp:lastModifiedBy>
  <cp:revision>3</cp:revision>
  <dcterms:modified xsi:type="dcterms:W3CDTF">2025-06-02T18:40:13Z</dcterms:modified>
</cp:coreProperties>
</file>