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59" r:id="rId6"/>
    <p:sldId id="264" r:id="rId7"/>
    <p:sldId id="266" r:id="rId8"/>
    <p:sldId id="262" r:id="rId9"/>
    <p:sldId id="265" r:id="rId10"/>
    <p:sldId id="267" r:id="rId11"/>
    <p:sldId id="271" r:id="rId12"/>
    <p:sldId id="270" r:id="rId13"/>
    <p:sldId id="268" r:id="rId14"/>
    <p:sldId id="272" r:id="rId15"/>
    <p:sldId id="273" r:id="rId16"/>
    <p:sldId id="275" r:id="rId17"/>
    <p:sldId id="274" r:id="rId18"/>
    <p:sldId id="276" r:id="rId19"/>
    <p:sldId id="277" r:id="rId20"/>
    <p:sldId id="282" r:id="rId21"/>
    <p:sldId id="278" r:id="rId22"/>
    <p:sldId id="281" r:id="rId23"/>
    <p:sldId id="263" r:id="rId24"/>
  </p:sldIdLst>
  <p:sldSz cx="3600450" cy="5400675"/>
  <p:notesSz cx="6858000" cy="9144000"/>
  <p:defaultTextStyle>
    <a:defPPr>
      <a:defRPr lang="ko-KR"/>
    </a:defPPr>
    <a:lvl1pPr marL="0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1" hangingPunct="1">
      <a:defRPr sz="14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B"/>
    <a:srgbClr val="E6E6E6"/>
    <a:srgbClr val="FFFFFF"/>
    <a:srgbClr val="FDFDFD"/>
    <a:srgbClr val="F5F5F5"/>
    <a:srgbClr val="71B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8" autoAdjust="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18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A44B-C50E-4295-A20F-57B4589BCF0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BF48-BB90-4DF0-805C-08A3BDC94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1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1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83861"/>
            <a:ext cx="3060383" cy="1880235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836605"/>
            <a:ext cx="2700338" cy="130391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7536"/>
            <a:ext cx="776347" cy="457682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7536"/>
            <a:ext cx="2284035" cy="457682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6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46420"/>
            <a:ext cx="3105388" cy="22465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614203"/>
            <a:ext cx="3105388" cy="11813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37680"/>
            <a:ext cx="1530191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37680"/>
            <a:ext cx="1530191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7537"/>
            <a:ext cx="3105388" cy="10438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23916"/>
            <a:ext cx="1523159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72747"/>
            <a:ext cx="1523159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23916"/>
            <a:ext cx="1530660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72747"/>
            <a:ext cx="1530660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3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77598"/>
            <a:ext cx="1822728" cy="383798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77598"/>
            <a:ext cx="1822728" cy="383798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7537"/>
            <a:ext cx="31053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37680"/>
            <a:ext cx="31053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96AF-D058-44D7-8A99-D3BC869F2C4F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2695-92CF-416F-B612-C49034A95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0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030" y="631075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디자인 대전제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353" y="1023509"/>
            <a:ext cx="202331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메인 컬러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209" indent="-45209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흰색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209" indent="-45209" algn="just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하늘색</a:t>
            </a:r>
            <a:endParaRPr lang="en-US" altLang="ko-KR" sz="1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컬러 느낌</a:t>
            </a: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209" indent="-45209" algn="just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세련된</a:t>
            </a:r>
            <a:endParaRPr lang="en-US" altLang="ko-KR" sz="1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209" indent="-45209" algn="just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깔끔한</a:t>
            </a:r>
            <a:endParaRPr lang="en-US" altLang="ko-KR" sz="1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209" indent="-45209" algn="just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튀지 않는</a:t>
            </a:r>
            <a:endParaRPr lang="en-US" altLang="ko-KR" sz="10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209" indent="-45209" algn="just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IPhone like</a:t>
            </a:r>
          </a:p>
          <a:p>
            <a:pPr marL="45209" indent="-45209" algn="just">
              <a:buFont typeface="Arial" panose="020B0604020202020204" pitchFamily="34" charset="0"/>
              <a:buChar char="•"/>
            </a:pPr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템플릿 기반</a:t>
            </a:r>
            <a:endParaRPr lang="en-US" altLang="ko-KR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 편의 우선</a:t>
            </a:r>
            <a:endParaRPr lang="en-US" altLang="ko-KR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지나친 애니메이션 지양</a:t>
            </a:r>
            <a:endParaRPr lang="en-US" altLang="ko-KR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전체적으로 동글동글한 이미지</a:t>
            </a:r>
            <a:endParaRPr lang="en-US" altLang="ko-KR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폰트</a:t>
            </a:r>
            <a:endParaRPr lang="en-US" altLang="ko-KR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고도체</a:t>
            </a:r>
            <a:endParaRPr lang="en-US" altLang="ko-KR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en-US" altLang="ko-KR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이외의 둥글둥글한 폰트 가능</a:t>
            </a:r>
            <a:r>
              <a:rPr lang="en-US" altLang="ko-KR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algn="just"/>
            <a:endParaRPr lang="en-US" altLang="ko-KR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11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5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라켓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대여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반납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8713" y="971657"/>
            <a:ext cx="2265218" cy="918103"/>
            <a:chOff x="678713" y="971657"/>
            <a:chExt cx="2265218" cy="918103"/>
          </a:xfrm>
        </p:grpSpPr>
        <p:sp>
          <p:nvSpPr>
            <p:cNvPr id="16" name="직사각형 15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스펙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86031" y="1995177"/>
            <a:ext cx="2265218" cy="918103"/>
            <a:chOff x="678713" y="971657"/>
            <a:chExt cx="2265218" cy="918103"/>
          </a:xfrm>
        </p:grpSpPr>
        <p:sp>
          <p:nvSpPr>
            <p:cNvPr id="30" name="직사각형 29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스펙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86031" y="3018697"/>
            <a:ext cx="2265218" cy="918103"/>
            <a:chOff x="678713" y="971657"/>
            <a:chExt cx="2265218" cy="918103"/>
          </a:xfrm>
        </p:grpSpPr>
        <p:sp>
          <p:nvSpPr>
            <p:cNvPr id="34" name="직사각형 33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스펙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 rot="5400000">
            <a:off x="1623715" y="39624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endParaRPr lang="ko-KR" altLang="en-US" sz="16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1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라켓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대여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반납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8713" y="971657"/>
            <a:ext cx="2265218" cy="918103"/>
            <a:chOff x="678713" y="971657"/>
            <a:chExt cx="2265218" cy="918103"/>
          </a:xfrm>
        </p:grpSpPr>
        <p:sp>
          <p:nvSpPr>
            <p:cNvPr id="16" name="직사각형 15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스펙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86031" y="1995177"/>
            <a:ext cx="2265218" cy="918103"/>
            <a:chOff x="678713" y="971657"/>
            <a:chExt cx="2265218" cy="918103"/>
          </a:xfrm>
        </p:grpSpPr>
        <p:sp>
          <p:nvSpPr>
            <p:cNvPr id="30" name="직사각형 29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스펙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86031" y="3018697"/>
            <a:ext cx="2265218" cy="918103"/>
            <a:chOff x="678713" y="971657"/>
            <a:chExt cx="2265218" cy="918103"/>
          </a:xfrm>
        </p:grpSpPr>
        <p:sp>
          <p:nvSpPr>
            <p:cNvPr id="34" name="직사각형 33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스펙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 rot="5400000">
            <a:off x="1623715" y="39624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endParaRPr lang="ko-KR" altLang="en-US" sz="16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" name="직선 화살표 연결선 3"/>
          <p:cNvCxnSpPr>
            <a:stCxn id="6" idx="3"/>
          </p:cNvCxnSpPr>
          <p:nvPr/>
        </p:nvCxnSpPr>
        <p:spPr>
          <a:xfrm flipV="1">
            <a:off x="543602" y="1605327"/>
            <a:ext cx="315934" cy="36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028" y="151065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클릭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3971" y="1850397"/>
            <a:ext cx="2189337" cy="1310640"/>
          </a:xfrm>
          <a:prstGeom prst="roundRect">
            <a:avLst>
              <a:gd name="adj" fmla="val 11551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대여하시겠습니까</a:t>
            </a:r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 </a:t>
            </a:r>
            <a:r>
              <a:rPr lang="en-US" altLang="ko-KR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아니오</a:t>
            </a:r>
            <a:endParaRPr lang="ko-KR" altLang="en-US" b="1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2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라켓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0" y="792556"/>
            <a:ext cx="2336089" cy="41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라켓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대여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반납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78713" y="971657"/>
            <a:ext cx="2265218" cy="918103"/>
            <a:chOff x="678713" y="971657"/>
            <a:chExt cx="2265218" cy="918103"/>
          </a:xfrm>
        </p:grpSpPr>
        <p:sp>
          <p:nvSpPr>
            <p:cNvPr id="27" name="직사각형 26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대여 기록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8713" y="2037072"/>
            <a:ext cx="2265218" cy="918103"/>
            <a:chOff x="678713" y="971657"/>
            <a:chExt cx="2265218" cy="918103"/>
          </a:xfrm>
        </p:grpSpPr>
        <p:sp>
          <p:nvSpPr>
            <p:cNvPr id="40" name="직사각형 39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대여 기록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7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라켓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대여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반납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78713" y="971657"/>
            <a:ext cx="2265218" cy="918103"/>
            <a:chOff x="678713" y="971657"/>
            <a:chExt cx="2265218" cy="918103"/>
          </a:xfrm>
        </p:grpSpPr>
        <p:sp>
          <p:nvSpPr>
            <p:cNvPr id="27" name="직사각형 26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대여 기록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8713" y="2037072"/>
            <a:ext cx="2265218" cy="918103"/>
            <a:chOff x="678713" y="971657"/>
            <a:chExt cx="2265218" cy="918103"/>
          </a:xfrm>
        </p:grpSpPr>
        <p:sp>
          <p:nvSpPr>
            <p:cNvPr id="40" name="직사각형 39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0703" y="1127864"/>
              <a:ext cx="667097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라켓 사진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49790" y="1127864"/>
              <a:ext cx="1269610" cy="61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대여 기록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43602" y="1605327"/>
            <a:ext cx="315934" cy="36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028" y="151065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클릭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3971" y="1850397"/>
            <a:ext cx="2189337" cy="1310640"/>
          </a:xfrm>
          <a:prstGeom prst="roundRect">
            <a:avLst>
              <a:gd name="adj" fmla="val 11551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반납하시겠습니까</a:t>
            </a:r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 </a:t>
            </a:r>
            <a:r>
              <a:rPr lang="en-US" altLang="ko-KR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아니오</a:t>
            </a:r>
            <a:endParaRPr lang="ko-KR" altLang="en-US" b="1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1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정모 참가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8713" y="1064107"/>
            <a:ext cx="2265218" cy="9421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정보</a:t>
            </a:r>
            <a:endParaRPr lang="en-US" altLang="ko-KR" sz="900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정모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or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이벤트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참가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6031" y="2068562"/>
            <a:ext cx="2265218" cy="9421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정보</a:t>
            </a:r>
            <a:endParaRPr lang="en-US" altLang="ko-KR" sz="900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516306" y="4192541"/>
            <a:ext cx="297713" cy="29771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+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4" idx="1"/>
            <a:endCxn id="2" idx="6"/>
          </p:cNvCxnSpPr>
          <p:nvPr/>
        </p:nvCxnSpPr>
        <p:spPr>
          <a:xfrm flipH="1">
            <a:off x="2814019" y="4336366"/>
            <a:ext cx="244854" cy="5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8873" y="418247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추가 버튼</a:t>
            </a:r>
            <a:endParaRPr lang="en-US" altLang="ko-KR" sz="7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개발자만</a:t>
            </a:r>
            <a:r>
              <a:rPr lang="en-US" altLang="ko-KR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7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0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정모 참가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8713" y="1064107"/>
            <a:ext cx="2265218" cy="9421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정보</a:t>
            </a:r>
            <a:endParaRPr lang="en-US" altLang="ko-KR" sz="900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정모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or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이벤트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참가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6031" y="2068562"/>
            <a:ext cx="2265218" cy="9421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정보</a:t>
            </a:r>
            <a:endParaRPr lang="en-US" altLang="ko-KR" sz="900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516306" y="4192541"/>
            <a:ext cx="297713" cy="29771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+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4" idx="1"/>
            <a:endCxn id="2" idx="6"/>
          </p:cNvCxnSpPr>
          <p:nvPr/>
        </p:nvCxnSpPr>
        <p:spPr>
          <a:xfrm flipH="1">
            <a:off x="2814019" y="4336366"/>
            <a:ext cx="244854" cy="5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8873" y="418247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추가 버튼</a:t>
            </a:r>
            <a:endParaRPr lang="en-US" altLang="ko-KR" sz="7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개발자만</a:t>
            </a:r>
            <a:r>
              <a:rPr lang="en-US" altLang="ko-KR" sz="7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7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3" idx="3"/>
          </p:cNvCxnSpPr>
          <p:nvPr/>
        </p:nvCxnSpPr>
        <p:spPr>
          <a:xfrm flipV="1">
            <a:off x="543602" y="1605327"/>
            <a:ext cx="315934" cy="36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028" y="151065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클릭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71" y="1850397"/>
            <a:ext cx="2189337" cy="1310640"/>
          </a:xfrm>
          <a:prstGeom prst="roundRect">
            <a:avLst>
              <a:gd name="adj" fmla="val 11551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신청하시겠습니까</a:t>
            </a:r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간략한 정보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 </a:t>
            </a:r>
            <a:r>
              <a:rPr lang="en-US" altLang="ko-KR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아니오</a:t>
            </a:r>
            <a:endParaRPr lang="ko-KR" altLang="en-US" b="1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1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정모 참가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8" y="739139"/>
            <a:ext cx="2370773" cy="404826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8" idx="3"/>
          </p:cNvCxnSpPr>
          <p:nvPr/>
        </p:nvCxnSpPr>
        <p:spPr>
          <a:xfrm flipV="1">
            <a:off x="532172" y="3512821"/>
            <a:ext cx="306028" cy="3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598" y="338517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날짜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91540" y="3512821"/>
            <a:ext cx="111252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1748" y="3212739"/>
            <a:ext cx="4872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현재 인원수</a:t>
            </a: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2811780" y="3512821"/>
            <a:ext cx="3699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4" idx="3"/>
          </p:cNvCxnSpPr>
          <p:nvPr/>
        </p:nvCxnSpPr>
        <p:spPr>
          <a:xfrm>
            <a:off x="657369" y="2966380"/>
            <a:ext cx="156066" cy="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609" y="2781714"/>
            <a:ext cx="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프로그램 종류</a:t>
            </a:r>
          </a:p>
        </p:txBody>
      </p:sp>
      <p:cxnSp>
        <p:nvCxnSpPr>
          <p:cNvPr id="26" name="직선 화살표 연결선 25"/>
          <p:cNvCxnSpPr>
            <a:stCxn id="27" idx="3"/>
          </p:cNvCxnSpPr>
          <p:nvPr/>
        </p:nvCxnSpPr>
        <p:spPr>
          <a:xfrm flipV="1">
            <a:off x="507407" y="3695878"/>
            <a:ext cx="330793" cy="130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33" y="3695877"/>
            <a:ext cx="45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42757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정모 참가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참가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8849" y="1014706"/>
            <a:ext cx="181129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종류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상태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3412" y="1014705"/>
            <a:ext cx="39783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취소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8849" y="1417042"/>
            <a:ext cx="181129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종류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상태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3412" y="1417041"/>
            <a:ext cx="39783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취소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정모 참가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참가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8849" y="1014706"/>
            <a:ext cx="181129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종류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상태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3412" y="1014705"/>
            <a:ext cx="39783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취소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8849" y="1417042"/>
            <a:ext cx="181129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종류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상태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3412" y="1417041"/>
            <a:ext cx="39783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취소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3971" y="1850397"/>
            <a:ext cx="2189337" cy="1310640"/>
          </a:xfrm>
          <a:prstGeom prst="roundRect">
            <a:avLst>
              <a:gd name="adj" fmla="val 11551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취소하시겠습니까</a:t>
            </a:r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사유 </a:t>
            </a:r>
            <a:r>
              <a:rPr lang="ko-KR" altLang="en-US" dirty="0" err="1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입력칸</a:t>
            </a:r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 </a:t>
            </a:r>
            <a:r>
              <a:rPr lang="en-US" altLang="ko-KR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dirty="0" smtClean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아니오</a:t>
            </a:r>
            <a:endParaRPr lang="ko-KR" altLang="en-US" b="1" dirty="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flipH="1" flipV="1">
            <a:off x="2951248" y="1180960"/>
            <a:ext cx="193628" cy="166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4876" y="1216409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502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070" y="18606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대진표 조회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8713" y="1274423"/>
            <a:ext cx="2265218" cy="2485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명단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7071" y="3077832"/>
            <a:ext cx="184731" cy="68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8713" y="866698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코트 번호 </a:t>
            </a:r>
            <a:r>
              <a:rPr lang="ko-KR" altLang="en-US" sz="900" dirty="0" err="1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드롭다운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명단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대진표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2669796" y="941915"/>
            <a:ext cx="198974" cy="17152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대진표 조회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7374" y="1270361"/>
            <a:ext cx="2265218" cy="918103"/>
            <a:chOff x="678713" y="971657"/>
            <a:chExt cx="2265218" cy="918103"/>
          </a:xfrm>
        </p:grpSpPr>
        <p:sp>
          <p:nvSpPr>
            <p:cNvPr id="10" name="직사각형 9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02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40797" y="122945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고도 M" panose="02000503000000020004" pitchFamily="2" charset="-127"/>
                  <a:ea typeface="고도 M" panose="02000503000000020004" pitchFamily="2" charset="-127"/>
                </a:rPr>
                <a:t>VS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07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7071" y="1621870"/>
              <a:ext cx="2231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고도 M" panose="02000503000000020004" pitchFamily="2" charset="-127"/>
                  <a:ea typeface="고도 M" panose="02000503000000020004" pitchFamily="2" charset="-127"/>
                </a:rPr>
                <a:t>: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0366" y="1643575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10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50867" y="1646606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4692" y="2270526"/>
            <a:ext cx="2265218" cy="918103"/>
            <a:chOff x="678713" y="971657"/>
            <a:chExt cx="2265218" cy="918103"/>
          </a:xfrm>
        </p:grpSpPr>
        <p:sp>
          <p:nvSpPr>
            <p:cNvPr id="24" name="직사각형 23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302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0797" y="122945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고도 M" panose="02000503000000020004" pitchFamily="2" charset="-127"/>
                  <a:ea typeface="고도 M" panose="02000503000000020004" pitchFamily="2" charset="-127"/>
                </a:rPr>
                <a:t>VS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507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07071" y="1621870"/>
              <a:ext cx="2231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고도 M" panose="02000503000000020004" pitchFamily="2" charset="-127"/>
                  <a:ea typeface="고도 M" panose="02000503000000020004" pitchFamily="2" charset="-127"/>
                </a:rPr>
                <a:t>: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30366" y="1643575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50867" y="1646606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78713" y="866698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코트 번호 </a:t>
            </a:r>
            <a:r>
              <a:rPr lang="ko-KR" altLang="en-US" sz="900" dirty="0" err="1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드롭다운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명단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대진표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2669796" y="941915"/>
            <a:ext cx="198974" cy="17152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대진표 조회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7374" y="1270361"/>
            <a:ext cx="2265218" cy="918103"/>
            <a:chOff x="678713" y="971657"/>
            <a:chExt cx="2265218" cy="918103"/>
          </a:xfrm>
        </p:grpSpPr>
        <p:sp>
          <p:nvSpPr>
            <p:cNvPr id="10" name="직사각형 9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02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40797" y="122945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고도 M" panose="02000503000000020004" pitchFamily="2" charset="-127"/>
                  <a:ea typeface="고도 M" panose="02000503000000020004" pitchFamily="2" charset="-127"/>
                </a:rPr>
                <a:t>VS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07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7071" y="1621870"/>
              <a:ext cx="2231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고도 M" panose="02000503000000020004" pitchFamily="2" charset="-127"/>
                  <a:ea typeface="고도 M" panose="02000503000000020004" pitchFamily="2" charset="-127"/>
                </a:rPr>
                <a:t>: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0366" y="1643575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10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50867" y="1646606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1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4692" y="2270526"/>
            <a:ext cx="2265218" cy="918103"/>
            <a:chOff x="678713" y="971657"/>
            <a:chExt cx="2265218" cy="918103"/>
          </a:xfrm>
        </p:grpSpPr>
        <p:sp>
          <p:nvSpPr>
            <p:cNvPr id="24" name="직사각형 23"/>
            <p:cNvSpPr/>
            <p:nvPr/>
          </p:nvSpPr>
          <p:spPr>
            <a:xfrm>
              <a:off x="678713" y="971657"/>
              <a:ext cx="2265218" cy="91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302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0797" y="1229453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고도 M" panose="02000503000000020004" pitchFamily="2" charset="-127"/>
                  <a:ea typeface="고도 M" panose="02000503000000020004" pitchFamily="2" charset="-127"/>
                </a:rPr>
                <a:t>VS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50732" y="1072032"/>
              <a:ext cx="568037" cy="489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이름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07071" y="1621870"/>
              <a:ext cx="2231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고도 M" panose="02000503000000020004" pitchFamily="2" charset="-127"/>
                  <a:ea typeface="고도 M" panose="02000503000000020004" pitchFamily="2" charset="-127"/>
                </a:rPr>
                <a:t>:</a:t>
              </a:r>
              <a:endParaRPr lang="ko-KR" altLang="en-US" sz="1050" dirty="0" smtClean="0"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30366" y="1643575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50867" y="1646606"/>
              <a:ext cx="367768" cy="164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78713" y="866698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코트 번호 </a:t>
            </a:r>
            <a:r>
              <a:rPr lang="ko-KR" altLang="en-US" sz="900" dirty="0" err="1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드롭다운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" name="직선 화살표 연결선 32"/>
          <p:cNvCxnSpPr>
            <a:stCxn id="34" idx="3"/>
          </p:cNvCxnSpPr>
          <p:nvPr/>
        </p:nvCxnSpPr>
        <p:spPr>
          <a:xfrm flipV="1">
            <a:off x="543602" y="1638300"/>
            <a:ext cx="236178" cy="31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28" y="151065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클릭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명단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대진표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2669796" y="941915"/>
            <a:ext cx="198974" cy="171529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77374" y="2474285"/>
            <a:ext cx="2265218" cy="1257962"/>
            <a:chOff x="3079043" y="1270361"/>
            <a:chExt cx="2265218" cy="125796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" name="그룹 36"/>
            <p:cNvGrpSpPr/>
            <p:nvPr/>
          </p:nvGrpSpPr>
          <p:grpSpPr>
            <a:xfrm>
              <a:off x="3079043" y="1270361"/>
              <a:ext cx="2265218" cy="918103"/>
              <a:chOff x="678713" y="971657"/>
              <a:chExt cx="2265218" cy="91810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직사각형 37"/>
              <p:cNvSpPr/>
              <p:nvPr/>
            </p:nvSpPr>
            <p:spPr>
              <a:xfrm>
                <a:off x="678713" y="971657"/>
                <a:ext cx="2265218" cy="918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830232" y="1072032"/>
                <a:ext cx="568037" cy="4894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수정</a:t>
                </a:r>
                <a:endParaRPr lang="en-US" altLang="ko-KR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가능</a:t>
                </a:r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640797" y="1229453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고도 M" panose="02000503000000020004" pitchFamily="2" charset="-127"/>
                    <a:ea typeface="고도 M" panose="02000503000000020004" pitchFamily="2" charset="-127"/>
                  </a:rPr>
                  <a:t>VS</a:t>
                </a:r>
                <a:endParaRPr lang="ko-KR" altLang="en-US" sz="1050" dirty="0" smtClean="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250732" y="1072032"/>
                <a:ext cx="568037" cy="4894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수정</a:t>
                </a:r>
                <a:endParaRPr lang="en-US" altLang="ko-KR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가능</a:t>
                </a:r>
                <a:endParaRPr lang="ko-KR" altLang="en-US" sz="9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07071" y="1621870"/>
                <a:ext cx="2231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latin typeface="고도 M" panose="02000503000000020004" pitchFamily="2" charset="-127"/>
                    <a:ea typeface="고도 M" panose="02000503000000020004" pitchFamily="2" charset="-127"/>
                  </a:rPr>
                  <a:t>:</a:t>
                </a:r>
                <a:endParaRPr lang="ko-KR" altLang="en-US" sz="1050" dirty="0" smtClean="0"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930366" y="1643575"/>
                <a:ext cx="367768" cy="164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400" dirty="0" err="1" smtClean="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수정가능</a:t>
                </a:r>
                <a:endParaRPr lang="ko-KR" altLang="en-US" sz="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350867" y="1646606"/>
                <a:ext cx="367768" cy="164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400" dirty="0" err="1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수정가능</a:t>
                </a:r>
                <a:endParaRPr lang="ko-KR" altLang="en-US" sz="4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3079043" y="2187741"/>
              <a:ext cx="2265218" cy="3405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확인</a:t>
              </a:r>
              <a:endParaRPr lang="ko-KR" altLang="en-US" sz="900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대진표 조회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6" name="Picture 2" descr="cricket match list, fixture list design | Cricket match, Fixtur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4" y="713566"/>
            <a:ext cx="2501969" cy="43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메인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화면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52" t="5017"/>
          <a:stretch/>
        </p:blipFill>
        <p:spPr>
          <a:xfrm>
            <a:off x="688079" y="803013"/>
            <a:ext cx="2304000" cy="3964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/>
          <p:cNvSpPr/>
          <p:nvPr/>
        </p:nvSpPr>
        <p:spPr>
          <a:xfrm>
            <a:off x="727364" y="1039091"/>
            <a:ext cx="2244436" cy="3408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93299" y="1191491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셔틀콕 </a:t>
            </a:r>
            <a:endParaRPr lang="en-US" altLang="ko-KR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장부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82549" y="1191491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라켓 </a:t>
            </a:r>
            <a:endParaRPr lang="en-US" altLang="ko-KR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장부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3297" y="2923307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전적 검색</a:t>
            </a:r>
            <a:endParaRPr lang="ko-KR" altLang="en-US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82548" y="2057400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대진표</a:t>
            </a:r>
            <a:endParaRPr lang="en-US" altLang="ko-KR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en-US" altLang="ko-KR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2548" y="2923307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가챠</a:t>
            </a:r>
            <a:endParaRPr lang="en-US" altLang="ko-KR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3298" y="2057399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참가 신청</a:t>
            </a:r>
            <a:endParaRPr lang="en-US" altLang="ko-KR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3297" y="3789215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대진표</a:t>
            </a:r>
            <a:endParaRPr lang="en-US" altLang="ko-KR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생성</a:t>
            </a:r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</a:br>
            <a:r>
              <a:rPr lang="en-US" altLang="ko-KR" sz="6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개발자만 보임</a:t>
            </a:r>
            <a:r>
              <a:rPr lang="en-US" altLang="ko-KR" sz="6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82547" y="3789215"/>
            <a:ext cx="942109" cy="713509"/>
          </a:xfrm>
          <a:prstGeom prst="roundRect">
            <a:avLst>
              <a:gd name="adj" fmla="val 6958"/>
            </a:avLst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대진표</a:t>
            </a:r>
            <a:endParaRPr lang="en-US" altLang="ko-KR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</a:br>
            <a:r>
              <a:rPr lang="en-US" altLang="ko-KR" sz="6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개발자만 보임</a:t>
            </a:r>
            <a:r>
              <a:rPr lang="en-US" altLang="ko-KR" sz="6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64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메인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화면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52" t="5017"/>
          <a:stretch/>
        </p:blipFill>
        <p:spPr>
          <a:xfrm>
            <a:off x="688079" y="803013"/>
            <a:ext cx="2304000" cy="3964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17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6" y="874964"/>
            <a:ext cx="2304000" cy="3983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39489" y="2063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메인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화면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68927" y="3591560"/>
            <a:ext cx="805873" cy="1847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93299" y="2536767"/>
            <a:ext cx="781501" cy="323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곱셈 기호 25"/>
          <p:cNvSpPr/>
          <p:nvPr/>
        </p:nvSpPr>
        <p:spPr>
          <a:xfrm>
            <a:off x="699336" y="1039091"/>
            <a:ext cx="834610" cy="72736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셔틀콕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구매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8713" y="1241562"/>
            <a:ext cx="2265218" cy="332511"/>
            <a:chOff x="671466" y="2230582"/>
            <a:chExt cx="2265218" cy="332511"/>
          </a:xfrm>
        </p:grpSpPr>
        <p:sp>
          <p:nvSpPr>
            <p:cNvPr id="7" name="직사각형 6"/>
            <p:cNvSpPr/>
            <p:nvPr/>
          </p:nvSpPr>
          <p:spPr>
            <a:xfrm>
              <a:off x="671466" y="2230584"/>
              <a:ext cx="2265218" cy="332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총무 계좌번호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39365" y="2230582"/>
              <a:ext cx="397319" cy="332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복사하기</a:t>
              </a:r>
              <a:endPara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78713" y="1639215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수량 입력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8713" y="3909736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확인 버튼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713" y="2037713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가격 확인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713" y="2442287"/>
            <a:ext cx="2265218" cy="13953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셔틀콕 번호</a:t>
            </a:r>
            <a:endParaRPr lang="en-US" altLang="ko-KR" sz="900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수량에 맞춰서 </a:t>
            </a:r>
            <a:endParaRPr lang="en-US" altLang="ko-KR" sz="900" dirty="0" smtClean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가져가야 하는 번호를 지정해 줌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713" y="866698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바 디자인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6611" y="2446808"/>
            <a:ext cx="397319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5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셔틀콕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9" y="1722119"/>
            <a:ext cx="2981470" cy="23828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864" y="1303020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추천</a:t>
            </a:r>
            <a:r>
              <a:rPr lang="en-US" altLang="ko-KR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검색어</a:t>
            </a:r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flutter form UI</a:t>
            </a:r>
            <a:endParaRPr lang="ko-KR" altLang="en-US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셔틀콕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구성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0063" y="824345"/>
            <a:ext cx="2362519" cy="4094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0063" y="4565073"/>
            <a:ext cx="2362519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0063" y="4565069"/>
            <a:ext cx="1188577" cy="3532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구매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18641" y="4565071"/>
            <a:ext cx="1173942" cy="353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6031" y="983673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번호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수량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번호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입금 확인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8713" y="1399310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번호 </a:t>
            </a:r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수량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번호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입금 확인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8713" y="1814947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번호 </a:t>
            </a:r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수량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번호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입금 확인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1466" y="2230584"/>
            <a:ext cx="2265218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신청 번호 </a:t>
            </a:r>
            <a:r>
              <a:rPr lang="en-US" altLang="ko-KR" sz="9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날짜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수량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번호 </a:t>
            </a:r>
            <a:r>
              <a:rPr lang="en-US" altLang="ko-KR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입금 확인 </a:t>
            </a:r>
            <a:endParaRPr lang="ko-KR" altLang="en-US" sz="9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1623715" y="267186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endParaRPr lang="ko-KR" altLang="en-US" sz="16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4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89" y="206387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셔틀콕 장부 </a:t>
            </a:r>
            <a:r>
              <a:rPr lang="en-US" altLang="ko-KR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4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예시</a:t>
            </a:r>
            <a:endParaRPr lang="ko-KR" altLang="en-US" sz="1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6" y="941715"/>
            <a:ext cx="2741754" cy="2712453"/>
          </a:xfrm>
          <a:prstGeom prst="rect">
            <a:avLst/>
          </a:prstGeom>
        </p:spPr>
      </p:pic>
      <p:pic>
        <p:nvPicPr>
          <p:cNvPr id="2050" name="Picture 2" descr="Bottom Navigation with a List Screen in Flutter · Brains &amp; Be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6" y="3654168"/>
            <a:ext cx="2741754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1209" y="597134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추천</a:t>
            </a:r>
            <a:r>
              <a:rPr lang="en-US" altLang="ko-KR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1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검색어</a:t>
            </a:r>
            <a:r>
              <a:rPr lang="ko-KR" altLang="en-US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flutter</a:t>
            </a:r>
            <a:r>
              <a:rPr lang="ko-KR" altLang="en-US" sz="11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1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data table UI</a:t>
            </a:r>
            <a:endParaRPr lang="ko-KR" altLang="en-US" sz="1100" dirty="0" smtClean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2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-윤고딕320" panose="02030504000101010101" pitchFamily="18" charset="-127"/>
            <a:ea typeface="-윤고딕320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433</Words>
  <Application>Microsoft Office PowerPoint</Application>
  <PresentationFormat>사용자 지정</PresentationFormat>
  <Paragraphs>217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고도 M</vt:lpstr>
      <vt:lpstr>맑은 고딕</vt:lpstr>
      <vt:lpstr>-윤고딕320</vt:lpstr>
      <vt:lpstr>-윤고딕340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Ha</dc:creator>
  <cp:lastModifiedBy>JaeHyun Ha</cp:lastModifiedBy>
  <cp:revision>35</cp:revision>
  <dcterms:created xsi:type="dcterms:W3CDTF">2020-07-11T02:25:19Z</dcterms:created>
  <dcterms:modified xsi:type="dcterms:W3CDTF">2020-07-11T05:18:48Z</dcterms:modified>
</cp:coreProperties>
</file>