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2"/>
  </p:sldMasterIdLst>
  <p:notesMasterIdLst>
    <p:notesMasterId r:id="rId5"/>
  </p:notesMasterIdLst>
  <p:handoutMasterIdLst>
    <p:handoutMasterId r:id="rId6"/>
  </p:handoutMasterIdLst>
  <p:sldIdLst>
    <p:sldId id="632" r:id="rId3"/>
    <p:sldId id="633" r:id="rId4"/>
  </p:sldIdLst>
  <p:sldSz cx="12190413" cy="6859588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  <p15:guide id="78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3"/>
    <a:srgbClr val="C1EBFB"/>
    <a:srgbClr val="F1F9FA"/>
    <a:srgbClr val="EFF6EE"/>
    <a:srgbClr val="FAF7EF"/>
    <a:srgbClr val="F9F2EF"/>
    <a:srgbClr val="EFE8E6"/>
    <a:srgbClr val="E1CFEA"/>
    <a:srgbClr val="EBE1BF"/>
    <a:srgbClr val="D4D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19" autoAdjust="0"/>
    <p:restoredTop sz="99596" autoAdjust="0"/>
  </p:normalViewPr>
  <p:slideViewPr>
    <p:cSldViewPr>
      <p:cViewPr>
        <p:scale>
          <a:sx n="134" d="100"/>
          <a:sy n="134" d="100"/>
        </p:scale>
        <p:origin x="3128" y="1704"/>
      </p:cViewPr>
      <p:guideLst>
        <p:guide orient="horz" pos="325"/>
        <p:guide orient="horz" pos="4013"/>
        <p:guide orient="horz" pos="484"/>
        <p:guide orient="horz" pos="802"/>
        <p:guide orient="horz" pos="1608"/>
        <p:guide orient="horz"/>
        <p:guide orient="horz" pos="165"/>
        <p:guide orient="horz" pos="4170"/>
        <p:guide orient="horz" pos="2886"/>
        <p:guide orient="horz" pos="964"/>
        <p:guide orient="horz" pos="3053"/>
        <p:guide orient="horz" pos="1131"/>
        <p:guide orient="horz" pos="2723"/>
        <p:guide orient="horz" pos="1280"/>
        <p:guide orient="horz" pos="3850"/>
        <p:guide orient="horz" pos="3685"/>
        <p:guide orient="horz" pos="3530"/>
        <p:guide orient="horz" pos="3370"/>
        <p:guide orient="horz" pos="3206"/>
        <p:guide orient="horz" pos="2570"/>
        <p:guide orient="horz" pos="2407"/>
        <p:guide orient="horz" pos="1924"/>
        <p:guide orient="horz" pos="1767"/>
        <p:guide orient="horz" pos="1447"/>
        <p:guide orient="horz" pos="649"/>
        <p:guide orient="horz" pos="2084"/>
        <p:guide orient="horz" pos="2243"/>
        <p:guide pos="3840"/>
        <p:guide pos="320"/>
        <p:guide pos="7367"/>
        <p:guide pos="7043"/>
        <p:guide pos="6562"/>
        <p:guide/>
        <p:guide pos="6083"/>
        <p:guide pos="167"/>
        <p:guide pos="7520"/>
        <p:guide pos="2568"/>
        <p:guide pos="2406"/>
        <p:guide pos="2717"/>
        <p:guide pos="2884"/>
        <p:guide pos="3050"/>
        <p:guide pos="3204"/>
        <p:guide pos="3361"/>
        <p:guide pos="3528"/>
        <p:guide pos="4005"/>
        <p:guide pos="4159"/>
        <p:guide pos="4321"/>
        <p:guide pos="4483"/>
        <p:guide pos="5601"/>
        <p:guide pos="5763"/>
        <p:guide pos="5926"/>
        <p:guide pos="6246"/>
        <p:guide pos="6406"/>
        <p:guide pos="7203"/>
        <p:guide pos="6718"/>
        <p:guide pos="6884"/>
        <p:guide pos="5447"/>
        <p:guide pos="5282"/>
        <p:guide pos="5119"/>
        <p:guide pos="4961"/>
        <p:guide pos="4803"/>
        <p:guide pos="4637"/>
        <p:guide pos="487"/>
        <p:guide pos="644"/>
        <p:guide pos="801"/>
        <p:guide pos="967"/>
        <p:guide pos="1120"/>
        <p:guide pos="1281"/>
        <p:guide pos="1442"/>
        <p:guide pos="1609"/>
        <p:guide pos="1762"/>
        <p:guide pos="1924"/>
        <p:guide pos="2085"/>
        <p:guide pos="2244"/>
        <p:guide pos="3682"/>
        <p:guide orient="horz" pos="970"/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18859"/>
    </p:cViewPr>
  </p:sorterViewPr>
  <p:notesViewPr>
    <p:cSldViewPr>
      <p:cViewPr varScale="1">
        <p:scale>
          <a:sx n="98" d="100"/>
          <a:sy n="98" d="100"/>
        </p:scale>
        <p:origin x="-389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4413" y="515938"/>
            <a:ext cx="56007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5588066" cy="3024336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13" y="2552700"/>
            <a:ext cx="4173909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560763"/>
            <a:ext cx="5294312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11871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3F355A-87D4-4B44-BD0D-859276A78585}" type="datetime5">
              <a:rPr lang="en-US" smtClean="0"/>
              <a:t>17-Dec-19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273176"/>
            <a:ext cx="11187182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F3E2E88-CBD2-4C33-8B05-69BD40415EA6}" type="datetime5">
              <a:rPr lang="en-US" smtClean="0"/>
              <a:t>17-Dec-19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540" y="766800"/>
            <a:ext cx="3063240" cy="4463194"/>
          </a:xfrm>
        </p:spPr>
        <p:txBody>
          <a:bodyPr/>
          <a:lstStyle>
            <a:lvl1pPr>
              <a:defRPr lang="en-GB" sz="4400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6C1E-52DF-4F17-B471-B644E02A8A68}" type="datetime5">
              <a:rPr lang="en-US" smtClean="0"/>
              <a:t>17-Dec-19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813276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605661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AF33F4B-4FAB-41AF-8E55-14BC4B4D633A}" type="datetime5">
              <a:rPr lang="en-US" smtClean="0"/>
              <a:t>17-Dec-19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3943351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4300" y="1273175"/>
            <a:ext cx="3924000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53365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0AED2D7-DE0A-4586-9373-AF99BFD3A1D9}" type="datetime5">
              <a:rPr lang="en-US" smtClean="0"/>
              <a:t>17-Dec-19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31" y="1530350"/>
            <a:ext cx="5515267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4579" y="1530350"/>
            <a:ext cx="552907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9A7C22-2A88-4D9F-87A1-969F54B19321}" type="datetime5">
              <a:rPr lang="en-US" smtClean="0"/>
              <a:t>17-Dec-19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265277"/>
            <a:ext cx="5599971" cy="358442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030288"/>
            <a:ext cx="5599113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6E8E0D-FD93-4417-85E7-5AEDC5081CA9}" type="datetime5">
              <a:rPr lang="en-US" smtClean="0"/>
              <a:t>17-Dec-19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265277"/>
            <a:ext cx="5599971" cy="358442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175" y="1030288"/>
            <a:ext cx="5849938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7B20AE-A3AD-48AB-9CC9-BF4B9099D221}" type="datetime5">
              <a:rPr lang="en-US" smtClean="0"/>
              <a:t>17-Dec-19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3024336"/>
          </a:xfrm>
        </p:spPr>
        <p:txBody>
          <a:bodyPr/>
          <a:lstStyle>
            <a:lvl1pPr>
              <a:defRPr lang="en-GB" sz="4400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1875" y="0"/>
            <a:ext cx="7348538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5498"/>
            <a:ext cx="5587272" cy="2304255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952500"/>
            <a:ext cx="6094412" cy="59070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1" y="3560762"/>
            <a:ext cx="5587204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8C5A05C-9C26-4C9F-AB10-0B3C5349D48D}" type="datetime5">
              <a:rPr lang="en-US" smtClean="0"/>
              <a:t>17-Dec-19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3575535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21" y="1530350"/>
            <a:ext cx="356757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6941" y="1530350"/>
            <a:ext cx="3568237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4CD679-7A10-48A8-B87F-D6FF787E24F3}" type="datetime5">
              <a:rPr lang="en-US" smtClean="0"/>
              <a:t>17-Dec-19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2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6" y="4846173"/>
            <a:ext cx="3575371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32" y="1530706"/>
            <a:ext cx="3575535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7521" y="1530706"/>
            <a:ext cx="3575371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19807" y="1530706"/>
            <a:ext cx="3575369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153D9D2-4109-4658-A169-3AF16B615417}" type="datetime5">
              <a:rPr lang="en-US" smtClean="0"/>
              <a:t>17-Dec-19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4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5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7935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7518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6940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260DF7-7A47-4C84-A6B5-7A0F356823F8}" type="datetime5">
              <a:rPr lang="en-US" smtClean="0"/>
              <a:t>17-Dec-19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203057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2030575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6C126571-E348-4CB5-A863-9E00C0AA8F4A}" type="datetime5">
              <a:rPr lang="en-US" smtClean="0"/>
              <a:t>17-Dec-19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4334831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4334831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A617076C-1AA0-4312-A147-F07827D60394}" type="datetime5">
              <a:rPr lang="en-US" smtClean="0"/>
              <a:t>17-Dec-19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0920" y="6929"/>
            <a:ext cx="4345513" cy="483924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7361237" cy="68595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4763" y="3308350"/>
            <a:ext cx="40703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0" y="765498"/>
            <a:ext cx="5599113" cy="252028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349" y="1030288"/>
            <a:ext cx="8132763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8350"/>
            <a:ext cx="3054416" cy="4389636"/>
          </a:xfrm>
        </p:spPr>
        <p:txBody>
          <a:bodyPr/>
          <a:lstStyle>
            <a:lvl1pPr>
              <a:defRPr sz="4400"/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/>
              <a:t>17-Dec-19</a:t>
            </a:fld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5087094" cy="5842775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5688" y="1417320"/>
            <a:ext cx="7104724" cy="4953205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5" y="0"/>
            <a:ext cx="7618478" cy="3308351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40F2E8-2DA4-4213-9C54-DC3C678AE9A0}" type="datetime5">
              <a:rPr lang="en-US" smtClean="0"/>
              <a:t>17-Dec-19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0700" y="1530705"/>
            <a:ext cx="658971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4" y="0"/>
            <a:ext cx="7618479" cy="3308349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8E5DB7D-CEF0-4B09-BD16-2B0542114C0D}" type="datetime5">
              <a:rPr lang="en-US" smtClean="0"/>
              <a:t>17-Dec-19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0699" y="2552700"/>
            <a:ext cx="6094478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44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F722BF3-7814-4D9E-B219-AA62025D7D31}" type="datetime5">
              <a:rPr lang="en-US" smtClean="0"/>
              <a:t>17-Dec-19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7934" y="261939"/>
            <a:ext cx="10672963" cy="768350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7935" y="6369050"/>
            <a:ext cx="5607115" cy="12535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0896" y="6493949"/>
            <a:ext cx="514281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206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3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585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4945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8897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016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64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0966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8755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278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0" y="6494400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Copyright Allianz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06" y="1273175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599" y="1274399"/>
            <a:ext cx="11188800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1414686" y="6494399"/>
            <a:ext cx="1306854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153D9D2-4109-4658-A169-3AF16B615417}" type="datetime5">
              <a:rPr lang="en-US" smtClean="0"/>
              <a:t>17-Dec-19</a:t>
            </a:fld>
            <a:endParaRPr lang="en-GB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06" y="1529080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02" r:id="rId4"/>
    <p:sldLayoutId id="2147483771" r:id="rId5"/>
    <p:sldLayoutId id="2147483706" r:id="rId6"/>
    <p:sldLayoutId id="2147483708" r:id="rId7"/>
    <p:sldLayoutId id="2147483710" r:id="rId8"/>
    <p:sldLayoutId id="2147483714" r:id="rId9"/>
    <p:sldLayoutId id="2147483716" r:id="rId10"/>
    <p:sldLayoutId id="2147483745" r:id="rId11"/>
    <p:sldLayoutId id="2147483768" r:id="rId12"/>
    <p:sldLayoutId id="2147483769" r:id="rId13"/>
    <p:sldLayoutId id="2147483762" r:id="rId14"/>
    <p:sldLayoutId id="2147483770" r:id="rId15"/>
    <p:sldLayoutId id="2147483766" r:id="rId16"/>
    <p:sldLayoutId id="2147483739" r:id="rId17"/>
    <p:sldLayoutId id="2147483719" r:id="rId18"/>
    <p:sldLayoutId id="2147483767" r:id="rId19"/>
    <p:sldLayoutId id="2147483748" r:id="rId20"/>
    <p:sldLayoutId id="2147483724" r:id="rId21"/>
    <p:sldLayoutId id="2147483725" r:id="rId22"/>
    <p:sldLayoutId id="2147483726" r:id="rId23"/>
    <p:sldLayoutId id="2147483729" r:id="rId24"/>
    <p:sldLayoutId id="2147483742" r:id="rId25"/>
    <p:sldLayoutId id="2147483733" r:id="rId26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422E460-ADDF-6249-B46E-AED0EFD8C2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216BDF-1E89-CB47-A399-FF06C94E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" y="766800"/>
            <a:ext cx="1912258" cy="1366850"/>
          </a:xfrm>
        </p:spPr>
        <p:txBody>
          <a:bodyPr/>
          <a:lstStyle/>
          <a:p>
            <a:r>
              <a:rPr lang="de-DE" dirty="0"/>
              <a:t>ICONS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EB5452-7CA8-6440-89F5-2A578A77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6C1E-52DF-4F17-B471-B644E02A8A68}" type="datetime5">
              <a:rPr lang="en-US" smtClean="0"/>
              <a:t>17-Dec-19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F1DAF6-04E2-3B46-A488-8A73464A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C979FD-CDF0-6046-AA64-3BEA0CDF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</a:t>
            </a:fld>
            <a:endParaRPr lang="en-GB" dirty="0"/>
          </a:p>
        </p:txBody>
      </p:sp>
      <p:grpSp>
        <p:nvGrpSpPr>
          <p:cNvPr id="918" name="Gruppieren 917">
            <a:extLst>
              <a:ext uri="{FF2B5EF4-FFF2-40B4-BE49-F238E27FC236}">
                <a16:creationId xmlns:a16="http://schemas.microsoft.com/office/drawing/2014/main" id="{000A072A-1CE1-1044-9258-AE266CB58EF0}"/>
              </a:ext>
            </a:extLst>
          </p:cNvPr>
          <p:cNvGrpSpPr>
            <a:grpSpLocks noChangeAspect="1"/>
          </p:cNvGrpSpPr>
          <p:nvPr/>
        </p:nvGrpSpPr>
        <p:grpSpPr>
          <a:xfrm>
            <a:off x="2898000" y="3858604"/>
            <a:ext cx="328528" cy="328528"/>
            <a:chOff x="2896776" y="3858604"/>
            <a:chExt cx="328528" cy="328528"/>
          </a:xfrm>
          <a:solidFill>
            <a:srgbClr val="007AB3"/>
          </a:solidFill>
        </p:grpSpPr>
        <p:sp>
          <p:nvSpPr>
            <p:cNvPr id="47" name="Freihandform 46">
              <a:extLst>
                <a:ext uri="{FF2B5EF4-FFF2-40B4-BE49-F238E27FC236}">
                  <a16:creationId xmlns:a16="http://schemas.microsoft.com/office/drawing/2014/main" id="{7837B257-C1F3-4E4D-B9F4-90469444FA8C}"/>
                </a:ext>
              </a:extLst>
            </p:cNvPr>
            <p:cNvSpPr/>
            <p:nvPr/>
          </p:nvSpPr>
          <p:spPr>
            <a:xfrm>
              <a:off x="2896776" y="3858604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ihandform 107">
              <a:extLst>
                <a:ext uri="{FF2B5EF4-FFF2-40B4-BE49-F238E27FC236}">
                  <a16:creationId xmlns:a16="http://schemas.microsoft.com/office/drawing/2014/main" id="{78467428-AB83-F643-AE38-3662CE1041AC}"/>
                </a:ext>
              </a:extLst>
            </p:cNvPr>
            <p:cNvSpPr/>
            <p:nvPr/>
          </p:nvSpPr>
          <p:spPr>
            <a:xfrm>
              <a:off x="2962435" y="3990156"/>
              <a:ext cx="46334" cy="540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" h="233">
                  <a:moveTo>
                    <a:pt x="148" y="195"/>
                  </a:moveTo>
                  <a:cubicBezTo>
                    <a:pt x="139" y="199"/>
                    <a:pt x="129" y="199"/>
                    <a:pt x="120" y="197"/>
                  </a:cubicBezTo>
                  <a:cubicBezTo>
                    <a:pt x="99" y="191"/>
                    <a:pt x="74" y="172"/>
                    <a:pt x="57" y="144"/>
                  </a:cubicBezTo>
                  <a:cubicBezTo>
                    <a:pt x="29" y="102"/>
                    <a:pt x="29" y="53"/>
                    <a:pt x="52" y="38"/>
                  </a:cubicBezTo>
                  <a:cubicBezTo>
                    <a:pt x="57" y="36"/>
                    <a:pt x="63" y="34"/>
                    <a:pt x="69" y="34"/>
                  </a:cubicBezTo>
                  <a:cubicBezTo>
                    <a:pt x="71" y="34"/>
                    <a:pt x="76" y="36"/>
                    <a:pt x="80" y="36"/>
                  </a:cubicBezTo>
                  <a:cubicBezTo>
                    <a:pt x="101" y="43"/>
                    <a:pt x="127" y="62"/>
                    <a:pt x="143" y="89"/>
                  </a:cubicBezTo>
                  <a:cubicBezTo>
                    <a:pt x="169" y="131"/>
                    <a:pt x="171" y="180"/>
                    <a:pt x="148" y="195"/>
                  </a:cubicBezTo>
                  <a:close/>
                  <a:moveTo>
                    <a:pt x="173" y="70"/>
                  </a:moveTo>
                  <a:cubicBezTo>
                    <a:pt x="152" y="34"/>
                    <a:pt x="118" y="9"/>
                    <a:pt x="86" y="2"/>
                  </a:cubicBezTo>
                  <a:cubicBezTo>
                    <a:pt x="67" y="-2"/>
                    <a:pt x="48" y="0"/>
                    <a:pt x="33" y="9"/>
                  </a:cubicBezTo>
                  <a:cubicBezTo>
                    <a:pt x="-9" y="36"/>
                    <a:pt x="-11" y="102"/>
                    <a:pt x="27" y="163"/>
                  </a:cubicBezTo>
                  <a:cubicBezTo>
                    <a:pt x="48" y="199"/>
                    <a:pt x="82" y="225"/>
                    <a:pt x="114" y="231"/>
                  </a:cubicBezTo>
                  <a:cubicBezTo>
                    <a:pt x="120" y="233"/>
                    <a:pt x="127" y="233"/>
                    <a:pt x="133" y="233"/>
                  </a:cubicBezTo>
                  <a:cubicBezTo>
                    <a:pt x="146" y="233"/>
                    <a:pt x="156" y="231"/>
                    <a:pt x="167" y="225"/>
                  </a:cubicBezTo>
                  <a:cubicBezTo>
                    <a:pt x="209" y="197"/>
                    <a:pt x="211" y="131"/>
                    <a:pt x="173" y="7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ihandform 108">
              <a:extLst>
                <a:ext uri="{FF2B5EF4-FFF2-40B4-BE49-F238E27FC236}">
                  <a16:creationId xmlns:a16="http://schemas.microsoft.com/office/drawing/2014/main" id="{0BB31CF4-EB69-344D-8B08-EFB0CCC49851}"/>
                </a:ext>
              </a:extLst>
            </p:cNvPr>
            <p:cNvSpPr/>
            <p:nvPr/>
          </p:nvSpPr>
          <p:spPr>
            <a:xfrm>
              <a:off x="3006906" y="3945451"/>
              <a:ext cx="50059" cy="65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" h="282">
                  <a:moveTo>
                    <a:pt x="84" y="37"/>
                  </a:moveTo>
                  <a:cubicBezTo>
                    <a:pt x="88" y="37"/>
                    <a:pt x="92" y="37"/>
                    <a:pt x="94" y="37"/>
                  </a:cubicBezTo>
                  <a:cubicBezTo>
                    <a:pt x="107" y="37"/>
                    <a:pt x="118" y="41"/>
                    <a:pt x="124" y="45"/>
                  </a:cubicBezTo>
                  <a:cubicBezTo>
                    <a:pt x="149" y="60"/>
                    <a:pt x="168" y="90"/>
                    <a:pt x="177" y="126"/>
                  </a:cubicBezTo>
                  <a:cubicBezTo>
                    <a:pt x="189" y="183"/>
                    <a:pt x="170" y="238"/>
                    <a:pt x="132" y="246"/>
                  </a:cubicBezTo>
                  <a:cubicBezTo>
                    <a:pt x="115" y="250"/>
                    <a:pt x="96" y="244"/>
                    <a:pt x="79" y="229"/>
                  </a:cubicBezTo>
                  <a:cubicBezTo>
                    <a:pt x="60" y="212"/>
                    <a:pt x="48" y="187"/>
                    <a:pt x="41" y="157"/>
                  </a:cubicBezTo>
                  <a:cubicBezTo>
                    <a:pt x="29" y="100"/>
                    <a:pt x="48" y="45"/>
                    <a:pt x="84" y="37"/>
                  </a:cubicBezTo>
                  <a:close/>
                  <a:moveTo>
                    <a:pt x="56" y="255"/>
                  </a:moveTo>
                  <a:cubicBezTo>
                    <a:pt x="77" y="274"/>
                    <a:pt x="101" y="282"/>
                    <a:pt x="122" y="282"/>
                  </a:cubicBezTo>
                  <a:cubicBezTo>
                    <a:pt x="128" y="282"/>
                    <a:pt x="134" y="282"/>
                    <a:pt x="141" y="282"/>
                  </a:cubicBezTo>
                  <a:cubicBezTo>
                    <a:pt x="198" y="267"/>
                    <a:pt x="230" y="195"/>
                    <a:pt x="211" y="119"/>
                  </a:cubicBezTo>
                  <a:cubicBezTo>
                    <a:pt x="200" y="75"/>
                    <a:pt x="175" y="34"/>
                    <a:pt x="143" y="15"/>
                  </a:cubicBezTo>
                  <a:cubicBezTo>
                    <a:pt x="122" y="3"/>
                    <a:pt x="98" y="-4"/>
                    <a:pt x="77" y="3"/>
                  </a:cubicBezTo>
                  <a:cubicBezTo>
                    <a:pt x="20" y="15"/>
                    <a:pt x="-12" y="90"/>
                    <a:pt x="5" y="166"/>
                  </a:cubicBezTo>
                  <a:cubicBezTo>
                    <a:pt x="14" y="202"/>
                    <a:pt x="33" y="233"/>
                    <a:pt x="56" y="2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ihandform 109">
              <a:extLst>
                <a:ext uri="{FF2B5EF4-FFF2-40B4-BE49-F238E27FC236}">
                  <a16:creationId xmlns:a16="http://schemas.microsoft.com/office/drawing/2014/main" id="{61F2BCC6-E16D-C24D-9BEB-1CA6B6FBC333}"/>
                </a:ext>
              </a:extLst>
            </p:cNvPr>
            <p:cNvSpPr/>
            <p:nvPr/>
          </p:nvSpPr>
          <p:spPr>
            <a:xfrm>
              <a:off x="3003647" y="4018793"/>
              <a:ext cx="113390" cy="814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351">
                  <a:moveTo>
                    <a:pt x="428" y="296"/>
                  </a:moveTo>
                  <a:cubicBezTo>
                    <a:pt x="415" y="311"/>
                    <a:pt x="392" y="339"/>
                    <a:pt x="288" y="279"/>
                  </a:cubicBezTo>
                  <a:cubicBezTo>
                    <a:pt x="282" y="275"/>
                    <a:pt x="263" y="269"/>
                    <a:pt x="246" y="269"/>
                  </a:cubicBezTo>
                  <a:cubicBezTo>
                    <a:pt x="244" y="269"/>
                    <a:pt x="244" y="269"/>
                    <a:pt x="242" y="269"/>
                  </a:cubicBezTo>
                  <a:cubicBezTo>
                    <a:pt x="235" y="269"/>
                    <a:pt x="227" y="269"/>
                    <a:pt x="220" y="271"/>
                  </a:cubicBezTo>
                  <a:cubicBezTo>
                    <a:pt x="212" y="273"/>
                    <a:pt x="206" y="275"/>
                    <a:pt x="199" y="279"/>
                  </a:cubicBezTo>
                  <a:cubicBezTo>
                    <a:pt x="96" y="337"/>
                    <a:pt x="72" y="311"/>
                    <a:pt x="60" y="296"/>
                  </a:cubicBezTo>
                  <a:cubicBezTo>
                    <a:pt x="30" y="250"/>
                    <a:pt x="19" y="205"/>
                    <a:pt x="72" y="123"/>
                  </a:cubicBezTo>
                  <a:cubicBezTo>
                    <a:pt x="129" y="47"/>
                    <a:pt x="195" y="38"/>
                    <a:pt x="252" y="36"/>
                  </a:cubicBezTo>
                  <a:cubicBezTo>
                    <a:pt x="252" y="36"/>
                    <a:pt x="347" y="34"/>
                    <a:pt x="413" y="123"/>
                  </a:cubicBezTo>
                  <a:cubicBezTo>
                    <a:pt x="468" y="205"/>
                    <a:pt x="457" y="252"/>
                    <a:pt x="428" y="296"/>
                  </a:cubicBezTo>
                  <a:close/>
                  <a:moveTo>
                    <a:pt x="250" y="0"/>
                  </a:moveTo>
                  <a:cubicBezTo>
                    <a:pt x="203" y="2"/>
                    <a:pt x="117" y="4"/>
                    <a:pt x="45" y="104"/>
                  </a:cubicBezTo>
                  <a:cubicBezTo>
                    <a:pt x="-10" y="188"/>
                    <a:pt x="-15" y="250"/>
                    <a:pt x="32" y="318"/>
                  </a:cubicBezTo>
                  <a:cubicBezTo>
                    <a:pt x="62" y="351"/>
                    <a:pt x="104" y="373"/>
                    <a:pt x="216" y="309"/>
                  </a:cubicBezTo>
                  <a:cubicBezTo>
                    <a:pt x="218" y="307"/>
                    <a:pt x="223" y="307"/>
                    <a:pt x="227" y="305"/>
                  </a:cubicBezTo>
                  <a:cubicBezTo>
                    <a:pt x="229" y="305"/>
                    <a:pt x="229" y="305"/>
                    <a:pt x="229" y="305"/>
                  </a:cubicBezTo>
                  <a:cubicBezTo>
                    <a:pt x="233" y="305"/>
                    <a:pt x="237" y="303"/>
                    <a:pt x="242" y="303"/>
                  </a:cubicBezTo>
                  <a:cubicBezTo>
                    <a:pt x="252" y="303"/>
                    <a:pt x="267" y="307"/>
                    <a:pt x="271" y="311"/>
                  </a:cubicBezTo>
                  <a:cubicBezTo>
                    <a:pt x="324" y="339"/>
                    <a:pt x="360" y="351"/>
                    <a:pt x="388" y="351"/>
                  </a:cubicBezTo>
                  <a:cubicBezTo>
                    <a:pt x="422" y="351"/>
                    <a:pt x="441" y="337"/>
                    <a:pt x="455" y="318"/>
                  </a:cubicBezTo>
                  <a:cubicBezTo>
                    <a:pt x="502" y="250"/>
                    <a:pt x="498" y="188"/>
                    <a:pt x="443" y="104"/>
                  </a:cubicBezTo>
                  <a:cubicBezTo>
                    <a:pt x="364" y="-2"/>
                    <a:pt x="254" y="0"/>
                    <a:pt x="25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ihandform 110">
              <a:extLst>
                <a:ext uri="{FF2B5EF4-FFF2-40B4-BE49-F238E27FC236}">
                  <a16:creationId xmlns:a16="http://schemas.microsoft.com/office/drawing/2014/main" id="{1DC1EE05-7748-C643-AFC7-BCF4AB3C9E34}"/>
                </a:ext>
              </a:extLst>
            </p:cNvPr>
            <p:cNvSpPr/>
            <p:nvPr/>
          </p:nvSpPr>
          <p:spPr>
            <a:xfrm>
              <a:off x="3113312" y="3990156"/>
              <a:ext cx="46334" cy="540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" h="233">
                  <a:moveTo>
                    <a:pt x="143" y="144"/>
                  </a:moveTo>
                  <a:cubicBezTo>
                    <a:pt x="126" y="172"/>
                    <a:pt x="101" y="191"/>
                    <a:pt x="78" y="197"/>
                  </a:cubicBezTo>
                  <a:cubicBezTo>
                    <a:pt x="71" y="199"/>
                    <a:pt x="61" y="199"/>
                    <a:pt x="50" y="195"/>
                  </a:cubicBezTo>
                  <a:cubicBezTo>
                    <a:pt x="27" y="180"/>
                    <a:pt x="29" y="131"/>
                    <a:pt x="54" y="89"/>
                  </a:cubicBezTo>
                  <a:cubicBezTo>
                    <a:pt x="73" y="62"/>
                    <a:pt x="97" y="43"/>
                    <a:pt x="120" y="36"/>
                  </a:cubicBezTo>
                  <a:cubicBezTo>
                    <a:pt x="124" y="36"/>
                    <a:pt x="126" y="34"/>
                    <a:pt x="130" y="34"/>
                  </a:cubicBezTo>
                  <a:cubicBezTo>
                    <a:pt x="137" y="34"/>
                    <a:pt x="141" y="36"/>
                    <a:pt x="147" y="38"/>
                  </a:cubicBezTo>
                  <a:cubicBezTo>
                    <a:pt x="171" y="53"/>
                    <a:pt x="169" y="102"/>
                    <a:pt x="143" y="144"/>
                  </a:cubicBezTo>
                  <a:close/>
                  <a:moveTo>
                    <a:pt x="166" y="9"/>
                  </a:moveTo>
                  <a:cubicBezTo>
                    <a:pt x="152" y="0"/>
                    <a:pt x="133" y="-2"/>
                    <a:pt x="111" y="2"/>
                  </a:cubicBezTo>
                  <a:cubicBezTo>
                    <a:pt x="80" y="9"/>
                    <a:pt x="48" y="34"/>
                    <a:pt x="25" y="70"/>
                  </a:cubicBezTo>
                  <a:cubicBezTo>
                    <a:pt x="-11" y="131"/>
                    <a:pt x="-9" y="197"/>
                    <a:pt x="33" y="225"/>
                  </a:cubicBezTo>
                  <a:cubicBezTo>
                    <a:pt x="42" y="231"/>
                    <a:pt x="54" y="233"/>
                    <a:pt x="67" y="233"/>
                  </a:cubicBezTo>
                  <a:cubicBezTo>
                    <a:pt x="73" y="233"/>
                    <a:pt x="80" y="233"/>
                    <a:pt x="86" y="231"/>
                  </a:cubicBezTo>
                  <a:cubicBezTo>
                    <a:pt x="118" y="225"/>
                    <a:pt x="149" y="199"/>
                    <a:pt x="173" y="163"/>
                  </a:cubicBezTo>
                  <a:cubicBezTo>
                    <a:pt x="211" y="102"/>
                    <a:pt x="207" y="36"/>
                    <a:pt x="166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ihandform 111">
              <a:extLst>
                <a:ext uri="{FF2B5EF4-FFF2-40B4-BE49-F238E27FC236}">
                  <a16:creationId xmlns:a16="http://schemas.microsoft.com/office/drawing/2014/main" id="{D176F336-AD9C-4048-B5FC-1900B6ECE120}"/>
                </a:ext>
              </a:extLst>
            </p:cNvPr>
            <p:cNvSpPr/>
            <p:nvPr/>
          </p:nvSpPr>
          <p:spPr>
            <a:xfrm>
              <a:off x="3064882" y="3945451"/>
              <a:ext cx="49594" cy="651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" h="281">
                  <a:moveTo>
                    <a:pt x="39" y="125"/>
                  </a:moveTo>
                  <a:cubicBezTo>
                    <a:pt x="45" y="95"/>
                    <a:pt x="60" y="69"/>
                    <a:pt x="79" y="53"/>
                  </a:cubicBezTo>
                  <a:cubicBezTo>
                    <a:pt x="92" y="42"/>
                    <a:pt x="107" y="36"/>
                    <a:pt x="122" y="36"/>
                  </a:cubicBezTo>
                  <a:cubicBezTo>
                    <a:pt x="124" y="36"/>
                    <a:pt x="128" y="36"/>
                    <a:pt x="130" y="36"/>
                  </a:cubicBezTo>
                  <a:cubicBezTo>
                    <a:pt x="168" y="44"/>
                    <a:pt x="187" y="99"/>
                    <a:pt x="174" y="156"/>
                  </a:cubicBezTo>
                  <a:cubicBezTo>
                    <a:pt x="166" y="192"/>
                    <a:pt x="147" y="222"/>
                    <a:pt x="122" y="237"/>
                  </a:cubicBezTo>
                  <a:cubicBezTo>
                    <a:pt x="113" y="243"/>
                    <a:pt x="98" y="249"/>
                    <a:pt x="81" y="245"/>
                  </a:cubicBezTo>
                  <a:cubicBezTo>
                    <a:pt x="45" y="237"/>
                    <a:pt x="26" y="182"/>
                    <a:pt x="39" y="125"/>
                  </a:cubicBezTo>
                  <a:close/>
                  <a:moveTo>
                    <a:pt x="75" y="279"/>
                  </a:moveTo>
                  <a:cubicBezTo>
                    <a:pt x="81" y="281"/>
                    <a:pt x="86" y="281"/>
                    <a:pt x="92" y="281"/>
                  </a:cubicBezTo>
                  <a:cubicBezTo>
                    <a:pt x="109" y="281"/>
                    <a:pt x="126" y="277"/>
                    <a:pt x="141" y="266"/>
                  </a:cubicBezTo>
                  <a:cubicBezTo>
                    <a:pt x="172" y="247"/>
                    <a:pt x="198" y="209"/>
                    <a:pt x="208" y="165"/>
                  </a:cubicBezTo>
                  <a:cubicBezTo>
                    <a:pt x="227" y="89"/>
                    <a:pt x="196" y="14"/>
                    <a:pt x="138" y="2"/>
                  </a:cubicBezTo>
                  <a:cubicBezTo>
                    <a:pt x="111" y="-5"/>
                    <a:pt x="79" y="4"/>
                    <a:pt x="54" y="27"/>
                  </a:cubicBezTo>
                  <a:cubicBezTo>
                    <a:pt x="31" y="48"/>
                    <a:pt x="14" y="80"/>
                    <a:pt x="5" y="118"/>
                  </a:cubicBezTo>
                  <a:cubicBezTo>
                    <a:pt x="-14" y="194"/>
                    <a:pt x="18" y="266"/>
                    <a:pt x="75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20" name="Gruppieren 919">
            <a:extLst>
              <a:ext uri="{FF2B5EF4-FFF2-40B4-BE49-F238E27FC236}">
                <a16:creationId xmlns:a16="http://schemas.microsoft.com/office/drawing/2014/main" id="{7FCB20C4-1D10-7F43-966C-6D39061087D1}"/>
              </a:ext>
            </a:extLst>
          </p:cNvPr>
          <p:cNvGrpSpPr>
            <a:grpSpLocks noChangeAspect="1"/>
          </p:cNvGrpSpPr>
          <p:nvPr/>
        </p:nvGrpSpPr>
        <p:grpSpPr>
          <a:xfrm>
            <a:off x="3785097" y="3858604"/>
            <a:ext cx="328528" cy="328528"/>
            <a:chOff x="3783873" y="3858604"/>
            <a:chExt cx="328528" cy="328528"/>
          </a:xfrm>
          <a:solidFill>
            <a:srgbClr val="007AB3"/>
          </a:solidFill>
        </p:grpSpPr>
        <p:sp>
          <p:nvSpPr>
            <p:cNvPr id="45" name="Freihandform 44">
              <a:extLst>
                <a:ext uri="{FF2B5EF4-FFF2-40B4-BE49-F238E27FC236}">
                  <a16:creationId xmlns:a16="http://schemas.microsoft.com/office/drawing/2014/main" id="{3D708FD9-5303-1143-9E43-FCBF91E969A9}"/>
                </a:ext>
              </a:extLst>
            </p:cNvPr>
            <p:cNvSpPr/>
            <p:nvPr/>
          </p:nvSpPr>
          <p:spPr>
            <a:xfrm>
              <a:off x="3783873" y="3858604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ihandform 112">
              <a:extLst>
                <a:ext uri="{FF2B5EF4-FFF2-40B4-BE49-F238E27FC236}">
                  <a16:creationId xmlns:a16="http://schemas.microsoft.com/office/drawing/2014/main" id="{AFBAF5F2-DB86-2C4D-80F1-7EB46BE1BA24}"/>
                </a:ext>
              </a:extLst>
            </p:cNvPr>
            <p:cNvSpPr/>
            <p:nvPr/>
          </p:nvSpPr>
          <p:spPr>
            <a:xfrm>
              <a:off x="3849765" y="3924264"/>
              <a:ext cx="196512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5" h="846">
                  <a:moveTo>
                    <a:pt x="735" y="423"/>
                  </a:moveTo>
                  <a:cubicBezTo>
                    <a:pt x="684" y="423"/>
                    <a:pt x="655" y="446"/>
                    <a:pt x="640" y="474"/>
                  </a:cubicBezTo>
                  <a:cubicBezTo>
                    <a:pt x="619" y="448"/>
                    <a:pt x="585" y="423"/>
                    <a:pt x="534" y="423"/>
                  </a:cubicBezTo>
                  <a:cubicBezTo>
                    <a:pt x="473" y="423"/>
                    <a:pt x="439" y="455"/>
                    <a:pt x="420" y="482"/>
                  </a:cubicBezTo>
                  <a:cubicBezTo>
                    <a:pt x="401" y="457"/>
                    <a:pt x="365" y="423"/>
                    <a:pt x="312" y="423"/>
                  </a:cubicBezTo>
                  <a:cubicBezTo>
                    <a:pt x="261" y="423"/>
                    <a:pt x="225" y="457"/>
                    <a:pt x="204" y="482"/>
                  </a:cubicBezTo>
                  <a:cubicBezTo>
                    <a:pt x="189" y="453"/>
                    <a:pt x="157" y="423"/>
                    <a:pt x="108" y="423"/>
                  </a:cubicBezTo>
                  <a:cubicBezTo>
                    <a:pt x="79" y="423"/>
                    <a:pt x="53" y="436"/>
                    <a:pt x="37" y="453"/>
                  </a:cubicBezTo>
                  <a:cubicBezTo>
                    <a:pt x="47" y="366"/>
                    <a:pt x="83" y="285"/>
                    <a:pt x="142" y="224"/>
                  </a:cubicBezTo>
                  <a:cubicBezTo>
                    <a:pt x="214" y="148"/>
                    <a:pt x="314" y="105"/>
                    <a:pt x="422" y="105"/>
                  </a:cubicBezTo>
                  <a:cubicBezTo>
                    <a:pt x="530" y="105"/>
                    <a:pt x="629" y="148"/>
                    <a:pt x="701" y="224"/>
                  </a:cubicBezTo>
                  <a:cubicBezTo>
                    <a:pt x="760" y="283"/>
                    <a:pt x="796" y="362"/>
                    <a:pt x="807" y="444"/>
                  </a:cubicBezTo>
                  <a:cubicBezTo>
                    <a:pt x="788" y="431"/>
                    <a:pt x="765" y="423"/>
                    <a:pt x="735" y="423"/>
                  </a:cubicBezTo>
                  <a:close/>
                  <a:moveTo>
                    <a:pt x="441" y="72"/>
                  </a:moveTo>
                  <a:lnTo>
                    <a:pt x="441" y="19"/>
                  </a:lnTo>
                  <a:cubicBezTo>
                    <a:pt x="441" y="8"/>
                    <a:pt x="432" y="0"/>
                    <a:pt x="422" y="0"/>
                  </a:cubicBezTo>
                  <a:cubicBezTo>
                    <a:pt x="413" y="0"/>
                    <a:pt x="405" y="8"/>
                    <a:pt x="405" y="19"/>
                  </a:cubicBezTo>
                  <a:lnTo>
                    <a:pt x="405" y="72"/>
                  </a:lnTo>
                  <a:cubicBezTo>
                    <a:pt x="295" y="76"/>
                    <a:pt x="193" y="120"/>
                    <a:pt x="117" y="199"/>
                  </a:cubicBezTo>
                  <a:cubicBezTo>
                    <a:pt x="37" y="285"/>
                    <a:pt x="-6" y="400"/>
                    <a:pt x="1" y="520"/>
                  </a:cubicBezTo>
                  <a:cubicBezTo>
                    <a:pt x="1" y="529"/>
                    <a:pt x="7" y="537"/>
                    <a:pt x="15" y="537"/>
                  </a:cubicBezTo>
                  <a:cubicBezTo>
                    <a:pt x="24" y="537"/>
                    <a:pt x="32" y="533"/>
                    <a:pt x="34" y="525"/>
                  </a:cubicBezTo>
                  <a:cubicBezTo>
                    <a:pt x="34" y="522"/>
                    <a:pt x="51" y="459"/>
                    <a:pt x="108" y="459"/>
                  </a:cubicBezTo>
                  <a:cubicBezTo>
                    <a:pt x="168" y="459"/>
                    <a:pt x="183" y="522"/>
                    <a:pt x="185" y="525"/>
                  </a:cubicBezTo>
                  <a:cubicBezTo>
                    <a:pt x="187" y="531"/>
                    <a:pt x="193" y="537"/>
                    <a:pt x="199" y="537"/>
                  </a:cubicBezTo>
                  <a:cubicBezTo>
                    <a:pt x="206" y="537"/>
                    <a:pt x="214" y="535"/>
                    <a:pt x="216" y="527"/>
                  </a:cubicBezTo>
                  <a:cubicBezTo>
                    <a:pt x="219" y="527"/>
                    <a:pt x="250" y="459"/>
                    <a:pt x="312" y="459"/>
                  </a:cubicBezTo>
                  <a:cubicBezTo>
                    <a:pt x="365" y="459"/>
                    <a:pt x="398" y="512"/>
                    <a:pt x="405" y="525"/>
                  </a:cubicBezTo>
                  <a:lnTo>
                    <a:pt x="405" y="789"/>
                  </a:lnTo>
                  <a:cubicBezTo>
                    <a:pt x="405" y="810"/>
                    <a:pt x="379" y="812"/>
                    <a:pt x="377" y="812"/>
                  </a:cubicBezTo>
                  <a:cubicBezTo>
                    <a:pt x="373" y="812"/>
                    <a:pt x="348" y="810"/>
                    <a:pt x="348" y="789"/>
                  </a:cubicBezTo>
                  <a:cubicBezTo>
                    <a:pt x="348" y="779"/>
                    <a:pt x="339" y="772"/>
                    <a:pt x="331" y="772"/>
                  </a:cubicBezTo>
                  <a:cubicBezTo>
                    <a:pt x="320" y="772"/>
                    <a:pt x="312" y="779"/>
                    <a:pt x="312" y="789"/>
                  </a:cubicBezTo>
                  <a:cubicBezTo>
                    <a:pt x="312" y="827"/>
                    <a:pt x="346" y="846"/>
                    <a:pt x="377" y="846"/>
                  </a:cubicBezTo>
                  <a:cubicBezTo>
                    <a:pt x="409" y="846"/>
                    <a:pt x="441" y="827"/>
                    <a:pt x="441" y="789"/>
                  </a:cubicBezTo>
                  <a:lnTo>
                    <a:pt x="441" y="522"/>
                  </a:lnTo>
                  <a:cubicBezTo>
                    <a:pt x="443" y="514"/>
                    <a:pt x="462" y="459"/>
                    <a:pt x="534" y="459"/>
                  </a:cubicBezTo>
                  <a:cubicBezTo>
                    <a:pt x="610" y="459"/>
                    <a:pt x="625" y="522"/>
                    <a:pt x="627" y="525"/>
                  </a:cubicBezTo>
                  <a:cubicBezTo>
                    <a:pt x="629" y="533"/>
                    <a:pt x="636" y="539"/>
                    <a:pt x="646" y="537"/>
                  </a:cubicBezTo>
                  <a:cubicBezTo>
                    <a:pt x="655" y="537"/>
                    <a:pt x="661" y="529"/>
                    <a:pt x="661" y="520"/>
                  </a:cubicBezTo>
                  <a:cubicBezTo>
                    <a:pt x="661" y="514"/>
                    <a:pt x="665" y="459"/>
                    <a:pt x="735" y="459"/>
                  </a:cubicBezTo>
                  <a:cubicBezTo>
                    <a:pt x="807" y="459"/>
                    <a:pt x="809" y="514"/>
                    <a:pt x="809" y="520"/>
                  </a:cubicBezTo>
                  <a:cubicBezTo>
                    <a:pt x="809" y="529"/>
                    <a:pt x="818" y="537"/>
                    <a:pt x="828" y="537"/>
                  </a:cubicBezTo>
                  <a:cubicBezTo>
                    <a:pt x="837" y="537"/>
                    <a:pt x="845" y="531"/>
                    <a:pt x="845" y="520"/>
                  </a:cubicBezTo>
                  <a:cubicBezTo>
                    <a:pt x="851" y="400"/>
                    <a:pt x="809" y="285"/>
                    <a:pt x="727" y="199"/>
                  </a:cubicBezTo>
                  <a:cubicBezTo>
                    <a:pt x="652" y="120"/>
                    <a:pt x="551" y="76"/>
                    <a:pt x="441" y="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43" name="Gruppieren 942">
            <a:extLst>
              <a:ext uri="{FF2B5EF4-FFF2-40B4-BE49-F238E27FC236}">
                <a16:creationId xmlns:a16="http://schemas.microsoft.com/office/drawing/2014/main" id="{2E0FFBB8-63CE-8549-B310-7BDEA2DBC312}"/>
              </a:ext>
            </a:extLst>
          </p:cNvPr>
          <p:cNvGrpSpPr>
            <a:grpSpLocks noChangeAspect="1"/>
          </p:cNvGrpSpPr>
          <p:nvPr/>
        </p:nvGrpSpPr>
        <p:grpSpPr>
          <a:xfrm>
            <a:off x="5115510" y="4302153"/>
            <a:ext cx="328528" cy="328528"/>
            <a:chOff x="5114286" y="4302153"/>
            <a:chExt cx="328528" cy="328528"/>
          </a:xfrm>
          <a:solidFill>
            <a:srgbClr val="007AB3"/>
          </a:solidFill>
        </p:grpSpPr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B39185C8-BD1B-1E4D-B1B9-FF9ADA15049B}"/>
                </a:ext>
              </a:extLst>
            </p:cNvPr>
            <p:cNvSpPr/>
            <p:nvPr/>
          </p:nvSpPr>
          <p:spPr>
            <a:xfrm>
              <a:off x="5114286" y="430215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ihandform 113">
              <a:extLst>
                <a:ext uri="{FF2B5EF4-FFF2-40B4-BE49-F238E27FC236}">
                  <a16:creationId xmlns:a16="http://schemas.microsoft.com/office/drawing/2014/main" id="{2C3E82A3-6473-9A4E-894C-638424F9A595}"/>
                </a:ext>
              </a:extLst>
            </p:cNvPr>
            <p:cNvSpPr/>
            <p:nvPr/>
          </p:nvSpPr>
          <p:spPr>
            <a:xfrm>
              <a:off x="5179712" y="4392260"/>
              <a:ext cx="196977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35">
                  <a:moveTo>
                    <a:pt x="813" y="583"/>
                  </a:moveTo>
                  <a:lnTo>
                    <a:pt x="707" y="504"/>
                  </a:lnTo>
                  <a:lnTo>
                    <a:pt x="707" y="411"/>
                  </a:lnTo>
                  <a:lnTo>
                    <a:pt x="813" y="335"/>
                  </a:lnTo>
                  <a:close/>
                  <a:moveTo>
                    <a:pt x="671" y="403"/>
                  </a:moveTo>
                  <a:lnTo>
                    <a:pt x="671" y="549"/>
                  </a:lnTo>
                  <a:cubicBezTo>
                    <a:pt x="671" y="576"/>
                    <a:pt x="648" y="602"/>
                    <a:pt x="618" y="602"/>
                  </a:cubicBezTo>
                  <a:lnTo>
                    <a:pt x="89" y="602"/>
                  </a:lnTo>
                  <a:cubicBezTo>
                    <a:pt x="60" y="602"/>
                    <a:pt x="36" y="576"/>
                    <a:pt x="36" y="549"/>
                  </a:cubicBezTo>
                  <a:lnTo>
                    <a:pt x="36" y="371"/>
                  </a:lnTo>
                  <a:cubicBezTo>
                    <a:pt x="36" y="343"/>
                    <a:pt x="60" y="318"/>
                    <a:pt x="89" y="318"/>
                  </a:cubicBezTo>
                  <a:lnTo>
                    <a:pt x="618" y="318"/>
                  </a:lnTo>
                  <a:cubicBezTo>
                    <a:pt x="648" y="318"/>
                    <a:pt x="671" y="343"/>
                    <a:pt x="671" y="371"/>
                  </a:cubicBezTo>
                  <a:close/>
                  <a:moveTo>
                    <a:pt x="106" y="159"/>
                  </a:moveTo>
                  <a:cubicBezTo>
                    <a:pt x="106" y="91"/>
                    <a:pt x="161" y="36"/>
                    <a:pt x="231" y="36"/>
                  </a:cubicBezTo>
                  <a:cubicBezTo>
                    <a:pt x="299" y="36"/>
                    <a:pt x="354" y="91"/>
                    <a:pt x="354" y="159"/>
                  </a:cubicBezTo>
                  <a:cubicBezTo>
                    <a:pt x="354" y="229"/>
                    <a:pt x="299" y="284"/>
                    <a:pt x="231" y="284"/>
                  </a:cubicBezTo>
                  <a:cubicBezTo>
                    <a:pt x="161" y="284"/>
                    <a:pt x="106" y="229"/>
                    <a:pt x="106" y="159"/>
                  </a:cubicBezTo>
                  <a:close/>
                  <a:moveTo>
                    <a:pt x="413" y="284"/>
                  </a:moveTo>
                  <a:lnTo>
                    <a:pt x="328" y="284"/>
                  </a:lnTo>
                  <a:cubicBezTo>
                    <a:pt x="347" y="269"/>
                    <a:pt x="360" y="252"/>
                    <a:pt x="371" y="231"/>
                  </a:cubicBezTo>
                  <a:cubicBezTo>
                    <a:pt x="381" y="252"/>
                    <a:pt x="396" y="269"/>
                    <a:pt x="413" y="284"/>
                  </a:cubicBezTo>
                  <a:close/>
                  <a:moveTo>
                    <a:pt x="512" y="36"/>
                  </a:moveTo>
                  <a:cubicBezTo>
                    <a:pt x="580" y="36"/>
                    <a:pt x="635" y="91"/>
                    <a:pt x="635" y="159"/>
                  </a:cubicBezTo>
                  <a:cubicBezTo>
                    <a:pt x="635" y="229"/>
                    <a:pt x="580" y="284"/>
                    <a:pt x="512" y="284"/>
                  </a:cubicBezTo>
                  <a:cubicBezTo>
                    <a:pt x="445" y="284"/>
                    <a:pt x="390" y="229"/>
                    <a:pt x="390" y="159"/>
                  </a:cubicBezTo>
                  <a:cubicBezTo>
                    <a:pt x="390" y="91"/>
                    <a:pt x="445" y="36"/>
                    <a:pt x="512" y="36"/>
                  </a:cubicBezTo>
                  <a:close/>
                  <a:moveTo>
                    <a:pt x="838" y="286"/>
                  </a:moveTo>
                  <a:cubicBezTo>
                    <a:pt x="832" y="282"/>
                    <a:pt x="826" y="282"/>
                    <a:pt x="819" y="286"/>
                  </a:cubicBezTo>
                  <a:lnTo>
                    <a:pt x="705" y="367"/>
                  </a:lnTo>
                  <a:cubicBezTo>
                    <a:pt x="703" y="320"/>
                    <a:pt x="665" y="284"/>
                    <a:pt x="618" y="284"/>
                  </a:cubicBezTo>
                  <a:lnTo>
                    <a:pt x="612" y="284"/>
                  </a:lnTo>
                  <a:cubicBezTo>
                    <a:pt x="648" y="254"/>
                    <a:pt x="671" y="210"/>
                    <a:pt x="671" y="159"/>
                  </a:cubicBezTo>
                  <a:cubicBezTo>
                    <a:pt x="671" y="72"/>
                    <a:pt x="599" y="0"/>
                    <a:pt x="512" y="0"/>
                  </a:cubicBezTo>
                  <a:cubicBezTo>
                    <a:pt x="451" y="0"/>
                    <a:pt x="398" y="36"/>
                    <a:pt x="371" y="89"/>
                  </a:cubicBezTo>
                  <a:cubicBezTo>
                    <a:pt x="345" y="36"/>
                    <a:pt x="292" y="0"/>
                    <a:pt x="231" y="0"/>
                  </a:cubicBezTo>
                  <a:cubicBezTo>
                    <a:pt x="142" y="0"/>
                    <a:pt x="72" y="72"/>
                    <a:pt x="72" y="159"/>
                  </a:cubicBezTo>
                  <a:cubicBezTo>
                    <a:pt x="72" y="210"/>
                    <a:pt x="95" y="254"/>
                    <a:pt x="131" y="284"/>
                  </a:cubicBezTo>
                  <a:lnTo>
                    <a:pt x="89" y="284"/>
                  </a:lnTo>
                  <a:cubicBezTo>
                    <a:pt x="40" y="284"/>
                    <a:pt x="0" y="322"/>
                    <a:pt x="0" y="371"/>
                  </a:cubicBezTo>
                  <a:lnTo>
                    <a:pt x="0" y="549"/>
                  </a:lnTo>
                  <a:cubicBezTo>
                    <a:pt x="0" y="597"/>
                    <a:pt x="40" y="635"/>
                    <a:pt x="89" y="635"/>
                  </a:cubicBezTo>
                  <a:lnTo>
                    <a:pt x="618" y="635"/>
                  </a:lnTo>
                  <a:cubicBezTo>
                    <a:pt x="667" y="635"/>
                    <a:pt x="707" y="597"/>
                    <a:pt x="707" y="549"/>
                  </a:cubicBezTo>
                  <a:lnTo>
                    <a:pt x="819" y="633"/>
                  </a:lnTo>
                  <a:cubicBezTo>
                    <a:pt x="821" y="635"/>
                    <a:pt x="826" y="635"/>
                    <a:pt x="830" y="635"/>
                  </a:cubicBezTo>
                  <a:cubicBezTo>
                    <a:pt x="832" y="635"/>
                    <a:pt x="836" y="635"/>
                    <a:pt x="838" y="633"/>
                  </a:cubicBezTo>
                  <a:cubicBezTo>
                    <a:pt x="845" y="631"/>
                    <a:pt x="847" y="625"/>
                    <a:pt x="847" y="619"/>
                  </a:cubicBezTo>
                  <a:lnTo>
                    <a:pt x="847" y="301"/>
                  </a:lnTo>
                  <a:cubicBezTo>
                    <a:pt x="847" y="295"/>
                    <a:pt x="845" y="288"/>
                    <a:pt x="838" y="28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94" name="Gruppieren 793">
            <a:extLst>
              <a:ext uri="{FF2B5EF4-FFF2-40B4-BE49-F238E27FC236}">
                <a16:creationId xmlns:a16="http://schemas.microsoft.com/office/drawing/2014/main" id="{FF6CD92A-8128-404A-91FF-4595F58503A2}"/>
              </a:ext>
            </a:extLst>
          </p:cNvPr>
          <p:cNvGrpSpPr>
            <a:grpSpLocks noChangeAspect="1"/>
          </p:cNvGrpSpPr>
          <p:nvPr/>
        </p:nvGrpSpPr>
        <p:grpSpPr>
          <a:xfrm>
            <a:off x="2898000" y="1197546"/>
            <a:ext cx="327600" cy="327600"/>
            <a:chOff x="2896776" y="1197546"/>
            <a:chExt cx="328528" cy="328528"/>
          </a:xfrm>
          <a:solidFill>
            <a:srgbClr val="007AB3"/>
          </a:solidFill>
        </p:grpSpPr>
        <p:sp>
          <p:nvSpPr>
            <p:cNvPr id="107" name="Freihandform 106">
              <a:extLst>
                <a:ext uri="{FF2B5EF4-FFF2-40B4-BE49-F238E27FC236}">
                  <a16:creationId xmlns:a16="http://schemas.microsoft.com/office/drawing/2014/main" id="{F9E2E561-7C66-204C-AB73-95566DCACF1F}"/>
                </a:ext>
              </a:extLst>
            </p:cNvPr>
            <p:cNvSpPr/>
            <p:nvPr/>
          </p:nvSpPr>
          <p:spPr>
            <a:xfrm>
              <a:off x="2896776" y="119754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ihandform 114">
              <a:extLst>
                <a:ext uri="{FF2B5EF4-FFF2-40B4-BE49-F238E27FC236}">
                  <a16:creationId xmlns:a16="http://schemas.microsoft.com/office/drawing/2014/main" id="{AFFE6533-A022-FC43-B65C-4B8F061A2B39}"/>
                </a:ext>
              </a:extLst>
            </p:cNvPr>
            <p:cNvSpPr/>
            <p:nvPr/>
          </p:nvSpPr>
          <p:spPr>
            <a:xfrm>
              <a:off x="3011563" y="1279736"/>
              <a:ext cx="98256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212">
                  <a:moveTo>
                    <a:pt x="36" y="34"/>
                  </a:moveTo>
                  <a:lnTo>
                    <a:pt x="390" y="34"/>
                  </a:lnTo>
                  <a:lnTo>
                    <a:pt x="390" y="176"/>
                  </a:lnTo>
                  <a:lnTo>
                    <a:pt x="36" y="176"/>
                  </a:lnTo>
                  <a:close/>
                  <a:moveTo>
                    <a:pt x="19" y="212"/>
                  </a:moveTo>
                  <a:lnTo>
                    <a:pt x="407" y="212"/>
                  </a:lnTo>
                  <a:cubicBezTo>
                    <a:pt x="417" y="212"/>
                    <a:pt x="423" y="204"/>
                    <a:pt x="423" y="193"/>
                  </a:cubicBezTo>
                  <a:lnTo>
                    <a:pt x="423" y="17"/>
                  </a:lnTo>
                  <a:cubicBezTo>
                    <a:pt x="423" y="7"/>
                    <a:pt x="417" y="0"/>
                    <a:pt x="407" y="0"/>
                  </a:cubicBezTo>
                  <a:lnTo>
                    <a:pt x="19" y="0"/>
                  </a:lnTo>
                  <a:cubicBezTo>
                    <a:pt x="9" y="0"/>
                    <a:pt x="0" y="7"/>
                    <a:pt x="0" y="17"/>
                  </a:cubicBezTo>
                  <a:lnTo>
                    <a:pt x="0" y="193"/>
                  </a:lnTo>
                  <a:cubicBezTo>
                    <a:pt x="0" y="204"/>
                    <a:pt x="9" y="212"/>
                    <a:pt x="19" y="2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ihandform 115">
              <a:extLst>
                <a:ext uri="{FF2B5EF4-FFF2-40B4-BE49-F238E27FC236}">
                  <a16:creationId xmlns:a16="http://schemas.microsoft.com/office/drawing/2014/main" id="{433AB8ED-8BEF-A748-8AFF-34320BF7FAF0}"/>
                </a:ext>
              </a:extLst>
            </p:cNvPr>
            <p:cNvSpPr/>
            <p:nvPr/>
          </p:nvSpPr>
          <p:spPr>
            <a:xfrm>
              <a:off x="3011563" y="1394756"/>
              <a:ext cx="98256" cy="48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211">
                  <a:moveTo>
                    <a:pt x="390" y="175"/>
                  </a:moveTo>
                  <a:lnTo>
                    <a:pt x="36" y="175"/>
                  </a:lnTo>
                  <a:lnTo>
                    <a:pt x="36" y="36"/>
                  </a:lnTo>
                  <a:lnTo>
                    <a:pt x="390" y="36"/>
                  </a:lnTo>
                  <a:close/>
                  <a:moveTo>
                    <a:pt x="407" y="0"/>
                  </a:moveTo>
                  <a:lnTo>
                    <a:pt x="19" y="0"/>
                  </a:lnTo>
                  <a:cubicBezTo>
                    <a:pt x="9" y="0"/>
                    <a:pt x="0" y="8"/>
                    <a:pt x="0" y="17"/>
                  </a:cubicBezTo>
                  <a:lnTo>
                    <a:pt x="0" y="194"/>
                  </a:lnTo>
                  <a:cubicBezTo>
                    <a:pt x="0" y="203"/>
                    <a:pt x="9" y="211"/>
                    <a:pt x="19" y="211"/>
                  </a:cubicBezTo>
                  <a:lnTo>
                    <a:pt x="407" y="211"/>
                  </a:lnTo>
                  <a:cubicBezTo>
                    <a:pt x="417" y="211"/>
                    <a:pt x="423" y="203"/>
                    <a:pt x="423" y="194"/>
                  </a:cubicBezTo>
                  <a:lnTo>
                    <a:pt x="423" y="17"/>
                  </a:lnTo>
                  <a:cubicBezTo>
                    <a:pt x="423" y="8"/>
                    <a:pt x="417" y="0"/>
                    <a:pt x="40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ihandform 116">
              <a:extLst>
                <a:ext uri="{FF2B5EF4-FFF2-40B4-BE49-F238E27FC236}">
                  <a16:creationId xmlns:a16="http://schemas.microsoft.com/office/drawing/2014/main" id="{2502BF55-14AC-B94F-8F02-19C6249001B9}"/>
                </a:ext>
              </a:extLst>
            </p:cNvPr>
            <p:cNvSpPr/>
            <p:nvPr/>
          </p:nvSpPr>
          <p:spPr>
            <a:xfrm>
              <a:off x="2962435" y="1337013"/>
              <a:ext cx="94298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212">
                  <a:moveTo>
                    <a:pt x="370" y="178"/>
                  </a:moveTo>
                  <a:lnTo>
                    <a:pt x="35" y="178"/>
                  </a:lnTo>
                  <a:lnTo>
                    <a:pt x="35" y="36"/>
                  </a:lnTo>
                  <a:lnTo>
                    <a:pt x="370" y="36"/>
                  </a:lnTo>
                  <a:close/>
                  <a:moveTo>
                    <a:pt x="406" y="195"/>
                  </a:moveTo>
                  <a:lnTo>
                    <a:pt x="406" y="19"/>
                  </a:lnTo>
                  <a:cubicBezTo>
                    <a:pt x="406" y="8"/>
                    <a:pt x="397" y="0"/>
                    <a:pt x="389" y="0"/>
                  </a:cubicBezTo>
                  <a:lnTo>
                    <a:pt x="19" y="0"/>
                  </a:lnTo>
                  <a:cubicBezTo>
                    <a:pt x="8" y="0"/>
                    <a:pt x="0" y="8"/>
                    <a:pt x="0" y="19"/>
                  </a:cubicBezTo>
                  <a:lnTo>
                    <a:pt x="0" y="195"/>
                  </a:lnTo>
                  <a:cubicBezTo>
                    <a:pt x="0" y="205"/>
                    <a:pt x="8" y="212"/>
                    <a:pt x="19" y="212"/>
                  </a:cubicBezTo>
                  <a:lnTo>
                    <a:pt x="389" y="212"/>
                  </a:lnTo>
                  <a:cubicBezTo>
                    <a:pt x="397" y="212"/>
                    <a:pt x="406" y="205"/>
                    <a:pt x="406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ihandform 117">
              <a:extLst>
                <a:ext uri="{FF2B5EF4-FFF2-40B4-BE49-F238E27FC236}">
                  <a16:creationId xmlns:a16="http://schemas.microsoft.com/office/drawing/2014/main" id="{4DC27DEC-4BB6-CF4E-9E07-83033F89341D}"/>
                </a:ext>
              </a:extLst>
            </p:cNvPr>
            <p:cNvSpPr/>
            <p:nvPr/>
          </p:nvSpPr>
          <p:spPr>
            <a:xfrm>
              <a:off x="3065347" y="1337013"/>
              <a:ext cx="93832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212">
                  <a:moveTo>
                    <a:pt x="370" y="178"/>
                  </a:moveTo>
                  <a:lnTo>
                    <a:pt x="34" y="178"/>
                  </a:lnTo>
                  <a:lnTo>
                    <a:pt x="34" y="36"/>
                  </a:lnTo>
                  <a:lnTo>
                    <a:pt x="370" y="36"/>
                  </a:lnTo>
                  <a:close/>
                  <a:moveTo>
                    <a:pt x="387" y="0"/>
                  </a:moveTo>
                  <a:lnTo>
                    <a:pt x="17" y="0"/>
                  </a:lnTo>
                  <a:cubicBezTo>
                    <a:pt x="6" y="0"/>
                    <a:pt x="0" y="8"/>
                    <a:pt x="0" y="19"/>
                  </a:cubicBezTo>
                  <a:lnTo>
                    <a:pt x="0" y="195"/>
                  </a:lnTo>
                  <a:cubicBezTo>
                    <a:pt x="0" y="205"/>
                    <a:pt x="6" y="212"/>
                    <a:pt x="17" y="212"/>
                  </a:cubicBezTo>
                  <a:lnTo>
                    <a:pt x="387" y="212"/>
                  </a:lnTo>
                  <a:cubicBezTo>
                    <a:pt x="398" y="212"/>
                    <a:pt x="404" y="205"/>
                    <a:pt x="404" y="195"/>
                  </a:cubicBezTo>
                  <a:lnTo>
                    <a:pt x="404" y="19"/>
                  </a:lnTo>
                  <a:cubicBezTo>
                    <a:pt x="404" y="8"/>
                    <a:pt x="398" y="0"/>
                    <a:pt x="38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95" name="Gruppieren 794">
            <a:extLst>
              <a:ext uri="{FF2B5EF4-FFF2-40B4-BE49-F238E27FC236}">
                <a16:creationId xmlns:a16="http://schemas.microsoft.com/office/drawing/2014/main" id="{38BF142C-3E0F-5C4A-91BD-22E5C4641889}"/>
              </a:ext>
            </a:extLst>
          </p:cNvPr>
          <p:cNvGrpSpPr>
            <a:grpSpLocks noChangeAspect="1"/>
          </p:cNvGrpSpPr>
          <p:nvPr/>
        </p:nvGrpSpPr>
        <p:grpSpPr>
          <a:xfrm>
            <a:off x="3341549" y="1197546"/>
            <a:ext cx="328528" cy="328528"/>
            <a:chOff x="3340325" y="1197546"/>
            <a:chExt cx="328528" cy="328528"/>
          </a:xfrm>
          <a:solidFill>
            <a:srgbClr val="007AB3"/>
          </a:solidFill>
        </p:grpSpPr>
        <p:sp>
          <p:nvSpPr>
            <p:cNvPr id="106" name="Freihandform 105">
              <a:extLst>
                <a:ext uri="{FF2B5EF4-FFF2-40B4-BE49-F238E27FC236}">
                  <a16:creationId xmlns:a16="http://schemas.microsoft.com/office/drawing/2014/main" id="{95648DCA-37EC-DE42-8955-A6A546C5BB53}"/>
                </a:ext>
              </a:extLst>
            </p:cNvPr>
            <p:cNvSpPr/>
            <p:nvPr/>
          </p:nvSpPr>
          <p:spPr>
            <a:xfrm>
              <a:off x="3340325" y="119754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ihandform 118">
              <a:extLst>
                <a:ext uri="{FF2B5EF4-FFF2-40B4-BE49-F238E27FC236}">
                  <a16:creationId xmlns:a16="http://schemas.microsoft.com/office/drawing/2014/main" id="{C21FF867-71FF-014B-86A3-A56E6BD3EAB2}"/>
                </a:ext>
              </a:extLst>
            </p:cNvPr>
            <p:cNvSpPr/>
            <p:nvPr/>
          </p:nvSpPr>
          <p:spPr>
            <a:xfrm>
              <a:off x="3500514" y="1296500"/>
              <a:ext cx="35158" cy="963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415">
                  <a:moveTo>
                    <a:pt x="123" y="411"/>
                  </a:moveTo>
                  <a:cubicBezTo>
                    <a:pt x="127" y="415"/>
                    <a:pt x="131" y="415"/>
                    <a:pt x="135" y="415"/>
                  </a:cubicBezTo>
                  <a:cubicBezTo>
                    <a:pt x="140" y="415"/>
                    <a:pt x="144" y="415"/>
                    <a:pt x="148" y="411"/>
                  </a:cubicBezTo>
                  <a:cubicBezTo>
                    <a:pt x="154" y="405"/>
                    <a:pt x="154" y="392"/>
                    <a:pt x="148" y="386"/>
                  </a:cubicBezTo>
                  <a:lnTo>
                    <a:pt x="36" y="274"/>
                  </a:lnTo>
                  <a:lnTo>
                    <a:pt x="36" y="20"/>
                  </a:lnTo>
                  <a:cubicBezTo>
                    <a:pt x="36" y="9"/>
                    <a:pt x="27" y="0"/>
                    <a:pt x="17" y="0"/>
                  </a:cubicBezTo>
                  <a:cubicBezTo>
                    <a:pt x="8" y="0"/>
                    <a:pt x="0" y="9"/>
                    <a:pt x="0" y="20"/>
                  </a:cubicBezTo>
                  <a:lnTo>
                    <a:pt x="0" y="280"/>
                  </a:lnTo>
                  <a:cubicBezTo>
                    <a:pt x="0" y="286"/>
                    <a:pt x="2" y="290"/>
                    <a:pt x="4" y="2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ihandform 119">
              <a:extLst>
                <a:ext uri="{FF2B5EF4-FFF2-40B4-BE49-F238E27FC236}">
                  <a16:creationId xmlns:a16="http://schemas.microsoft.com/office/drawing/2014/main" id="{C62A2060-F198-2F48-88ED-66BFA517C2F3}"/>
                </a:ext>
              </a:extLst>
            </p:cNvPr>
            <p:cNvSpPr/>
            <p:nvPr/>
          </p:nvSpPr>
          <p:spPr>
            <a:xfrm>
              <a:off x="3405751" y="1263205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424" y="0"/>
                  </a:moveTo>
                  <a:cubicBezTo>
                    <a:pt x="415" y="0"/>
                    <a:pt x="407" y="8"/>
                    <a:pt x="407" y="19"/>
                  </a:cubicBezTo>
                  <a:cubicBezTo>
                    <a:pt x="407" y="27"/>
                    <a:pt x="415" y="36"/>
                    <a:pt x="424" y="36"/>
                  </a:cubicBezTo>
                  <a:cubicBezTo>
                    <a:pt x="633" y="36"/>
                    <a:pt x="803" y="201"/>
                    <a:pt x="811" y="406"/>
                  </a:cubicBezTo>
                  <a:lnTo>
                    <a:pt x="739" y="406"/>
                  </a:lnTo>
                  <a:cubicBezTo>
                    <a:pt x="729" y="406"/>
                    <a:pt x="720" y="414"/>
                    <a:pt x="720" y="423"/>
                  </a:cubicBezTo>
                  <a:cubicBezTo>
                    <a:pt x="720" y="433"/>
                    <a:pt x="729" y="442"/>
                    <a:pt x="739" y="442"/>
                  </a:cubicBezTo>
                  <a:lnTo>
                    <a:pt x="811" y="442"/>
                  </a:lnTo>
                  <a:cubicBezTo>
                    <a:pt x="803" y="641"/>
                    <a:pt x="642" y="802"/>
                    <a:pt x="443" y="810"/>
                  </a:cubicBezTo>
                  <a:lnTo>
                    <a:pt x="443" y="738"/>
                  </a:lnTo>
                  <a:cubicBezTo>
                    <a:pt x="443" y="728"/>
                    <a:pt x="434" y="719"/>
                    <a:pt x="424" y="719"/>
                  </a:cubicBezTo>
                  <a:cubicBezTo>
                    <a:pt x="415" y="719"/>
                    <a:pt x="407" y="728"/>
                    <a:pt x="407" y="738"/>
                  </a:cubicBezTo>
                  <a:lnTo>
                    <a:pt x="407" y="810"/>
                  </a:lnTo>
                  <a:cubicBezTo>
                    <a:pt x="208" y="802"/>
                    <a:pt x="47" y="641"/>
                    <a:pt x="36" y="442"/>
                  </a:cubicBezTo>
                  <a:lnTo>
                    <a:pt x="111" y="442"/>
                  </a:lnTo>
                  <a:cubicBezTo>
                    <a:pt x="121" y="442"/>
                    <a:pt x="127" y="433"/>
                    <a:pt x="127" y="423"/>
                  </a:cubicBezTo>
                  <a:cubicBezTo>
                    <a:pt x="127" y="414"/>
                    <a:pt x="121" y="406"/>
                    <a:pt x="111" y="406"/>
                  </a:cubicBezTo>
                  <a:lnTo>
                    <a:pt x="36" y="406"/>
                  </a:lnTo>
                  <a:cubicBezTo>
                    <a:pt x="41" y="332"/>
                    <a:pt x="64" y="260"/>
                    <a:pt x="106" y="201"/>
                  </a:cubicBezTo>
                  <a:lnTo>
                    <a:pt x="142" y="165"/>
                  </a:lnTo>
                  <a:lnTo>
                    <a:pt x="142" y="230"/>
                  </a:lnTo>
                  <a:cubicBezTo>
                    <a:pt x="142" y="239"/>
                    <a:pt x="151" y="247"/>
                    <a:pt x="159" y="247"/>
                  </a:cubicBezTo>
                  <a:cubicBezTo>
                    <a:pt x="170" y="247"/>
                    <a:pt x="178" y="239"/>
                    <a:pt x="178" y="230"/>
                  </a:cubicBezTo>
                  <a:lnTo>
                    <a:pt x="178" y="124"/>
                  </a:lnTo>
                  <a:cubicBezTo>
                    <a:pt x="178" y="122"/>
                    <a:pt x="178" y="122"/>
                    <a:pt x="176" y="122"/>
                  </a:cubicBezTo>
                  <a:cubicBezTo>
                    <a:pt x="176" y="120"/>
                    <a:pt x="176" y="118"/>
                    <a:pt x="176" y="118"/>
                  </a:cubicBezTo>
                  <a:cubicBezTo>
                    <a:pt x="176" y="116"/>
                    <a:pt x="174" y="114"/>
                    <a:pt x="174" y="114"/>
                  </a:cubicBezTo>
                  <a:cubicBezTo>
                    <a:pt x="174" y="112"/>
                    <a:pt x="172" y="112"/>
                    <a:pt x="172" y="112"/>
                  </a:cubicBezTo>
                  <a:cubicBezTo>
                    <a:pt x="170" y="110"/>
                    <a:pt x="170" y="107"/>
                    <a:pt x="166" y="107"/>
                  </a:cubicBezTo>
                  <a:cubicBezTo>
                    <a:pt x="166" y="107"/>
                    <a:pt x="161" y="105"/>
                    <a:pt x="159" y="105"/>
                  </a:cubicBezTo>
                  <a:lnTo>
                    <a:pt x="53" y="105"/>
                  </a:lnTo>
                  <a:cubicBezTo>
                    <a:pt x="45" y="105"/>
                    <a:pt x="36" y="114"/>
                    <a:pt x="36" y="124"/>
                  </a:cubicBezTo>
                  <a:cubicBezTo>
                    <a:pt x="36" y="133"/>
                    <a:pt x="45" y="141"/>
                    <a:pt x="53" y="141"/>
                  </a:cubicBezTo>
                  <a:lnTo>
                    <a:pt x="117" y="141"/>
                  </a:lnTo>
                  <a:lnTo>
                    <a:pt x="79" y="177"/>
                  </a:lnTo>
                  <a:cubicBezTo>
                    <a:pt x="28" y="249"/>
                    <a:pt x="0" y="334"/>
                    <a:pt x="0" y="423"/>
                  </a:cubicBezTo>
                  <a:cubicBezTo>
                    <a:pt x="0" y="658"/>
                    <a:pt x="191" y="846"/>
                    <a:pt x="424" y="846"/>
                  </a:cubicBezTo>
                  <a:cubicBezTo>
                    <a:pt x="659" y="846"/>
                    <a:pt x="847" y="658"/>
                    <a:pt x="847" y="423"/>
                  </a:cubicBezTo>
                  <a:cubicBezTo>
                    <a:pt x="847" y="190"/>
                    <a:pt x="659" y="0"/>
                    <a:pt x="42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FE821B11-AA33-D946-9780-33C43448DD42}"/>
              </a:ext>
            </a:extLst>
          </p:cNvPr>
          <p:cNvGrpSpPr>
            <a:grpSpLocks noChangeAspect="1"/>
          </p:cNvGrpSpPr>
          <p:nvPr/>
        </p:nvGrpSpPr>
        <p:grpSpPr>
          <a:xfrm>
            <a:off x="3785097" y="1197546"/>
            <a:ext cx="328528" cy="328528"/>
            <a:chOff x="3783873" y="1197546"/>
            <a:chExt cx="328528" cy="328528"/>
          </a:xfrm>
          <a:solidFill>
            <a:srgbClr val="007AB3"/>
          </a:solidFill>
        </p:grpSpPr>
        <p:sp>
          <p:nvSpPr>
            <p:cNvPr id="105" name="Freihandform 104">
              <a:extLst>
                <a:ext uri="{FF2B5EF4-FFF2-40B4-BE49-F238E27FC236}">
                  <a16:creationId xmlns:a16="http://schemas.microsoft.com/office/drawing/2014/main" id="{98C886D5-884F-4744-8AEB-E268F2271880}"/>
                </a:ext>
              </a:extLst>
            </p:cNvPr>
            <p:cNvSpPr/>
            <p:nvPr/>
          </p:nvSpPr>
          <p:spPr>
            <a:xfrm>
              <a:off x="3783873" y="119754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ihandform 120">
              <a:extLst>
                <a:ext uri="{FF2B5EF4-FFF2-40B4-BE49-F238E27FC236}">
                  <a16:creationId xmlns:a16="http://schemas.microsoft.com/office/drawing/2014/main" id="{1957146E-2105-774F-B752-19B24048B65F}"/>
                </a:ext>
              </a:extLst>
            </p:cNvPr>
            <p:cNvSpPr/>
            <p:nvPr/>
          </p:nvSpPr>
          <p:spPr>
            <a:xfrm>
              <a:off x="3870022" y="1271820"/>
              <a:ext cx="155533" cy="1387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597">
                  <a:moveTo>
                    <a:pt x="42" y="527"/>
                  </a:moveTo>
                  <a:lnTo>
                    <a:pt x="315" y="50"/>
                  </a:lnTo>
                  <a:cubicBezTo>
                    <a:pt x="327" y="29"/>
                    <a:pt x="342" y="29"/>
                    <a:pt x="355" y="50"/>
                  </a:cubicBezTo>
                  <a:lnTo>
                    <a:pt x="628" y="527"/>
                  </a:lnTo>
                  <a:cubicBezTo>
                    <a:pt x="634" y="537"/>
                    <a:pt x="636" y="548"/>
                    <a:pt x="632" y="552"/>
                  </a:cubicBezTo>
                  <a:cubicBezTo>
                    <a:pt x="628" y="558"/>
                    <a:pt x="619" y="563"/>
                    <a:pt x="607" y="563"/>
                  </a:cubicBezTo>
                  <a:lnTo>
                    <a:pt x="61" y="563"/>
                  </a:lnTo>
                  <a:cubicBezTo>
                    <a:pt x="48" y="563"/>
                    <a:pt x="40" y="558"/>
                    <a:pt x="37" y="552"/>
                  </a:cubicBezTo>
                  <a:cubicBezTo>
                    <a:pt x="33" y="548"/>
                    <a:pt x="35" y="537"/>
                    <a:pt x="42" y="527"/>
                  </a:cubicBezTo>
                  <a:close/>
                  <a:moveTo>
                    <a:pt x="61" y="597"/>
                  </a:moveTo>
                  <a:lnTo>
                    <a:pt x="607" y="597"/>
                  </a:lnTo>
                  <a:cubicBezTo>
                    <a:pt x="632" y="597"/>
                    <a:pt x="653" y="588"/>
                    <a:pt x="662" y="571"/>
                  </a:cubicBezTo>
                  <a:cubicBezTo>
                    <a:pt x="672" y="554"/>
                    <a:pt x="670" y="531"/>
                    <a:pt x="658" y="510"/>
                  </a:cubicBezTo>
                  <a:lnTo>
                    <a:pt x="385" y="31"/>
                  </a:lnTo>
                  <a:cubicBezTo>
                    <a:pt x="359" y="-10"/>
                    <a:pt x="308" y="-10"/>
                    <a:pt x="285" y="31"/>
                  </a:cubicBezTo>
                  <a:lnTo>
                    <a:pt x="10" y="510"/>
                  </a:lnTo>
                  <a:cubicBezTo>
                    <a:pt x="-3" y="531"/>
                    <a:pt x="-3" y="554"/>
                    <a:pt x="6" y="571"/>
                  </a:cubicBezTo>
                  <a:cubicBezTo>
                    <a:pt x="16" y="588"/>
                    <a:pt x="35" y="597"/>
                    <a:pt x="61" y="5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ihandform 121">
              <a:extLst>
                <a:ext uri="{FF2B5EF4-FFF2-40B4-BE49-F238E27FC236}">
                  <a16:creationId xmlns:a16="http://schemas.microsoft.com/office/drawing/2014/main" id="{3341BA2A-A750-9145-8D59-B22E4D8DBF98}"/>
                </a:ext>
              </a:extLst>
            </p:cNvPr>
            <p:cNvSpPr/>
            <p:nvPr/>
          </p:nvSpPr>
          <p:spPr>
            <a:xfrm>
              <a:off x="3857681" y="1419436"/>
              <a:ext cx="180446" cy="160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6" h="70">
                  <a:moveTo>
                    <a:pt x="754" y="8"/>
                  </a:moveTo>
                  <a:cubicBezTo>
                    <a:pt x="750" y="4"/>
                    <a:pt x="743" y="0"/>
                    <a:pt x="737" y="0"/>
                  </a:cubicBezTo>
                  <a:lnTo>
                    <a:pt x="38" y="0"/>
                  </a:lnTo>
                  <a:cubicBezTo>
                    <a:pt x="32" y="0"/>
                    <a:pt x="28" y="4"/>
                    <a:pt x="24" y="8"/>
                  </a:cubicBezTo>
                  <a:lnTo>
                    <a:pt x="3" y="44"/>
                  </a:lnTo>
                  <a:cubicBezTo>
                    <a:pt x="-2" y="52"/>
                    <a:pt x="0" y="63"/>
                    <a:pt x="9" y="67"/>
                  </a:cubicBezTo>
                  <a:cubicBezTo>
                    <a:pt x="17" y="74"/>
                    <a:pt x="28" y="69"/>
                    <a:pt x="32" y="61"/>
                  </a:cubicBezTo>
                  <a:lnTo>
                    <a:pt x="49" y="35"/>
                  </a:lnTo>
                  <a:lnTo>
                    <a:pt x="729" y="35"/>
                  </a:lnTo>
                  <a:lnTo>
                    <a:pt x="743" y="61"/>
                  </a:lnTo>
                  <a:cubicBezTo>
                    <a:pt x="748" y="67"/>
                    <a:pt x="752" y="69"/>
                    <a:pt x="758" y="69"/>
                  </a:cubicBezTo>
                  <a:cubicBezTo>
                    <a:pt x="762" y="69"/>
                    <a:pt x="764" y="69"/>
                    <a:pt x="769" y="67"/>
                  </a:cubicBezTo>
                  <a:cubicBezTo>
                    <a:pt x="777" y="63"/>
                    <a:pt x="779" y="52"/>
                    <a:pt x="773" y="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ihandform 122">
              <a:extLst>
                <a:ext uri="{FF2B5EF4-FFF2-40B4-BE49-F238E27FC236}">
                  <a16:creationId xmlns:a16="http://schemas.microsoft.com/office/drawing/2014/main" id="{DE11B001-F874-B441-A96C-7C2E2284E686}"/>
                </a:ext>
              </a:extLst>
            </p:cNvPr>
            <p:cNvSpPr/>
            <p:nvPr/>
          </p:nvSpPr>
          <p:spPr>
            <a:xfrm>
              <a:off x="3944063" y="1320249"/>
              <a:ext cx="8149" cy="461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199">
                  <a:moveTo>
                    <a:pt x="17" y="199"/>
                  </a:moveTo>
                  <a:cubicBezTo>
                    <a:pt x="27" y="199"/>
                    <a:pt x="36" y="191"/>
                    <a:pt x="36" y="182"/>
                  </a:cubicBezTo>
                  <a:lnTo>
                    <a:pt x="36" y="19"/>
                  </a:lnTo>
                  <a:cubicBezTo>
                    <a:pt x="36" y="9"/>
                    <a:pt x="27" y="0"/>
                    <a:pt x="17" y="0"/>
                  </a:cubicBezTo>
                  <a:cubicBezTo>
                    <a:pt x="8" y="0"/>
                    <a:pt x="0" y="9"/>
                    <a:pt x="0" y="19"/>
                  </a:cubicBezTo>
                  <a:lnTo>
                    <a:pt x="0" y="182"/>
                  </a:lnTo>
                  <a:cubicBezTo>
                    <a:pt x="0" y="191"/>
                    <a:pt x="8" y="199"/>
                    <a:pt x="17" y="1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ihandform 123">
              <a:extLst>
                <a:ext uri="{FF2B5EF4-FFF2-40B4-BE49-F238E27FC236}">
                  <a16:creationId xmlns:a16="http://schemas.microsoft.com/office/drawing/2014/main" id="{D036187B-BF2F-864B-967D-A2088A8298A3}"/>
                </a:ext>
              </a:extLst>
            </p:cNvPr>
            <p:cNvSpPr/>
            <p:nvPr/>
          </p:nvSpPr>
          <p:spPr>
            <a:xfrm>
              <a:off x="3944063" y="1382881"/>
              <a:ext cx="8149" cy="7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5">
                  <a:moveTo>
                    <a:pt x="4" y="29"/>
                  </a:moveTo>
                  <a:cubicBezTo>
                    <a:pt x="6" y="31"/>
                    <a:pt x="8" y="33"/>
                    <a:pt x="10" y="33"/>
                  </a:cubicBezTo>
                  <a:cubicBezTo>
                    <a:pt x="12" y="35"/>
                    <a:pt x="15" y="35"/>
                    <a:pt x="17" y="35"/>
                  </a:cubicBezTo>
                  <a:cubicBezTo>
                    <a:pt x="19" y="35"/>
                    <a:pt x="21" y="35"/>
                    <a:pt x="23" y="33"/>
                  </a:cubicBezTo>
                  <a:cubicBezTo>
                    <a:pt x="25" y="33"/>
                    <a:pt x="27" y="31"/>
                    <a:pt x="29" y="29"/>
                  </a:cubicBezTo>
                  <a:cubicBezTo>
                    <a:pt x="32" y="29"/>
                    <a:pt x="34" y="26"/>
                    <a:pt x="34" y="24"/>
                  </a:cubicBezTo>
                  <a:cubicBezTo>
                    <a:pt x="34" y="22"/>
                    <a:pt x="36" y="20"/>
                    <a:pt x="36" y="16"/>
                  </a:cubicBezTo>
                  <a:cubicBezTo>
                    <a:pt x="36" y="12"/>
                    <a:pt x="34" y="7"/>
                    <a:pt x="29" y="5"/>
                  </a:cubicBezTo>
                  <a:cubicBezTo>
                    <a:pt x="27" y="3"/>
                    <a:pt x="25" y="1"/>
                    <a:pt x="23" y="1"/>
                  </a:cubicBezTo>
                  <a:cubicBezTo>
                    <a:pt x="19" y="0"/>
                    <a:pt x="15" y="0"/>
                    <a:pt x="10" y="1"/>
                  </a:cubicBezTo>
                  <a:cubicBezTo>
                    <a:pt x="8" y="1"/>
                    <a:pt x="6" y="3"/>
                    <a:pt x="4" y="5"/>
                  </a:cubicBezTo>
                  <a:cubicBezTo>
                    <a:pt x="2" y="7"/>
                    <a:pt x="0" y="12"/>
                    <a:pt x="0" y="16"/>
                  </a:cubicBezTo>
                  <a:cubicBezTo>
                    <a:pt x="0" y="20"/>
                    <a:pt x="0" y="22"/>
                    <a:pt x="2" y="24"/>
                  </a:cubicBezTo>
                  <a:cubicBezTo>
                    <a:pt x="2" y="26"/>
                    <a:pt x="4" y="29"/>
                    <a:pt x="4" y="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99" name="Gruppieren 798">
            <a:extLst>
              <a:ext uri="{FF2B5EF4-FFF2-40B4-BE49-F238E27FC236}">
                <a16:creationId xmlns:a16="http://schemas.microsoft.com/office/drawing/2014/main" id="{25E74C4A-C7DB-FE40-9EE0-D6553F12D5F5}"/>
              </a:ext>
            </a:extLst>
          </p:cNvPr>
          <p:cNvGrpSpPr>
            <a:grpSpLocks noChangeAspect="1"/>
          </p:cNvGrpSpPr>
          <p:nvPr/>
        </p:nvGrpSpPr>
        <p:grpSpPr>
          <a:xfrm>
            <a:off x="4672194" y="1197546"/>
            <a:ext cx="328528" cy="328528"/>
            <a:chOff x="4670970" y="1197546"/>
            <a:chExt cx="328528" cy="328528"/>
          </a:xfrm>
          <a:solidFill>
            <a:srgbClr val="007AB3"/>
          </a:solidFill>
        </p:grpSpPr>
        <p:sp>
          <p:nvSpPr>
            <p:cNvPr id="103" name="Freihandform 102">
              <a:extLst>
                <a:ext uri="{FF2B5EF4-FFF2-40B4-BE49-F238E27FC236}">
                  <a16:creationId xmlns:a16="http://schemas.microsoft.com/office/drawing/2014/main" id="{C1479668-0312-FE4D-8FA8-C22F02E8FE0C}"/>
                </a:ext>
              </a:extLst>
            </p:cNvPr>
            <p:cNvSpPr/>
            <p:nvPr/>
          </p:nvSpPr>
          <p:spPr>
            <a:xfrm>
              <a:off x="4670970" y="119754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0">
              <a:norm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" name="Freihandform 124">
              <a:extLst>
                <a:ext uri="{FF2B5EF4-FFF2-40B4-BE49-F238E27FC236}">
                  <a16:creationId xmlns:a16="http://schemas.microsoft.com/office/drawing/2014/main" id="{5B6C4FA0-5FD9-834A-BAED-1E004B964825}"/>
                </a:ext>
              </a:extLst>
            </p:cNvPr>
            <p:cNvSpPr/>
            <p:nvPr/>
          </p:nvSpPr>
          <p:spPr>
            <a:xfrm>
              <a:off x="4736397" y="1326769"/>
              <a:ext cx="196977" cy="700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302">
                  <a:moveTo>
                    <a:pt x="736" y="235"/>
                  </a:moveTo>
                  <a:lnTo>
                    <a:pt x="793" y="235"/>
                  </a:lnTo>
                  <a:cubicBezTo>
                    <a:pt x="772" y="256"/>
                    <a:pt x="744" y="266"/>
                    <a:pt x="713" y="266"/>
                  </a:cubicBezTo>
                  <a:cubicBezTo>
                    <a:pt x="670" y="266"/>
                    <a:pt x="632" y="228"/>
                    <a:pt x="613" y="194"/>
                  </a:cubicBezTo>
                  <a:cubicBezTo>
                    <a:pt x="611" y="190"/>
                    <a:pt x="605" y="186"/>
                    <a:pt x="598" y="186"/>
                  </a:cubicBezTo>
                  <a:lnTo>
                    <a:pt x="249" y="186"/>
                  </a:lnTo>
                  <a:cubicBezTo>
                    <a:pt x="243" y="186"/>
                    <a:pt x="236" y="190"/>
                    <a:pt x="232" y="194"/>
                  </a:cubicBezTo>
                  <a:cubicBezTo>
                    <a:pt x="213" y="228"/>
                    <a:pt x="175" y="266"/>
                    <a:pt x="133" y="266"/>
                  </a:cubicBezTo>
                  <a:cubicBezTo>
                    <a:pt x="103" y="266"/>
                    <a:pt x="76" y="256"/>
                    <a:pt x="54" y="235"/>
                  </a:cubicBezTo>
                  <a:lnTo>
                    <a:pt x="111" y="235"/>
                  </a:lnTo>
                  <a:cubicBezTo>
                    <a:pt x="145" y="235"/>
                    <a:pt x="177" y="207"/>
                    <a:pt x="177" y="173"/>
                  </a:cubicBezTo>
                  <a:lnTo>
                    <a:pt x="177" y="129"/>
                  </a:lnTo>
                  <a:cubicBezTo>
                    <a:pt x="177" y="95"/>
                    <a:pt x="145" y="65"/>
                    <a:pt x="111" y="65"/>
                  </a:cubicBezTo>
                  <a:lnTo>
                    <a:pt x="54" y="65"/>
                  </a:lnTo>
                  <a:cubicBezTo>
                    <a:pt x="76" y="46"/>
                    <a:pt x="103" y="33"/>
                    <a:pt x="133" y="33"/>
                  </a:cubicBezTo>
                  <a:cubicBezTo>
                    <a:pt x="175" y="33"/>
                    <a:pt x="213" y="74"/>
                    <a:pt x="232" y="108"/>
                  </a:cubicBezTo>
                  <a:cubicBezTo>
                    <a:pt x="236" y="112"/>
                    <a:pt x="243" y="116"/>
                    <a:pt x="249" y="116"/>
                  </a:cubicBezTo>
                  <a:lnTo>
                    <a:pt x="598" y="116"/>
                  </a:lnTo>
                  <a:cubicBezTo>
                    <a:pt x="605" y="116"/>
                    <a:pt x="611" y="112"/>
                    <a:pt x="613" y="108"/>
                  </a:cubicBezTo>
                  <a:cubicBezTo>
                    <a:pt x="632" y="74"/>
                    <a:pt x="670" y="33"/>
                    <a:pt x="713" y="33"/>
                  </a:cubicBezTo>
                  <a:cubicBezTo>
                    <a:pt x="744" y="33"/>
                    <a:pt x="772" y="46"/>
                    <a:pt x="793" y="65"/>
                  </a:cubicBezTo>
                  <a:lnTo>
                    <a:pt x="736" y="65"/>
                  </a:lnTo>
                  <a:cubicBezTo>
                    <a:pt x="700" y="65"/>
                    <a:pt x="670" y="95"/>
                    <a:pt x="670" y="129"/>
                  </a:cubicBezTo>
                  <a:lnTo>
                    <a:pt x="670" y="173"/>
                  </a:lnTo>
                  <a:cubicBezTo>
                    <a:pt x="670" y="207"/>
                    <a:pt x="700" y="235"/>
                    <a:pt x="736" y="235"/>
                  </a:cubicBezTo>
                  <a:close/>
                  <a:moveTo>
                    <a:pt x="736" y="101"/>
                  </a:moveTo>
                  <a:lnTo>
                    <a:pt x="829" y="101"/>
                  </a:lnTo>
                  <a:cubicBezTo>
                    <a:pt x="835" y="101"/>
                    <a:pt x="842" y="97"/>
                    <a:pt x="844" y="93"/>
                  </a:cubicBezTo>
                  <a:cubicBezTo>
                    <a:pt x="848" y="86"/>
                    <a:pt x="848" y="80"/>
                    <a:pt x="844" y="74"/>
                  </a:cubicBezTo>
                  <a:cubicBezTo>
                    <a:pt x="816" y="27"/>
                    <a:pt x="768" y="0"/>
                    <a:pt x="713" y="0"/>
                  </a:cubicBezTo>
                  <a:cubicBezTo>
                    <a:pt x="660" y="0"/>
                    <a:pt x="615" y="40"/>
                    <a:pt x="588" y="80"/>
                  </a:cubicBezTo>
                  <a:lnTo>
                    <a:pt x="258" y="80"/>
                  </a:lnTo>
                  <a:cubicBezTo>
                    <a:pt x="232" y="40"/>
                    <a:pt x="188" y="0"/>
                    <a:pt x="133" y="0"/>
                  </a:cubicBezTo>
                  <a:cubicBezTo>
                    <a:pt x="80" y="0"/>
                    <a:pt x="29" y="27"/>
                    <a:pt x="1" y="74"/>
                  </a:cubicBezTo>
                  <a:cubicBezTo>
                    <a:pt x="0" y="80"/>
                    <a:pt x="0" y="86"/>
                    <a:pt x="1" y="93"/>
                  </a:cubicBezTo>
                  <a:cubicBezTo>
                    <a:pt x="6" y="97"/>
                    <a:pt x="12" y="101"/>
                    <a:pt x="18" y="101"/>
                  </a:cubicBezTo>
                  <a:lnTo>
                    <a:pt x="111" y="101"/>
                  </a:lnTo>
                  <a:cubicBezTo>
                    <a:pt x="126" y="101"/>
                    <a:pt x="141" y="114"/>
                    <a:pt x="141" y="129"/>
                  </a:cubicBezTo>
                  <a:lnTo>
                    <a:pt x="141" y="173"/>
                  </a:lnTo>
                  <a:cubicBezTo>
                    <a:pt x="141" y="188"/>
                    <a:pt x="126" y="201"/>
                    <a:pt x="111" y="201"/>
                  </a:cubicBezTo>
                  <a:lnTo>
                    <a:pt x="18" y="201"/>
                  </a:lnTo>
                  <a:cubicBezTo>
                    <a:pt x="12" y="201"/>
                    <a:pt x="6" y="203"/>
                    <a:pt x="1" y="209"/>
                  </a:cubicBezTo>
                  <a:cubicBezTo>
                    <a:pt x="0" y="213"/>
                    <a:pt x="0" y="222"/>
                    <a:pt x="1" y="226"/>
                  </a:cubicBezTo>
                  <a:cubicBezTo>
                    <a:pt x="29" y="273"/>
                    <a:pt x="80" y="302"/>
                    <a:pt x="133" y="302"/>
                  </a:cubicBezTo>
                  <a:cubicBezTo>
                    <a:pt x="188" y="302"/>
                    <a:pt x="232" y="262"/>
                    <a:pt x="258" y="222"/>
                  </a:cubicBezTo>
                  <a:lnTo>
                    <a:pt x="588" y="222"/>
                  </a:lnTo>
                  <a:cubicBezTo>
                    <a:pt x="615" y="262"/>
                    <a:pt x="660" y="302"/>
                    <a:pt x="713" y="302"/>
                  </a:cubicBezTo>
                  <a:cubicBezTo>
                    <a:pt x="768" y="302"/>
                    <a:pt x="816" y="273"/>
                    <a:pt x="844" y="226"/>
                  </a:cubicBezTo>
                  <a:cubicBezTo>
                    <a:pt x="848" y="222"/>
                    <a:pt x="848" y="213"/>
                    <a:pt x="844" y="209"/>
                  </a:cubicBezTo>
                  <a:cubicBezTo>
                    <a:pt x="842" y="203"/>
                    <a:pt x="835" y="201"/>
                    <a:pt x="829" y="201"/>
                  </a:cubicBezTo>
                  <a:lnTo>
                    <a:pt x="736" y="201"/>
                  </a:lnTo>
                  <a:cubicBezTo>
                    <a:pt x="721" y="201"/>
                    <a:pt x="706" y="188"/>
                    <a:pt x="706" y="173"/>
                  </a:cubicBezTo>
                  <a:lnTo>
                    <a:pt x="706" y="129"/>
                  </a:lnTo>
                  <a:cubicBezTo>
                    <a:pt x="706" y="114"/>
                    <a:pt x="721" y="101"/>
                    <a:pt x="736" y="1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0">
              <a:normAutofit fontScale="32500" lnSpcReduction="20000"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98" name="Gruppieren 797">
            <a:extLst>
              <a:ext uri="{FF2B5EF4-FFF2-40B4-BE49-F238E27FC236}">
                <a16:creationId xmlns:a16="http://schemas.microsoft.com/office/drawing/2014/main" id="{53F7CAFD-B526-5046-BDF6-ADB3FA3DA4E8}"/>
              </a:ext>
            </a:extLst>
          </p:cNvPr>
          <p:cNvGrpSpPr>
            <a:grpSpLocks noChangeAspect="1"/>
          </p:cNvGrpSpPr>
          <p:nvPr/>
        </p:nvGrpSpPr>
        <p:grpSpPr>
          <a:xfrm>
            <a:off x="4228646" y="1197546"/>
            <a:ext cx="328528" cy="328528"/>
            <a:chOff x="4227422" y="1197546"/>
            <a:chExt cx="328528" cy="328528"/>
          </a:xfrm>
          <a:solidFill>
            <a:srgbClr val="007AB3"/>
          </a:solidFill>
        </p:grpSpPr>
        <p:sp>
          <p:nvSpPr>
            <p:cNvPr id="104" name="Freihandform 103">
              <a:extLst>
                <a:ext uri="{FF2B5EF4-FFF2-40B4-BE49-F238E27FC236}">
                  <a16:creationId xmlns:a16="http://schemas.microsoft.com/office/drawing/2014/main" id="{05CEE8AA-9BE9-6941-BC34-70C90A41E896}"/>
                </a:ext>
              </a:extLst>
            </p:cNvPr>
            <p:cNvSpPr/>
            <p:nvPr/>
          </p:nvSpPr>
          <p:spPr>
            <a:xfrm>
              <a:off x="4227422" y="119754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" name="Freihandform 125">
              <a:extLst>
                <a:ext uri="{FF2B5EF4-FFF2-40B4-BE49-F238E27FC236}">
                  <a16:creationId xmlns:a16="http://schemas.microsoft.com/office/drawing/2014/main" id="{DB9F14B8-7908-8C4A-BDE9-79CEC459A1F0}"/>
                </a:ext>
              </a:extLst>
            </p:cNvPr>
            <p:cNvSpPr/>
            <p:nvPr/>
          </p:nvSpPr>
          <p:spPr>
            <a:xfrm>
              <a:off x="4334292" y="1263205"/>
              <a:ext cx="114554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846">
                  <a:moveTo>
                    <a:pt x="248" y="474"/>
                  </a:moveTo>
                  <a:cubicBezTo>
                    <a:pt x="129" y="474"/>
                    <a:pt x="36" y="383"/>
                    <a:pt x="34" y="264"/>
                  </a:cubicBezTo>
                  <a:lnTo>
                    <a:pt x="70" y="65"/>
                  </a:lnTo>
                  <a:cubicBezTo>
                    <a:pt x="70" y="44"/>
                    <a:pt x="76" y="36"/>
                    <a:pt x="98" y="36"/>
                  </a:cubicBezTo>
                  <a:lnTo>
                    <a:pt x="273" y="36"/>
                  </a:lnTo>
                  <a:lnTo>
                    <a:pt x="212" y="188"/>
                  </a:lnTo>
                  <a:cubicBezTo>
                    <a:pt x="210" y="194"/>
                    <a:pt x="212" y="201"/>
                    <a:pt x="216" y="207"/>
                  </a:cubicBezTo>
                  <a:cubicBezTo>
                    <a:pt x="220" y="211"/>
                    <a:pt x="229" y="213"/>
                    <a:pt x="235" y="211"/>
                  </a:cubicBezTo>
                  <a:lnTo>
                    <a:pt x="305" y="188"/>
                  </a:lnTo>
                  <a:lnTo>
                    <a:pt x="248" y="330"/>
                  </a:lnTo>
                  <a:cubicBezTo>
                    <a:pt x="244" y="338"/>
                    <a:pt x="248" y="349"/>
                    <a:pt x="258" y="351"/>
                  </a:cubicBezTo>
                  <a:cubicBezTo>
                    <a:pt x="260" y="353"/>
                    <a:pt x="263" y="353"/>
                    <a:pt x="265" y="353"/>
                  </a:cubicBezTo>
                  <a:cubicBezTo>
                    <a:pt x="271" y="353"/>
                    <a:pt x="277" y="349"/>
                    <a:pt x="280" y="342"/>
                  </a:cubicBezTo>
                  <a:lnTo>
                    <a:pt x="352" y="165"/>
                  </a:lnTo>
                  <a:cubicBezTo>
                    <a:pt x="354" y="158"/>
                    <a:pt x="352" y="152"/>
                    <a:pt x="347" y="148"/>
                  </a:cubicBezTo>
                  <a:cubicBezTo>
                    <a:pt x="343" y="141"/>
                    <a:pt x="335" y="139"/>
                    <a:pt x="328" y="141"/>
                  </a:cubicBezTo>
                  <a:lnTo>
                    <a:pt x="258" y="165"/>
                  </a:lnTo>
                  <a:lnTo>
                    <a:pt x="311" y="36"/>
                  </a:lnTo>
                  <a:lnTo>
                    <a:pt x="313" y="36"/>
                  </a:lnTo>
                  <a:lnTo>
                    <a:pt x="316" y="36"/>
                  </a:lnTo>
                  <a:lnTo>
                    <a:pt x="394" y="36"/>
                  </a:lnTo>
                  <a:cubicBezTo>
                    <a:pt x="415" y="36"/>
                    <a:pt x="423" y="42"/>
                    <a:pt x="423" y="65"/>
                  </a:cubicBezTo>
                  <a:lnTo>
                    <a:pt x="457" y="266"/>
                  </a:lnTo>
                  <a:cubicBezTo>
                    <a:pt x="455" y="383"/>
                    <a:pt x="364" y="474"/>
                    <a:pt x="248" y="474"/>
                  </a:cubicBezTo>
                  <a:close/>
                  <a:moveTo>
                    <a:pt x="421" y="798"/>
                  </a:moveTo>
                  <a:cubicBezTo>
                    <a:pt x="423" y="798"/>
                    <a:pt x="423" y="804"/>
                    <a:pt x="423" y="812"/>
                  </a:cubicBezTo>
                  <a:lnTo>
                    <a:pt x="246" y="812"/>
                  </a:lnTo>
                  <a:lnTo>
                    <a:pt x="68" y="812"/>
                  </a:lnTo>
                  <a:cubicBezTo>
                    <a:pt x="68" y="804"/>
                    <a:pt x="68" y="800"/>
                    <a:pt x="70" y="798"/>
                  </a:cubicBezTo>
                  <a:cubicBezTo>
                    <a:pt x="89" y="793"/>
                    <a:pt x="225" y="774"/>
                    <a:pt x="246" y="772"/>
                  </a:cubicBezTo>
                  <a:cubicBezTo>
                    <a:pt x="267" y="774"/>
                    <a:pt x="402" y="793"/>
                    <a:pt x="421" y="798"/>
                  </a:cubicBezTo>
                  <a:close/>
                  <a:moveTo>
                    <a:pt x="493" y="262"/>
                  </a:moveTo>
                  <a:cubicBezTo>
                    <a:pt x="493" y="260"/>
                    <a:pt x="493" y="258"/>
                    <a:pt x="491" y="256"/>
                  </a:cubicBezTo>
                  <a:lnTo>
                    <a:pt x="457" y="63"/>
                  </a:lnTo>
                  <a:cubicBezTo>
                    <a:pt x="457" y="23"/>
                    <a:pt x="434" y="0"/>
                    <a:pt x="394" y="0"/>
                  </a:cubicBezTo>
                  <a:lnTo>
                    <a:pt x="316" y="0"/>
                  </a:lnTo>
                  <a:lnTo>
                    <a:pt x="313" y="0"/>
                  </a:lnTo>
                  <a:lnTo>
                    <a:pt x="299" y="0"/>
                  </a:lnTo>
                  <a:lnTo>
                    <a:pt x="98" y="0"/>
                  </a:lnTo>
                  <a:cubicBezTo>
                    <a:pt x="57" y="0"/>
                    <a:pt x="34" y="23"/>
                    <a:pt x="34" y="63"/>
                  </a:cubicBezTo>
                  <a:lnTo>
                    <a:pt x="0" y="260"/>
                  </a:lnTo>
                  <a:lnTo>
                    <a:pt x="0" y="262"/>
                  </a:lnTo>
                  <a:cubicBezTo>
                    <a:pt x="0" y="395"/>
                    <a:pt x="100" y="499"/>
                    <a:pt x="229" y="510"/>
                  </a:cubicBezTo>
                  <a:lnTo>
                    <a:pt x="229" y="738"/>
                  </a:lnTo>
                  <a:cubicBezTo>
                    <a:pt x="189" y="745"/>
                    <a:pt x="81" y="759"/>
                    <a:pt x="62" y="764"/>
                  </a:cubicBezTo>
                  <a:cubicBezTo>
                    <a:pt x="34" y="768"/>
                    <a:pt x="30" y="804"/>
                    <a:pt x="32" y="831"/>
                  </a:cubicBezTo>
                  <a:cubicBezTo>
                    <a:pt x="34" y="840"/>
                    <a:pt x="40" y="846"/>
                    <a:pt x="51" y="846"/>
                  </a:cubicBezTo>
                  <a:lnTo>
                    <a:pt x="246" y="846"/>
                  </a:lnTo>
                  <a:lnTo>
                    <a:pt x="440" y="846"/>
                  </a:lnTo>
                  <a:cubicBezTo>
                    <a:pt x="451" y="846"/>
                    <a:pt x="457" y="840"/>
                    <a:pt x="459" y="831"/>
                  </a:cubicBezTo>
                  <a:cubicBezTo>
                    <a:pt x="462" y="804"/>
                    <a:pt x="457" y="768"/>
                    <a:pt x="430" y="764"/>
                  </a:cubicBezTo>
                  <a:cubicBezTo>
                    <a:pt x="411" y="759"/>
                    <a:pt x="305" y="745"/>
                    <a:pt x="263" y="738"/>
                  </a:cubicBezTo>
                  <a:lnTo>
                    <a:pt x="265" y="510"/>
                  </a:lnTo>
                  <a:cubicBezTo>
                    <a:pt x="394" y="501"/>
                    <a:pt x="493" y="395"/>
                    <a:pt x="493" y="2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05" name="Gruppieren 804">
            <a:extLst>
              <a:ext uri="{FF2B5EF4-FFF2-40B4-BE49-F238E27FC236}">
                <a16:creationId xmlns:a16="http://schemas.microsoft.com/office/drawing/2014/main" id="{1962ED56-D6DB-5047-B3E0-08B7543D7AE9}"/>
              </a:ext>
            </a:extLst>
          </p:cNvPr>
          <p:cNvGrpSpPr>
            <a:grpSpLocks noChangeAspect="1"/>
          </p:cNvGrpSpPr>
          <p:nvPr/>
        </p:nvGrpSpPr>
        <p:grpSpPr>
          <a:xfrm>
            <a:off x="6446155" y="1197546"/>
            <a:ext cx="328296" cy="328528"/>
            <a:chOff x="6444931" y="1197546"/>
            <a:chExt cx="328296" cy="328528"/>
          </a:xfrm>
          <a:solidFill>
            <a:srgbClr val="007AB3"/>
          </a:solidFill>
        </p:grpSpPr>
        <p:sp>
          <p:nvSpPr>
            <p:cNvPr id="99" name="Freihandform 98">
              <a:extLst>
                <a:ext uri="{FF2B5EF4-FFF2-40B4-BE49-F238E27FC236}">
                  <a16:creationId xmlns:a16="http://schemas.microsoft.com/office/drawing/2014/main" id="{DB77EF24-37F2-C345-BED8-1715538C844B}"/>
                </a:ext>
              </a:extLst>
            </p:cNvPr>
            <p:cNvSpPr/>
            <p:nvPr/>
          </p:nvSpPr>
          <p:spPr>
            <a:xfrm>
              <a:off x="6444931" y="1197546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ihandform 126">
              <a:extLst>
                <a:ext uri="{FF2B5EF4-FFF2-40B4-BE49-F238E27FC236}">
                  <a16:creationId xmlns:a16="http://schemas.microsoft.com/office/drawing/2014/main" id="{3FED6DB9-18E2-5645-8238-4AC91F320BFC}"/>
                </a:ext>
              </a:extLst>
            </p:cNvPr>
            <p:cNvSpPr/>
            <p:nvPr/>
          </p:nvSpPr>
          <p:spPr>
            <a:xfrm>
              <a:off x="6535271" y="1263904"/>
              <a:ext cx="147617" cy="65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282">
                  <a:moveTo>
                    <a:pt x="316" y="39"/>
                  </a:moveTo>
                  <a:lnTo>
                    <a:pt x="568" y="246"/>
                  </a:lnTo>
                  <a:lnTo>
                    <a:pt x="67" y="246"/>
                  </a:lnTo>
                  <a:close/>
                  <a:moveTo>
                    <a:pt x="18" y="282"/>
                  </a:moveTo>
                  <a:lnTo>
                    <a:pt x="617" y="282"/>
                  </a:lnTo>
                  <a:cubicBezTo>
                    <a:pt x="625" y="282"/>
                    <a:pt x="632" y="276"/>
                    <a:pt x="634" y="270"/>
                  </a:cubicBezTo>
                  <a:cubicBezTo>
                    <a:pt x="636" y="263"/>
                    <a:pt x="634" y="255"/>
                    <a:pt x="628" y="251"/>
                  </a:cubicBezTo>
                  <a:lnTo>
                    <a:pt x="329" y="3"/>
                  </a:lnTo>
                  <a:cubicBezTo>
                    <a:pt x="323" y="-1"/>
                    <a:pt x="312" y="-1"/>
                    <a:pt x="306" y="3"/>
                  </a:cubicBezTo>
                  <a:lnTo>
                    <a:pt x="5" y="251"/>
                  </a:lnTo>
                  <a:cubicBezTo>
                    <a:pt x="1" y="255"/>
                    <a:pt x="-1" y="263"/>
                    <a:pt x="1" y="270"/>
                  </a:cubicBezTo>
                  <a:cubicBezTo>
                    <a:pt x="3" y="276"/>
                    <a:pt x="10" y="282"/>
                    <a:pt x="18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Freihandform 127">
              <a:extLst>
                <a:ext uri="{FF2B5EF4-FFF2-40B4-BE49-F238E27FC236}">
                  <a16:creationId xmlns:a16="http://schemas.microsoft.com/office/drawing/2014/main" id="{DD18FADF-CF1C-9141-AAC7-532F38A0D3ED}"/>
                </a:ext>
              </a:extLst>
            </p:cNvPr>
            <p:cNvSpPr/>
            <p:nvPr/>
          </p:nvSpPr>
          <p:spPr>
            <a:xfrm>
              <a:off x="6543419" y="1337013"/>
              <a:ext cx="8149" cy="821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54">
                  <a:moveTo>
                    <a:pt x="0" y="19"/>
                  </a:moveTo>
                  <a:lnTo>
                    <a:pt x="0" y="337"/>
                  </a:lnTo>
                  <a:cubicBezTo>
                    <a:pt x="0" y="345"/>
                    <a:pt x="8" y="354"/>
                    <a:pt x="17" y="354"/>
                  </a:cubicBezTo>
                  <a:cubicBezTo>
                    <a:pt x="27" y="354"/>
                    <a:pt x="36" y="345"/>
                    <a:pt x="36" y="337"/>
                  </a:cubicBezTo>
                  <a:lnTo>
                    <a:pt x="36" y="19"/>
                  </a:lnTo>
                  <a:cubicBezTo>
                    <a:pt x="36" y="8"/>
                    <a:pt x="27" y="0"/>
                    <a:pt x="17" y="0"/>
                  </a:cubicBezTo>
                  <a:cubicBezTo>
                    <a:pt x="8" y="0"/>
                    <a:pt x="0" y="8"/>
                    <a:pt x="0" y="1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" name="Freihandform 128">
              <a:extLst>
                <a:ext uri="{FF2B5EF4-FFF2-40B4-BE49-F238E27FC236}">
                  <a16:creationId xmlns:a16="http://schemas.microsoft.com/office/drawing/2014/main" id="{37381A5E-8497-7144-A653-DDCFE266109B}"/>
                </a:ext>
              </a:extLst>
            </p:cNvPr>
            <p:cNvSpPr/>
            <p:nvPr/>
          </p:nvSpPr>
          <p:spPr>
            <a:xfrm>
              <a:off x="6576482" y="1337013"/>
              <a:ext cx="7684" cy="821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54">
                  <a:moveTo>
                    <a:pt x="0" y="19"/>
                  </a:moveTo>
                  <a:lnTo>
                    <a:pt x="0" y="337"/>
                  </a:lnTo>
                  <a:cubicBezTo>
                    <a:pt x="0" y="345"/>
                    <a:pt x="6" y="354"/>
                    <a:pt x="17" y="354"/>
                  </a:cubicBezTo>
                  <a:cubicBezTo>
                    <a:pt x="27" y="354"/>
                    <a:pt x="34" y="345"/>
                    <a:pt x="34" y="337"/>
                  </a:cubicBezTo>
                  <a:lnTo>
                    <a:pt x="34" y="19"/>
                  </a:lnTo>
                  <a:cubicBezTo>
                    <a:pt x="34" y="8"/>
                    <a:pt x="27" y="0"/>
                    <a:pt x="17" y="0"/>
                  </a:cubicBezTo>
                  <a:cubicBezTo>
                    <a:pt x="6" y="0"/>
                    <a:pt x="0" y="8"/>
                    <a:pt x="0" y="1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Freihandform 129">
              <a:extLst>
                <a:ext uri="{FF2B5EF4-FFF2-40B4-BE49-F238E27FC236}">
                  <a16:creationId xmlns:a16="http://schemas.microsoft.com/office/drawing/2014/main" id="{F4BD61F0-49B4-A440-8DD0-1E32FFDC159D}"/>
                </a:ext>
              </a:extLst>
            </p:cNvPr>
            <p:cNvSpPr/>
            <p:nvPr/>
          </p:nvSpPr>
          <p:spPr>
            <a:xfrm>
              <a:off x="6633525" y="1337013"/>
              <a:ext cx="8149" cy="821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54">
                  <a:moveTo>
                    <a:pt x="0" y="19"/>
                  </a:moveTo>
                  <a:lnTo>
                    <a:pt x="0" y="337"/>
                  </a:lnTo>
                  <a:cubicBezTo>
                    <a:pt x="0" y="345"/>
                    <a:pt x="9" y="354"/>
                    <a:pt x="19" y="354"/>
                  </a:cubicBezTo>
                  <a:cubicBezTo>
                    <a:pt x="28" y="354"/>
                    <a:pt x="36" y="345"/>
                    <a:pt x="36" y="337"/>
                  </a:cubicBezTo>
                  <a:lnTo>
                    <a:pt x="36" y="19"/>
                  </a:lnTo>
                  <a:cubicBezTo>
                    <a:pt x="36" y="8"/>
                    <a:pt x="28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1" name="Freihandform 130">
              <a:extLst>
                <a:ext uri="{FF2B5EF4-FFF2-40B4-BE49-F238E27FC236}">
                  <a16:creationId xmlns:a16="http://schemas.microsoft.com/office/drawing/2014/main" id="{F142BE73-86A4-9342-ADE1-AA37040CB547}"/>
                </a:ext>
              </a:extLst>
            </p:cNvPr>
            <p:cNvSpPr/>
            <p:nvPr/>
          </p:nvSpPr>
          <p:spPr>
            <a:xfrm>
              <a:off x="6666590" y="1337013"/>
              <a:ext cx="8149" cy="821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54">
                  <a:moveTo>
                    <a:pt x="0" y="19"/>
                  </a:moveTo>
                  <a:lnTo>
                    <a:pt x="0" y="337"/>
                  </a:lnTo>
                  <a:cubicBezTo>
                    <a:pt x="0" y="345"/>
                    <a:pt x="9" y="354"/>
                    <a:pt x="17" y="354"/>
                  </a:cubicBezTo>
                  <a:cubicBezTo>
                    <a:pt x="28" y="354"/>
                    <a:pt x="36" y="345"/>
                    <a:pt x="36" y="337"/>
                  </a:cubicBezTo>
                  <a:lnTo>
                    <a:pt x="36" y="19"/>
                  </a:lnTo>
                  <a:cubicBezTo>
                    <a:pt x="36" y="8"/>
                    <a:pt x="28" y="0"/>
                    <a:pt x="17" y="0"/>
                  </a:cubicBezTo>
                  <a:cubicBezTo>
                    <a:pt x="9" y="0"/>
                    <a:pt x="0" y="8"/>
                    <a:pt x="0" y="1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ihandform 131">
              <a:extLst>
                <a:ext uri="{FF2B5EF4-FFF2-40B4-BE49-F238E27FC236}">
                  <a16:creationId xmlns:a16="http://schemas.microsoft.com/office/drawing/2014/main" id="{8C8AA2FF-CFAC-874A-AE8E-35BF2FDCD67F}"/>
                </a:ext>
              </a:extLst>
            </p:cNvPr>
            <p:cNvSpPr/>
            <p:nvPr/>
          </p:nvSpPr>
          <p:spPr>
            <a:xfrm>
              <a:off x="6604889" y="1357736"/>
              <a:ext cx="8149" cy="61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265">
                  <a:moveTo>
                    <a:pt x="17" y="0"/>
                  </a:moveTo>
                  <a:cubicBezTo>
                    <a:pt x="9" y="0"/>
                    <a:pt x="0" y="8"/>
                    <a:pt x="0" y="17"/>
                  </a:cubicBezTo>
                  <a:lnTo>
                    <a:pt x="0" y="248"/>
                  </a:lnTo>
                  <a:cubicBezTo>
                    <a:pt x="0" y="256"/>
                    <a:pt x="9" y="265"/>
                    <a:pt x="17" y="265"/>
                  </a:cubicBezTo>
                  <a:cubicBezTo>
                    <a:pt x="28" y="265"/>
                    <a:pt x="36" y="256"/>
                    <a:pt x="36" y="248"/>
                  </a:cubicBezTo>
                  <a:lnTo>
                    <a:pt x="36" y="17"/>
                  </a:lnTo>
                  <a:cubicBezTo>
                    <a:pt x="36" y="8"/>
                    <a:pt x="28" y="0"/>
                    <a:pt x="1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Freihandform 132">
              <a:extLst>
                <a:ext uri="{FF2B5EF4-FFF2-40B4-BE49-F238E27FC236}">
                  <a16:creationId xmlns:a16="http://schemas.microsoft.com/office/drawing/2014/main" id="{CEE8D158-D20B-E94B-9A80-69FB749286D1}"/>
                </a:ext>
              </a:extLst>
            </p:cNvPr>
            <p:cNvSpPr/>
            <p:nvPr/>
          </p:nvSpPr>
          <p:spPr>
            <a:xfrm>
              <a:off x="6604889" y="1337246"/>
              <a:ext cx="8149" cy="7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5">
                  <a:moveTo>
                    <a:pt x="30" y="5"/>
                  </a:moveTo>
                  <a:cubicBezTo>
                    <a:pt x="26" y="1"/>
                    <a:pt x="17" y="-1"/>
                    <a:pt x="11" y="1"/>
                  </a:cubicBezTo>
                  <a:cubicBezTo>
                    <a:pt x="9" y="1"/>
                    <a:pt x="7" y="3"/>
                    <a:pt x="5" y="5"/>
                  </a:cubicBezTo>
                  <a:cubicBezTo>
                    <a:pt x="3" y="7"/>
                    <a:pt x="0" y="14"/>
                    <a:pt x="0" y="18"/>
                  </a:cubicBezTo>
                  <a:cubicBezTo>
                    <a:pt x="0" y="20"/>
                    <a:pt x="0" y="22"/>
                    <a:pt x="3" y="24"/>
                  </a:cubicBezTo>
                  <a:cubicBezTo>
                    <a:pt x="3" y="27"/>
                    <a:pt x="5" y="29"/>
                    <a:pt x="5" y="31"/>
                  </a:cubicBezTo>
                  <a:cubicBezTo>
                    <a:pt x="7" y="31"/>
                    <a:pt x="9" y="33"/>
                    <a:pt x="11" y="33"/>
                  </a:cubicBezTo>
                  <a:cubicBezTo>
                    <a:pt x="13" y="35"/>
                    <a:pt x="15" y="35"/>
                    <a:pt x="17" y="35"/>
                  </a:cubicBezTo>
                  <a:cubicBezTo>
                    <a:pt x="20" y="35"/>
                    <a:pt x="22" y="35"/>
                    <a:pt x="26" y="33"/>
                  </a:cubicBezTo>
                  <a:cubicBezTo>
                    <a:pt x="28" y="33"/>
                    <a:pt x="28" y="31"/>
                    <a:pt x="30" y="31"/>
                  </a:cubicBezTo>
                  <a:cubicBezTo>
                    <a:pt x="34" y="27"/>
                    <a:pt x="36" y="22"/>
                    <a:pt x="36" y="18"/>
                  </a:cubicBezTo>
                  <a:cubicBezTo>
                    <a:pt x="36" y="14"/>
                    <a:pt x="34" y="7"/>
                    <a:pt x="30" y="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ihandform 133">
              <a:extLst>
                <a:ext uri="{FF2B5EF4-FFF2-40B4-BE49-F238E27FC236}">
                  <a16:creationId xmlns:a16="http://schemas.microsoft.com/office/drawing/2014/main" id="{9FB219BA-2E68-694F-A1E7-B91CAE45D23F}"/>
                </a:ext>
              </a:extLst>
            </p:cNvPr>
            <p:cNvSpPr/>
            <p:nvPr/>
          </p:nvSpPr>
          <p:spPr>
            <a:xfrm>
              <a:off x="6535037" y="1427586"/>
              <a:ext cx="147617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106">
                  <a:moveTo>
                    <a:pt x="601" y="70"/>
                  </a:moveTo>
                  <a:lnTo>
                    <a:pt x="36" y="70"/>
                  </a:lnTo>
                  <a:lnTo>
                    <a:pt x="36" y="34"/>
                  </a:lnTo>
                  <a:lnTo>
                    <a:pt x="601" y="34"/>
                  </a:lnTo>
                  <a:close/>
                  <a:moveTo>
                    <a:pt x="618" y="0"/>
                  </a:moveTo>
                  <a:lnTo>
                    <a:pt x="19" y="0"/>
                  </a:lnTo>
                  <a:cubicBezTo>
                    <a:pt x="8" y="0"/>
                    <a:pt x="0" y="7"/>
                    <a:pt x="0" y="17"/>
                  </a:cubicBezTo>
                  <a:lnTo>
                    <a:pt x="0" y="87"/>
                  </a:lnTo>
                  <a:cubicBezTo>
                    <a:pt x="0" y="98"/>
                    <a:pt x="8" y="106"/>
                    <a:pt x="19" y="106"/>
                  </a:cubicBezTo>
                  <a:lnTo>
                    <a:pt x="618" y="106"/>
                  </a:lnTo>
                  <a:cubicBezTo>
                    <a:pt x="629" y="106"/>
                    <a:pt x="635" y="98"/>
                    <a:pt x="635" y="87"/>
                  </a:cubicBezTo>
                  <a:lnTo>
                    <a:pt x="635" y="17"/>
                  </a:lnTo>
                  <a:cubicBezTo>
                    <a:pt x="635" y="7"/>
                    <a:pt x="629" y="0"/>
                    <a:pt x="61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06" name="Gruppieren 805">
            <a:extLst>
              <a:ext uri="{FF2B5EF4-FFF2-40B4-BE49-F238E27FC236}">
                <a16:creationId xmlns:a16="http://schemas.microsoft.com/office/drawing/2014/main" id="{7E808BE1-AD02-4940-A9DF-5EDE8CEED4FE}"/>
              </a:ext>
            </a:extLst>
          </p:cNvPr>
          <p:cNvGrpSpPr>
            <a:grpSpLocks noChangeAspect="1"/>
          </p:cNvGrpSpPr>
          <p:nvPr/>
        </p:nvGrpSpPr>
        <p:grpSpPr>
          <a:xfrm>
            <a:off x="6889704" y="1197546"/>
            <a:ext cx="328296" cy="328528"/>
            <a:chOff x="6888480" y="1197546"/>
            <a:chExt cx="328296" cy="328528"/>
          </a:xfrm>
          <a:solidFill>
            <a:srgbClr val="007AB3"/>
          </a:solidFill>
        </p:grpSpPr>
        <p:sp>
          <p:nvSpPr>
            <p:cNvPr id="98" name="Freihandform 97">
              <a:extLst>
                <a:ext uri="{FF2B5EF4-FFF2-40B4-BE49-F238E27FC236}">
                  <a16:creationId xmlns:a16="http://schemas.microsoft.com/office/drawing/2014/main" id="{4BA23947-B628-6D47-8F43-D4D6018310A3}"/>
                </a:ext>
              </a:extLst>
            </p:cNvPr>
            <p:cNvSpPr/>
            <p:nvPr/>
          </p:nvSpPr>
          <p:spPr>
            <a:xfrm>
              <a:off x="6888480" y="1197546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36"/>
                  </a:move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lose/>
                  <a:moveTo>
                    <a:pt x="704" y="1412"/>
                  </a:move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5" name="Freihandform 134">
              <a:extLst>
                <a:ext uri="{FF2B5EF4-FFF2-40B4-BE49-F238E27FC236}">
                  <a16:creationId xmlns:a16="http://schemas.microsoft.com/office/drawing/2014/main" id="{6B0B35B2-B338-EC40-BD41-B8AD35138C9C}"/>
                </a:ext>
              </a:extLst>
            </p:cNvPr>
            <p:cNvSpPr/>
            <p:nvPr/>
          </p:nvSpPr>
          <p:spPr>
            <a:xfrm>
              <a:off x="6974629" y="1390798"/>
              <a:ext cx="98256" cy="691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298">
                  <a:moveTo>
                    <a:pt x="201" y="34"/>
                  </a:moveTo>
                  <a:cubicBezTo>
                    <a:pt x="294" y="34"/>
                    <a:pt x="368" y="87"/>
                    <a:pt x="368" y="150"/>
                  </a:cubicBezTo>
                  <a:cubicBezTo>
                    <a:pt x="368" y="169"/>
                    <a:pt x="362" y="188"/>
                    <a:pt x="347" y="205"/>
                  </a:cubicBezTo>
                  <a:cubicBezTo>
                    <a:pt x="341" y="214"/>
                    <a:pt x="339" y="220"/>
                    <a:pt x="341" y="226"/>
                  </a:cubicBezTo>
                  <a:cubicBezTo>
                    <a:pt x="343" y="241"/>
                    <a:pt x="353" y="250"/>
                    <a:pt x="368" y="260"/>
                  </a:cubicBezTo>
                  <a:lnTo>
                    <a:pt x="370" y="262"/>
                  </a:lnTo>
                  <a:cubicBezTo>
                    <a:pt x="349" y="262"/>
                    <a:pt x="320" y="262"/>
                    <a:pt x="296" y="252"/>
                  </a:cubicBezTo>
                  <a:cubicBezTo>
                    <a:pt x="292" y="250"/>
                    <a:pt x="288" y="250"/>
                    <a:pt x="284" y="252"/>
                  </a:cubicBezTo>
                  <a:cubicBezTo>
                    <a:pt x="262" y="258"/>
                    <a:pt x="226" y="264"/>
                    <a:pt x="201" y="264"/>
                  </a:cubicBezTo>
                  <a:cubicBezTo>
                    <a:pt x="110" y="264"/>
                    <a:pt x="36" y="211"/>
                    <a:pt x="36" y="150"/>
                  </a:cubicBezTo>
                  <a:cubicBezTo>
                    <a:pt x="36" y="87"/>
                    <a:pt x="110" y="34"/>
                    <a:pt x="201" y="34"/>
                  </a:cubicBezTo>
                  <a:close/>
                  <a:moveTo>
                    <a:pt x="201" y="298"/>
                  </a:moveTo>
                  <a:cubicBezTo>
                    <a:pt x="229" y="298"/>
                    <a:pt x="262" y="294"/>
                    <a:pt x="288" y="288"/>
                  </a:cubicBezTo>
                  <a:cubicBezTo>
                    <a:pt x="334" y="302"/>
                    <a:pt x="406" y="302"/>
                    <a:pt x="419" y="281"/>
                  </a:cubicBezTo>
                  <a:cubicBezTo>
                    <a:pt x="425" y="273"/>
                    <a:pt x="423" y="262"/>
                    <a:pt x="417" y="256"/>
                  </a:cubicBezTo>
                  <a:cubicBezTo>
                    <a:pt x="408" y="247"/>
                    <a:pt x="398" y="239"/>
                    <a:pt x="389" y="233"/>
                  </a:cubicBezTo>
                  <a:cubicBezTo>
                    <a:pt x="385" y="230"/>
                    <a:pt x="381" y="226"/>
                    <a:pt x="379" y="222"/>
                  </a:cubicBezTo>
                  <a:cubicBezTo>
                    <a:pt x="396" y="201"/>
                    <a:pt x="404" y="175"/>
                    <a:pt x="404" y="150"/>
                  </a:cubicBezTo>
                  <a:cubicBezTo>
                    <a:pt x="404" y="65"/>
                    <a:pt x="313" y="0"/>
                    <a:pt x="201" y="0"/>
                  </a:cubicBezTo>
                  <a:cubicBezTo>
                    <a:pt x="91" y="0"/>
                    <a:pt x="0" y="65"/>
                    <a:pt x="0" y="150"/>
                  </a:cubicBezTo>
                  <a:cubicBezTo>
                    <a:pt x="0" y="233"/>
                    <a:pt x="91" y="298"/>
                    <a:pt x="201" y="29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6" name="Freihandform 135">
              <a:extLst>
                <a:ext uri="{FF2B5EF4-FFF2-40B4-BE49-F238E27FC236}">
                  <a16:creationId xmlns:a16="http://schemas.microsoft.com/office/drawing/2014/main" id="{116444C6-EE78-584B-8A0D-51D88EAC574D}"/>
                </a:ext>
              </a:extLst>
            </p:cNvPr>
            <p:cNvSpPr/>
            <p:nvPr/>
          </p:nvSpPr>
          <p:spPr>
            <a:xfrm>
              <a:off x="6999309" y="1263205"/>
              <a:ext cx="140166" cy="1376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3" h="592">
                  <a:moveTo>
                    <a:pt x="302" y="36"/>
                  </a:moveTo>
                  <a:cubicBezTo>
                    <a:pt x="448" y="36"/>
                    <a:pt x="567" y="131"/>
                    <a:pt x="567" y="247"/>
                  </a:cubicBezTo>
                  <a:cubicBezTo>
                    <a:pt x="567" y="281"/>
                    <a:pt x="559" y="315"/>
                    <a:pt x="540" y="345"/>
                  </a:cubicBezTo>
                  <a:lnTo>
                    <a:pt x="537" y="349"/>
                  </a:lnTo>
                  <a:cubicBezTo>
                    <a:pt x="533" y="357"/>
                    <a:pt x="518" y="385"/>
                    <a:pt x="489" y="408"/>
                  </a:cubicBezTo>
                  <a:cubicBezTo>
                    <a:pt x="472" y="421"/>
                    <a:pt x="438" y="444"/>
                    <a:pt x="421" y="450"/>
                  </a:cubicBezTo>
                  <a:cubicBezTo>
                    <a:pt x="415" y="452"/>
                    <a:pt x="410" y="457"/>
                    <a:pt x="410" y="463"/>
                  </a:cubicBezTo>
                  <a:cubicBezTo>
                    <a:pt x="402" y="501"/>
                    <a:pt x="377" y="533"/>
                    <a:pt x="347" y="548"/>
                  </a:cubicBezTo>
                  <a:cubicBezTo>
                    <a:pt x="355" y="505"/>
                    <a:pt x="343" y="474"/>
                    <a:pt x="343" y="472"/>
                  </a:cubicBezTo>
                  <a:cubicBezTo>
                    <a:pt x="338" y="465"/>
                    <a:pt x="332" y="461"/>
                    <a:pt x="326" y="461"/>
                  </a:cubicBezTo>
                  <a:cubicBezTo>
                    <a:pt x="326" y="461"/>
                    <a:pt x="311" y="461"/>
                    <a:pt x="302" y="461"/>
                  </a:cubicBezTo>
                  <a:cubicBezTo>
                    <a:pt x="152" y="459"/>
                    <a:pt x="36" y="364"/>
                    <a:pt x="36" y="247"/>
                  </a:cubicBezTo>
                  <a:cubicBezTo>
                    <a:pt x="36" y="131"/>
                    <a:pt x="154" y="36"/>
                    <a:pt x="302" y="36"/>
                  </a:cubicBezTo>
                  <a:close/>
                  <a:moveTo>
                    <a:pt x="300" y="497"/>
                  </a:moveTo>
                  <a:cubicBezTo>
                    <a:pt x="305" y="497"/>
                    <a:pt x="309" y="497"/>
                    <a:pt x="313" y="497"/>
                  </a:cubicBezTo>
                  <a:cubicBezTo>
                    <a:pt x="315" y="510"/>
                    <a:pt x="317" y="537"/>
                    <a:pt x="302" y="567"/>
                  </a:cubicBezTo>
                  <a:cubicBezTo>
                    <a:pt x="300" y="571"/>
                    <a:pt x="300" y="579"/>
                    <a:pt x="305" y="584"/>
                  </a:cubicBezTo>
                  <a:cubicBezTo>
                    <a:pt x="309" y="588"/>
                    <a:pt x="313" y="592"/>
                    <a:pt x="319" y="592"/>
                  </a:cubicBezTo>
                  <a:lnTo>
                    <a:pt x="321" y="592"/>
                  </a:lnTo>
                  <a:cubicBezTo>
                    <a:pt x="377" y="586"/>
                    <a:pt x="427" y="539"/>
                    <a:pt x="442" y="478"/>
                  </a:cubicBezTo>
                  <a:cubicBezTo>
                    <a:pt x="468" y="467"/>
                    <a:pt x="501" y="442"/>
                    <a:pt x="510" y="436"/>
                  </a:cubicBezTo>
                  <a:cubicBezTo>
                    <a:pt x="546" y="408"/>
                    <a:pt x="563" y="376"/>
                    <a:pt x="569" y="364"/>
                  </a:cubicBezTo>
                  <a:cubicBezTo>
                    <a:pt x="592" y="328"/>
                    <a:pt x="603" y="287"/>
                    <a:pt x="603" y="247"/>
                  </a:cubicBezTo>
                  <a:cubicBezTo>
                    <a:pt x="603" y="112"/>
                    <a:pt x="468" y="0"/>
                    <a:pt x="302" y="0"/>
                  </a:cubicBezTo>
                  <a:cubicBezTo>
                    <a:pt x="135" y="0"/>
                    <a:pt x="0" y="112"/>
                    <a:pt x="0" y="247"/>
                  </a:cubicBezTo>
                  <a:cubicBezTo>
                    <a:pt x="0" y="385"/>
                    <a:pt x="133" y="493"/>
                    <a:pt x="300" y="4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ihandform 136">
              <a:extLst>
                <a:ext uri="{FF2B5EF4-FFF2-40B4-BE49-F238E27FC236}">
                  <a16:creationId xmlns:a16="http://schemas.microsoft.com/office/drawing/2014/main" id="{A8E1C6CC-C4CE-494E-89B6-14E9CF75AB75}"/>
                </a:ext>
              </a:extLst>
            </p:cNvPr>
            <p:cNvSpPr/>
            <p:nvPr/>
          </p:nvSpPr>
          <p:spPr>
            <a:xfrm>
              <a:off x="7069159" y="1304417"/>
              <a:ext cx="40746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34">
                  <a:moveTo>
                    <a:pt x="17" y="34"/>
                  </a:moveTo>
                  <a:lnTo>
                    <a:pt x="159" y="34"/>
                  </a:lnTo>
                  <a:cubicBezTo>
                    <a:pt x="168" y="34"/>
                    <a:pt x="176" y="28"/>
                    <a:pt x="176" y="17"/>
                  </a:cubicBezTo>
                  <a:cubicBezTo>
                    <a:pt x="176" y="7"/>
                    <a:pt x="168" y="0"/>
                    <a:pt x="159" y="0"/>
                  </a:cubicBezTo>
                  <a:lnTo>
                    <a:pt x="17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8"/>
                    <a:pt x="7" y="34"/>
                    <a:pt x="17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ihandform 137">
              <a:extLst>
                <a:ext uri="{FF2B5EF4-FFF2-40B4-BE49-F238E27FC236}">
                  <a16:creationId xmlns:a16="http://schemas.microsoft.com/office/drawing/2014/main" id="{8F36DBAF-EDD4-DA44-8853-1348B715F562}"/>
                </a:ext>
              </a:extLst>
            </p:cNvPr>
            <p:cNvSpPr/>
            <p:nvPr/>
          </p:nvSpPr>
          <p:spPr>
            <a:xfrm>
              <a:off x="7027948" y="1304417"/>
              <a:ext cx="28639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34">
                  <a:moveTo>
                    <a:pt x="19" y="34"/>
                  </a:moveTo>
                  <a:lnTo>
                    <a:pt x="107" y="34"/>
                  </a:lnTo>
                  <a:cubicBezTo>
                    <a:pt x="118" y="34"/>
                    <a:pt x="124" y="28"/>
                    <a:pt x="124" y="17"/>
                  </a:cubicBezTo>
                  <a:cubicBezTo>
                    <a:pt x="124" y="7"/>
                    <a:pt x="118" y="0"/>
                    <a:pt x="107" y="0"/>
                  </a:cubicBezTo>
                  <a:lnTo>
                    <a:pt x="19" y="0"/>
                  </a:lnTo>
                  <a:cubicBezTo>
                    <a:pt x="8" y="0"/>
                    <a:pt x="0" y="7"/>
                    <a:pt x="0" y="17"/>
                  </a:cubicBezTo>
                  <a:cubicBezTo>
                    <a:pt x="0" y="28"/>
                    <a:pt x="8" y="34"/>
                    <a:pt x="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ihandform 138">
              <a:extLst>
                <a:ext uri="{FF2B5EF4-FFF2-40B4-BE49-F238E27FC236}">
                  <a16:creationId xmlns:a16="http://schemas.microsoft.com/office/drawing/2014/main" id="{ACE6CA39-65E5-7C4D-B52A-F93BAA60163A}"/>
                </a:ext>
              </a:extLst>
            </p:cNvPr>
            <p:cNvSpPr/>
            <p:nvPr/>
          </p:nvSpPr>
          <p:spPr>
            <a:xfrm>
              <a:off x="7027948" y="1320715"/>
              <a:ext cx="48895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36">
                  <a:moveTo>
                    <a:pt x="19" y="36"/>
                  </a:moveTo>
                  <a:lnTo>
                    <a:pt x="194" y="36"/>
                  </a:lnTo>
                  <a:cubicBezTo>
                    <a:pt x="205" y="36"/>
                    <a:pt x="211" y="28"/>
                    <a:pt x="211" y="17"/>
                  </a:cubicBezTo>
                  <a:cubicBezTo>
                    <a:pt x="211" y="9"/>
                    <a:pt x="205" y="0"/>
                    <a:pt x="194" y="0"/>
                  </a:cubicBezTo>
                  <a:lnTo>
                    <a:pt x="19" y="0"/>
                  </a:lnTo>
                  <a:cubicBezTo>
                    <a:pt x="8" y="0"/>
                    <a:pt x="0" y="9"/>
                    <a:pt x="0" y="17"/>
                  </a:cubicBezTo>
                  <a:cubicBezTo>
                    <a:pt x="0" y="28"/>
                    <a:pt x="8" y="36"/>
                    <a:pt x="19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ihandform 139">
              <a:extLst>
                <a:ext uri="{FF2B5EF4-FFF2-40B4-BE49-F238E27FC236}">
                  <a16:creationId xmlns:a16="http://schemas.microsoft.com/office/drawing/2014/main" id="{2DD0E02A-8994-F644-8D85-9A2263B315AC}"/>
                </a:ext>
              </a:extLst>
            </p:cNvPr>
            <p:cNvSpPr/>
            <p:nvPr/>
          </p:nvSpPr>
          <p:spPr>
            <a:xfrm>
              <a:off x="7085458" y="1320715"/>
              <a:ext cx="2444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36">
                  <a:moveTo>
                    <a:pt x="89" y="0"/>
                  </a:moveTo>
                  <a:lnTo>
                    <a:pt x="17" y="0"/>
                  </a:lnTo>
                  <a:cubicBezTo>
                    <a:pt x="9" y="0"/>
                    <a:pt x="0" y="9"/>
                    <a:pt x="0" y="17"/>
                  </a:cubicBezTo>
                  <a:cubicBezTo>
                    <a:pt x="0" y="28"/>
                    <a:pt x="9" y="36"/>
                    <a:pt x="17" y="36"/>
                  </a:cubicBezTo>
                  <a:lnTo>
                    <a:pt x="89" y="36"/>
                  </a:lnTo>
                  <a:cubicBezTo>
                    <a:pt x="98" y="36"/>
                    <a:pt x="106" y="28"/>
                    <a:pt x="106" y="17"/>
                  </a:cubicBezTo>
                  <a:cubicBezTo>
                    <a:pt x="106" y="9"/>
                    <a:pt x="98" y="0"/>
                    <a:pt x="8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7" name="Gruppieren 816">
            <a:extLst>
              <a:ext uri="{FF2B5EF4-FFF2-40B4-BE49-F238E27FC236}">
                <a16:creationId xmlns:a16="http://schemas.microsoft.com/office/drawing/2014/main" id="{64D9DD8D-FC0C-CE46-B50E-EA63F904EBBF}"/>
              </a:ext>
            </a:extLst>
          </p:cNvPr>
          <p:cNvGrpSpPr>
            <a:grpSpLocks noChangeAspect="1"/>
          </p:cNvGrpSpPr>
          <p:nvPr/>
        </p:nvGrpSpPr>
        <p:grpSpPr>
          <a:xfrm>
            <a:off x="2898000" y="1641095"/>
            <a:ext cx="328528" cy="328528"/>
            <a:chOff x="2896776" y="1641095"/>
            <a:chExt cx="328528" cy="328528"/>
          </a:xfrm>
          <a:solidFill>
            <a:srgbClr val="007AB3"/>
          </a:solidFill>
        </p:grpSpPr>
        <p:sp>
          <p:nvSpPr>
            <p:cNvPr id="97" name="Freihandform 96">
              <a:extLst>
                <a:ext uri="{FF2B5EF4-FFF2-40B4-BE49-F238E27FC236}">
                  <a16:creationId xmlns:a16="http://schemas.microsoft.com/office/drawing/2014/main" id="{A6A38348-96CE-324C-B69D-C7DFC1DBCFD0}"/>
                </a:ext>
              </a:extLst>
            </p:cNvPr>
            <p:cNvSpPr/>
            <p:nvPr/>
          </p:nvSpPr>
          <p:spPr>
            <a:xfrm>
              <a:off x="2896776" y="164109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ihandform 140">
              <a:extLst>
                <a:ext uri="{FF2B5EF4-FFF2-40B4-BE49-F238E27FC236}">
                  <a16:creationId xmlns:a16="http://schemas.microsoft.com/office/drawing/2014/main" id="{0CB09D12-3EED-2044-82C3-FD0A1E651961}"/>
                </a:ext>
              </a:extLst>
            </p:cNvPr>
            <p:cNvSpPr/>
            <p:nvPr/>
          </p:nvSpPr>
          <p:spPr>
            <a:xfrm>
              <a:off x="2970584" y="1723517"/>
              <a:ext cx="180679" cy="155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68">
                  <a:moveTo>
                    <a:pt x="741" y="137"/>
                  </a:moveTo>
                  <a:lnTo>
                    <a:pt x="36" y="137"/>
                  </a:lnTo>
                  <a:lnTo>
                    <a:pt x="36" y="69"/>
                  </a:lnTo>
                  <a:lnTo>
                    <a:pt x="142" y="69"/>
                  </a:lnTo>
                  <a:lnTo>
                    <a:pt x="142" y="86"/>
                  </a:lnTo>
                  <a:cubicBezTo>
                    <a:pt x="142" y="97"/>
                    <a:pt x="149" y="105"/>
                    <a:pt x="159" y="105"/>
                  </a:cubicBezTo>
                  <a:lnTo>
                    <a:pt x="229" y="105"/>
                  </a:lnTo>
                  <a:cubicBezTo>
                    <a:pt x="240" y="105"/>
                    <a:pt x="248" y="97"/>
                    <a:pt x="248" y="86"/>
                  </a:cubicBezTo>
                  <a:lnTo>
                    <a:pt x="248" y="69"/>
                  </a:lnTo>
                  <a:lnTo>
                    <a:pt x="530" y="69"/>
                  </a:lnTo>
                  <a:lnTo>
                    <a:pt x="530" y="86"/>
                  </a:lnTo>
                  <a:cubicBezTo>
                    <a:pt x="530" y="97"/>
                    <a:pt x="538" y="105"/>
                    <a:pt x="547" y="105"/>
                  </a:cubicBezTo>
                  <a:lnTo>
                    <a:pt x="619" y="105"/>
                  </a:lnTo>
                  <a:cubicBezTo>
                    <a:pt x="627" y="105"/>
                    <a:pt x="635" y="97"/>
                    <a:pt x="635" y="86"/>
                  </a:cubicBezTo>
                  <a:lnTo>
                    <a:pt x="635" y="69"/>
                  </a:lnTo>
                  <a:lnTo>
                    <a:pt x="741" y="69"/>
                  </a:lnTo>
                  <a:close/>
                  <a:moveTo>
                    <a:pt x="741" y="635"/>
                  </a:moveTo>
                  <a:lnTo>
                    <a:pt x="36" y="635"/>
                  </a:lnTo>
                  <a:lnTo>
                    <a:pt x="36" y="173"/>
                  </a:lnTo>
                  <a:lnTo>
                    <a:pt x="741" y="173"/>
                  </a:lnTo>
                  <a:close/>
                  <a:moveTo>
                    <a:pt x="176" y="33"/>
                  </a:moveTo>
                  <a:lnTo>
                    <a:pt x="212" y="33"/>
                  </a:lnTo>
                  <a:lnTo>
                    <a:pt x="212" y="69"/>
                  </a:lnTo>
                  <a:lnTo>
                    <a:pt x="176" y="69"/>
                  </a:lnTo>
                  <a:close/>
                  <a:moveTo>
                    <a:pt x="566" y="33"/>
                  </a:moveTo>
                  <a:lnTo>
                    <a:pt x="599" y="33"/>
                  </a:lnTo>
                  <a:lnTo>
                    <a:pt x="599" y="69"/>
                  </a:lnTo>
                  <a:lnTo>
                    <a:pt x="566" y="69"/>
                  </a:lnTo>
                  <a:close/>
                  <a:moveTo>
                    <a:pt x="758" y="33"/>
                  </a:moveTo>
                  <a:lnTo>
                    <a:pt x="635" y="33"/>
                  </a:lnTo>
                  <a:lnTo>
                    <a:pt x="635" y="16"/>
                  </a:lnTo>
                  <a:cubicBezTo>
                    <a:pt x="635" y="6"/>
                    <a:pt x="627" y="0"/>
                    <a:pt x="619" y="0"/>
                  </a:cubicBezTo>
                  <a:lnTo>
                    <a:pt x="547" y="0"/>
                  </a:lnTo>
                  <a:cubicBezTo>
                    <a:pt x="538" y="0"/>
                    <a:pt x="530" y="6"/>
                    <a:pt x="530" y="16"/>
                  </a:cubicBezTo>
                  <a:lnTo>
                    <a:pt x="530" y="33"/>
                  </a:lnTo>
                  <a:lnTo>
                    <a:pt x="248" y="33"/>
                  </a:lnTo>
                  <a:lnTo>
                    <a:pt x="248" y="16"/>
                  </a:lnTo>
                  <a:cubicBezTo>
                    <a:pt x="248" y="6"/>
                    <a:pt x="240" y="0"/>
                    <a:pt x="229" y="0"/>
                  </a:cubicBezTo>
                  <a:lnTo>
                    <a:pt x="159" y="0"/>
                  </a:lnTo>
                  <a:cubicBezTo>
                    <a:pt x="149" y="0"/>
                    <a:pt x="142" y="6"/>
                    <a:pt x="142" y="16"/>
                  </a:cubicBezTo>
                  <a:lnTo>
                    <a:pt x="142" y="33"/>
                  </a:lnTo>
                  <a:lnTo>
                    <a:pt x="17" y="33"/>
                  </a:lnTo>
                  <a:cubicBezTo>
                    <a:pt x="9" y="33"/>
                    <a:pt x="0" y="42"/>
                    <a:pt x="0" y="52"/>
                  </a:cubicBezTo>
                  <a:lnTo>
                    <a:pt x="0" y="651"/>
                  </a:lnTo>
                  <a:cubicBezTo>
                    <a:pt x="0" y="662"/>
                    <a:pt x="9" y="668"/>
                    <a:pt x="17" y="668"/>
                  </a:cubicBezTo>
                  <a:lnTo>
                    <a:pt x="758" y="668"/>
                  </a:lnTo>
                  <a:cubicBezTo>
                    <a:pt x="769" y="668"/>
                    <a:pt x="777" y="662"/>
                    <a:pt x="777" y="651"/>
                  </a:cubicBezTo>
                  <a:lnTo>
                    <a:pt x="777" y="52"/>
                  </a:lnTo>
                  <a:cubicBezTo>
                    <a:pt x="777" y="42"/>
                    <a:pt x="769" y="33"/>
                    <a:pt x="758" y="3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2" name="Freihandform 141">
              <a:extLst>
                <a:ext uri="{FF2B5EF4-FFF2-40B4-BE49-F238E27FC236}">
                  <a16:creationId xmlns:a16="http://schemas.microsoft.com/office/drawing/2014/main" id="{8A74ACB8-2267-7540-A974-AB52A5DB75AA}"/>
                </a:ext>
              </a:extLst>
            </p:cNvPr>
            <p:cNvSpPr/>
            <p:nvPr/>
          </p:nvSpPr>
          <p:spPr>
            <a:xfrm>
              <a:off x="2995265" y="1780562"/>
              <a:ext cx="32830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2">
                  <a:moveTo>
                    <a:pt x="36" y="36"/>
                  </a:moveTo>
                  <a:lnTo>
                    <a:pt x="106" y="36"/>
                  </a:lnTo>
                  <a:lnTo>
                    <a:pt x="106" y="106"/>
                  </a:lnTo>
                  <a:lnTo>
                    <a:pt x="36" y="106"/>
                  </a:lnTo>
                  <a:close/>
                  <a:moveTo>
                    <a:pt x="17" y="142"/>
                  </a:moveTo>
                  <a:lnTo>
                    <a:pt x="123" y="142"/>
                  </a:lnTo>
                  <a:cubicBezTo>
                    <a:pt x="134" y="142"/>
                    <a:pt x="142" y="133"/>
                    <a:pt x="142" y="125"/>
                  </a:cubicBezTo>
                  <a:lnTo>
                    <a:pt x="142" y="19"/>
                  </a:lnTo>
                  <a:cubicBezTo>
                    <a:pt x="142" y="9"/>
                    <a:pt x="134" y="0"/>
                    <a:pt x="123" y="0"/>
                  </a:cubicBezTo>
                  <a:lnTo>
                    <a:pt x="17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125"/>
                  </a:lnTo>
                  <a:cubicBezTo>
                    <a:pt x="0" y="133"/>
                    <a:pt x="9" y="142"/>
                    <a:pt x="17" y="14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3" name="Freihandform 142">
              <a:extLst>
                <a:ext uri="{FF2B5EF4-FFF2-40B4-BE49-F238E27FC236}">
                  <a16:creationId xmlns:a16="http://schemas.microsoft.com/office/drawing/2014/main" id="{E2640E56-C384-534F-9DFB-A73E4BD65DE4}"/>
                </a:ext>
              </a:extLst>
            </p:cNvPr>
            <p:cNvSpPr/>
            <p:nvPr/>
          </p:nvSpPr>
          <p:spPr>
            <a:xfrm>
              <a:off x="2995265" y="1822006"/>
              <a:ext cx="32830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0">
                  <a:moveTo>
                    <a:pt x="36" y="34"/>
                  </a:moveTo>
                  <a:lnTo>
                    <a:pt x="106" y="34"/>
                  </a:lnTo>
                  <a:lnTo>
                    <a:pt x="106" y="106"/>
                  </a:lnTo>
                  <a:lnTo>
                    <a:pt x="36" y="106"/>
                  </a:lnTo>
                  <a:close/>
                  <a:moveTo>
                    <a:pt x="17" y="140"/>
                  </a:moveTo>
                  <a:lnTo>
                    <a:pt x="123" y="140"/>
                  </a:lnTo>
                  <a:cubicBezTo>
                    <a:pt x="134" y="140"/>
                    <a:pt x="142" y="133"/>
                    <a:pt x="142" y="123"/>
                  </a:cubicBezTo>
                  <a:lnTo>
                    <a:pt x="142" y="17"/>
                  </a:lnTo>
                  <a:cubicBezTo>
                    <a:pt x="142" y="6"/>
                    <a:pt x="134" y="0"/>
                    <a:pt x="123" y="0"/>
                  </a:cubicBezTo>
                  <a:lnTo>
                    <a:pt x="17" y="0"/>
                  </a:lnTo>
                  <a:cubicBezTo>
                    <a:pt x="9" y="0"/>
                    <a:pt x="0" y="6"/>
                    <a:pt x="0" y="17"/>
                  </a:cubicBezTo>
                  <a:lnTo>
                    <a:pt x="0" y="123"/>
                  </a:lnTo>
                  <a:cubicBezTo>
                    <a:pt x="0" y="133"/>
                    <a:pt x="9" y="140"/>
                    <a:pt x="17" y="1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4" name="Freihandform 143">
              <a:extLst>
                <a:ext uri="{FF2B5EF4-FFF2-40B4-BE49-F238E27FC236}">
                  <a16:creationId xmlns:a16="http://schemas.microsoft.com/office/drawing/2014/main" id="{A1FF093D-AA71-9742-BB3A-F4BDFBD2CF00}"/>
                </a:ext>
              </a:extLst>
            </p:cNvPr>
            <p:cNvSpPr/>
            <p:nvPr/>
          </p:nvSpPr>
          <p:spPr>
            <a:xfrm>
              <a:off x="3044626" y="1780562"/>
              <a:ext cx="32830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2">
                  <a:moveTo>
                    <a:pt x="36" y="36"/>
                  </a:moveTo>
                  <a:lnTo>
                    <a:pt x="106" y="36"/>
                  </a:lnTo>
                  <a:lnTo>
                    <a:pt x="106" y="106"/>
                  </a:lnTo>
                  <a:lnTo>
                    <a:pt x="36" y="106"/>
                  </a:lnTo>
                  <a:close/>
                  <a:moveTo>
                    <a:pt x="17" y="142"/>
                  </a:moveTo>
                  <a:lnTo>
                    <a:pt x="123" y="142"/>
                  </a:lnTo>
                  <a:cubicBezTo>
                    <a:pt x="133" y="142"/>
                    <a:pt x="142" y="133"/>
                    <a:pt x="142" y="125"/>
                  </a:cubicBezTo>
                  <a:lnTo>
                    <a:pt x="142" y="19"/>
                  </a:lnTo>
                  <a:cubicBezTo>
                    <a:pt x="142" y="9"/>
                    <a:pt x="133" y="0"/>
                    <a:pt x="123" y="0"/>
                  </a:cubicBezTo>
                  <a:lnTo>
                    <a:pt x="17" y="0"/>
                  </a:lnTo>
                  <a:cubicBezTo>
                    <a:pt x="8" y="0"/>
                    <a:pt x="0" y="9"/>
                    <a:pt x="0" y="19"/>
                  </a:cubicBezTo>
                  <a:lnTo>
                    <a:pt x="0" y="125"/>
                  </a:lnTo>
                  <a:cubicBezTo>
                    <a:pt x="0" y="133"/>
                    <a:pt x="8" y="142"/>
                    <a:pt x="17" y="14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5" name="Freihandform 144">
              <a:extLst>
                <a:ext uri="{FF2B5EF4-FFF2-40B4-BE49-F238E27FC236}">
                  <a16:creationId xmlns:a16="http://schemas.microsoft.com/office/drawing/2014/main" id="{5F3E65B2-7842-DF42-81C5-479971609290}"/>
                </a:ext>
              </a:extLst>
            </p:cNvPr>
            <p:cNvSpPr/>
            <p:nvPr/>
          </p:nvSpPr>
          <p:spPr>
            <a:xfrm>
              <a:off x="3044626" y="1822006"/>
              <a:ext cx="32830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0">
                  <a:moveTo>
                    <a:pt x="36" y="34"/>
                  </a:moveTo>
                  <a:lnTo>
                    <a:pt x="106" y="34"/>
                  </a:lnTo>
                  <a:lnTo>
                    <a:pt x="106" y="106"/>
                  </a:lnTo>
                  <a:lnTo>
                    <a:pt x="36" y="106"/>
                  </a:lnTo>
                  <a:close/>
                  <a:moveTo>
                    <a:pt x="17" y="140"/>
                  </a:moveTo>
                  <a:lnTo>
                    <a:pt x="123" y="140"/>
                  </a:lnTo>
                  <a:cubicBezTo>
                    <a:pt x="133" y="140"/>
                    <a:pt x="142" y="133"/>
                    <a:pt x="142" y="123"/>
                  </a:cubicBezTo>
                  <a:lnTo>
                    <a:pt x="142" y="17"/>
                  </a:lnTo>
                  <a:cubicBezTo>
                    <a:pt x="142" y="6"/>
                    <a:pt x="133" y="0"/>
                    <a:pt x="123" y="0"/>
                  </a:cubicBezTo>
                  <a:lnTo>
                    <a:pt x="17" y="0"/>
                  </a:lnTo>
                  <a:cubicBezTo>
                    <a:pt x="8" y="0"/>
                    <a:pt x="0" y="6"/>
                    <a:pt x="0" y="17"/>
                  </a:cubicBezTo>
                  <a:lnTo>
                    <a:pt x="0" y="123"/>
                  </a:lnTo>
                  <a:cubicBezTo>
                    <a:pt x="0" y="133"/>
                    <a:pt x="8" y="140"/>
                    <a:pt x="17" y="1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6" name="Freihandform 145">
              <a:extLst>
                <a:ext uri="{FF2B5EF4-FFF2-40B4-BE49-F238E27FC236}">
                  <a16:creationId xmlns:a16="http://schemas.microsoft.com/office/drawing/2014/main" id="{87A238C4-3201-8B49-8B53-2611A6713DEB}"/>
                </a:ext>
              </a:extLst>
            </p:cNvPr>
            <p:cNvSpPr/>
            <p:nvPr/>
          </p:nvSpPr>
          <p:spPr>
            <a:xfrm>
              <a:off x="3093986" y="1780562"/>
              <a:ext cx="32597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2">
                  <a:moveTo>
                    <a:pt x="36" y="36"/>
                  </a:moveTo>
                  <a:lnTo>
                    <a:pt x="105" y="36"/>
                  </a:lnTo>
                  <a:lnTo>
                    <a:pt x="105" y="106"/>
                  </a:lnTo>
                  <a:lnTo>
                    <a:pt x="36" y="106"/>
                  </a:lnTo>
                  <a:close/>
                  <a:moveTo>
                    <a:pt x="17" y="142"/>
                  </a:moveTo>
                  <a:lnTo>
                    <a:pt x="122" y="142"/>
                  </a:lnTo>
                  <a:cubicBezTo>
                    <a:pt x="133" y="142"/>
                    <a:pt x="141" y="133"/>
                    <a:pt x="141" y="125"/>
                  </a:cubicBezTo>
                  <a:lnTo>
                    <a:pt x="141" y="19"/>
                  </a:lnTo>
                  <a:cubicBezTo>
                    <a:pt x="141" y="9"/>
                    <a:pt x="133" y="0"/>
                    <a:pt x="122" y="0"/>
                  </a:cubicBezTo>
                  <a:lnTo>
                    <a:pt x="17" y="0"/>
                  </a:lnTo>
                  <a:cubicBezTo>
                    <a:pt x="8" y="0"/>
                    <a:pt x="0" y="9"/>
                    <a:pt x="0" y="19"/>
                  </a:cubicBezTo>
                  <a:lnTo>
                    <a:pt x="0" y="125"/>
                  </a:lnTo>
                  <a:cubicBezTo>
                    <a:pt x="0" y="133"/>
                    <a:pt x="8" y="142"/>
                    <a:pt x="17" y="14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ihandform 146">
              <a:extLst>
                <a:ext uri="{FF2B5EF4-FFF2-40B4-BE49-F238E27FC236}">
                  <a16:creationId xmlns:a16="http://schemas.microsoft.com/office/drawing/2014/main" id="{800A1D06-8EF9-E544-96AC-ED5F060ED3B1}"/>
                </a:ext>
              </a:extLst>
            </p:cNvPr>
            <p:cNvSpPr/>
            <p:nvPr/>
          </p:nvSpPr>
          <p:spPr>
            <a:xfrm>
              <a:off x="3093986" y="1822006"/>
              <a:ext cx="32597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0">
                  <a:moveTo>
                    <a:pt x="36" y="34"/>
                  </a:moveTo>
                  <a:lnTo>
                    <a:pt x="105" y="34"/>
                  </a:lnTo>
                  <a:lnTo>
                    <a:pt x="105" y="106"/>
                  </a:lnTo>
                  <a:lnTo>
                    <a:pt x="36" y="106"/>
                  </a:lnTo>
                  <a:close/>
                  <a:moveTo>
                    <a:pt x="17" y="140"/>
                  </a:moveTo>
                  <a:lnTo>
                    <a:pt x="122" y="140"/>
                  </a:lnTo>
                  <a:cubicBezTo>
                    <a:pt x="133" y="140"/>
                    <a:pt x="141" y="133"/>
                    <a:pt x="141" y="123"/>
                  </a:cubicBezTo>
                  <a:lnTo>
                    <a:pt x="141" y="17"/>
                  </a:lnTo>
                  <a:cubicBezTo>
                    <a:pt x="141" y="6"/>
                    <a:pt x="133" y="0"/>
                    <a:pt x="122" y="0"/>
                  </a:cubicBezTo>
                  <a:lnTo>
                    <a:pt x="17" y="0"/>
                  </a:lnTo>
                  <a:cubicBezTo>
                    <a:pt x="8" y="0"/>
                    <a:pt x="0" y="6"/>
                    <a:pt x="0" y="17"/>
                  </a:cubicBezTo>
                  <a:lnTo>
                    <a:pt x="0" y="123"/>
                  </a:lnTo>
                  <a:cubicBezTo>
                    <a:pt x="0" y="133"/>
                    <a:pt x="8" y="140"/>
                    <a:pt x="17" y="1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8" name="Gruppieren 817">
            <a:extLst>
              <a:ext uri="{FF2B5EF4-FFF2-40B4-BE49-F238E27FC236}">
                <a16:creationId xmlns:a16="http://schemas.microsoft.com/office/drawing/2014/main" id="{30D60CCE-B7A3-C14D-9392-7C241496E222}"/>
              </a:ext>
            </a:extLst>
          </p:cNvPr>
          <p:cNvGrpSpPr>
            <a:grpSpLocks noChangeAspect="1"/>
          </p:cNvGrpSpPr>
          <p:nvPr/>
        </p:nvGrpSpPr>
        <p:grpSpPr>
          <a:xfrm>
            <a:off x="3341549" y="1641095"/>
            <a:ext cx="328528" cy="328528"/>
            <a:chOff x="3340325" y="1641095"/>
            <a:chExt cx="328528" cy="328528"/>
          </a:xfrm>
          <a:solidFill>
            <a:srgbClr val="007AB3"/>
          </a:solidFill>
        </p:grpSpPr>
        <p:sp>
          <p:nvSpPr>
            <p:cNvPr id="96" name="Freihandform 95">
              <a:extLst>
                <a:ext uri="{FF2B5EF4-FFF2-40B4-BE49-F238E27FC236}">
                  <a16:creationId xmlns:a16="http://schemas.microsoft.com/office/drawing/2014/main" id="{145FDFF3-35EC-8340-90A3-021D8050F5AD}"/>
                </a:ext>
              </a:extLst>
            </p:cNvPr>
            <p:cNvSpPr/>
            <p:nvPr/>
          </p:nvSpPr>
          <p:spPr>
            <a:xfrm>
              <a:off x="3340325" y="164109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ihandform 147">
              <a:extLst>
                <a:ext uri="{FF2B5EF4-FFF2-40B4-BE49-F238E27FC236}">
                  <a16:creationId xmlns:a16="http://schemas.microsoft.com/office/drawing/2014/main" id="{71FFBFAA-DBF2-0346-AA57-7737BB683595}"/>
                </a:ext>
              </a:extLst>
            </p:cNvPr>
            <p:cNvSpPr/>
            <p:nvPr/>
          </p:nvSpPr>
          <p:spPr>
            <a:xfrm>
              <a:off x="3527523" y="1780562"/>
              <a:ext cx="25845" cy="263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114">
                  <a:moveTo>
                    <a:pt x="79" y="78"/>
                  </a:moveTo>
                  <a:lnTo>
                    <a:pt x="36" y="78"/>
                  </a:lnTo>
                  <a:lnTo>
                    <a:pt x="36" y="36"/>
                  </a:lnTo>
                  <a:lnTo>
                    <a:pt x="79" y="36"/>
                  </a:lnTo>
                  <a:close/>
                  <a:moveTo>
                    <a:pt x="96" y="0"/>
                  </a:moveTo>
                  <a:lnTo>
                    <a:pt x="17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95"/>
                  </a:lnTo>
                  <a:cubicBezTo>
                    <a:pt x="0" y="106"/>
                    <a:pt x="9" y="114"/>
                    <a:pt x="17" y="114"/>
                  </a:cubicBezTo>
                  <a:lnTo>
                    <a:pt x="96" y="114"/>
                  </a:lnTo>
                  <a:cubicBezTo>
                    <a:pt x="106" y="114"/>
                    <a:pt x="112" y="106"/>
                    <a:pt x="112" y="95"/>
                  </a:cubicBezTo>
                  <a:lnTo>
                    <a:pt x="112" y="19"/>
                  </a:lnTo>
                  <a:cubicBezTo>
                    <a:pt x="112" y="9"/>
                    <a:pt x="106" y="0"/>
                    <a:pt x="9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ihandform 148">
              <a:extLst>
                <a:ext uri="{FF2B5EF4-FFF2-40B4-BE49-F238E27FC236}">
                  <a16:creationId xmlns:a16="http://schemas.microsoft.com/office/drawing/2014/main" id="{4F1E32C2-1A6A-3A46-B736-C54C70D0108D}"/>
                </a:ext>
              </a:extLst>
            </p:cNvPr>
            <p:cNvSpPr/>
            <p:nvPr/>
          </p:nvSpPr>
          <p:spPr>
            <a:xfrm>
              <a:off x="3491667" y="1815021"/>
              <a:ext cx="25845" cy="265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115">
                  <a:moveTo>
                    <a:pt x="78" y="79"/>
                  </a:moveTo>
                  <a:lnTo>
                    <a:pt x="36" y="79"/>
                  </a:lnTo>
                  <a:lnTo>
                    <a:pt x="36" y="36"/>
                  </a:lnTo>
                  <a:lnTo>
                    <a:pt x="78" y="36"/>
                  </a:lnTo>
                  <a:close/>
                  <a:moveTo>
                    <a:pt x="95" y="0"/>
                  </a:moveTo>
                  <a:lnTo>
                    <a:pt x="17" y="0"/>
                  </a:lnTo>
                  <a:cubicBezTo>
                    <a:pt x="8" y="0"/>
                    <a:pt x="0" y="9"/>
                    <a:pt x="0" y="19"/>
                  </a:cubicBezTo>
                  <a:lnTo>
                    <a:pt x="0" y="95"/>
                  </a:lnTo>
                  <a:cubicBezTo>
                    <a:pt x="0" y="106"/>
                    <a:pt x="8" y="115"/>
                    <a:pt x="17" y="115"/>
                  </a:cubicBezTo>
                  <a:lnTo>
                    <a:pt x="95" y="115"/>
                  </a:lnTo>
                  <a:cubicBezTo>
                    <a:pt x="106" y="115"/>
                    <a:pt x="112" y="106"/>
                    <a:pt x="112" y="95"/>
                  </a:cubicBezTo>
                  <a:lnTo>
                    <a:pt x="112" y="19"/>
                  </a:lnTo>
                  <a:cubicBezTo>
                    <a:pt x="112" y="9"/>
                    <a:pt x="106" y="0"/>
                    <a:pt x="9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ihandform 149">
              <a:extLst>
                <a:ext uri="{FF2B5EF4-FFF2-40B4-BE49-F238E27FC236}">
                  <a16:creationId xmlns:a16="http://schemas.microsoft.com/office/drawing/2014/main" id="{52E29B2F-2FAB-C646-9CCA-BFC5C186DD85}"/>
                </a:ext>
              </a:extLst>
            </p:cNvPr>
            <p:cNvSpPr/>
            <p:nvPr/>
          </p:nvSpPr>
          <p:spPr>
            <a:xfrm>
              <a:off x="3527523" y="1849015"/>
              <a:ext cx="25845" cy="25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112">
                  <a:moveTo>
                    <a:pt x="79" y="76"/>
                  </a:moveTo>
                  <a:lnTo>
                    <a:pt x="36" y="76"/>
                  </a:lnTo>
                  <a:lnTo>
                    <a:pt x="36" y="34"/>
                  </a:lnTo>
                  <a:lnTo>
                    <a:pt x="79" y="34"/>
                  </a:lnTo>
                  <a:close/>
                  <a:moveTo>
                    <a:pt x="96" y="0"/>
                  </a:moveTo>
                  <a:lnTo>
                    <a:pt x="17" y="0"/>
                  </a:lnTo>
                  <a:cubicBezTo>
                    <a:pt x="9" y="0"/>
                    <a:pt x="0" y="7"/>
                    <a:pt x="0" y="17"/>
                  </a:cubicBezTo>
                  <a:lnTo>
                    <a:pt x="0" y="96"/>
                  </a:lnTo>
                  <a:cubicBezTo>
                    <a:pt x="0" y="104"/>
                    <a:pt x="9" y="112"/>
                    <a:pt x="17" y="112"/>
                  </a:cubicBezTo>
                  <a:lnTo>
                    <a:pt x="96" y="112"/>
                  </a:lnTo>
                  <a:cubicBezTo>
                    <a:pt x="106" y="112"/>
                    <a:pt x="112" y="104"/>
                    <a:pt x="112" y="96"/>
                  </a:cubicBezTo>
                  <a:lnTo>
                    <a:pt x="112" y="17"/>
                  </a:lnTo>
                  <a:cubicBezTo>
                    <a:pt x="112" y="7"/>
                    <a:pt x="106" y="0"/>
                    <a:pt x="9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ihandform 150">
              <a:extLst>
                <a:ext uri="{FF2B5EF4-FFF2-40B4-BE49-F238E27FC236}">
                  <a16:creationId xmlns:a16="http://schemas.microsoft.com/office/drawing/2014/main" id="{0E7C1CC0-846D-0B41-A3AB-D078C6DB4ED9}"/>
                </a:ext>
              </a:extLst>
            </p:cNvPr>
            <p:cNvSpPr/>
            <p:nvPr/>
          </p:nvSpPr>
          <p:spPr>
            <a:xfrm>
              <a:off x="3491667" y="1780562"/>
              <a:ext cx="25845" cy="263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114">
                  <a:moveTo>
                    <a:pt x="78" y="78"/>
                  </a:moveTo>
                  <a:lnTo>
                    <a:pt x="36" y="78"/>
                  </a:lnTo>
                  <a:lnTo>
                    <a:pt x="36" y="36"/>
                  </a:lnTo>
                  <a:lnTo>
                    <a:pt x="78" y="36"/>
                  </a:lnTo>
                  <a:close/>
                  <a:moveTo>
                    <a:pt x="95" y="0"/>
                  </a:moveTo>
                  <a:lnTo>
                    <a:pt x="17" y="0"/>
                  </a:lnTo>
                  <a:cubicBezTo>
                    <a:pt x="8" y="0"/>
                    <a:pt x="0" y="9"/>
                    <a:pt x="0" y="19"/>
                  </a:cubicBezTo>
                  <a:lnTo>
                    <a:pt x="0" y="95"/>
                  </a:lnTo>
                  <a:cubicBezTo>
                    <a:pt x="0" y="106"/>
                    <a:pt x="8" y="114"/>
                    <a:pt x="17" y="114"/>
                  </a:cubicBezTo>
                  <a:lnTo>
                    <a:pt x="95" y="114"/>
                  </a:lnTo>
                  <a:cubicBezTo>
                    <a:pt x="106" y="114"/>
                    <a:pt x="112" y="106"/>
                    <a:pt x="112" y="95"/>
                  </a:cubicBezTo>
                  <a:lnTo>
                    <a:pt x="112" y="19"/>
                  </a:lnTo>
                  <a:cubicBezTo>
                    <a:pt x="112" y="9"/>
                    <a:pt x="106" y="0"/>
                    <a:pt x="9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ihandform 151">
              <a:extLst>
                <a:ext uri="{FF2B5EF4-FFF2-40B4-BE49-F238E27FC236}">
                  <a16:creationId xmlns:a16="http://schemas.microsoft.com/office/drawing/2014/main" id="{B83731A0-D38F-8F45-8ED7-89E52376DB79}"/>
                </a:ext>
              </a:extLst>
            </p:cNvPr>
            <p:cNvSpPr/>
            <p:nvPr/>
          </p:nvSpPr>
          <p:spPr>
            <a:xfrm>
              <a:off x="3491667" y="1849015"/>
              <a:ext cx="25845" cy="25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112">
                  <a:moveTo>
                    <a:pt x="78" y="76"/>
                  </a:moveTo>
                  <a:lnTo>
                    <a:pt x="36" y="76"/>
                  </a:lnTo>
                  <a:lnTo>
                    <a:pt x="36" y="34"/>
                  </a:lnTo>
                  <a:lnTo>
                    <a:pt x="78" y="34"/>
                  </a:lnTo>
                  <a:close/>
                  <a:moveTo>
                    <a:pt x="95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7"/>
                  </a:cubicBezTo>
                  <a:lnTo>
                    <a:pt x="0" y="96"/>
                  </a:lnTo>
                  <a:cubicBezTo>
                    <a:pt x="0" y="104"/>
                    <a:pt x="8" y="112"/>
                    <a:pt x="17" y="112"/>
                  </a:cubicBezTo>
                  <a:lnTo>
                    <a:pt x="95" y="112"/>
                  </a:lnTo>
                  <a:cubicBezTo>
                    <a:pt x="106" y="112"/>
                    <a:pt x="112" y="104"/>
                    <a:pt x="112" y="96"/>
                  </a:cubicBezTo>
                  <a:lnTo>
                    <a:pt x="112" y="17"/>
                  </a:lnTo>
                  <a:cubicBezTo>
                    <a:pt x="112" y="7"/>
                    <a:pt x="106" y="0"/>
                    <a:pt x="9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ihandform 152">
              <a:extLst>
                <a:ext uri="{FF2B5EF4-FFF2-40B4-BE49-F238E27FC236}">
                  <a16:creationId xmlns:a16="http://schemas.microsoft.com/office/drawing/2014/main" id="{863BD80E-C663-6A41-94A9-C185383C8192}"/>
                </a:ext>
              </a:extLst>
            </p:cNvPr>
            <p:cNvSpPr/>
            <p:nvPr/>
          </p:nvSpPr>
          <p:spPr>
            <a:xfrm>
              <a:off x="3527523" y="1815021"/>
              <a:ext cx="25845" cy="265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115">
                  <a:moveTo>
                    <a:pt x="79" y="79"/>
                  </a:moveTo>
                  <a:lnTo>
                    <a:pt x="36" y="79"/>
                  </a:lnTo>
                  <a:lnTo>
                    <a:pt x="36" y="36"/>
                  </a:lnTo>
                  <a:lnTo>
                    <a:pt x="79" y="36"/>
                  </a:lnTo>
                  <a:close/>
                  <a:moveTo>
                    <a:pt x="96" y="0"/>
                  </a:moveTo>
                  <a:lnTo>
                    <a:pt x="17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95"/>
                  </a:lnTo>
                  <a:cubicBezTo>
                    <a:pt x="0" y="106"/>
                    <a:pt x="9" y="115"/>
                    <a:pt x="17" y="115"/>
                  </a:cubicBezTo>
                  <a:lnTo>
                    <a:pt x="96" y="115"/>
                  </a:lnTo>
                  <a:cubicBezTo>
                    <a:pt x="106" y="115"/>
                    <a:pt x="112" y="106"/>
                    <a:pt x="112" y="95"/>
                  </a:cubicBezTo>
                  <a:lnTo>
                    <a:pt x="112" y="19"/>
                  </a:lnTo>
                  <a:cubicBezTo>
                    <a:pt x="112" y="9"/>
                    <a:pt x="106" y="0"/>
                    <a:pt x="9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ihandform 153">
              <a:extLst>
                <a:ext uri="{FF2B5EF4-FFF2-40B4-BE49-F238E27FC236}">
                  <a16:creationId xmlns:a16="http://schemas.microsoft.com/office/drawing/2014/main" id="{28556A1E-4812-704E-A81D-3A7A9D2D04C3}"/>
                </a:ext>
              </a:extLst>
            </p:cNvPr>
            <p:cNvSpPr/>
            <p:nvPr/>
          </p:nvSpPr>
          <p:spPr>
            <a:xfrm>
              <a:off x="3455112" y="1815021"/>
              <a:ext cx="26310" cy="265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115">
                  <a:moveTo>
                    <a:pt x="78" y="79"/>
                  </a:moveTo>
                  <a:lnTo>
                    <a:pt x="36" y="79"/>
                  </a:lnTo>
                  <a:lnTo>
                    <a:pt x="36" y="36"/>
                  </a:lnTo>
                  <a:lnTo>
                    <a:pt x="78" y="36"/>
                  </a:lnTo>
                  <a:close/>
                  <a:moveTo>
                    <a:pt x="97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95"/>
                  </a:lnTo>
                  <a:cubicBezTo>
                    <a:pt x="0" y="106"/>
                    <a:pt x="9" y="115"/>
                    <a:pt x="19" y="115"/>
                  </a:cubicBezTo>
                  <a:lnTo>
                    <a:pt x="97" y="115"/>
                  </a:lnTo>
                  <a:cubicBezTo>
                    <a:pt x="106" y="115"/>
                    <a:pt x="114" y="106"/>
                    <a:pt x="114" y="95"/>
                  </a:cubicBezTo>
                  <a:lnTo>
                    <a:pt x="114" y="19"/>
                  </a:lnTo>
                  <a:cubicBezTo>
                    <a:pt x="114" y="9"/>
                    <a:pt x="106" y="0"/>
                    <a:pt x="9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ihandform 154">
              <a:extLst>
                <a:ext uri="{FF2B5EF4-FFF2-40B4-BE49-F238E27FC236}">
                  <a16:creationId xmlns:a16="http://schemas.microsoft.com/office/drawing/2014/main" id="{F2A646C7-449F-8F44-A910-60142C8CC84D}"/>
                </a:ext>
              </a:extLst>
            </p:cNvPr>
            <p:cNvSpPr/>
            <p:nvPr/>
          </p:nvSpPr>
          <p:spPr>
            <a:xfrm>
              <a:off x="3455112" y="1849015"/>
              <a:ext cx="26310" cy="25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112">
                  <a:moveTo>
                    <a:pt x="78" y="76"/>
                  </a:moveTo>
                  <a:lnTo>
                    <a:pt x="36" y="76"/>
                  </a:lnTo>
                  <a:lnTo>
                    <a:pt x="36" y="34"/>
                  </a:lnTo>
                  <a:lnTo>
                    <a:pt x="78" y="34"/>
                  </a:lnTo>
                  <a:close/>
                  <a:moveTo>
                    <a:pt x="97" y="0"/>
                  </a:moveTo>
                  <a:lnTo>
                    <a:pt x="19" y="0"/>
                  </a:lnTo>
                  <a:cubicBezTo>
                    <a:pt x="9" y="0"/>
                    <a:pt x="0" y="7"/>
                    <a:pt x="0" y="17"/>
                  </a:cubicBezTo>
                  <a:lnTo>
                    <a:pt x="0" y="96"/>
                  </a:lnTo>
                  <a:cubicBezTo>
                    <a:pt x="0" y="104"/>
                    <a:pt x="9" y="112"/>
                    <a:pt x="19" y="112"/>
                  </a:cubicBezTo>
                  <a:lnTo>
                    <a:pt x="97" y="112"/>
                  </a:lnTo>
                  <a:cubicBezTo>
                    <a:pt x="106" y="112"/>
                    <a:pt x="114" y="104"/>
                    <a:pt x="114" y="96"/>
                  </a:cubicBezTo>
                  <a:lnTo>
                    <a:pt x="114" y="17"/>
                  </a:lnTo>
                  <a:cubicBezTo>
                    <a:pt x="114" y="7"/>
                    <a:pt x="106" y="0"/>
                    <a:pt x="9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ihandform 155">
              <a:extLst>
                <a:ext uri="{FF2B5EF4-FFF2-40B4-BE49-F238E27FC236}">
                  <a16:creationId xmlns:a16="http://schemas.microsoft.com/office/drawing/2014/main" id="{325A7218-2DEF-ED43-B7F3-B659FD7535D1}"/>
                </a:ext>
              </a:extLst>
            </p:cNvPr>
            <p:cNvSpPr/>
            <p:nvPr/>
          </p:nvSpPr>
          <p:spPr>
            <a:xfrm>
              <a:off x="3438813" y="1715135"/>
              <a:ext cx="131318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776">
                  <a:moveTo>
                    <a:pt x="529" y="700"/>
                  </a:moveTo>
                  <a:cubicBezTo>
                    <a:pt x="529" y="738"/>
                    <a:pt x="485" y="740"/>
                    <a:pt x="481" y="740"/>
                  </a:cubicBezTo>
                  <a:lnTo>
                    <a:pt x="85" y="740"/>
                  </a:lnTo>
                  <a:cubicBezTo>
                    <a:pt x="38" y="740"/>
                    <a:pt x="36" y="706"/>
                    <a:pt x="36" y="700"/>
                  </a:cubicBezTo>
                  <a:lnTo>
                    <a:pt x="36" y="74"/>
                  </a:lnTo>
                  <a:cubicBezTo>
                    <a:pt x="36" y="36"/>
                    <a:pt x="79" y="36"/>
                    <a:pt x="85" y="36"/>
                  </a:cubicBezTo>
                  <a:lnTo>
                    <a:pt x="481" y="36"/>
                  </a:lnTo>
                  <a:cubicBezTo>
                    <a:pt x="527" y="36"/>
                    <a:pt x="529" y="67"/>
                    <a:pt x="529" y="74"/>
                  </a:cubicBezTo>
                  <a:close/>
                  <a:moveTo>
                    <a:pt x="481" y="0"/>
                  </a:moveTo>
                  <a:lnTo>
                    <a:pt x="85" y="0"/>
                  </a:lnTo>
                  <a:cubicBezTo>
                    <a:pt x="55" y="0"/>
                    <a:pt x="0" y="14"/>
                    <a:pt x="0" y="74"/>
                  </a:cubicBezTo>
                  <a:lnTo>
                    <a:pt x="0" y="700"/>
                  </a:lnTo>
                  <a:cubicBezTo>
                    <a:pt x="0" y="721"/>
                    <a:pt x="15" y="776"/>
                    <a:pt x="85" y="776"/>
                  </a:cubicBezTo>
                  <a:lnTo>
                    <a:pt x="481" y="776"/>
                  </a:lnTo>
                  <a:cubicBezTo>
                    <a:pt x="510" y="776"/>
                    <a:pt x="565" y="759"/>
                    <a:pt x="565" y="700"/>
                  </a:cubicBezTo>
                  <a:lnTo>
                    <a:pt x="565" y="74"/>
                  </a:lnTo>
                  <a:cubicBezTo>
                    <a:pt x="565" y="52"/>
                    <a:pt x="551" y="0"/>
                    <a:pt x="48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ihandform 156">
              <a:extLst>
                <a:ext uri="{FF2B5EF4-FFF2-40B4-BE49-F238E27FC236}">
                  <a16:creationId xmlns:a16="http://schemas.microsoft.com/office/drawing/2014/main" id="{26E05159-CAB7-1A4E-AC4D-C5D3B697EF3D}"/>
                </a:ext>
              </a:extLst>
            </p:cNvPr>
            <p:cNvSpPr/>
            <p:nvPr/>
          </p:nvSpPr>
          <p:spPr>
            <a:xfrm>
              <a:off x="3455112" y="1731201"/>
              <a:ext cx="98256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176">
                  <a:moveTo>
                    <a:pt x="36" y="36"/>
                  </a:moveTo>
                  <a:lnTo>
                    <a:pt x="390" y="36"/>
                  </a:lnTo>
                  <a:lnTo>
                    <a:pt x="390" y="142"/>
                  </a:lnTo>
                  <a:lnTo>
                    <a:pt x="36" y="142"/>
                  </a:lnTo>
                  <a:close/>
                  <a:moveTo>
                    <a:pt x="19" y="176"/>
                  </a:moveTo>
                  <a:lnTo>
                    <a:pt x="407" y="176"/>
                  </a:lnTo>
                  <a:cubicBezTo>
                    <a:pt x="417" y="176"/>
                    <a:pt x="423" y="170"/>
                    <a:pt x="423" y="159"/>
                  </a:cubicBezTo>
                  <a:lnTo>
                    <a:pt x="423" y="19"/>
                  </a:lnTo>
                  <a:cubicBezTo>
                    <a:pt x="423" y="9"/>
                    <a:pt x="417" y="0"/>
                    <a:pt x="407" y="0"/>
                  </a:cubicBez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159"/>
                  </a:lnTo>
                  <a:cubicBezTo>
                    <a:pt x="0" y="170"/>
                    <a:pt x="9" y="176"/>
                    <a:pt x="19" y="1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ihandform 157">
              <a:extLst>
                <a:ext uri="{FF2B5EF4-FFF2-40B4-BE49-F238E27FC236}">
                  <a16:creationId xmlns:a16="http://schemas.microsoft.com/office/drawing/2014/main" id="{528EE02C-20CC-7A4D-A35A-057298D14F3F}"/>
                </a:ext>
              </a:extLst>
            </p:cNvPr>
            <p:cNvSpPr/>
            <p:nvPr/>
          </p:nvSpPr>
          <p:spPr>
            <a:xfrm>
              <a:off x="3455112" y="1780562"/>
              <a:ext cx="26310" cy="263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114">
                  <a:moveTo>
                    <a:pt x="78" y="78"/>
                  </a:moveTo>
                  <a:lnTo>
                    <a:pt x="36" y="78"/>
                  </a:lnTo>
                  <a:lnTo>
                    <a:pt x="36" y="36"/>
                  </a:lnTo>
                  <a:lnTo>
                    <a:pt x="78" y="36"/>
                  </a:lnTo>
                  <a:close/>
                  <a:moveTo>
                    <a:pt x="97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95"/>
                  </a:lnTo>
                  <a:cubicBezTo>
                    <a:pt x="0" y="106"/>
                    <a:pt x="9" y="114"/>
                    <a:pt x="19" y="114"/>
                  </a:cubicBezTo>
                  <a:lnTo>
                    <a:pt x="97" y="114"/>
                  </a:lnTo>
                  <a:cubicBezTo>
                    <a:pt x="106" y="114"/>
                    <a:pt x="114" y="106"/>
                    <a:pt x="114" y="95"/>
                  </a:cubicBezTo>
                  <a:lnTo>
                    <a:pt x="114" y="19"/>
                  </a:lnTo>
                  <a:cubicBezTo>
                    <a:pt x="114" y="9"/>
                    <a:pt x="106" y="0"/>
                    <a:pt x="9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9" name="Gruppieren 818">
            <a:extLst>
              <a:ext uri="{FF2B5EF4-FFF2-40B4-BE49-F238E27FC236}">
                <a16:creationId xmlns:a16="http://schemas.microsoft.com/office/drawing/2014/main" id="{84444411-C346-E442-8622-001DE7018372}"/>
              </a:ext>
            </a:extLst>
          </p:cNvPr>
          <p:cNvGrpSpPr>
            <a:grpSpLocks noChangeAspect="1"/>
          </p:cNvGrpSpPr>
          <p:nvPr/>
        </p:nvGrpSpPr>
        <p:grpSpPr>
          <a:xfrm>
            <a:off x="3785097" y="1641095"/>
            <a:ext cx="328528" cy="328528"/>
            <a:chOff x="3783873" y="1641095"/>
            <a:chExt cx="328528" cy="328528"/>
          </a:xfrm>
          <a:solidFill>
            <a:srgbClr val="007AB3"/>
          </a:solidFill>
        </p:grpSpPr>
        <p:sp>
          <p:nvSpPr>
            <p:cNvPr id="95" name="Freihandform 94">
              <a:extLst>
                <a:ext uri="{FF2B5EF4-FFF2-40B4-BE49-F238E27FC236}">
                  <a16:creationId xmlns:a16="http://schemas.microsoft.com/office/drawing/2014/main" id="{778ED03F-0B2C-5D4A-9E0F-FA98C867E2C4}"/>
                </a:ext>
              </a:extLst>
            </p:cNvPr>
            <p:cNvSpPr/>
            <p:nvPr/>
          </p:nvSpPr>
          <p:spPr>
            <a:xfrm>
              <a:off x="3783873" y="164109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ihandform 158">
              <a:extLst>
                <a:ext uri="{FF2B5EF4-FFF2-40B4-BE49-F238E27FC236}">
                  <a16:creationId xmlns:a16="http://schemas.microsoft.com/office/drawing/2014/main" id="{D1F4C4FC-E8DC-5F42-A4E2-47C7A4616DA2}"/>
                </a:ext>
              </a:extLst>
            </p:cNvPr>
            <p:cNvSpPr/>
            <p:nvPr/>
          </p:nvSpPr>
          <p:spPr>
            <a:xfrm>
              <a:off x="4024856" y="1757279"/>
              <a:ext cx="21188" cy="954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411">
                  <a:moveTo>
                    <a:pt x="7" y="3"/>
                  </a:moveTo>
                  <a:cubicBezTo>
                    <a:pt x="1" y="9"/>
                    <a:pt x="-1" y="20"/>
                    <a:pt x="3" y="28"/>
                  </a:cubicBezTo>
                  <a:cubicBezTo>
                    <a:pt x="39" y="79"/>
                    <a:pt x="58" y="140"/>
                    <a:pt x="58" y="204"/>
                  </a:cubicBezTo>
                  <a:cubicBezTo>
                    <a:pt x="58" y="269"/>
                    <a:pt x="39" y="333"/>
                    <a:pt x="3" y="384"/>
                  </a:cubicBezTo>
                  <a:cubicBezTo>
                    <a:pt x="-3" y="392"/>
                    <a:pt x="-1" y="403"/>
                    <a:pt x="7" y="407"/>
                  </a:cubicBezTo>
                  <a:cubicBezTo>
                    <a:pt x="10" y="409"/>
                    <a:pt x="14" y="411"/>
                    <a:pt x="18" y="411"/>
                  </a:cubicBezTo>
                  <a:cubicBezTo>
                    <a:pt x="22" y="411"/>
                    <a:pt x="29" y="409"/>
                    <a:pt x="33" y="403"/>
                  </a:cubicBezTo>
                  <a:cubicBezTo>
                    <a:pt x="71" y="346"/>
                    <a:pt x="92" y="278"/>
                    <a:pt x="92" y="204"/>
                  </a:cubicBezTo>
                  <a:cubicBezTo>
                    <a:pt x="92" y="132"/>
                    <a:pt x="73" y="64"/>
                    <a:pt x="33" y="7"/>
                  </a:cubicBezTo>
                  <a:cubicBezTo>
                    <a:pt x="26" y="1"/>
                    <a:pt x="16" y="-2"/>
                    <a:pt x="7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ihandform 159">
              <a:extLst>
                <a:ext uri="{FF2B5EF4-FFF2-40B4-BE49-F238E27FC236}">
                  <a16:creationId xmlns:a16="http://schemas.microsoft.com/office/drawing/2014/main" id="{B291E0CF-75C6-7F4A-AB72-DC78E6DD127D}"/>
                </a:ext>
              </a:extLst>
            </p:cNvPr>
            <p:cNvSpPr/>
            <p:nvPr/>
          </p:nvSpPr>
          <p:spPr>
            <a:xfrm>
              <a:off x="4013447" y="1772646"/>
              <a:ext cx="16298" cy="640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276">
                  <a:moveTo>
                    <a:pt x="33" y="8"/>
                  </a:moveTo>
                  <a:cubicBezTo>
                    <a:pt x="27" y="-1"/>
                    <a:pt x="16" y="-3"/>
                    <a:pt x="8" y="3"/>
                  </a:cubicBezTo>
                  <a:cubicBezTo>
                    <a:pt x="-1" y="10"/>
                    <a:pt x="-3" y="20"/>
                    <a:pt x="3" y="29"/>
                  </a:cubicBezTo>
                  <a:cubicBezTo>
                    <a:pt x="25" y="61"/>
                    <a:pt x="37" y="99"/>
                    <a:pt x="37" y="139"/>
                  </a:cubicBezTo>
                  <a:cubicBezTo>
                    <a:pt x="37" y="179"/>
                    <a:pt x="25" y="217"/>
                    <a:pt x="3" y="249"/>
                  </a:cubicBezTo>
                  <a:cubicBezTo>
                    <a:pt x="-3" y="257"/>
                    <a:pt x="-1" y="268"/>
                    <a:pt x="8" y="274"/>
                  </a:cubicBezTo>
                  <a:cubicBezTo>
                    <a:pt x="10" y="276"/>
                    <a:pt x="14" y="276"/>
                    <a:pt x="18" y="276"/>
                  </a:cubicBezTo>
                  <a:cubicBezTo>
                    <a:pt x="23" y="276"/>
                    <a:pt x="29" y="274"/>
                    <a:pt x="31" y="270"/>
                  </a:cubicBezTo>
                  <a:cubicBezTo>
                    <a:pt x="59" y="232"/>
                    <a:pt x="71" y="185"/>
                    <a:pt x="71" y="139"/>
                  </a:cubicBezTo>
                  <a:cubicBezTo>
                    <a:pt x="71" y="90"/>
                    <a:pt x="59" y="46"/>
                    <a:pt x="33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ihandform 160">
              <a:extLst>
                <a:ext uri="{FF2B5EF4-FFF2-40B4-BE49-F238E27FC236}">
                  <a16:creationId xmlns:a16="http://schemas.microsoft.com/office/drawing/2014/main" id="{27703980-3241-4241-BDF6-B7B8A5E7D613}"/>
                </a:ext>
              </a:extLst>
            </p:cNvPr>
            <p:cNvSpPr/>
            <p:nvPr/>
          </p:nvSpPr>
          <p:spPr>
            <a:xfrm>
              <a:off x="3849299" y="1723051"/>
              <a:ext cx="155999" cy="164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1" h="706">
                  <a:moveTo>
                    <a:pt x="635" y="590"/>
                  </a:moveTo>
                  <a:lnTo>
                    <a:pt x="248" y="395"/>
                  </a:lnTo>
                  <a:lnTo>
                    <a:pt x="248" y="241"/>
                  </a:lnTo>
                  <a:cubicBezTo>
                    <a:pt x="288" y="224"/>
                    <a:pt x="413" y="158"/>
                    <a:pt x="561" y="84"/>
                  </a:cubicBezTo>
                  <a:cubicBezTo>
                    <a:pt x="591" y="69"/>
                    <a:pt x="616" y="57"/>
                    <a:pt x="635" y="48"/>
                  </a:cubicBezTo>
                  <a:close/>
                  <a:moveTo>
                    <a:pt x="242" y="670"/>
                  </a:moveTo>
                  <a:lnTo>
                    <a:pt x="197" y="672"/>
                  </a:lnTo>
                  <a:cubicBezTo>
                    <a:pt x="195" y="670"/>
                    <a:pt x="191" y="664"/>
                    <a:pt x="191" y="662"/>
                  </a:cubicBezTo>
                  <a:lnTo>
                    <a:pt x="130" y="459"/>
                  </a:lnTo>
                  <a:lnTo>
                    <a:pt x="182" y="459"/>
                  </a:lnTo>
                  <a:close/>
                  <a:moveTo>
                    <a:pt x="106" y="213"/>
                  </a:moveTo>
                  <a:lnTo>
                    <a:pt x="212" y="213"/>
                  </a:lnTo>
                  <a:lnTo>
                    <a:pt x="212" y="425"/>
                  </a:lnTo>
                  <a:lnTo>
                    <a:pt x="106" y="425"/>
                  </a:lnTo>
                  <a:close/>
                  <a:moveTo>
                    <a:pt x="72" y="353"/>
                  </a:moveTo>
                  <a:lnTo>
                    <a:pt x="36" y="353"/>
                  </a:lnTo>
                  <a:lnTo>
                    <a:pt x="36" y="283"/>
                  </a:lnTo>
                  <a:lnTo>
                    <a:pt x="72" y="283"/>
                  </a:lnTo>
                  <a:close/>
                  <a:moveTo>
                    <a:pt x="646" y="4"/>
                  </a:moveTo>
                  <a:cubicBezTo>
                    <a:pt x="627" y="12"/>
                    <a:pt x="591" y="31"/>
                    <a:pt x="546" y="52"/>
                  </a:cubicBezTo>
                  <a:cubicBezTo>
                    <a:pt x="451" y="101"/>
                    <a:pt x="305" y="175"/>
                    <a:pt x="248" y="203"/>
                  </a:cubicBezTo>
                  <a:lnTo>
                    <a:pt x="248" y="194"/>
                  </a:lnTo>
                  <a:cubicBezTo>
                    <a:pt x="248" y="186"/>
                    <a:pt x="240" y="177"/>
                    <a:pt x="231" y="177"/>
                  </a:cubicBezTo>
                  <a:lnTo>
                    <a:pt x="89" y="177"/>
                  </a:lnTo>
                  <a:cubicBezTo>
                    <a:pt x="79" y="177"/>
                    <a:pt x="72" y="186"/>
                    <a:pt x="72" y="194"/>
                  </a:cubicBezTo>
                  <a:lnTo>
                    <a:pt x="72" y="247"/>
                  </a:lnTo>
                  <a:lnTo>
                    <a:pt x="19" y="247"/>
                  </a:lnTo>
                  <a:cubicBezTo>
                    <a:pt x="9" y="247"/>
                    <a:pt x="0" y="256"/>
                    <a:pt x="0" y="266"/>
                  </a:cubicBezTo>
                  <a:lnTo>
                    <a:pt x="0" y="372"/>
                  </a:lnTo>
                  <a:cubicBezTo>
                    <a:pt x="0" y="380"/>
                    <a:pt x="9" y="389"/>
                    <a:pt x="19" y="389"/>
                  </a:cubicBezTo>
                  <a:lnTo>
                    <a:pt x="72" y="389"/>
                  </a:lnTo>
                  <a:lnTo>
                    <a:pt x="72" y="442"/>
                  </a:lnTo>
                  <a:cubicBezTo>
                    <a:pt x="72" y="452"/>
                    <a:pt x="79" y="459"/>
                    <a:pt x="89" y="459"/>
                  </a:cubicBezTo>
                  <a:lnTo>
                    <a:pt x="94" y="459"/>
                  </a:lnTo>
                  <a:lnTo>
                    <a:pt x="157" y="670"/>
                  </a:lnTo>
                  <a:cubicBezTo>
                    <a:pt x="159" y="683"/>
                    <a:pt x="176" y="706"/>
                    <a:pt x="195" y="706"/>
                  </a:cubicBezTo>
                  <a:lnTo>
                    <a:pt x="265" y="706"/>
                  </a:lnTo>
                  <a:cubicBezTo>
                    <a:pt x="271" y="706"/>
                    <a:pt x="276" y="704"/>
                    <a:pt x="280" y="700"/>
                  </a:cubicBezTo>
                  <a:cubicBezTo>
                    <a:pt x="284" y="696"/>
                    <a:pt x="284" y="689"/>
                    <a:pt x="282" y="683"/>
                  </a:cubicBezTo>
                  <a:lnTo>
                    <a:pt x="218" y="459"/>
                  </a:lnTo>
                  <a:lnTo>
                    <a:pt x="231" y="459"/>
                  </a:lnTo>
                  <a:cubicBezTo>
                    <a:pt x="240" y="459"/>
                    <a:pt x="248" y="452"/>
                    <a:pt x="248" y="442"/>
                  </a:cubicBezTo>
                  <a:lnTo>
                    <a:pt x="248" y="435"/>
                  </a:lnTo>
                  <a:lnTo>
                    <a:pt x="646" y="634"/>
                  </a:lnTo>
                  <a:cubicBezTo>
                    <a:pt x="652" y="637"/>
                    <a:pt x="659" y="637"/>
                    <a:pt x="663" y="632"/>
                  </a:cubicBezTo>
                  <a:cubicBezTo>
                    <a:pt x="667" y="630"/>
                    <a:pt x="671" y="624"/>
                    <a:pt x="671" y="617"/>
                  </a:cubicBezTo>
                  <a:lnTo>
                    <a:pt x="671" y="18"/>
                  </a:lnTo>
                  <a:cubicBezTo>
                    <a:pt x="671" y="12"/>
                    <a:pt x="667" y="6"/>
                    <a:pt x="663" y="4"/>
                  </a:cubicBezTo>
                  <a:cubicBezTo>
                    <a:pt x="659" y="-1"/>
                    <a:pt x="652" y="-1"/>
                    <a:pt x="646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21" name="Gruppieren 820">
            <a:extLst>
              <a:ext uri="{FF2B5EF4-FFF2-40B4-BE49-F238E27FC236}">
                <a16:creationId xmlns:a16="http://schemas.microsoft.com/office/drawing/2014/main" id="{E340B066-9710-D44C-9C40-14B759BE85C7}"/>
              </a:ext>
            </a:extLst>
          </p:cNvPr>
          <p:cNvGrpSpPr>
            <a:grpSpLocks noChangeAspect="1"/>
          </p:cNvGrpSpPr>
          <p:nvPr/>
        </p:nvGrpSpPr>
        <p:grpSpPr>
          <a:xfrm>
            <a:off x="4672194" y="1641095"/>
            <a:ext cx="328528" cy="328528"/>
            <a:chOff x="4670970" y="1641095"/>
            <a:chExt cx="328528" cy="328528"/>
          </a:xfrm>
          <a:solidFill>
            <a:srgbClr val="007AB3"/>
          </a:solidFill>
        </p:grpSpPr>
        <p:sp>
          <p:nvSpPr>
            <p:cNvPr id="93" name="Freihandform 92">
              <a:extLst>
                <a:ext uri="{FF2B5EF4-FFF2-40B4-BE49-F238E27FC236}">
                  <a16:creationId xmlns:a16="http://schemas.microsoft.com/office/drawing/2014/main" id="{5E6A0024-312F-414A-AD64-462F0268752F}"/>
                </a:ext>
              </a:extLst>
            </p:cNvPr>
            <p:cNvSpPr/>
            <p:nvPr/>
          </p:nvSpPr>
          <p:spPr>
            <a:xfrm>
              <a:off x="4670970" y="164109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ihandform 161">
              <a:extLst>
                <a:ext uri="{FF2B5EF4-FFF2-40B4-BE49-F238E27FC236}">
                  <a16:creationId xmlns:a16="http://schemas.microsoft.com/office/drawing/2014/main" id="{9AC36319-06FF-F342-80C9-EEB71970A919}"/>
                </a:ext>
              </a:extLst>
            </p:cNvPr>
            <p:cNvSpPr/>
            <p:nvPr/>
          </p:nvSpPr>
          <p:spPr>
            <a:xfrm>
              <a:off x="4744779" y="1731201"/>
              <a:ext cx="180679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35">
                  <a:moveTo>
                    <a:pt x="741" y="390"/>
                  </a:moveTo>
                  <a:lnTo>
                    <a:pt x="36" y="390"/>
                  </a:lnTo>
                  <a:lnTo>
                    <a:pt x="36" y="36"/>
                  </a:lnTo>
                  <a:lnTo>
                    <a:pt x="741" y="36"/>
                  </a:lnTo>
                  <a:close/>
                  <a:moveTo>
                    <a:pt x="741" y="494"/>
                  </a:moveTo>
                  <a:lnTo>
                    <a:pt x="36" y="494"/>
                  </a:lnTo>
                  <a:lnTo>
                    <a:pt x="36" y="424"/>
                  </a:lnTo>
                  <a:lnTo>
                    <a:pt x="741" y="424"/>
                  </a:lnTo>
                  <a:close/>
                  <a:moveTo>
                    <a:pt x="322" y="602"/>
                  </a:moveTo>
                  <a:cubicBezTo>
                    <a:pt x="328" y="589"/>
                    <a:pt x="330" y="576"/>
                    <a:pt x="330" y="563"/>
                  </a:cubicBezTo>
                  <a:lnTo>
                    <a:pt x="330" y="530"/>
                  </a:lnTo>
                  <a:lnTo>
                    <a:pt x="447" y="530"/>
                  </a:lnTo>
                  <a:lnTo>
                    <a:pt x="447" y="563"/>
                  </a:lnTo>
                  <a:cubicBezTo>
                    <a:pt x="447" y="574"/>
                    <a:pt x="451" y="589"/>
                    <a:pt x="457" y="602"/>
                  </a:cubicBezTo>
                  <a:close/>
                  <a:moveTo>
                    <a:pt x="747" y="0"/>
                  </a:moveTo>
                  <a:lnTo>
                    <a:pt x="30" y="0"/>
                  </a:lnTo>
                  <a:cubicBezTo>
                    <a:pt x="13" y="0"/>
                    <a:pt x="0" y="13"/>
                    <a:pt x="0" y="30"/>
                  </a:cubicBezTo>
                  <a:lnTo>
                    <a:pt x="0" y="407"/>
                  </a:lnTo>
                  <a:lnTo>
                    <a:pt x="0" y="500"/>
                  </a:lnTo>
                  <a:cubicBezTo>
                    <a:pt x="0" y="517"/>
                    <a:pt x="13" y="530"/>
                    <a:pt x="30" y="530"/>
                  </a:cubicBezTo>
                  <a:lnTo>
                    <a:pt x="294" y="530"/>
                  </a:lnTo>
                  <a:lnTo>
                    <a:pt x="294" y="563"/>
                  </a:lnTo>
                  <a:cubicBezTo>
                    <a:pt x="294" y="563"/>
                    <a:pt x="294" y="602"/>
                    <a:pt x="265" y="602"/>
                  </a:cubicBezTo>
                  <a:cubicBezTo>
                    <a:pt x="254" y="602"/>
                    <a:pt x="246" y="608"/>
                    <a:pt x="246" y="618"/>
                  </a:cubicBezTo>
                  <a:cubicBezTo>
                    <a:pt x="246" y="629"/>
                    <a:pt x="254" y="635"/>
                    <a:pt x="265" y="635"/>
                  </a:cubicBezTo>
                  <a:lnTo>
                    <a:pt x="513" y="635"/>
                  </a:lnTo>
                  <a:cubicBezTo>
                    <a:pt x="521" y="635"/>
                    <a:pt x="529" y="629"/>
                    <a:pt x="529" y="618"/>
                  </a:cubicBezTo>
                  <a:cubicBezTo>
                    <a:pt x="529" y="608"/>
                    <a:pt x="521" y="602"/>
                    <a:pt x="513" y="602"/>
                  </a:cubicBezTo>
                  <a:cubicBezTo>
                    <a:pt x="496" y="602"/>
                    <a:pt x="481" y="574"/>
                    <a:pt x="481" y="563"/>
                  </a:cubicBezTo>
                  <a:lnTo>
                    <a:pt x="481" y="530"/>
                  </a:lnTo>
                  <a:lnTo>
                    <a:pt x="747" y="530"/>
                  </a:lnTo>
                  <a:cubicBezTo>
                    <a:pt x="762" y="530"/>
                    <a:pt x="777" y="517"/>
                    <a:pt x="777" y="500"/>
                  </a:cubicBezTo>
                  <a:lnTo>
                    <a:pt x="777" y="407"/>
                  </a:lnTo>
                  <a:lnTo>
                    <a:pt x="777" y="30"/>
                  </a:lnTo>
                  <a:cubicBezTo>
                    <a:pt x="777" y="13"/>
                    <a:pt x="762" y="0"/>
                    <a:pt x="74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02" name="Gruppieren 801">
            <a:extLst>
              <a:ext uri="{FF2B5EF4-FFF2-40B4-BE49-F238E27FC236}">
                <a16:creationId xmlns:a16="http://schemas.microsoft.com/office/drawing/2014/main" id="{B86CA979-8C47-2648-830B-7297BFA19E2D}"/>
              </a:ext>
            </a:extLst>
          </p:cNvPr>
          <p:cNvGrpSpPr>
            <a:grpSpLocks noChangeAspect="1"/>
          </p:cNvGrpSpPr>
          <p:nvPr/>
        </p:nvGrpSpPr>
        <p:grpSpPr>
          <a:xfrm>
            <a:off x="6002607" y="1197546"/>
            <a:ext cx="328296" cy="328528"/>
            <a:chOff x="6001383" y="1197546"/>
            <a:chExt cx="328296" cy="328528"/>
          </a:xfrm>
          <a:solidFill>
            <a:srgbClr val="007AB3"/>
          </a:solidFill>
        </p:grpSpPr>
        <p:sp>
          <p:nvSpPr>
            <p:cNvPr id="100" name="Freihandform 99">
              <a:extLst>
                <a:ext uri="{FF2B5EF4-FFF2-40B4-BE49-F238E27FC236}">
                  <a16:creationId xmlns:a16="http://schemas.microsoft.com/office/drawing/2014/main" id="{E4AE86B6-C604-0040-BA49-D373121D25EA}"/>
                </a:ext>
              </a:extLst>
            </p:cNvPr>
            <p:cNvSpPr/>
            <p:nvPr/>
          </p:nvSpPr>
          <p:spPr>
            <a:xfrm>
              <a:off x="6001383" y="1197546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ihandform 162">
              <a:extLst>
                <a:ext uri="{FF2B5EF4-FFF2-40B4-BE49-F238E27FC236}">
                  <a16:creationId xmlns:a16="http://schemas.microsoft.com/office/drawing/2014/main" id="{F515DCA5-29A8-9D48-8565-D631D2D86DB7}"/>
                </a:ext>
              </a:extLst>
            </p:cNvPr>
            <p:cNvSpPr/>
            <p:nvPr/>
          </p:nvSpPr>
          <p:spPr>
            <a:xfrm>
              <a:off x="6129907" y="1263205"/>
              <a:ext cx="70782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846">
                  <a:moveTo>
                    <a:pt x="150" y="550"/>
                  </a:moveTo>
                  <a:cubicBezTo>
                    <a:pt x="91" y="518"/>
                    <a:pt x="36" y="486"/>
                    <a:pt x="36" y="408"/>
                  </a:cubicBezTo>
                  <a:cubicBezTo>
                    <a:pt x="36" y="355"/>
                    <a:pt x="68" y="298"/>
                    <a:pt x="157" y="296"/>
                  </a:cubicBezTo>
                  <a:cubicBezTo>
                    <a:pt x="216" y="330"/>
                    <a:pt x="271" y="361"/>
                    <a:pt x="271" y="438"/>
                  </a:cubicBezTo>
                  <a:cubicBezTo>
                    <a:pt x="271" y="493"/>
                    <a:pt x="239" y="550"/>
                    <a:pt x="150" y="550"/>
                  </a:cubicBezTo>
                  <a:close/>
                  <a:moveTo>
                    <a:pt x="305" y="438"/>
                  </a:moveTo>
                  <a:cubicBezTo>
                    <a:pt x="305" y="336"/>
                    <a:pt x="231" y="296"/>
                    <a:pt x="163" y="260"/>
                  </a:cubicBezTo>
                  <a:cubicBezTo>
                    <a:pt x="106" y="230"/>
                    <a:pt x="51" y="201"/>
                    <a:pt x="51" y="137"/>
                  </a:cubicBezTo>
                  <a:cubicBezTo>
                    <a:pt x="51" y="80"/>
                    <a:pt x="97" y="36"/>
                    <a:pt x="159" y="36"/>
                  </a:cubicBezTo>
                  <a:cubicBezTo>
                    <a:pt x="199" y="36"/>
                    <a:pt x="233" y="48"/>
                    <a:pt x="256" y="76"/>
                  </a:cubicBezTo>
                  <a:cubicBezTo>
                    <a:pt x="265" y="82"/>
                    <a:pt x="275" y="82"/>
                    <a:pt x="282" y="76"/>
                  </a:cubicBezTo>
                  <a:cubicBezTo>
                    <a:pt x="290" y="69"/>
                    <a:pt x="290" y="57"/>
                    <a:pt x="282" y="50"/>
                  </a:cubicBezTo>
                  <a:cubicBezTo>
                    <a:pt x="250" y="16"/>
                    <a:pt x="208" y="0"/>
                    <a:pt x="159" y="0"/>
                  </a:cubicBezTo>
                  <a:cubicBezTo>
                    <a:pt x="76" y="0"/>
                    <a:pt x="17" y="59"/>
                    <a:pt x="17" y="137"/>
                  </a:cubicBezTo>
                  <a:cubicBezTo>
                    <a:pt x="17" y="203"/>
                    <a:pt x="59" y="241"/>
                    <a:pt x="106" y="268"/>
                  </a:cubicBezTo>
                  <a:cubicBezTo>
                    <a:pt x="34" y="287"/>
                    <a:pt x="0" y="349"/>
                    <a:pt x="0" y="408"/>
                  </a:cubicBezTo>
                  <a:cubicBezTo>
                    <a:pt x="0" y="512"/>
                    <a:pt x="76" y="552"/>
                    <a:pt x="144" y="586"/>
                  </a:cubicBezTo>
                  <a:cubicBezTo>
                    <a:pt x="201" y="618"/>
                    <a:pt x="254" y="647"/>
                    <a:pt x="254" y="711"/>
                  </a:cubicBezTo>
                  <a:cubicBezTo>
                    <a:pt x="254" y="768"/>
                    <a:pt x="210" y="812"/>
                    <a:pt x="148" y="812"/>
                  </a:cubicBezTo>
                  <a:cubicBezTo>
                    <a:pt x="108" y="812"/>
                    <a:pt x="74" y="798"/>
                    <a:pt x="49" y="772"/>
                  </a:cubicBezTo>
                  <a:cubicBezTo>
                    <a:pt x="42" y="766"/>
                    <a:pt x="32" y="766"/>
                    <a:pt x="23" y="772"/>
                  </a:cubicBezTo>
                  <a:cubicBezTo>
                    <a:pt x="17" y="778"/>
                    <a:pt x="17" y="789"/>
                    <a:pt x="23" y="798"/>
                  </a:cubicBezTo>
                  <a:cubicBezTo>
                    <a:pt x="55" y="829"/>
                    <a:pt x="97" y="846"/>
                    <a:pt x="148" y="846"/>
                  </a:cubicBezTo>
                  <a:cubicBezTo>
                    <a:pt x="229" y="846"/>
                    <a:pt x="290" y="789"/>
                    <a:pt x="290" y="711"/>
                  </a:cubicBezTo>
                  <a:cubicBezTo>
                    <a:pt x="290" y="645"/>
                    <a:pt x="248" y="607"/>
                    <a:pt x="201" y="579"/>
                  </a:cubicBezTo>
                  <a:cubicBezTo>
                    <a:pt x="271" y="558"/>
                    <a:pt x="305" y="499"/>
                    <a:pt x="305" y="4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1" name="Gruppieren 840">
            <a:extLst>
              <a:ext uri="{FF2B5EF4-FFF2-40B4-BE49-F238E27FC236}">
                <a16:creationId xmlns:a16="http://schemas.microsoft.com/office/drawing/2014/main" id="{B25612FA-68B0-3C4D-9A77-3911C3A18D2E}"/>
              </a:ext>
            </a:extLst>
          </p:cNvPr>
          <p:cNvGrpSpPr>
            <a:grpSpLocks noChangeAspect="1"/>
          </p:cNvGrpSpPr>
          <p:nvPr/>
        </p:nvGrpSpPr>
        <p:grpSpPr>
          <a:xfrm>
            <a:off x="4672194" y="2084643"/>
            <a:ext cx="328528" cy="328528"/>
            <a:chOff x="4670970" y="2084643"/>
            <a:chExt cx="328528" cy="328528"/>
          </a:xfrm>
          <a:solidFill>
            <a:srgbClr val="007AB3"/>
          </a:solidFill>
        </p:grpSpPr>
        <p:sp>
          <p:nvSpPr>
            <p:cNvPr id="83" name="Freihandform 82">
              <a:extLst>
                <a:ext uri="{FF2B5EF4-FFF2-40B4-BE49-F238E27FC236}">
                  <a16:creationId xmlns:a16="http://schemas.microsoft.com/office/drawing/2014/main" id="{1290A448-FD89-C743-865A-FCAA7915C2C2}"/>
                </a:ext>
              </a:extLst>
            </p:cNvPr>
            <p:cNvSpPr/>
            <p:nvPr/>
          </p:nvSpPr>
          <p:spPr>
            <a:xfrm>
              <a:off x="4670970" y="208464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ihandform 163">
              <a:extLst>
                <a:ext uri="{FF2B5EF4-FFF2-40B4-BE49-F238E27FC236}">
                  <a16:creationId xmlns:a16="http://schemas.microsoft.com/office/drawing/2014/main" id="{28962B12-FFD1-7248-B5ED-0540B4305A0D}"/>
                </a:ext>
              </a:extLst>
            </p:cNvPr>
            <p:cNvSpPr/>
            <p:nvPr/>
          </p:nvSpPr>
          <p:spPr>
            <a:xfrm>
              <a:off x="4802521" y="2224110"/>
              <a:ext cx="65193" cy="6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4">
                  <a:moveTo>
                    <a:pt x="245" y="178"/>
                  </a:moveTo>
                  <a:lnTo>
                    <a:pt x="193" y="178"/>
                  </a:lnTo>
                  <a:cubicBezTo>
                    <a:pt x="184" y="178"/>
                    <a:pt x="176" y="184"/>
                    <a:pt x="176" y="195"/>
                  </a:cubicBezTo>
                  <a:lnTo>
                    <a:pt x="176" y="248"/>
                  </a:lnTo>
                  <a:lnTo>
                    <a:pt x="106" y="248"/>
                  </a:lnTo>
                  <a:lnTo>
                    <a:pt x="106" y="195"/>
                  </a:lnTo>
                  <a:cubicBezTo>
                    <a:pt x="106" y="184"/>
                    <a:pt x="97" y="178"/>
                    <a:pt x="87" y="178"/>
                  </a:cubicBezTo>
                  <a:lnTo>
                    <a:pt x="34" y="178"/>
                  </a:lnTo>
                  <a:lnTo>
                    <a:pt x="34" y="106"/>
                  </a:lnTo>
                  <a:lnTo>
                    <a:pt x="87" y="106"/>
                  </a:lnTo>
                  <a:cubicBezTo>
                    <a:pt x="97" y="106"/>
                    <a:pt x="106" y="100"/>
                    <a:pt x="106" y="89"/>
                  </a:cubicBezTo>
                  <a:lnTo>
                    <a:pt x="106" y="36"/>
                  </a:lnTo>
                  <a:lnTo>
                    <a:pt x="176" y="36"/>
                  </a:lnTo>
                  <a:lnTo>
                    <a:pt x="176" y="89"/>
                  </a:lnTo>
                  <a:cubicBezTo>
                    <a:pt x="176" y="100"/>
                    <a:pt x="184" y="106"/>
                    <a:pt x="193" y="106"/>
                  </a:cubicBezTo>
                  <a:lnTo>
                    <a:pt x="245" y="106"/>
                  </a:lnTo>
                  <a:close/>
                  <a:moveTo>
                    <a:pt x="265" y="72"/>
                  </a:moveTo>
                  <a:lnTo>
                    <a:pt x="212" y="72"/>
                  </a:lnTo>
                  <a:lnTo>
                    <a:pt x="212" y="19"/>
                  </a:lnTo>
                  <a:cubicBezTo>
                    <a:pt x="212" y="9"/>
                    <a:pt x="203" y="0"/>
                    <a:pt x="193" y="0"/>
                  </a:cubicBezTo>
                  <a:lnTo>
                    <a:pt x="87" y="0"/>
                  </a:lnTo>
                  <a:cubicBezTo>
                    <a:pt x="78" y="0"/>
                    <a:pt x="70" y="9"/>
                    <a:pt x="70" y="19"/>
                  </a:cubicBezTo>
                  <a:lnTo>
                    <a:pt x="70" y="72"/>
                  </a:lnTo>
                  <a:lnTo>
                    <a:pt x="17" y="72"/>
                  </a:lnTo>
                  <a:cubicBezTo>
                    <a:pt x="6" y="72"/>
                    <a:pt x="0" y="78"/>
                    <a:pt x="0" y="89"/>
                  </a:cubicBezTo>
                  <a:lnTo>
                    <a:pt x="0" y="195"/>
                  </a:lnTo>
                  <a:cubicBezTo>
                    <a:pt x="0" y="205"/>
                    <a:pt x="6" y="212"/>
                    <a:pt x="17" y="212"/>
                  </a:cubicBezTo>
                  <a:lnTo>
                    <a:pt x="70" y="212"/>
                  </a:lnTo>
                  <a:lnTo>
                    <a:pt x="70" y="265"/>
                  </a:lnTo>
                  <a:cubicBezTo>
                    <a:pt x="70" y="275"/>
                    <a:pt x="78" y="284"/>
                    <a:pt x="87" y="284"/>
                  </a:cubicBezTo>
                  <a:lnTo>
                    <a:pt x="193" y="284"/>
                  </a:lnTo>
                  <a:cubicBezTo>
                    <a:pt x="203" y="284"/>
                    <a:pt x="212" y="275"/>
                    <a:pt x="212" y="265"/>
                  </a:cubicBezTo>
                  <a:lnTo>
                    <a:pt x="212" y="212"/>
                  </a:lnTo>
                  <a:lnTo>
                    <a:pt x="265" y="212"/>
                  </a:lnTo>
                  <a:cubicBezTo>
                    <a:pt x="273" y="212"/>
                    <a:pt x="281" y="205"/>
                    <a:pt x="281" y="195"/>
                  </a:cubicBezTo>
                  <a:lnTo>
                    <a:pt x="281" y="89"/>
                  </a:lnTo>
                  <a:cubicBezTo>
                    <a:pt x="281" y="78"/>
                    <a:pt x="273" y="72"/>
                    <a:pt x="265" y="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ihandform 164">
              <a:extLst>
                <a:ext uri="{FF2B5EF4-FFF2-40B4-BE49-F238E27FC236}">
                  <a16:creationId xmlns:a16="http://schemas.microsoft.com/office/drawing/2014/main" id="{3788BF3F-54B6-834E-81A1-460264DFB279}"/>
                </a:ext>
              </a:extLst>
            </p:cNvPr>
            <p:cNvSpPr/>
            <p:nvPr/>
          </p:nvSpPr>
          <p:spPr>
            <a:xfrm>
              <a:off x="4744779" y="2174749"/>
              <a:ext cx="180679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35">
                  <a:moveTo>
                    <a:pt x="741" y="549"/>
                  </a:moveTo>
                  <a:cubicBezTo>
                    <a:pt x="741" y="576"/>
                    <a:pt x="718" y="602"/>
                    <a:pt x="688" y="602"/>
                  </a:cubicBezTo>
                  <a:lnTo>
                    <a:pt x="89" y="602"/>
                  </a:lnTo>
                  <a:cubicBezTo>
                    <a:pt x="60" y="602"/>
                    <a:pt x="36" y="576"/>
                    <a:pt x="36" y="549"/>
                  </a:cubicBezTo>
                  <a:lnTo>
                    <a:pt x="36" y="195"/>
                  </a:lnTo>
                  <a:cubicBezTo>
                    <a:pt x="36" y="165"/>
                    <a:pt x="60" y="142"/>
                    <a:pt x="89" y="142"/>
                  </a:cubicBezTo>
                  <a:lnTo>
                    <a:pt x="688" y="142"/>
                  </a:lnTo>
                  <a:cubicBezTo>
                    <a:pt x="718" y="142"/>
                    <a:pt x="741" y="165"/>
                    <a:pt x="741" y="195"/>
                  </a:cubicBezTo>
                  <a:close/>
                  <a:moveTo>
                    <a:pt x="282" y="89"/>
                  </a:moveTo>
                  <a:cubicBezTo>
                    <a:pt x="282" y="60"/>
                    <a:pt x="307" y="36"/>
                    <a:pt x="335" y="36"/>
                  </a:cubicBezTo>
                  <a:lnTo>
                    <a:pt x="441" y="36"/>
                  </a:lnTo>
                  <a:cubicBezTo>
                    <a:pt x="470" y="36"/>
                    <a:pt x="493" y="60"/>
                    <a:pt x="493" y="89"/>
                  </a:cubicBezTo>
                  <a:lnTo>
                    <a:pt x="493" y="106"/>
                  </a:lnTo>
                  <a:lnTo>
                    <a:pt x="282" y="106"/>
                  </a:lnTo>
                  <a:close/>
                  <a:moveTo>
                    <a:pt x="688" y="106"/>
                  </a:moveTo>
                  <a:lnTo>
                    <a:pt x="529" y="106"/>
                  </a:lnTo>
                  <a:lnTo>
                    <a:pt x="529" y="89"/>
                  </a:lnTo>
                  <a:cubicBezTo>
                    <a:pt x="529" y="41"/>
                    <a:pt x="489" y="0"/>
                    <a:pt x="441" y="0"/>
                  </a:cubicBezTo>
                  <a:lnTo>
                    <a:pt x="335" y="0"/>
                  </a:lnTo>
                  <a:cubicBezTo>
                    <a:pt x="286" y="0"/>
                    <a:pt x="248" y="41"/>
                    <a:pt x="248" y="89"/>
                  </a:cubicBezTo>
                  <a:lnTo>
                    <a:pt x="248" y="106"/>
                  </a:lnTo>
                  <a:lnTo>
                    <a:pt x="89" y="106"/>
                  </a:lnTo>
                  <a:cubicBezTo>
                    <a:pt x="41" y="106"/>
                    <a:pt x="0" y="146"/>
                    <a:pt x="0" y="195"/>
                  </a:cubicBezTo>
                  <a:lnTo>
                    <a:pt x="0" y="549"/>
                  </a:lnTo>
                  <a:cubicBezTo>
                    <a:pt x="0" y="597"/>
                    <a:pt x="41" y="635"/>
                    <a:pt x="89" y="635"/>
                  </a:cubicBezTo>
                  <a:lnTo>
                    <a:pt x="688" y="635"/>
                  </a:lnTo>
                  <a:cubicBezTo>
                    <a:pt x="737" y="635"/>
                    <a:pt x="777" y="597"/>
                    <a:pt x="777" y="549"/>
                  </a:cubicBezTo>
                  <a:lnTo>
                    <a:pt x="777" y="195"/>
                  </a:lnTo>
                  <a:cubicBezTo>
                    <a:pt x="777" y="146"/>
                    <a:pt x="737" y="106"/>
                    <a:pt x="688" y="1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2" name="Gruppieren 841">
            <a:extLst>
              <a:ext uri="{FF2B5EF4-FFF2-40B4-BE49-F238E27FC236}">
                <a16:creationId xmlns:a16="http://schemas.microsoft.com/office/drawing/2014/main" id="{CF134EC7-E3A7-2D4D-87AB-4931DB58117E}"/>
              </a:ext>
            </a:extLst>
          </p:cNvPr>
          <p:cNvGrpSpPr>
            <a:grpSpLocks noChangeAspect="1"/>
          </p:cNvGrpSpPr>
          <p:nvPr/>
        </p:nvGrpSpPr>
        <p:grpSpPr>
          <a:xfrm>
            <a:off x="5115510" y="2084643"/>
            <a:ext cx="328528" cy="328528"/>
            <a:chOff x="5114286" y="2084643"/>
            <a:chExt cx="328528" cy="328528"/>
          </a:xfrm>
          <a:solidFill>
            <a:srgbClr val="007AB3"/>
          </a:solidFill>
        </p:grpSpPr>
        <p:sp>
          <p:nvSpPr>
            <p:cNvPr id="82" name="Freihandform 81">
              <a:extLst>
                <a:ext uri="{FF2B5EF4-FFF2-40B4-BE49-F238E27FC236}">
                  <a16:creationId xmlns:a16="http://schemas.microsoft.com/office/drawing/2014/main" id="{D1CD5D7C-C89B-1D48-92E2-B4890715FEEA}"/>
                </a:ext>
              </a:extLst>
            </p:cNvPr>
            <p:cNvSpPr/>
            <p:nvPr/>
          </p:nvSpPr>
          <p:spPr>
            <a:xfrm>
              <a:off x="5114286" y="208464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ihandform 165">
              <a:extLst>
                <a:ext uri="{FF2B5EF4-FFF2-40B4-BE49-F238E27FC236}">
                  <a16:creationId xmlns:a16="http://schemas.microsoft.com/office/drawing/2014/main" id="{7493EF0C-5D1A-8C4B-845C-3038EA9790C8}"/>
                </a:ext>
              </a:extLst>
            </p:cNvPr>
            <p:cNvSpPr/>
            <p:nvPr/>
          </p:nvSpPr>
          <p:spPr>
            <a:xfrm>
              <a:off x="5179712" y="2199430"/>
              <a:ext cx="196977" cy="98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424">
                  <a:moveTo>
                    <a:pt x="718" y="390"/>
                  </a:moveTo>
                  <a:lnTo>
                    <a:pt x="117" y="390"/>
                  </a:lnTo>
                  <a:cubicBezTo>
                    <a:pt x="70" y="390"/>
                    <a:pt x="36" y="356"/>
                    <a:pt x="36" y="307"/>
                  </a:cubicBezTo>
                  <a:cubicBezTo>
                    <a:pt x="36" y="261"/>
                    <a:pt x="74" y="222"/>
                    <a:pt x="121" y="222"/>
                  </a:cubicBezTo>
                  <a:lnTo>
                    <a:pt x="121" y="203"/>
                  </a:lnTo>
                  <a:lnTo>
                    <a:pt x="123" y="220"/>
                  </a:lnTo>
                  <a:lnTo>
                    <a:pt x="136" y="222"/>
                  </a:lnTo>
                  <a:cubicBezTo>
                    <a:pt x="144" y="222"/>
                    <a:pt x="153" y="216"/>
                    <a:pt x="155" y="206"/>
                  </a:cubicBezTo>
                  <a:lnTo>
                    <a:pt x="155" y="199"/>
                  </a:lnTo>
                  <a:cubicBezTo>
                    <a:pt x="163" y="108"/>
                    <a:pt x="242" y="36"/>
                    <a:pt x="337" y="36"/>
                  </a:cubicBezTo>
                  <a:cubicBezTo>
                    <a:pt x="400" y="36"/>
                    <a:pt x="457" y="68"/>
                    <a:pt x="491" y="121"/>
                  </a:cubicBezTo>
                  <a:lnTo>
                    <a:pt x="493" y="125"/>
                  </a:lnTo>
                  <a:cubicBezTo>
                    <a:pt x="500" y="134"/>
                    <a:pt x="508" y="136"/>
                    <a:pt x="517" y="134"/>
                  </a:cubicBezTo>
                  <a:lnTo>
                    <a:pt x="521" y="131"/>
                  </a:lnTo>
                  <a:cubicBezTo>
                    <a:pt x="538" y="125"/>
                    <a:pt x="557" y="121"/>
                    <a:pt x="574" y="121"/>
                  </a:cubicBezTo>
                  <a:cubicBezTo>
                    <a:pt x="631" y="121"/>
                    <a:pt x="682" y="155"/>
                    <a:pt x="703" y="208"/>
                  </a:cubicBezTo>
                  <a:lnTo>
                    <a:pt x="705" y="210"/>
                  </a:lnTo>
                  <a:cubicBezTo>
                    <a:pt x="707" y="216"/>
                    <a:pt x="714" y="220"/>
                    <a:pt x="722" y="222"/>
                  </a:cubicBezTo>
                  <a:lnTo>
                    <a:pt x="726" y="222"/>
                  </a:lnTo>
                  <a:cubicBezTo>
                    <a:pt x="773" y="222"/>
                    <a:pt x="813" y="261"/>
                    <a:pt x="813" y="307"/>
                  </a:cubicBezTo>
                  <a:cubicBezTo>
                    <a:pt x="813" y="356"/>
                    <a:pt x="764" y="390"/>
                    <a:pt x="718" y="390"/>
                  </a:cubicBezTo>
                  <a:close/>
                  <a:moveTo>
                    <a:pt x="121" y="203"/>
                  </a:moveTo>
                  <a:close/>
                  <a:moveTo>
                    <a:pt x="733" y="186"/>
                  </a:moveTo>
                  <a:cubicBezTo>
                    <a:pt x="705" y="125"/>
                    <a:pt x="644" y="85"/>
                    <a:pt x="574" y="85"/>
                  </a:cubicBezTo>
                  <a:cubicBezTo>
                    <a:pt x="555" y="85"/>
                    <a:pt x="536" y="89"/>
                    <a:pt x="517" y="95"/>
                  </a:cubicBezTo>
                  <a:cubicBezTo>
                    <a:pt x="476" y="36"/>
                    <a:pt x="409" y="0"/>
                    <a:pt x="337" y="0"/>
                  </a:cubicBezTo>
                  <a:cubicBezTo>
                    <a:pt x="227" y="0"/>
                    <a:pt x="136" y="81"/>
                    <a:pt x="121" y="186"/>
                  </a:cubicBezTo>
                  <a:cubicBezTo>
                    <a:pt x="55" y="186"/>
                    <a:pt x="0" y="242"/>
                    <a:pt x="0" y="307"/>
                  </a:cubicBezTo>
                  <a:cubicBezTo>
                    <a:pt x="0" y="375"/>
                    <a:pt x="51" y="424"/>
                    <a:pt x="117" y="424"/>
                  </a:cubicBezTo>
                  <a:lnTo>
                    <a:pt x="718" y="424"/>
                  </a:lnTo>
                  <a:cubicBezTo>
                    <a:pt x="790" y="424"/>
                    <a:pt x="847" y="373"/>
                    <a:pt x="847" y="307"/>
                  </a:cubicBezTo>
                  <a:cubicBezTo>
                    <a:pt x="847" y="244"/>
                    <a:pt x="796" y="191"/>
                    <a:pt x="733" y="18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3" name="Gruppieren 842">
            <a:extLst>
              <a:ext uri="{FF2B5EF4-FFF2-40B4-BE49-F238E27FC236}">
                <a16:creationId xmlns:a16="http://schemas.microsoft.com/office/drawing/2014/main" id="{ECFDFF98-E18B-3944-967A-6E58813053BD}"/>
              </a:ext>
            </a:extLst>
          </p:cNvPr>
          <p:cNvGrpSpPr>
            <a:grpSpLocks noChangeAspect="1"/>
          </p:cNvGrpSpPr>
          <p:nvPr/>
        </p:nvGrpSpPr>
        <p:grpSpPr>
          <a:xfrm>
            <a:off x="5559059" y="2084643"/>
            <a:ext cx="328296" cy="328528"/>
            <a:chOff x="5557835" y="2084643"/>
            <a:chExt cx="328296" cy="328528"/>
          </a:xfrm>
          <a:solidFill>
            <a:srgbClr val="007AB3"/>
          </a:solidFill>
        </p:grpSpPr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403B1961-A287-3443-A376-483368FF5EE5}"/>
                </a:ext>
              </a:extLst>
            </p:cNvPr>
            <p:cNvSpPr/>
            <p:nvPr/>
          </p:nvSpPr>
          <p:spPr>
            <a:xfrm>
              <a:off x="5557835" y="2084643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ihandform 166">
              <a:extLst>
                <a:ext uri="{FF2B5EF4-FFF2-40B4-BE49-F238E27FC236}">
                  <a16:creationId xmlns:a16="http://schemas.microsoft.com/office/drawing/2014/main" id="{64B1FCF8-B0A8-3A43-AD1E-A3B6F5C0F683}"/>
                </a:ext>
              </a:extLst>
            </p:cNvPr>
            <p:cNvSpPr/>
            <p:nvPr/>
          </p:nvSpPr>
          <p:spPr>
            <a:xfrm>
              <a:off x="5623261" y="2150302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813" y="489"/>
                  </a:moveTo>
                  <a:cubicBezTo>
                    <a:pt x="813" y="520"/>
                    <a:pt x="785" y="548"/>
                    <a:pt x="754" y="548"/>
                  </a:cubicBezTo>
                  <a:lnTo>
                    <a:pt x="705" y="548"/>
                  </a:lnTo>
                  <a:lnTo>
                    <a:pt x="705" y="268"/>
                  </a:lnTo>
                  <a:lnTo>
                    <a:pt x="754" y="268"/>
                  </a:lnTo>
                  <a:cubicBezTo>
                    <a:pt x="785" y="268"/>
                    <a:pt x="813" y="294"/>
                    <a:pt x="813" y="326"/>
                  </a:cubicBezTo>
                  <a:close/>
                  <a:moveTo>
                    <a:pt x="424" y="812"/>
                  </a:moveTo>
                  <a:cubicBezTo>
                    <a:pt x="404" y="812"/>
                    <a:pt x="390" y="795"/>
                    <a:pt x="390" y="776"/>
                  </a:cubicBezTo>
                  <a:cubicBezTo>
                    <a:pt x="390" y="757"/>
                    <a:pt x="404" y="740"/>
                    <a:pt x="424" y="740"/>
                  </a:cubicBezTo>
                  <a:cubicBezTo>
                    <a:pt x="445" y="740"/>
                    <a:pt x="460" y="757"/>
                    <a:pt x="460" y="776"/>
                  </a:cubicBezTo>
                  <a:cubicBezTo>
                    <a:pt x="460" y="795"/>
                    <a:pt x="445" y="812"/>
                    <a:pt x="424" y="812"/>
                  </a:cubicBezTo>
                  <a:close/>
                  <a:moveTo>
                    <a:pt x="144" y="548"/>
                  </a:moveTo>
                  <a:lnTo>
                    <a:pt x="95" y="548"/>
                  </a:lnTo>
                  <a:cubicBezTo>
                    <a:pt x="62" y="548"/>
                    <a:pt x="36" y="520"/>
                    <a:pt x="36" y="489"/>
                  </a:cubicBezTo>
                  <a:lnTo>
                    <a:pt x="36" y="326"/>
                  </a:lnTo>
                  <a:cubicBezTo>
                    <a:pt x="36" y="294"/>
                    <a:pt x="62" y="268"/>
                    <a:pt x="95" y="268"/>
                  </a:cubicBezTo>
                  <a:lnTo>
                    <a:pt x="144" y="268"/>
                  </a:lnTo>
                  <a:close/>
                  <a:moveTo>
                    <a:pt x="754" y="232"/>
                  </a:moveTo>
                  <a:lnTo>
                    <a:pt x="703" y="232"/>
                  </a:lnTo>
                  <a:cubicBezTo>
                    <a:pt x="699" y="169"/>
                    <a:pt x="671" y="112"/>
                    <a:pt x="625" y="67"/>
                  </a:cubicBezTo>
                  <a:cubicBezTo>
                    <a:pt x="578" y="25"/>
                    <a:pt x="517" y="0"/>
                    <a:pt x="453" y="0"/>
                  </a:cubicBezTo>
                  <a:lnTo>
                    <a:pt x="396" y="0"/>
                  </a:lnTo>
                  <a:cubicBezTo>
                    <a:pt x="333" y="0"/>
                    <a:pt x="271" y="25"/>
                    <a:pt x="225" y="67"/>
                  </a:cubicBezTo>
                  <a:cubicBezTo>
                    <a:pt x="178" y="112"/>
                    <a:pt x="150" y="169"/>
                    <a:pt x="144" y="232"/>
                  </a:cubicBezTo>
                  <a:lnTo>
                    <a:pt x="95" y="232"/>
                  </a:lnTo>
                  <a:cubicBezTo>
                    <a:pt x="43" y="232"/>
                    <a:pt x="0" y="275"/>
                    <a:pt x="0" y="326"/>
                  </a:cubicBezTo>
                  <a:lnTo>
                    <a:pt x="0" y="489"/>
                  </a:lnTo>
                  <a:cubicBezTo>
                    <a:pt x="0" y="541"/>
                    <a:pt x="43" y="584"/>
                    <a:pt x="95" y="584"/>
                  </a:cubicBezTo>
                  <a:lnTo>
                    <a:pt x="161" y="584"/>
                  </a:lnTo>
                  <a:cubicBezTo>
                    <a:pt x="172" y="584"/>
                    <a:pt x="178" y="575"/>
                    <a:pt x="178" y="565"/>
                  </a:cubicBezTo>
                  <a:lnTo>
                    <a:pt x="178" y="251"/>
                  </a:lnTo>
                  <a:lnTo>
                    <a:pt x="180" y="235"/>
                  </a:lnTo>
                  <a:cubicBezTo>
                    <a:pt x="184" y="182"/>
                    <a:pt x="208" y="131"/>
                    <a:pt x="248" y="93"/>
                  </a:cubicBezTo>
                  <a:cubicBezTo>
                    <a:pt x="288" y="57"/>
                    <a:pt x="341" y="36"/>
                    <a:pt x="396" y="36"/>
                  </a:cubicBezTo>
                  <a:lnTo>
                    <a:pt x="453" y="36"/>
                  </a:lnTo>
                  <a:cubicBezTo>
                    <a:pt x="508" y="36"/>
                    <a:pt x="559" y="57"/>
                    <a:pt x="599" y="93"/>
                  </a:cubicBezTo>
                  <a:cubicBezTo>
                    <a:pt x="639" y="131"/>
                    <a:pt x="665" y="182"/>
                    <a:pt x="669" y="235"/>
                  </a:cubicBezTo>
                  <a:lnTo>
                    <a:pt x="669" y="249"/>
                  </a:lnTo>
                  <a:lnTo>
                    <a:pt x="669" y="565"/>
                  </a:lnTo>
                  <a:lnTo>
                    <a:pt x="669" y="580"/>
                  </a:lnTo>
                  <a:cubicBezTo>
                    <a:pt x="661" y="666"/>
                    <a:pt x="603" y="740"/>
                    <a:pt x="523" y="768"/>
                  </a:cubicBezTo>
                  <a:lnTo>
                    <a:pt x="493" y="772"/>
                  </a:lnTo>
                  <a:cubicBezTo>
                    <a:pt x="493" y="736"/>
                    <a:pt x="462" y="707"/>
                    <a:pt x="424" y="707"/>
                  </a:cubicBezTo>
                  <a:cubicBezTo>
                    <a:pt x="385" y="707"/>
                    <a:pt x="354" y="738"/>
                    <a:pt x="354" y="776"/>
                  </a:cubicBezTo>
                  <a:cubicBezTo>
                    <a:pt x="354" y="814"/>
                    <a:pt x="385" y="846"/>
                    <a:pt x="424" y="846"/>
                  </a:cubicBezTo>
                  <a:cubicBezTo>
                    <a:pt x="451" y="846"/>
                    <a:pt x="474" y="831"/>
                    <a:pt x="485" y="810"/>
                  </a:cubicBezTo>
                  <a:lnTo>
                    <a:pt x="531" y="802"/>
                  </a:lnTo>
                  <a:cubicBezTo>
                    <a:pt x="627" y="770"/>
                    <a:pt x="694" y="683"/>
                    <a:pt x="703" y="584"/>
                  </a:cubicBezTo>
                  <a:lnTo>
                    <a:pt x="754" y="584"/>
                  </a:lnTo>
                  <a:cubicBezTo>
                    <a:pt x="807" y="584"/>
                    <a:pt x="847" y="541"/>
                    <a:pt x="847" y="489"/>
                  </a:cubicBezTo>
                  <a:lnTo>
                    <a:pt x="847" y="326"/>
                  </a:lnTo>
                  <a:cubicBezTo>
                    <a:pt x="847" y="275"/>
                    <a:pt x="805" y="232"/>
                    <a:pt x="754" y="23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4" name="Gruppieren 843">
            <a:extLst>
              <a:ext uri="{FF2B5EF4-FFF2-40B4-BE49-F238E27FC236}">
                <a16:creationId xmlns:a16="http://schemas.microsoft.com/office/drawing/2014/main" id="{D79D9F75-F9DC-0848-B587-82EEAF23D7F3}"/>
              </a:ext>
            </a:extLst>
          </p:cNvPr>
          <p:cNvGrpSpPr>
            <a:grpSpLocks noChangeAspect="1"/>
          </p:cNvGrpSpPr>
          <p:nvPr/>
        </p:nvGrpSpPr>
        <p:grpSpPr>
          <a:xfrm>
            <a:off x="6002607" y="2084643"/>
            <a:ext cx="328296" cy="328528"/>
            <a:chOff x="6001383" y="2084643"/>
            <a:chExt cx="328296" cy="328528"/>
          </a:xfrm>
          <a:solidFill>
            <a:srgbClr val="007AB3"/>
          </a:solidFill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C02E709E-F825-6D43-9B37-F801FD0E2FD1}"/>
                </a:ext>
              </a:extLst>
            </p:cNvPr>
            <p:cNvSpPr/>
            <p:nvPr/>
          </p:nvSpPr>
          <p:spPr>
            <a:xfrm>
              <a:off x="6001383" y="2084643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ihandform 167">
              <a:extLst>
                <a:ext uri="{FF2B5EF4-FFF2-40B4-BE49-F238E27FC236}">
                  <a16:creationId xmlns:a16="http://schemas.microsoft.com/office/drawing/2014/main" id="{C2BEC764-3CE9-E747-B982-3F765642A5D7}"/>
                </a:ext>
              </a:extLst>
            </p:cNvPr>
            <p:cNvSpPr/>
            <p:nvPr/>
          </p:nvSpPr>
          <p:spPr>
            <a:xfrm>
              <a:off x="6083573" y="2158684"/>
              <a:ext cx="163915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5" h="776">
                  <a:moveTo>
                    <a:pt x="669" y="300"/>
                  </a:moveTo>
                  <a:cubicBezTo>
                    <a:pt x="669" y="309"/>
                    <a:pt x="663" y="317"/>
                    <a:pt x="652" y="317"/>
                  </a:cubicBezTo>
                  <a:lnTo>
                    <a:pt x="371" y="317"/>
                  </a:lnTo>
                  <a:lnTo>
                    <a:pt x="371" y="211"/>
                  </a:lnTo>
                  <a:lnTo>
                    <a:pt x="533" y="211"/>
                  </a:lnTo>
                  <a:lnTo>
                    <a:pt x="652" y="211"/>
                  </a:lnTo>
                  <a:cubicBezTo>
                    <a:pt x="663" y="211"/>
                    <a:pt x="669" y="220"/>
                    <a:pt x="669" y="228"/>
                  </a:cubicBezTo>
                  <a:close/>
                  <a:moveTo>
                    <a:pt x="635" y="723"/>
                  </a:moveTo>
                  <a:cubicBezTo>
                    <a:pt x="635" y="732"/>
                    <a:pt x="627" y="740"/>
                    <a:pt x="616" y="740"/>
                  </a:cubicBezTo>
                  <a:lnTo>
                    <a:pt x="371" y="740"/>
                  </a:lnTo>
                  <a:lnTo>
                    <a:pt x="371" y="353"/>
                  </a:lnTo>
                  <a:lnTo>
                    <a:pt x="635" y="353"/>
                  </a:lnTo>
                  <a:close/>
                  <a:moveTo>
                    <a:pt x="371" y="122"/>
                  </a:moveTo>
                  <a:cubicBezTo>
                    <a:pt x="371" y="74"/>
                    <a:pt x="409" y="36"/>
                    <a:pt x="457" y="36"/>
                  </a:cubicBezTo>
                  <a:cubicBezTo>
                    <a:pt x="506" y="36"/>
                    <a:pt x="546" y="74"/>
                    <a:pt x="546" y="122"/>
                  </a:cubicBezTo>
                  <a:cubicBezTo>
                    <a:pt x="546" y="146"/>
                    <a:pt x="540" y="160"/>
                    <a:pt x="527" y="175"/>
                  </a:cubicBezTo>
                  <a:lnTo>
                    <a:pt x="371" y="175"/>
                  </a:lnTo>
                  <a:close/>
                  <a:moveTo>
                    <a:pt x="335" y="158"/>
                  </a:moveTo>
                  <a:lnTo>
                    <a:pt x="335" y="175"/>
                  </a:lnTo>
                  <a:lnTo>
                    <a:pt x="178" y="175"/>
                  </a:lnTo>
                  <a:cubicBezTo>
                    <a:pt x="165" y="160"/>
                    <a:pt x="159" y="146"/>
                    <a:pt x="159" y="122"/>
                  </a:cubicBezTo>
                  <a:cubicBezTo>
                    <a:pt x="159" y="74"/>
                    <a:pt x="197" y="36"/>
                    <a:pt x="246" y="36"/>
                  </a:cubicBezTo>
                  <a:cubicBezTo>
                    <a:pt x="294" y="36"/>
                    <a:pt x="335" y="74"/>
                    <a:pt x="335" y="122"/>
                  </a:cubicBezTo>
                  <a:close/>
                  <a:moveTo>
                    <a:pt x="335" y="317"/>
                  </a:moveTo>
                  <a:lnTo>
                    <a:pt x="53" y="317"/>
                  </a:lnTo>
                  <a:cubicBezTo>
                    <a:pt x="42" y="317"/>
                    <a:pt x="34" y="309"/>
                    <a:pt x="34" y="300"/>
                  </a:cubicBezTo>
                  <a:lnTo>
                    <a:pt x="34" y="228"/>
                  </a:lnTo>
                  <a:cubicBezTo>
                    <a:pt x="34" y="220"/>
                    <a:pt x="42" y="211"/>
                    <a:pt x="53" y="211"/>
                  </a:cubicBezTo>
                  <a:lnTo>
                    <a:pt x="169" y="211"/>
                  </a:lnTo>
                  <a:lnTo>
                    <a:pt x="335" y="211"/>
                  </a:lnTo>
                  <a:close/>
                  <a:moveTo>
                    <a:pt x="335" y="740"/>
                  </a:moveTo>
                  <a:lnTo>
                    <a:pt x="87" y="740"/>
                  </a:lnTo>
                  <a:cubicBezTo>
                    <a:pt x="78" y="740"/>
                    <a:pt x="70" y="732"/>
                    <a:pt x="70" y="723"/>
                  </a:cubicBezTo>
                  <a:lnTo>
                    <a:pt x="70" y="353"/>
                  </a:lnTo>
                  <a:lnTo>
                    <a:pt x="335" y="353"/>
                  </a:lnTo>
                  <a:close/>
                  <a:moveTo>
                    <a:pt x="652" y="175"/>
                  </a:moveTo>
                  <a:lnTo>
                    <a:pt x="569" y="175"/>
                  </a:lnTo>
                  <a:cubicBezTo>
                    <a:pt x="578" y="160"/>
                    <a:pt x="582" y="143"/>
                    <a:pt x="582" y="122"/>
                  </a:cubicBezTo>
                  <a:cubicBezTo>
                    <a:pt x="582" y="55"/>
                    <a:pt x="527" y="0"/>
                    <a:pt x="457" y="0"/>
                  </a:cubicBezTo>
                  <a:cubicBezTo>
                    <a:pt x="413" y="0"/>
                    <a:pt x="373" y="25"/>
                    <a:pt x="351" y="61"/>
                  </a:cubicBezTo>
                  <a:cubicBezTo>
                    <a:pt x="330" y="25"/>
                    <a:pt x="292" y="0"/>
                    <a:pt x="246" y="0"/>
                  </a:cubicBezTo>
                  <a:cubicBezTo>
                    <a:pt x="178" y="0"/>
                    <a:pt x="123" y="55"/>
                    <a:pt x="123" y="122"/>
                  </a:cubicBezTo>
                  <a:cubicBezTo>
                    <a:pt x="123" y="143"/>
                    <a:pt x="127" y="160"/>
                    <a:pt x="136" y="175"/>
                  </a:cubicBezTo>
                  <a:lnTo>
                    <a:pt x="53" y="175"/>
                  </a:lnTo>
                  <a:cubicBezTo>
                    <a:pt x="23" y="175"/>
                    <a:pt x="0" y="201"/>
                    <a:pt x="0" y="228"/>
                  </a:cubicBezTo>
                  <a:lnTo>
                    <a:pt x="0" y="300"/>
                  </a:lnTo>
                  <a:cubicBezTo>
                    <a:pt x="0" y="323"/>
                    <a:pt x="15" y="342"/>
                    <a:pt x="34" y="349"/>
                  </a:cubicBezTo>
                  <a:lnTo>
                    <a:pt x="34" y="723"/>
                  </a:lnTo>
                  <a:cubicBezTo>
                    <a:pt x="34" y="751"/>
                    <a:pt x="59" y="776"/>
                    <a:pt x="87" y="776"/>
                  </a:cubicBezTo>
                  <a:lnTo>
                    <a:pt x="616" y="776"/>
                  </a:lnTo>
                  <a:cubicBezTo>
                    <a:pt x="646" y="776"/>
                    <a:pt x="669" y="751"/>
                    <a:pt x="669" y="723"/>
                  </a:cubicBezTo>
                  <a:lnTo>
                    <a:pt x="669" y="349"/>
                  </a:lnTo>
                  <a:cubicBezTo>
                    <a:pt x="690" y="342"/>
                    <a:pt x="705" y="323"/>
                    <a:pt x="705" y="300"/>
                  </a:cubicBezTo>
                  <a:lnTo>
                    <a:pt x="705" y="228"/>
                  </a:lnTo>
                  <a:cubicBezTo>
                    <a:pt x="705" y="201"/>
                    <a:pt x="682" y="175"/>
                    <a:pt x="652" y="17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0" name="Gruppieren 839">
            <a:extLst>
              <a:ext uri="{FF2B5EF4-FFF2-40B4-BE49-F238E27FC236}">
                <a16:creationId xmlns:a16="http://schemas.microsoft.com/office/drawing/2014/main" id="{85ACE0B4-F7BD-174A-A0F8-9003CA7D745E}"/>
              </a:ext>
            </a:extLst>
          </p:cNvPr>
          <p:cNvGrpSpPr>
            <a:grpSpLocks noChangeAspect="1"/>
          </p:cNvGrpSpPr>
          <p:nvPr/>
        </p:nvGrpSpPr>
        <p:grpSpPr>
          <a:xfrm>
            <a:off x="4228646" y="2084643"/>
            <a:ext cx="328528" cy="328528"/>
            <a:chOff x="4227422" y="2084643"/>
            <a:chExt cx="328528" cy="328528"/>
          </a:xfrm>
          <a:solidFill>
            <a:srgbClr val="007AB3"/>
          </a:solidFill>
        </p:grpSpPr>
        <p:sp>
          <p:nvSpPr>
            <p:cNvPr id="84" name="Freihandform 83">
              <a:extLst>
                <a:ext uri="{FF2B5EF4-FFF2-40B4-BE49-F238E27FC236}">
                  <a16:creationId xmlns:a16="http://schemas.microsoft.com/office/drawing/2014/main" id="{D153670C-6E90-0D4E-B5E6-423D8A3444D7}"/>
                </a:ext>
              </a:extLst>
            </p:cNvPr>
            <p:cNvSpPr/>
            <p:nvPr/>
          </p:nvSpPr>
          <p:spPr>
            <a:xfrm>
              <a:off x="4227422" y="208464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ihandform 168">
              <a:extLst>
                <a:ext uri="{FF2B5EF4-FFF2-40B4-BE49-F238E27FC236}">
                  <a16:creationId xmlns:a16="http://schemas.microsoft.com/office/drawing/2014/main" id="{FB878DA2-9B95-1F4F-A5C0-60B72C858C2D}"/>
                </a:ext>
              </a:extLst>
            </p:cNvPr>
            <p:cNvSpPr/>
            <p:nvPr/>
          </p:nvSpPr>
          <p:spPr>
            <a:xfrm>
              <a:off x="4307283" y="2164971"/>
              <a:ext cx="168339" cy="1678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4" h="722">
                  <a:moveTo>
                    <a:pt x="552" y="337"/>
                  </a:moveTo>
                  <a:lnTo>
                    <a:pt x="387" y="172"/>
                  </a:lnTo>
                  <a:lnTo>
                    <a:pt x="489" y="68"/>
                  </a:lnTo>
                  <a:cubicBezTo>
                    <a:pt x="533" y="25"/>
                    <a:pt x="611" y="23"/>
                    <a:pt x="654" y="68"/>
                  </a:cubicBezTo>
                  <a:cubicBezTo>
                    <a:pt x="677" y="91"/>
                    <a:pt x="688" y="121"/>
                    <a:pt x="688" y="150"/>
                  </a:cubicBezTo>
                  <a:cubicBezTo>
                    <a:pt x="688" y="182"/>
                    <a:pt x="677" y="212"/>
                    <a:pt x="654" y="233"/>
                  </a:cubicBezTo>
                  <a:close/>
                  <a:moveTo>
                    <a:pt x="654" y="487"/>
                  </a:moveTo>
                  <a:cubicBezTo>
                    <a:pt x="700" y="533"/>
                    <a:pt x="700" y="608"/>
                    <a:pt x="654" y="652"/>
                  </a:cubicBezTo>
                  <a:cubicBezTo>
                    <a:pt x="611" y="696"/>
                    <a:pt x="533" y="696"/>
                    <a:pt x="489" y="652"/>
                  </a:cubicBezTo>
                  <a:lnTo>
                    <a:pt x="387" y="550"/>
                  </a:lnTo>
                  <a:lnTo>
                    <a:pt x="552" y="385"/>
                  </a:lnTo>
                  <a:close/>
                  <a:moveTo>
                    <a:pt x="199" y="360"/>
                  </a:moveTo>
                  <a:lnTo>
                    <a:pt x="362" y="197"/>
                  </a:lnTo>
                  <a:lnTo>
                    <a:pt x="527" y="360"/>
                  </a:lnTo>
                  <a:lnTo>
                    <a:pt x="362" y="525"/>
                  </a:lnTo>
                  <a:close/>
                  <a:moveTo>
                    <a:pt x="235" y="652"/>
                  </a:moveTo>
                  <a:cubicBezTo>
                    <a:pt x="190" y="696"/>
                    <a:pt x="114" y="696"/>
                    <a:pt x="70" y="652"/>
                  </a:cubicBezTo>
                  <a:cubicBezTo>
                    <a:pt x="25" y="608"/>
                    <a:pt x="25" y="533"/>
                    <a:pt x="70" y="487"/>
                  </a:cubicBezTo>
                  <a:lnTo>
                    <a:pt x="173" y="385"/>
                  </a:lnTo>
                  <a:lnTo>
                    <a:pt x="338" y="550"/>
                  </a:lnTo>
                  <a:close/>
                  <a:moveTo>
                    <a:pt x="70" y="233"/>
                  </a:moveTo>
                  <a:cubicBezTo>
                    <a:pt x="48" y="212"/>
                    <a:pt x="36" y="182"/>
                    <a:pt x="36" y="150"/>
                  </a:cubicBezTo>
                  <a:cubicBezTo>
                    <a:pt x="36" y="121"/>
                    <a:pt x="48" y="91"/>
                    <a:pt x="70" y="68"/>
                  </a:cubicBezTo>
                  <a:cubicBezTo>
                    <a:pt x="93" y="47"/>
                    <a:pt x="122" y="34"/>
                    <a:pt x="152" y="34"/>
                  </a:cubicBezTo>
                  <a:cubicBezTo>
                    <a:pt x="184" y="34"/>
                    <a:pt x="214" y="47"/>
                    <a:pt x="235" y="68"/>
                  </a:cubicBezTo>
                  <a:lnTo>
                    <a:pt x="338" y="172"/>
                  </a:lnTo>
                  <a:lnTo>
                    <a:pt x="173" y="337"/>
                  </a:lnTo>
                  <a:close/>
                  <a:moveTo>
                    <a:pt x="724" y="150"/>
                  </a:moveTo>
                  <a:cubicBezTo>
                    <a:pt x="724" y="110"/>
                    <a:pt x="709" y="72"/>
                    <a:pt x="679" y="44"/>
                  </a:cubicBezTo>
                  <a:cubicBezTo>
                    <a:pt x="652" y="15"/>
                    <a:pt x="614" y="0"/>
                    <a:pt x="571" y="0"/>
                  </a:cubicBezTo>
                  <a:cubicBezTo>
                    <a:pt x="531" y="0"/>
                    <a:pt x="493" y="15"/>
                    <a:pt x="465" y="44"/>
                  </a:cubicBezTo>
                  <a:lnTo>
                    <a:pt x="362" y="146"/>
                  </a:lnTo>
                  <a:lnTo>
                    <a:pt x="260" y="44"/>
                  </a:lnTo>
                  <a:cubicBezTo>
                    <a:pt x="230" y="15"/>
                    <a:pt x="192" y="0"/>
                    <a:pt x="152" y="0"/>
                  </a:cubicBezTo>
                  <a:cubicBezTo>
                    <a:pt x="112" y="0"/>
                    <a:pt x="74" y="15"/>
                    <a:pt x="46" y="44"/>
                  </a:cubicBezTo>
                  <a:cubicBezTo>
                    <a:pt x="17" y="72"/>
                    <a:pt x="0" y="110"/>
                    <a:pt x="0" y="150"/>
                  </a:cubicBezTo>
                  <a:cubicBezTo>
                    <a:pt x="0" y="191"/>
                    <a:pt x="17" y="229"/>
                    <a:pt x="44" y="258"/>
                  </a:cubicBezTo>
                  <a:lnTo>
                    <a:pt x="148" y="360"/>
                  </a:lnTo>
                  <a:lnTo>
                    <a:pt x="44" y="464"/>
                  </a:lnTo>
                  <a:cubicBezTo>
                    <a:pt x="-13" y="523"/>
                    <a:pt x="-13" y="618"/>
                    <a:pt x="46" y="677"/>
                  </a:cubicBezTo>
                  <a:cubicBezTo>
                    <a:pt x="74" y="707"/>
                    <a:pt x="112" y="722"/>
                    <a:pt x="152" y="722"/>
                  </a:cubicBezTo>
                  <a:cubicBezTo>
                    <a:pt x="192" y="722"/>
                    <a:pt x="230" y="707"/>
                    <a:pt x="260" y="677"/>
                  </a:cubicBezTo>
                  <a:lnTo>
                    <a:pt x="362" y="576"/>
                  </a:lnTo>
                  <a:lnTo>
                    <a:pt x="465" y="677"/>
                  </a:lnTo>
                  <a:cubicBezTo>
                    <a:pt x="493" y="707"/>
                    <a:pt x="531" y="722"/>
                    <a:pt x="571" y="722"/>
                  </a:cubicBezTo>
                  <a:cubicBezTo>
                    <a:pt x="614" y="722"/>
                    <a:pt x="652" y="707"/>
                    <a:pt x="679" y="677"/>
                  </a:cubicBezTo>
                  <a:cubicBezTo>
                    <a:pt x="738" y="618"/>
                    <a:pt x="738" y="523"/>
                    <a:pt x="679" y="464"/>
                  </a:cubicBezTo>
                  <a:lnTo>
                    <a:pt x="578" y="360"/>
                  </a:lnTo>
                  <a:lnTo>
                    <a:pt x="679" y="258"/>
                  </a:lnTo>
                  <a:cubicBezTo>
                    <a:pt x="709" y="229"/>
                    <a:pt x="724" y="191"/>
                    <a:pt x="724" y="1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ihandform 169">
              <a:extLst>
                <a:ext uri="{FF2B5EF4-FFF2-40B4-BE49-F238E27FC236}">
                  <a16:creationId xmlns:a16="http://schemas.microsoft.com/office/drawing/2014/main" id="{81E39ACD-43FE-7B47-AE99-E60D1EA917CB}"/>
                </a:ext>
              </a:extLst>
            </p:cNvPr>
            <p:cNvSpPr/>
            <p:nvPr/>
          </p:nvSpPr>
          <p:spPr>
            <a:xfrm>
              <a:off x="4372710" y="2244599"/>
              <a:ext cx="9081" cy="9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7" y="4"/>
                  </a:moveTo>
                  <a:cubicBezTo>
                    <a:pt x="-2" y="13"/>
                    <a:pt x="-2" y="25"/>
                    <a:pt x="7" y="34"/>
                  </a:cubicBezTo>
                  <a:cubicBezTo>
                    <a:pt x="13" y="42"/>
                    <a:pt x="26" y="42"/>
                    <a:pt x="34" y="34"/>
                  </a:cubicBezTo>
                  <a:cubicBezTo>
                    <a:pt x="43" y="25"/>
                    <a:pt x="43" y="13"/>
                    <a:pt x="34" y="4"/>
                  </a:cubicBezTo>
                  <a:cubicBezTo>
                    <a:pt x="26" y="-1"/>
                    <a:pt x="13" y="-1"/>
                    <a:pt x="7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ihandform 170">
              <a:extLst>
                <a:ext uri="{FF2B5EF4-FFF2-40B4-BE49-F238E27FC236}">
                  <a16:creationId xmlns:a16="http://schemas.microsoft.com/office/drawing/2014/main" id="{2F1344D5-891C-D04B-BFA9-112E426C9C1B}"/>
                </a:ext>
              </a:extLst>
            </p:cNvPr>
            <p:cNvSpPr/>
            <p:nvPr/>
          </p:nvSpPr>
          <p:spPr>
            <a:xfrm>
              <a:off x="4387379" y="2258337"/>
              <a:ext cx="9081" cy="93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1">
                  <a:moveTo>
                    <a:pt x="4" y="4"/>
                  </a:moveTo>
                  <a:cubicBezTo>
                    <a:pt x="-1" y="13"/>
                    <a:pt x="-1" y="26"/>
                    <a:pt x="4" y="34"/>
                  </a:cubicBezTo>
                  <a:cubicBezTo>
                    <a:pt x="12" y="43"/>
                    <a:pt x="25" y="43"/>
                    <a:pt x="34" y="34"/>
                  </a:cubicBezTo>
                  <a:cubicBezTo>
                    <a:pt x="42" y="26"/>
                    <a:pt x="42" y="13"/>
                    <a:pt x="34" y="4"/>
                  </a:cubicBezTo>
                  <a:cubicBezTo>
                    <a:pt x="25" y="-1"/>
                    <a:pt x="12" y="-1"/>
                    <a:pt x="4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ihandform 171">
              <a:extLst>
                <a:ext uri="{FF2B5EF4-FFF2-40B4-BE49-F238E27FC236}">
                  <a16:creationId xmlns:a16="http://schemas.microsoft.com/office/drawing/2014/main" id="{CE0C5E73-DF0A-D947-B799-160B56D219C6}"/>
                </a:ext>
              </a:extLst>
            </p:cNvPr>
            <p:cNvSpPr/>
            <p:nvPr/>
          </p:nvSpPr>
          <p:spPr>
            <a:xfrm>
              <a:off x="4387146" y="2229931"/>
              <a:ext cx="9081" cy="9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36" y="34"/>
                  </a:moveTo>
                  <a:cubicBezTo>
                    <a:pt x="42" y="28"/>
                    <a:pt x="42" y="15"/>
                    <a:pt x="36" y="7"/>
                  </a:cubicBezTo>
                  <a:cubicBezTo>
                    <a:pt x="27" y="-2"/>
                    <a:pt x="14" y="-2"/>
                    <a:pt x="6" y="7"/>
                  </a:cubicBezTo>
                  <a:cubicBezTo>
                    <a:pt x="-2" y="15"/>
                    <a:pt x="-2" y="28"/>
                    <a:pt x="6" y="34"/>
                  </a:cubicBezTo>
                  <a:cubicBezTo>
                    <a:pt x="14" y="43"/>
                    <a:pt x="27" y="43"/>
                    <a:pt x="36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ihandform 172">
              <a:extLst>
                <a:ext uri="{FF2B5EF4-FFF2-40B4-BE49-F238E27FC236}">
                  <a16:creationId xmlns:a16="http://schemas.microsoft.com/office/drawing/2014/main" id="{F3A48C82-36BD-DB49-9BCB-9C1DF89D0B28}"/>
                </a:ext>
              </a:extLst>
            </p:cNvPr>
            <p:cNvSpPr/>
            <p:nvPr/>
          </p:nvSpPr>
          <p:spPr>
            <a:xfrm>
              <a:off x="4400883" y="2244833"/>
              <a:ext cx="9081" cy="9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36" y="6"/>
                  </a:moveTo>
                  <a:cubicBezTo>
                    <a:pt x="27" y="-2"/>
                    <a:pt x="15" y="-2"/>
                    <a:pt x="6" y="6"/>
                  </a:cubicBezTo>
                  <a:cubicBezTo>
                    <a:pt x="-2" y="13"/>
                    <a:pt x="-2" y="25"/>
                    <a:pt x="6" y="34"/>
                  </a:cubicBezTo>
                  <a:cubicBezTo>
                    <a:pt x="15" y="42"/>
                    <a:pt x="27" y="42"/>
                    <a:pt x="36" y="34"/>
                  </a:cubicBezTo>
                  <a:cubicBezTo>
                    <a:pt x="42" y="25"/>
                    <a:pt x="42" y="13"/>
                    <a:pt x="36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5" name="Gruppieren 844">
            <a:extLst>
              <a:ext uri="{FF2B5EF4-FFF2-40B4-BE49-F238E27FC236}">
                <a16:creationId xmlns:a16="http://schemas.microsoft.com/office/drawing/2014/main" id="{1610D60D-FE5E-9E4E-9733-80F5F4E3395B}"/>
              </a:ext>
            </a:extLst>
          </p:cNvPr>
          <p:cNvGrpSpPr>
            <a:grpSpLocks noChangeAspect="1"/>
          </p:cNvGrpSpPr>
          <p:nvPr/>
        </p:nvGrpSpPr>
        <p:grpSpPr>
          <a:xfrm>
            <a:off x="6446156" y="2084643"/>
            <a:ext cx="328296" cy="328528"/>
            <a:chOff x="6444932" y="2084643"/>
            <a:chExt cx="328296" cy="328528"/>
          </a:xfrm>
          <a:solidFill>
            <a:srgbClr val="007AB3"/>
          </a:solidFill>
        </p:grpSpPr>
        <p:sp>
          <p:nvSpPr>
            <p:cNvPr id="79" name="Freihandform 78">
              <a:extLst>
                <a:ext uri="{FF2B5EF4-FFF2-40B4-BE49-F238E27FC236}">
                  <a16:creationId xmlns:a16="http://schemas.microsoft.com/office/drawing/2014/main" id="{403499F7-A767-224A-BD7F-B6482CB611FA}"/>
                </a:ext>
              </a:extLst>
            </p:cNvPr>
            <p:cNvSpPr/>
            <p:nvPr/>
          </p:nvSpPr>
          <p:spPr>
            <a:xfrm>
              <a:off x="6444932" y="2084643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ihandform 173">
              <a:extLst>
                <a:ext uri="{FF2B5EF4-FFF2-40B4-BE49-F238E27FC236}">
                  <a16:creationId xmlns:a16="http://schemas.microsoft.com/office/drawing/2014/main" id="{22EDFC6C-7CE8-0E45-B303-635F60E7C7AA}"/>
                </a:ext>
              </a:extLst>
            </p:cNvPr>
            <p:cNvSpPr/>
            <p:nvPr/>
          </p:nvSpPr>
          <p:spPr>
            <a:xfrm>
              <a:off x="6533175" y="2162409"/>
              <a:ext cx="151808" cy="1783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767">
                  <a:moveTo>
                    <a:pt x="548" y="367"/>
                  </a:moveTo>
                  <a:cubicBezTo>
                    <a:pt x="552" y="398"/>
                    <a:pt x="554" y="434"/>
                    <a:pt x="554" y="468"/>
                  </a:cubicBezTo>
                  <a:cubicBezTo>
                    <a:pt x="554" y="610"/>
                    <a:pt x="518" y="724"/>
                    <a:pt x="499" y="731"/>
                  </a:cubicBezTo>
                  <a:cubicBezTo>
                    <a:pt x="480" y="731"/>
                    <a:pt x="474" y="665"/>
                    <a:pt x="467" y="621"/>
                  </a:cubicBezTo>
                  <a:lnTo>
                    <a:pt x="465" y="595"/>
                  </a:lnTo>
                  <a:cubicBezTo>
                    <a:pt x="452" y="511"/>
                    <a:pt x="438" y="394"/>
                    <a:pt x="325" y="394"/>
                  </a:cubicBezTo>
                  <a:cubicBezTo>
                    <a:pt x="211" y="394"/>
                    <a:pt x="196" y="511"/>
                    <a:pt x="186" y="599"/>
                  </a:cubicBezTo>
                  <a:lnTo>
                    <a:pt x="184" y="623"/>
                  </a:lnTo>
                  <a:cubicBezTo>
                    <a:pt x="179" y="663"/>
                    <a:pt x="171" y="729"/>
                    <a:pt x="154" y="731"/>
                  </a:cubicBezTo>
                  <a:cubicBezTo>
                    <a:pt x="135" y="722"/>
                    <a:pt x="99" y="608"/>
                    <a:pt x="99" y="468"/>
                  </a:cubicBezTo>
                  <a:cubicBezTo>
                    <a:pt x="99" y="434"/>
                    <a:pt x="101" y="398"/>
                    <a:pt x="105" y="365"/>
                  </a:cubicBezTo>
                  <a:cubicBezTo>
                    <a:pt x="107" y="356"/>
                    <a:pt x="105" y="348"/>
                    <a:pt x="101" y="337"/>
                  </a:cubicBezTo>
                  <a:cubicBezTo>
                    <a:pt x="46" y="238"/>
                    <a:pt x="21" y="136"/>
                    <a:pt x="44" y="91"/>
                  </a:cubicBezTo>
                  <a:cubicBezTo>
                    <a:pt x="61" y="53"/>
                    <a:pt x="90" y="36"/>
                    <a:pt x="141" y="36"/>
                  </a:cubicBezTo>
                  <a:cubicBezTo>
                    <a:pt x="154" y="36"/>
                    <a:pt x="192" y="45"/>
                    <a:pt x="228" y="53"/>
                  </a:cubicBezTo>
                  <a:cubicBezTo>
                    <a:pt x="270" y="62"/>
                    <a:pt x="308" y="70"/>
                    <a:pt x="325" y="70"/>
                  </a:cubicBezTo>
                  <a:cubicBezTo>
                    <a:pt x="342" y="70"/>
                    <a:pt x="383" y="62"/>
                    <a:pt x="425" y="53"/>
                  </a:cubicBezTo>
                  <a:cubicBezTo>
                    <a:pt x="459" y="45"/>
                    <a:pt x="499" y="36"/>
                    <a:pt x="512" y="36"/>
                  </a:cubicBezTo>
                  <a:cubicBezTo>
                    <a:pt x="562" y="36"/>
                    <a:pt x="590" y="53"/>
                    <a:pt x="609" y="91"/>
                  </a:cubicBezTo>
                  <a:cubicBezTo>
                    <a:pt x="630" y="136"/>
                    <a:pt x="607" y="238"/>
                    <a:pt x="552" y="337"/>
                  </a:cubicBezTo>
                  <a:cubicBezTo>
                    <a:pt x="546" y="348"/>
                    <a:pt x="546" y="358"/>
                    <a:pt x="548" y="367"/>
                  </a:cubicBezTo>
                  <a:close/>
                  <a:moveTo>
                    <a:pt x="641" y="77"/>
                  </a:moveTo>
                  <a:cubicBezTo>
                    <a:pt x="618" y="26"/>
                    <a:pt x="575" y="0"/>
                    <a:pt x="512" y="0"/>
                  </a:cubicBezTo>
                  <a:cubicBezTo>
                    <a:pt x="497" y="0"/>
                    <a:pt x="465" y="7"/>
                    <a:pt x="416" y="17"/>
                  </a:cubicBezTo>
                  <a:cubicBezTo>
                    <a:pt x="380" y="26"/>
                    <a:pt x="340" y="34"/>
                    <a:pt x="325" y="34"/>
                  </a:cubicBezTo>
                  <a:cubicBezTo>
                    <a:pt x="313" y="34"/>
                    <a:pt x="273" y="26"/>
                    <a:pt x="237" y="17"/>
                  </a:cubicBezTo>
                  <a:cubicBezTo>
                    <a:pt x="186" y="7"/>
                    <a:pt x="156" y="0"/>
                    <a:pt x="141" y="0"/>
                  </a:cubicBezTo>
                  <a:cubicBezTo>
                    <a:pt x="78" y="0"/>
                    <a:pt x="35" y="26"/>
                    <a:pt x="12" y="77"/>
                  </a:cubicBezTo>
                  <a:cubicBezTo>
                    <a:pt x="-22" y="144"/>
                    <a:pt x="23" y="269"/>
                    <a:pt x="69" y="354"/>
                  </a:cubicBezTo>
                  <a:cubicBezTo>
                    <a:pt x="71" y="356"/>
                    <a:pt x="71" y="358"/>
                    <a:pt x="71" y="360"/>
                  </a:cubicBezTo>
                  <a:cubicBezTo>
                    <a:pt x="67" y="396"/>
                    <a:pt x="63" y="432"/>
                    <a:pt x="65" y="468"/>
                  </a:cubicBezTo>
                  <a:cubicBezTo>
                    <a:pt x="65" y="572"/>
                    <a:pt x="90" y="767"/>
                    <a:pt x="152" y="767"/>
                  </a:cubicBezTo>
                  <a:cubicBezTo>
                    <a:pt x="201" y="767"/>
                    <a:pt x="209" y="699"/>
                    <a:pt x="217" y="627"/>
                  </a:cubicBezTo>
                  <a:lnTo>
                    <a:pt x="222" y="602"/>
                  </a:lnTo>
                  <a:cubicBezTo>
                    <a:pt x="234" y="500"/>
                    <a:pt x="249" y="430"/>
                    <a:pt x="325" y="430"/>
                  </a:cubicBezTo>
                  <a:cubicBezTo>
                    <a:pt x="402" y="430"/>
                    <a:pt x="416" y="500"/>
                    <a:pt x="429" y="602"/>
                  </a:cubicBezTo>
                  <a:lnTo>
                    <a:pt x="433" y="625"/>
                  </a:lnTo>
                  <a:cubicBezTo>
                    <a:pt x="442" y="697"/>
                    <a:pt x="450" y="767"/>
                    <a:pt x="499" y="767"/>
                  </a:cubicBezTo>
                  <a:cubicBezTo>
                    <a:pt x="562" y="767"/>
                    <a:pt x="588" y="572"/>
                    <a:pt x="588" y="468"/>
                  </a:cubicBezTo>
                  <a:cubicBezTo>
                    <a:pt x="588" y="432"/>
                    <a:pt x="586" y="396"/>
                    <a:pt x="582" y="360"/>
                  </a:cubicBezTo>
                  <a:cubicBezTo>
                    <a:pt x="582" y="358"/>
                    <a:pt x="582" y="356"/>
                    <a:pt x="582" y="354"/>
                  </a:cubicBezTo>
                  <a:cubicBezTo>
                    <a:pt x="630" y="269"/>
                    <a:pt x="675" y="144"/>
                    <a:pt x="641" y="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6" name="Gruppieren 845">
            <a:extLst>
              <a:ext uri="{FF2B5EF4-FFF2-40B4-BE49-F238E27FC236}">
                <a16:creationId xmlns:a16="http://schemas.microsoft.com/office/drawing/2014/main" id="{9A36D2F5-30FA-7B4A-BB92-74DA0A1402E0}"/>
              </a:ext>
            </a:extLst>
          </p:cNvPr>
          <p:cNvGrpSpPr>
            <a:grpSpLocks noChangeAspect="1"/>
          </p:cNvGrpSpPr>
          <p:nvPr/>
        </p:nvGrpSpPr>
        <p:grpSpPr>
          <a:xfrm>
            <a:off x="6889704" y="2084643"/>
            <a:ext cx="328296" cy="328528"/>
            <a:chOff x="6888480" y="2084643"/>
            <a:chExt cx="328296" cy="328528"/>
          </a:xfrm>
          <a:solidFill>
            <a:srgbClr val="007AB3"/>
          </a:solidFill>
        </p:grpSpPr>
        <p:sp>
          <p:nvSpPr>
            <p:cNvPr id="78" name="Freihandform 77">
              <a:extLst>
                <a:ext uri="{FF2B5EF4-FFF2-40B4-BE49-F238E27FC236}">
                  <a16:creationId xmlns:a16="http://schemas.microsoft.com/office/drawing/2014/main" id="{3B198C94-33A6-E947-A1E2-E0953530A552}"/>
                </a:ext>
              </a:extLst>
            </p:cNvPr>
            <p:cNvSpPr/>
            <p:nvPr/>
          </p:nvSpPr>
          <p:spPr>
            <a:xfrm>
              <a:off x="6888480" y="2084643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ihandform 174">
              <a:extLst>
                <a:ext uri="{FF2B5EF4-FFF2-40B4-BE49-F238E27FC236}">
                  <a16:creationId xmlns:a16="http://schemas.microsoft.com/office/drawing/2014/main" id="{DF9F4134-4112-FB41-9817-F691D9696CAB}"/>
                </a:ext>
              </a:extLst>
            </p:cNvPr>
            <p:cNvSpPr/>
            <p:nvPr/>
          </p:nvSpPr>
          <p:spPr>
            <a:xfrm>
              <a:off x="7020031" y="2314916"/>
              <a:ext cx="65193" cy="158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69">
                  <a:moveTo>
                    <a:pt x="207" y="0"/>
                  </a:moveTo>
                  <a:lnTo>
                    <a:pt x="76" y="0"/>
                  </a:lnTo>
                  <a:cubicBezTo>
                    <a:pt x="46" y="0"/>
                    <a:pt x="0" y="0"/>
                    <a:pt x="0" y="52"/>
                  </a:cubicBezTo>
                  <a:cubicBezTo>
                    <a:pt x="0" y="61"/>
                    <a:pt x="6" y="69"/>
                    <a:pt x="17" y="69"/>
                  </a:cubicBezTo>
                  <a:cubicBezTo>
                    <a:pt x="27" y="69"/>
                    <a:pt x="34" y="61"/>
                    <a:pt x="34" y="52"/>
                  </a:cubicBezTo>
                  <a:cubicBezTo>
                    <a:pt x="34" y="40"/>
                    <a:pt x="34" y="36"/>
                    <a:pt x="76" y="33"/>
                  </a:cubicBezTo>
                  <a:lnTo>
                    <a:pt x="141" y="33"/>
                  </a:lnTo>
                  <a:lnTo>
                    <a:pt x="207" y="33"/>
                  </a:lnTo>
                  <a:cubicBezTo>
                    <a:pt x="245" y="33"/>
                    <a:pt x="245" y="38"/>
                    <a:pt x="245" y="52"/>
                  </a:cubicBezTo>
                  <a:cubicBezTo>
                    <a:pt x="245" y="61"/>
                    <a:pt x="254" y="69"/>
                    <a:pt x="264" y="69"/>
                  </a:cubicBezTo>
                  <a:cubicBezTo>
                    <a:pt x="273" y="69"/>
                    <a:pt x="281" y="61"/>
                    <a:pt x="281" y="52"/>
                  </a:cubicBezTo>
                  <a:cubicBezTo>
                    <a:pt x="281" y="0"/>
                    <a:pt x="237" y="0"/>
                    <a:pt x="20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ihandform 175">
              <a:extLst>
                <a:ext uri="{FF2B5EF4-FFF2-40B4-BE49-F238E27FC236}">
                  <a16:creationId xmlns:a16="http://schemas.microsoft.com/office/drawing/2014/main" id="{D34B5BEE-4668-1F4E-B45A-8DCBCA6B470E}"/>
                </a:ext>
              </a:extLst>
            </p:cNvPr>
            <p:cNvSpPr/>
            <p:nvPr/>
          </p:nvSpPr>
          <p:spPr>
            <a:xfrm>
              <a:off x="6974629" y="2167066"/>
              <a:ext cx="57510" cy="568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245">
                  <a:moveTo>
                    <a:pt x="123" y="33"/>
                  </a:moveTo>
                  <a:cubicBezTo>
                    <a:pt x="171" y="33"/>
                    <a:pt x="212" y="74"/>
                    <a:pt x="212" y="122"/>
                  </a:cubicBezTo>
                  <a:cubicBezTo>
                    <a:pt x="212" y="171"/>
                    <a:pt x="171" y="211"/>
                    <a:pt x="123" y="211"/>
                  </a:cubicBezTo>
                  <a:cubicBezTo>
                    <a:pt x="74" y="211"/>
                    <a:pt x="36" y="171"/>
                    <a:pt x="36" y="122"/>
                  </a:cubicBezTo>
                  <a:cubicBezTo>
                    <a:pt x="36" y="74"/>
                    <a:pt x="74" y="33"/>
                    <a:pt x="123" y="33"/>
                  </a:cubicBezTo>
                  <a:close/>
                  <a:moveTo>
                    <a:pt x="123" y="245"/>
                  </a:moveTo>
                  <a:cubicBezTo>
                    <a:pt x="190" y="245"/>
                    <a:pt x="248" y="190"/>
                    <a:pt x="248" y="122"/>
                  </a:cubicBezTo>
                  <a:cubicBezTo>
                    <a:pt x="248" y="55"/>
                    <a:pt x="190" y="0"/>
                    <a:pt x="123" y="0"/>
                  </a:cubicBez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ihandform 176">
              <a:extLst>
                <a:ext uri="{FF2B5EF4-FFF2-40B4-BE49-F238E27FC236}">
                  <a16:creationId xmlns:a16="http://schemas.microsoft.com/office/drawing/2014/main" id="{D44D7DF0-F689-AB4E-AE74-5B238B283CC0}"/>
                </a:ext>
              </a:extLst>
            </p:cNvPr>
            <p:cNvSpPr/>
            <p:nvPr/>
          </p:nvSpPr>
          <p:spPr>
            <a:xfrm>
              <a:off x="7073117" y="2167066"/>
              <a:ext cx="57510" cy="568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245">
                  <a:moveTo>
                    <a:pt x="123" y="33"/>
                  </a:moveTo>
                  <a:cubicBezTo>
                    <a:pt x="172" y="33"/>
                    <a:pt x="212" y="74"/>
                    <a:pt x="212" y="122"/>
                  </a:cubicBezTo>
                  <a:cubicBezTo>
                    <a:pt x="212" y="171"/>
                    <a:pt x="172" y="211"/>
                    <a:pt x="123" y="211"/>
                  </a:cubicBezTo>
                  <a:cubicBezTo>
                    <a:pt x="74" y="211"/>
                    <a:pt x="36" y="171"/>
                    <a:pt x="36" y="122"/>
                  </a:cubicBezTo>
                  <a:cubicBezTo>
                    <a:pt x="36" y="74"/>
                    <a:pt x="74" y="33"/>
                    <a:pt x="123" y="33"/>
                  </a:cubicBezTo>
                  <a:close/>
                  <a:moveTo>
                    <a:pt x="123" y="245"/>
                  </a:moveTo>
                  <a:cubicBezTo>
                    <a:pt x="191" y="245"/>
                    <a:pt x="248" y="190"/>
                    <a:pt x="248" y="122"/>
                  </a:cubicBezTo>
                  <a:cubicBezTo>
                    <a:pt x="248" y="55"/>
                    <a:pt x="191" y="0"/>
                    <a:pt x="123" y="0"/>
                  </a:cubicBez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ihandform 177">
              <a:extLst>
                <a:ext uri="{FF2B5EF4-FFF2-40B4-BE49-F238E27FC236}">
                  <a16:creationId xmlns:a16="http://schemas.microsoft.com/office/drawing/2014/main" id="{86719E0C-2857-814A-8CD9-FBE4F8E6542C}"/>
                </a:ext>
              </a:extLst>
            </p:cNvPr>
            <p:cNvSpPr/>
            <p:nvPr/>
          </p:nvSpPr>
          <p:spPr>
            <a:xfrm>
              <a:off x="7032372" y="2265555"/>
              <a:ext cx="40513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176">
                  <a:moveTo>
                    <a:pt x="86" y="34"/>
                  </a:moveTo>
                  <a:cubicBezTo>
                    <a:pt x="116" y="34"/>
                    <a:pt x="139" y="59"/>
                    <a:pt x="139" y="87"/>
                  </a:cubicBezTo>
                  <a:cubicBezTo>
                    <a:pt x="139" y="116"/>
                    <a:pt x="116" y="140"/>
                    <a:pt x="86" y="140"/>
                  </a:cubicBezTo>
                  <a:cubicBezTo>
                    <a:pt x="59" y="140"/>
                    <a:pt x="33" y="116"/>
                    <a:pt x="33" y="87"/>
                  </a:cubicBezTo>
                  <a:cubicBezTo>
                    <a:pt x="33" y="59"/>
                    <a:pt x="59" y="34"/>
                    <a:pt x="86" y="34"/>
                  </a:cubicBezTo>
                  <a:close/>
                  <a:moveTo>
                    <a:pt x="86" y="176"/>
                  </a:moveTo>
                  <a:cubicBezTo>
                    <a:pt x="135" y="176"/>
                    <a:pt x="175" y="135"/>
                    <a:pt x="175" y="87"/>
                  </a:cubicBezTo>
                  <a:cubicBezTo>
                    <a:pt x="175" y="38"/>
                    <a:pt x="135" y="0"/>
                    <a:pt x="86" y="0"/>
                  </a:cubicBezTo>
                  <a:cubicBezTo>
                    <a:pt x="38" y="0"/>
                    <a:pt x="0" y="38"/>
                    <a:pt x="0" y="87"/>
                  </a:cubicBezTo>
                  <a:cubicBezTo>
                    <a:pt x="0" y="135"/>
                    <a:pt x="38" y="176"/>
                    <a:pt x="86" y="1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ihandform 178">
              <a:extLst>
                <a:ext uri="{FF2B5EF4-FFF2-40B4-BE49-F238E27FC236}">
                  <a16:creationId xmlns:a16="http://schemas.microsoft.com/office/drawing/2014/main" id="{E03E07A5-A529-B942-BA94-7C9A8A288F8E}"/>
                </a:ext>
              </a:extLst>
            </p:cNvPr>
            <p:cNvSpPr/>
            <p:nvPr/>
          </p:nvSpPr>
          <p:spPr>
            <a:xfrm>
              <a:off x="6953907" y="2232493"/>
              <a:ext cx="196977" cy="65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282">
                  <a:moveTo>
                    <a:pt x="751" y="0"/>
                  </a:moveTo>
                  <a:lnTo>
                    <a:pt x="502" y="0"/>
                  </a:lnTo>
                  <a:cubicBezTo>
                    <a:pt x="468" y="0"/>
                    <a:pt x="440" y="15"/>
                    <a:pt x="423" y="36"/>
                  </a:cubicBezTo>
                  <a:cubicBezTo>
                    <a:pt x="406" y="15"/>
                    <a:pt x="379" y="0"/>
                    <a:pt x="347" y="0"/>
                  </a:cubicBezTo>
                  <a:lnTo>
                    <a:pt x="97" y="0"/>
                  </a:lnTo>
                  <a:cubicBezTo>
                    <a:pt x="44" y="0"/>
                    <a:pt x="2" y="42"/>
                    <a:pt x="2" y="95"/>
                  </a:cubicBezTo>
                  <a:lnTo>
                    <a:pt x="0" y="265"/>
                  </a:lnTo>
                  <a:cubicBezTo>
                    <a:pt x="0" y="273"/>
                    <a:pt x="9" y="282"/>
                    <a:pt x="19" y="282"/>
                  </a:cubicBezTo>
                  <a:cubicBezTo>
                    <a:pt x="28" y="282"/>
                    <a:pt x="36" y="273"/>
                    <a:pt x="36" y="265"/>
                  </a:cubicBezTo>
                  <a:lnTo>
                    <a:pt x="36" y="95"/>
                  </a:lnTo>
                  <a:cubicBezTo>
                    <a:pt x="36" y="61"/>
                    <a:pt x="64" y="36"/>
                    <a:pt x="97" y="36"/>
                  </a:cubicBezTo>
                  <a:lnTo>
                    <a:pt x="347" y="36"/>
                  </a:lnTo>
                  <a:cubicBezTo>
                    <a:pt x="377" y="36"/>
                    <a:pt x="406" y="53"/>
                    <a:pt x="406" y="89"/>
                  </a:cubicBezTo>
                  <a:cubicBezTo>
                    <a:pt x="406" y="97"/>
                    <a:pt x="415" y="106"/>
                    <a:pt x="423" y="106"/>
                  </a:cubicBezTo>
                  <a:cubicBezTo>
                    <a:pt x="434" y="106"/>
                    <a:pt x="442" y="97"/>
                    <a:pt x="442" y="89"/>
                  </a:cubicBezTo>
                  <a:cubicBezTo>
                    <a:pt x="442" y="53"/>
                    <a:pt x="472" y="36"/>
                    <a:pt x="502" y="36"/>
                  </a:cubicBezTo>
                  <a:lnTo>
                    <a:pt x="751" y="36"/>
                  </a:lnTo>
                  <a:cubicBezTo>
                    <a:pt x="785" y="36"/>
                    <a:pt x="813" y="61"/>
                    <a:pt x="813" y="95"/>
                  </a:cubicBezTo>
                  <a:lnTo>
                    <a:pt x="811" y="265"/>
                  </a:lnTo>
                  <a:cubicBezTo>
                    <a:pt x="811" y="275"/>
                    <a:pt x="819" y="282"/>
                    <a:pt x="828" y="282"/>
                  </a:cubicBezTo>
                  <a:lnTo>
                    <a:pt x="830" y="282"/>
                  </a:lnTo>
                  <a:cubicBezTo>
                    <a:pt x="838" y="282"/>
                    <a:pt x="847" y="275"/>
                    <a:pt x="847" y="265"/>
                  </a:cubicBezTo>
                  <a:lnTo>
                    <a:pt x="847" y="95"/>
                  </a:lnTo>
                  <a:cubicBezTo>
                    <a:pt x="847" y="42"/>
                    <a:pt x="804" y="0"/>
                    <a:pt x="75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76" name="Gruppieren 875">
            <a:extLst>
              <a:ext uri="{FF2B5EF4-FFF2-40B4-BE49-F238E27FC236}">
                <a16:creationId xmlns:a16="http://schemas.microsoft.com/office/drawing/2014/main" id="{9308223E-D108-5C43-B515-1F2C2442E50E}"/>
              </a:ext>
            </a:extLst>
          </p:cNvPr>
          <p:cNvGrpSpPr>
            <a:grpSpLocks noChangeAspect="1"/>
          </p:cNvGrpSpPr>
          <p:nvPr/>
        </p:nvGrpSpPr>
        <p:grpSpPr>
          <a:xfrm>
            <a:off x="2898000" y="2528192"/>
            <a:ext cx="328528" cy="328528"/>
            <a:chOff x="2896776" y="2528192"/>
            <a:chExt cx="328528" cy="328528"/>
          </a:xfrm>
          <a:solidFill>
            <a:srgbClr val="007AB3"/>
          </a:solidFill>
        </p:grpSpPr>
        <p:sp>
          <p:nvSpPr>
            <p:cNvPr id="77" name="Freihandform 76">
              <a:extLst>
                <a:ext uri="{FF2B5EF4-FFF2-40B4-BE49-F238E27FC236}">
                  <a16:creationId xmlns:a16="http://schemas.microsoft.com/office/drawing/2014/main" id="{66BF67C5-F3E3-5543-BBC8-E79B533DD1D6}"/>
                </a:ext>
              </a:extLst>
            </p:cNvPr>
            <p:cNvSpPr/>
            <p:nvPr/>
          </p:nvSpPr>
          <p:spPr>
            <a:xfrm>
              <a:off x="2896776" y="252819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ihandform 179">
              <a:extLst>
                <a:ext uri="{FF2B5EF4-FFF2-40B4-BE49-F238E27FC236}">
                  <a16:creationId xmlns:a16="http://schemas.microsoft.com/office/drawing/2014/main" id="{0EF0815E-A2F6-E14E-87FF-0B9A5AC4B30F}"/>
                </a:ext>
              </a:extLst>
            </p:cNvPr>
            <p:cNvSpPr/>
            <p:nvPr/>
          </p:nvSpPr>
          <p:spPr>
            <a:xfrm>
              <a:off x="2970584" y="2593851"/>
              <a:ext cx="180446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6" h="812">
                  <a:moveTo>
                    <a:pt x="688" y="423"/>
                  </a:moveTo>
                  <a:cubicBezTo>
                    <a:pt x="678" y="423"/>
                    <a:pt x="671" y="431"/>
                    <a:pt x="671" y="442"/>
                  </a:cubicBezTo>
                  <a:lnTo>
                    <a:pt x="671" y="776"/>
                  </a:lnTo>
                  <a:lnTo>
                    <a:pt x="494" y="776"/>
                  </a:lnTo>
                  <a:lnTo>
                    <a:pt x="494" y="548"/>
                  </a:lnTo>
                  <a:cubicBezTo>
                    <a:pt x="494" y="537"/>
                    <a:pt x="487" y="529"/>
                    <a:pt x="477" y="529"/>
                  </a:cubicBezTo>
                  <a:lnTo>
                    <a:pt x="301" y="529"/>
                  </a:lnTo>
                  <a:cubicBezTo>
                    <a:pt x="290" y="529"/>
                    <a:pt x="282" y="537"/>
                    <a:pt x="282" y="548"/>
                  </a:cubicBezTo>
                  <a:lnTo>
                    <a:pt x="282" y="776"/>
                  </a:lnTo>
                  <a:lnTo>
                    <a:pt x="106" y="776"/>
                  </a:lnTo>
                  <a:lnTo>
                    <a:pt x="106" y="442"/>
                  </a:lnTo>
                  <a:cubicBezTo>
                    <a:pt x="106" y="431"/>
                    <a:pt x="98" y="423"/>
                    <a:pt x="89" y="423"/>
                  </a:cubicBezTo>
                  <a:lnTo>
                    <a:pt x="53" y="423"/>
                  </a:lnTo>
                  <a:lnTo>
                    <a:pt x="138" y="311"/>
                  </a:lnTo>
                  <a:cubicBezTo>
                    <a:pt x="140" y="309"/>
                    <a:pt x="142" y="304"/>
                    <a:pt x="142" y="300"/>
                  </a:cubicBezTo>
                  <a:lnTo>
                    <a:pt x="142" y="141"/>
                  </a:lnTo>
                  <a:lnTo>
                    <a:pt x="212" y="141"/>
                  </a:lnTo>
                  <a:lnTo>
                    <a:pt x="212" y="194"/>
                  </a:lnTo>
                  <a:cubicBezTo>
                    <a:pt x="212" y="201"/>
                    <a:pt x="216" y="209"/>
                    <a:pt x="223" y="211"/>
                  </a:cubicBezTo>
                  <a:cubicBezTo>
                    <a:pt x="231" y="213"/>
                    <a:pt x="238" y="211"/>
                    <a:pt x="244" y="207"/>
                  </a:cubicBezTo>
                  <a:lnTo>
                    <a:pt x="388" y="44"/>
                  </a:lnTo>
                  <a:lnTo>
                    <a:pt x="720" y="423"/>
                  </a:lnTo>
                  <a:close/>
                  <a:moveTo>
                    <a:pt x="403" y="6"/>
                  </a:moveTo>
                  <a:cubicBezTo>
                    <a:pt x="398" y="2"/>
                    <a:pt x="394" y="0"/>
                    <a:pt x="388" y="0"/>
                  </a:cubicBezTo>
                  <a:cubicBezTo>
                    <a:pt x="384" y="0"/>
                    <a:pt x="379" y="2"/>
                    <a:pt x="375" y="6"/>
                  </a:cubicBezTo>
                  <a:lnTo>
                    <a:pt x="248" y="148"/>
                  </a:lnTo>
                  <a:lnTo>
                    <a:pt x="248" y="124"/>
                  </a:lnTo>
                  <a:cubicBezTo>
                    <a:pt x="248" y="114"/>
                    <a:pt x="240" y="105"/>
                    <a:pt x="229" y="105"/>
                  </a:cubicBezTo>
                  <a:lnTo>
                    <a:pt x="123" y="105"/>
                  </a:lnTo>
                  <a:cubicBezTo>
                    <a:pt x="115" y="105"/>
                    <a:pt x="106" y="114"/>
                    <a:pt x="106" y="124"/>
                  </a:cubicBezTo>
                  <a:lnTo>
                    <a:pt x="106" y="294"/>
                  </a:lnTo>
                  <a:lnTo>
                    <a:pt x="5" y="431"/>
                  </a:lnTo>
                  <a:cubicBezTo>
                    <a:pt x="0" y="436"/>
                    <a:pt x="-2" y="444"/>
                    <a:pt x="3" y="448"/>
                  </a:cubicBezTo>
                  <a:cubicBezTo>
                    <a:pt x="5" y="455"/>
                    <a:pt x="11" y="459"/>
                    <a:pt x="17" y="459"/>
                  </a:cubicBezTo>
                  <a:lnTo>
                    <a:pt x="70" y="459"/>
                  </a:lnTo>
                  <a:lnTo>
                    <a:pt x="70" y="793"/>
                  </a:lnTo>
                  <a:cubicBezTo>
                    <a:pt x="70" y="804"/>
                    <a:pt x="79" y="812"/>
                    <a:pt x="89" y="812"/>
                  </a:cubicBezTo>
                  <a:lnTo>
                    <a:pt x="301" y="812"/>
                  </a:lnTo>
                  <a:cubicBezTo>
                    <a:pt x="310" y="812"/>
                    <a:pt x="318" y="804"/>
                    <a:pt x="318" y="793"/>
                  </a:cubicBezTo>
                  <a:lnTo>
                    <a:pt x="318" y="565"/>
                  </a:lnTo>
                  <a:lnTo>
                    <a:pt x="460" y="565"/>
                  </a:lnTo>
                  <a:lnTo>
                    <a:pt x="460" y="793"/>
                  </a:lnTo>
                  <a:cubicBezTo>
                    <a:pt x="460" y="804"/>
                    <a:pt x="466" y="812"/>
                    <a:pt x="477" y="812"/>
                  </a:cubicBezTo>
                  <a:lnTo>
                    <a:pt x="688" y="812"/>
                  </a:lnTo>
                  <a:cubicBezTo>
                    <a:pt x="699" y="812"/>
                    <a:pt x="705" y="804"/>
                    <a:pt x="705" y="793"/>
                  </a:cubicBezTo>
                  <a:lnTo>
                    <a:pt x="705" y="459"/>
                  </a:lnTo>
                  <a:lnTo>
                    <a:pt x="758" y="459"/>
                  </a:lnTo>
                  <a:cubicBezTo>
                    <a:pt x="767" y="459"/>
                    <a:pt x="773" y="455"/>
                    <a:pt x="775" y="448"/>
                  </a:cubicBezTo>
                  <a:cubicBezTo>
                    <a:pt x="777" y="442"/>
                    <a:pt x="777" y="436"/>
                    <a:pt x="773" y="4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74" name="Gruppieren 873">
            <a:extLst>
              <a:ext uri="{FF2B5EF4-FFF2-40B4-BE49-F238E27FC236}">
                <a16:creationId xmlns:a16="http://schemas.microsoft.com/office/drawing/2014/main" id="{8A626197-BDA6-8F40-B5C7-DE80A361FD9F}"/>
              </a:ext>
            </a:extLst>
          </p:cNvPr>
          <p:cNvGrpSpPr>
            <a:grpSpLocks noChangeAspect="1"/>
          </p:cNvGrpSpPr>
          <p:nvPr/>
        </p:nvGrpSpPr>
        <p:grpSpPr>
          <a:xfrm>
            <a:off x="3785097" y="2528192"/>
            <a:ext cx="328528" cy="328528"/>
            <a:chOff x="3783873" y="2528192"/>
            <a:chExt cx="328528" cy="328528"/>
          </a:xfrm>
          <a:solidFill>
            <a:srgbClr val="007AB3"/>
          </a:solidFill>
        </p:grpSpPr>
        <p:sp>
          <p:nvSpPr>
            <p:cNvPr id="75" name="Freihandform 74">
              <a:extLst>
                <a:ext uri="{FF2B5EF4-FFF2-40B4-BE49-F238E27FC236}">
                  <a16:creationId xmlns:a16="http://schemas.microsoft.com/office/drawing/2014/main" id="{EB96C519-7C77-444E-934D-A41C04E71CD1}"/>
                </a:ext>
              </a:extLst>
            </p:cNvPr>
            <p:cNvSpPr/>
            <p:nvPr/>
          </p:nvSpPr>
          <p:spPr>
            <a:xfrm>
              <a:off x="3783873" y="252819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ihandform 180">
              <a:extLst>
                <a:ext uri="{FF2B5EF4-FFF2-40B4-BE49-F238E27FC236}">
                  <a16:creationId xmlns:a16="http://schemas.microsoft.com/office/drawing/2014/main" id="{B91F599F-F1AE-154E-AAC6-D5F37732DCF2}"/>
                </a:ext>
              </a:extLst>
            </p:cNvPr>
            <p:cNvSpPr/>
            <p:nvPr/>
          </p:nvSpPr>
          <p:spPr>
            <a:xfrm>
              <a:off x="3931723" y="2676041"/>
              <a:ext cx="32830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2">
                  <a:moveTo>
                    <a:pt x="70" y="106"/>
                  </a:moveTo>
                  <a:cubicBezTo>
                    <a:pt x="51" y="106"/>
                    <a:pt x="36" y="91"/>
                    <a:pt x="36" y="70"/>
                  </a:cubicBezTo>
                  <a:cubicBezTo>
                    <a:pt x="36" y="51"/>
                    <a:pt x="51" y="36"/>
                    <a:pt x="70" y="36"/>
                  </a:cubicBezTo>
                  <a:cubicBezTo>
                    <a:pt x="91" y="36"/>
                    <a:pt x="106" y="51"/>
                    <a:pt x="106" y="70"/>
                  </a:cubicBezTo>
                  <a:cubicBezTo>
                    <a:pt x="106" y="91"/>
                    <a:pt x="91" y="106"/>
                    <a:pt x="70" y="106"/>
                  </a:cubicBezTo>
                  <a:close/>
                  <a:moveTo>
                    <a:pt x="142" y="70"/>
                  </a:moveTo>
                  <a:cubicBezTo>
                    <a:pt x="142" y="32"/>
                    <a:pt x="110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10"/>
                    <a:pt x="32" y="142"/>
                    <a:pt x="70" y="142"/>
                  </a:cubicBezTo>
                  <a:cubicBezTo>
                    <a:pt x="110" y="142"/>
                    <a:pt x="142" y="110"/>
                    <a:pt x="142" y="7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ihandform 181">
              <a:extLst>
                <a:ext uri="{FF2B5EF4-FFF2-40B4-BE49-F238E27FC236}">
                  <a16:creationId xmlns:a16="http://schemas.microsoft.com/office/drawing/2014/main" id="{B5699813-CC5F-2145-B493-9A5AA2B72483}"/>
                </a:ext>
              </a:extLst>
            </p:cNvPr>
            <p:cNvSpPr/>
            <p:nvPr/>
          </p:nvSpPr>
          <p:spPr>
            <a:xfrm>
              <a:off x="3870487" y="2678835"/>
              <a:ext cx="70782" cy="90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388">
                  <a:moveTo>
                    <a:pt x="269" y="350"/>
                  </a:moveTo>
                  <a:cubicBezTo>
                    <a:pt x="134" y="320"/>
                    <a:pt x="36" y="200"/>
                    <a:pt x="36" y="58"/>
                  </a:cubicBezTo>
                  <a:cubicBezTo>
                    <a:pt x="36" y="52"/>
                    <a:pt x="36" y="45"/>
                    <a:pt x="36" y="39"/>
                  </a:cubicBezTo>
                  <a:cubicBezTo>
                    <a:pt x="174" y="68"/>
                    <a:pt x="271" y="187"/>
                    <a:pt x="271" y="329"/>
                  </a:cubicBezTo>
                  <a:cubicBezTo>
                    <a:pt x="271" y="335"/>
                    <a:pt x="271" y="342"/>
                    <a:pt x="269" y="350"/>
                  </a:cubicBezTo>
                  <a:close/>
                  <a:moveTo>
                    <a:pt x="24" y="1"/>
                  </a:moveTo>
                  <a:cubicBezTo>
                    <a:pt x="19" y="-1"/>
                    <a:pt x="13" y="1"/>
                    <a:pt x="11" y="3"/>
                  </a:cubicBezTo>
                  <a:cubicBezTo>
                    <a:pt x="7" y="7"/>
                    <a:pt x="5" y="11"/>
                    <a:pt x="3" y="16"/>
                  </a:cubicBezTo>
                  <a:cubicBezTo>
                    <a:pt x="0" y="32"/>
                    <a:pt x="0" y="45"/>
                    <a:pt x="0" y="58"/>
                  </a:cubicBezTo>
                  <a:cubicBezTo>
                    <a:pt x="0" y="225"/>
                    <a:pt x="119" y="363"/>
                    <a:pt x="282" y="388"/>
                  </a:cubicBezTo>
                  <a:cubicBezTo>
                    <a:pt x="284" y="388"/>
                    <a:pt x="284" y="388"/>
                    <a:pt x="286" y="388"/>
                  </a:cubicBezTo>
                  <a:cubicBezTo>
                    <a:pt x="288" y="388"/>
                    <a:pt x="293" y="386"/>
                    <a:pt x="297" y="384"/>
                  </a:cubicBezTo>
                  <a:cubicBezTo>
                    <a:pt x="299" y="382"/>
                    <a:pt x="303" y="378"/>
                    <a:pt x="303" y="373"/>
                  </a:cubicBezTo>
                  <a:cubicBezTo>
                    <a:pt x="305" y="356"/>
                    <a:pt x="305" y="344"/>
                    <a:pt x="305" y="329"/>
                  </a:cubicBezTo>
                  <a:cubicBezTo>
                    <a:pt x="305" y="164"/>
                    <a:pt x="187" y="26"/>
                    <a:pt x="2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ihandform 182">
              <a:extLst>
                <a:ext uri="{FF2B5EF4-FFF2-40B4-BE49-F238E27FC236}">
                  <a16:creationId xmlns:a16="http://schemas.microsoft.com/office/drawing/2014/main" id="{A4F5205E-F785-DE4A-9D9A-BBDB080372CC}"/>
                </a:ext>
              </a:extLst>
            </p:cNvPr>
            <p:cNvSpPr/>
            <p:nvPr/>
          </p:nvSpPr>
          <p:spPr>
            <a:xfrm>
              <a:off x="3849299" y="2593851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424" y="812"/>
                  </a:moveTo>
                  <a:cubicBezTo>
                    <a:pt x="210" y="812"/>
                    <a:pt x="36" y="637"/>
                    <a:pt x="36" y="423"/>
                  </a:cubicBezTo>
                  <a:cubicBezTo>
                    <a:pt x="36" y="209"/>
                    <a:pt x="210" y="36"/>
                    <a:pt x="424" y="36"/>
                  </a:cubicBezTo>
                  <a:cubicBezTo>
                    <a:pt x="638" y="36"/>
                    <a:pt x="813" y="209"/>
                    <a:pt x="813" y="423"/>
                  </a:cubicBezTo>
                  <a:cubicBezTo>
                    <a:pt x="813" y="637"/>
                    <a:pt x="638" y="812"/>
                    <a:pt x="424" y="812"/>
                  </a:cubicBezTo>
                  <a:close/>
                  <a:moveTo>
                    <a:pt x="424" y="0"/>
                  </a:moveTo>
                  <a:cubicBezTo>
                    <a:pt x="191" y="0"/>
                    <a:pt x="0" y="190"/>
                    <a:pt x="0" y="423"/>
                  </a:cubicBezTo>
                  <a:cubicBezTo>
                    <a:pt x="0" y="658"/>
                    <a:pt x="191" y="846"/>
                    <a:pt x="424" y="846"/>
                  </a:cubicBezTo>
                  <a:cubicBezTo>
                    <a:pt x="659" y="846"/>
                    <a:pt x="847" y="658"/>
                    <a:pt x="847" y="423"/>
                  </a:cubicBezTo>
                  <a:cubicBezTo>
                    <a:pt x="847" y="190"/>
                    <a:pt x="659" y="0"/>
                    <a:pt x="42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ihandform 183">
              <a:extLst>
                <a:ext uri="{FF2B5EF4-FFF2-40B4-BE49-F238E27FC236}">
                  <a16:creationId xmlns:a16="http://schemas.microsoft.com/office/drawing/2014/main" id="{9EBDE4DE-A13C-524C-8327-7B746FBC7E23}"/>
                </a:ext>
              </a:extLst>
            </p:cNvPr>
            <p:cNvSpPr/>
            <p:nvPr/>
          </p:nvSpPr>
          <p:spPr>
            <a:xfrm>
              <a:off x="3873980" y="2615039"/>
              <a:ext cx="147850" cy="591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6" h="255">
                  <a:moveTo>
                    <a:pt x="318" y="179"/>
                  </a:moveTo>
                  <a:cubicBezTo>
                    <a:pt x="225" y="179"/>
                    <a:pt x="134" y="190"/>
                    <a:pt x="47" y="211"/>
                  </a:cubicBezTo>
                  <a:cubicBezTo>
                    <a:pt x="93" y="103"/>
                    <a:pt x="199" y="36"/>
                    <a:pt x="318" y="36"/>
                  </a:cubicBezTo>
                  <a:cubicBezTo>
                    <a:pt x="436" y="36"/>
                    <a:pt x="542" y="103"/>
                    <a:pt x="591" y="211"/>
                  </a:cubicBezTo>
                  <a:cubicBezTo>
                    <a:pt x="502" y="190"/>
                    <a:pt x="411" y="179"/>
                    <a:pt x="318" y="179"/>
                  </a:cubicBezTo>
                  <a:close/>
                  <a:moveTo>
                    <a:pt x="318" y="0"/>
                  </a:moveTo>
                  <a:cubicBezTo>
                    <a:pt x="174" y="0"/>
                    <a:pt x="45" y="93"/>
                    <a:pt x="0" y="230"/>
                  </a:cubicBezTo>
                  <a:cubicBezTo>
                    <a:pt x="0" y="237"/>
                    <a:pt x="0" y="243"/>
                    <a:pt x="4" y="247"/>
                  </a:cubicBezTo>
                  <a:cubicBezTo>
                    <a:pt x="9" y="254"/>
                    <a:pt x="17" y="256"/>
                    <a:pt x="24" y="254"/>
                  </a:cubicBezTo>
                  <a:cubicBezTo>
                    <a:pt x="212" y="203"/>
                    <a:pt x="426" y="203"/>
                    <a:pt x="614" y="254"/>
                  </a:cubicBezTo>
                  <a:cubicBezTo>
                    <a:pt x="616" y="254"/>
                    <a:pt x="618" y="254"/>
                    <a:pt x="618" y="254"/>
                  </a:cubicBezTo>
                  <a:cubicBezTo>
                    <a:pt x="623" y="254"/>
                    <a:pt x="629" y="251"/>
                    <a:pt x="631" y="247"/>
                  </a:cubicBezTo>
                  <a:cubicBezTo>
                    <a:pt x="635" y="243"/>
                    <a:pt x="637" y="237"/>
                    <a:pt x="635" y="230"/>
                  </a:cubicBezTo>
                  <a:cubicBezTo>
                    <a:pt x="591" y="93"/>
                    <a:pt x="464" y="0"/>
                    <a:pt x="31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ihandform 184">
              <a:extLst>
                <a:ext uri="{FF2B5EF4-FFF2-40B4-BE49-F238E27FC236}">
                  <a16:creationId xmlns:a16="http://schemas.microsoft.com/office/drawing/2014/main" id="{66758025-175E-A243-A0DF-E864E4249DBB}"/>
                </a:ext>
              </a:extLst>
            </p:cNvPr>
            <p:cNvSpPr/>
            <p:nvPr/>
          </p:nvSpPr>
          <p:spPr>
            <a:xfrm>
              <a:off x="3952445" y="2678369"/>
              <a:ext cx="73110" cy="90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5" h="391">
                  <a:moveTo>
                    <a:pt x="36" y="353"/>
                  </a:moveTo>
                  <a:cubicBezTo>
                    <a:pt x="36" y="345"/>
                    <a:pt x="36" y="338"/>
                    <a:pt x="36" y="330"/>
                  </a:cubicBezTo>
                  <a:cubicBezTo>
                    <a:pt x="36" y="186"/>
                    <a:pt x="137" y="63"/>
                    <a:pt x="279" y="38"/>
                  </a:cubicBezTo>
                  <a:cubicBezTo>
                    <a:pt x="279" y="46"/>
                    <a:pt x="279" y="53"/>
                    <a:pt x="279" y="59"/>
                  </a:cubicBezTo>
                  <a:cubicBezTo>
                    <a:pt x="279" y="203"/>
                    <a:pt x="175" y="326"/>
                    <a:pt x="36" y="353"/>
                  </a:cubicBezTo>
                  <a:close/>
                  <a:moveTo>
                    <a:pt x="0" y="330"/>
                  </a:moveTo>
                  <a:cubicBezTo>
                    <a:pt x="0" y="345"/>
                    <a:pt x="0" y="359"/>
                    <a:pt x="2" y="374"/>
                  </a:cubicBezTo>
                  <a:cubicBezTo>
                    <a:pt x="4" y="383"/>
                    <a:pt x="12" y="391"/>
                    <a:pt x="21" y="391"/>
                  </a:cubicBezTo>
                  <a:cubicBezTo>
                    <a:pt x="21" y="391"/>
                    <a:pt x="21" y="389"/>
                    <a:pt x="23" y="389"/>
                  </a:cubicBezTo>
                  <a:cubicBezTo>
                    <a:pt x="188" y="370"/>
                    <a:pt x="315" y="228"/>
                    <a:pt x="315" y="59"/>
                  </a:cubicBezTo>
                  <a:cubicBezTo>
                    <a:pt x="315" y="46"/>
                    <a:pt x="313" y="31"/>
                    <a:pt x="311" y="14"/>
                  </a:cubicBezTo>
                  <a:cubicBezTo>
                    <a:pt x="311" y="6"/>
                    <a:pt x="300" y="-2"/>
                    <a:pt x="292" y="0"/>
                  </a:cubicBezTo>
                  <a:cubicBezTo>
                    <a:pt x="125" y="21"/>
                    <a:pt x="0" y="163"/>
                    <a:pt x="0" y="3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73" name="Gruppieren 872">
            <a:extLst>
              <a:ext uri="{FF2B5EF4-FFF2-40B4-BE49-F238E27FC236}">
                <a16:creationId xmlns:a16="http://schemas.microsoft.com/office/drawing/2014/main" id="{9F6CA709-FE84-D549-9F35-D3EFCEFF5D39}"/>
              </a:ext>
            </a:extLst>
          </p:cNvPr>
          <p:cNvGrpSpPr>
            <a:grpSpLocks noChangeAspect="1"/>
          </p:cNvGrpSpPr>
          <p:nvPr/>
        </p:nvGrpSpPr>
        <p:grpSpPr>
          <a:xfrm>
            <a:off x="4228646" y="2528192"/>
            <a:ext cx="328528" cy="328528"/>
            <a:chOff x="4227422" y="2528192"/>
            <a:chExt cx="328528" cy="328528"/>
          </a:xfrm>
          <a:solidFill>
            <a:srgbClr val="007AB3"/>
          </a:solidFill>
        </p:grpSpPr>
        <p:sp>
          <p:nvSpPr>
            <p:cNvPr id="74" name="Freihandform 73">
              <a:extLst>
                <a:ext uri="{FF2B5EF4-FFF2-40B4-BE49-F238E27FC236}">
                  <a16:creationId xmlns:a16="http://schemas.microsoft.com/office/drawing/2014/main" id="{224BBC2B-6D74-814C-BFC8-B11048392A86}"/>
                </a:ext>
              </a:extLst>
            </p:cNvPr>
            <p:cNvSpPr/>
            <p:nvPr/>
          </p:nvSpPr>
          <p:spPr>
            <a:xfrm>
              <a:off x="4227422" y="252819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ihandform 185">
              <a:extLst>
                <a:ext uri="{FF2B5EF4-FFF2-40B4-BE49-F238E27FC236}">
                  <a16:creationId xmlns:a16="http://schemas.microsoft.com/office/drawing/2014/main" id="{675AFC57-4682-3940-A0EE-BE3FFEB6D98A}"/>
                </a:ext>
              </a:extLst>
            </p:cNvPr>
            <p:cNvSpPr/>
            <p:nvPr/>
          </p:nvSpPr>
          <p:spPr>
            <a:xfrm>
              <a:off x="4301230" y="2618298"/>
              <a:ext cx="180679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35">
                  <a:moveTo>
                    <a:pt x="741" y="530"/>
                  </a:moveTo>
                  <a:cubicBezTo>
                    <a:pt x="741" y="568"/>
                    <a:pt x="707" y="602"/>
                    <a:pt x="671" y="602"/>
                  </a:cubicBezTo>
                  <a:lnTo>
                    <a:pt x="106" y="602"/>
                  </a:lnTo>
                  <a:cubicBezTo>
                    <a:pt x="70" y="602"/>
                    <a:pt x="36" y="568"/>
                    <a:pt x="36" y="530"/>
                  </a:cubicBezTo>
                  <a:lnTo>
                    <a:pt x="36" y="178"/>
                  </a:lnTo>
                  <a:cubicBezTo>
                    <a:pt x="36" y="140"/>
                    <a:pt x="70" y="106"/>
                    <a:pt x="106" y="106"/>
                  </a:cubicBezTo>
                  <a:lnTo>
                    <a:pt x="248" y="106"/>
                  </a:lnTo>
                  <a:lnTo>
                    <a:pt x="248" y="89"/>
                  </a:lnTo>
                  <a:cubicBezTo>
                    <a:pt x="248" y="45"/>
                    <a:pt x="280" y="36"/>
                    <a:pt x="305" y="36"/>
                  </a:cubicBezTo>
                  <a:lnTo>
                    <a:pt x="470" y="36"/>
                  </a:lnTo>
                  <a:cubicBezTo>
                    <a:pt x="498" y="36"/>
                    <a:pt x="529" y="45"/>
                    <a:pt x="529" y="89"/>
                  </a:cubicBezTo>
                  <a:lnTo>
                    <a:pt x="529" y="106"/>
                  </a:lnTo>
                  <a:lnTo>
                    <a:pt x="671" y="106"/>
                  </a:lnTo>
                  <a:cubicBezTo>
                    <a:pt x="707" y="106"/>
                    <a:pt x="741" y="140"/>
                    <a:pt x="741" y="178"/>
                  </a:cubicBezTo>
                  <a:close/>
                  <a:moveTo>
                    <a:pt x="671" y="72"/>
                  </a:moveTo>
                  <a:lnTo>
                    <a:pt x="563" y="72"/>
                  </a:lnTo>
                  <a:cubicBezTo>
                    <a:pt x="557" y="28"/>
                    <a:pt x="523" y="0"/>
                    <a:pt x="470" y="0"/>
                  </a:cubicBezTo>
                  <a:lnTo>
                    <a:pt x="305" y="0"/>
                  </a:lnTo>
                  <a:cubicBezTo>
                    <a:pt x="254" y="0"/>
                    <a:pt x="220" y="28"/>
                    <a:pt x="214" y="72"/>
                  </a:cubicBezTo>
                  <a:lnTo>
                    <a:pt x="106" y="72"/>
                  </a:lnTo>
                  <a:cubicBezTo>
                    <a:pt x="49" y="72"/>
                    <a:pt x="0" y="121"/>
                    <a:pt x="0" y="178"/>
                  </a:cubicBezTo>
                  <a:lnTo>
                    <a:pt x="0" y="530"/>
                  </a:lnTo>
                  <a:cubicBezTo>
                    <a:pt x="0" y="587"/>
                    <a:pt x="49" y="635"/>
                    <a:pt x="106" y="635"/>
                  </a:cubicBezTo>
                  <a:lnTo>
                    <a:pt x="671" y="635"/>
                  </a:lnTo>
                  <a:cubicBezTo>
                    <a:pt x="726" y="635"/>
                    <a:pt x="777" y="587"/>
                    <a:pt x="777" y="530"/>
                  </a:cubicBezTo>
                  <a:lnTo>
                    <a:pt x="777" y="178"/>
                  </a:lnTo>
                  <a:cubicBezTo>
                    <a:pt x="777" y="121"/>
                    <a:pt x="726" y="72"/>
                    <a:pt x="671" y="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ihandform 186">
              <a:extLst>
                <a:ext uri="{FF2B5EF4-FFF2-40B4-BE49-F238E27FC236}">
                  <a16:creationId xmlns:a16="http://schemas.microsoft.com/office/drawing/2014/main" id="{5F670B7C-4F73-8642-BA48-E73338129B4E}"/>
                </a:ext>
              </a:extLst>
            </p:cNvPr>
            <p:cNvSpPr/>
            <p:nvPr/>
          </p:nvSpPr>
          <p:spPr>
            <a:xfrm>
              <a:off x="4449080" y="2651360"/>
              <a:ext cx="8149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6">
                  <a:moveTo>
                    <a:pt x="17" y="0"/>
                  </a:moveTo>
                  <a:cubicBezTo>
                    <a:pt x="9" y="0"/>
                    <a:pt x="0" y="9"/>
                    <a:pt x="0" y="17"/>
                  </a:cubicBezTo>
                  <a:cubicBezTo>
                    <a:pt x="0" y="28"/>
                    <a:pt x="9" y="36"/>
                    <a:pt x="17" y="36"/>
                  </a:cubicBezTo>
                  <a:cubicBezTo>
                    <a:pt x="28" y="36"/>
                    <a:pt x="36" y="28"/>
                    <a:pt x="36" y="17"/>
                  </a:cubicBezTo>
                  <a:cubicBezTo>
                    <a:pt x="36" y="9"/>
                    <a:pt x="28" y="0"/>
                    <a:pt x="1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ihandform 187">
              <a:extLst>
                <a:ext uri="{FF2B5EF4-FFF2-40B4-BE49-F238E27FC236}">
                  <a16:creationId xmlns:a16="http://schemas.microsoft.com/office/drawing/2014/main" id="{ACE04CD7-9135-1E4B-92B1-5BF3D85370ED}"/>
                </a:ext>
              </a:extLst>
            </p:cNvPr>
            <p:cNvSpPr/>
            <p:nvPr/>
          </p:nvSpPr>
          <p:spPr>
            <a:xfrm>
              <a:off x="4342208" y="2651360"/>
              <a:ext cx="98256" cy="98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4">
                  <a:moveTo>
                    <a:pt x="212" y="388"/>
                  </a:moveTo>
                  <a:cubicBezTo>
                    <a:pt x="114" y="388"/>
                    <a:pt x="36" y="309"/>
                    <a:pt x="36" y="212"/>
                  </a:cubicBezTo>
                  <a:cubicBezTo>
                    <a:pt x="36" y="115"/>
                    <a:pt x="114" y="36"/>
                    <a:pt x="212" y="36"/>
                  </a:cubicBezTo>
                  <a:cubicBezTo>
                    <a:pt x="309" y="36"/>
                    <a:pt x="389" y="115"/>
                    <a:pt x="389" y="212"/>
                  </a:cubicBezTo>
                  <a:cubicBezTo>
                    <a:pt x="389" y="309"/>
                    <a:pt x="309" y="388"/>
                    <a:pt x="212" y="388"/>
                  </a:cubicBezTo>
                  <a:close/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8"/>
                    <a:pt x="95" y="424"/>
                    <a:pt x="212" y="424"/>
                  </a:cubicBezTo>
                  <a:cubicBezTo>
                    <a:pt x="328" y="424"/>
                    <a:pt x="423" y="328"/>
                    <a:pt x="423" y="212"/>
                  </a:cubicBezTo>
                  <a:cubicBezTo>
                    <a:pt x="423" y="95"/>
                    <a:pt x="328" y="0"/>
                    <a:pt x="21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ihandform 188">
              <a:extLst>
                <a:ext uri="{FF2B5EF4-FFF2-40B4-BE49-F238E27FC236}">
                  <a16:creationId xmlns:a16="http://schemas.microsoft.com/office/drawing/2014/main" id="{FA6A8101-D7BE-9040-9120-AFFBDD1AD203}"/>
                </a:ext>
              </a:extLst>
            </p:cNvPr>
            <p:cNvSpPr/>
            <p:nvPr/>
          </p:nvSpPr>
          <p:spPr>
            <a:xfrm>
              <a:off x="4366889" y="2676041"/>
              <a:ext cx="49128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212">
                  <a:moveTo>
                    <a:pt x="106" y="176"/>
                  </a:moveTo>
                  <a:cubicBezTo>
                    <a:pt x="68" y="176"/>
                    <a:pt x="36" y="144"/>
                    <a:pt x="36" y="106"/>
                  </a:cubicBezTo>
                  <a:cubicBezTo>
                    <a:pt x="36" y="68"/>
                    <a:pt x="68" y="36"/>
                    <a:pt x="106" y="36"/>
                  </a:cubicBezTo>
                  <a:cubicBezTo>
                    <a:pt x="146" y="36"/>
                    <a:pt x="178" y="68"/>
                    <a:pt x="178" y="106"/>
                  </a:cubicBezTo>
                  <a:cubicBezTo>
                    <a:pt x="178" y="144"/>
                    <a:pt x="146" y="176"/>
                    <a:pt x="106" y="176"/>
                  </a:cubicBezTo>
                  <a:close/>
                  <a:moveTo>
                    <a:pt x="106" y="0"/>
                  </a:moveTo>
                  <a:cubicBezTo>
                    <a:pt x="49" y="0"/>
                    <a:pt x="0" y="47"/>
                    <a:pt x="0" y="106"/>
                  </a:cubicBezTo>
                  <a:cubicBezTo>
                    <a:pt x="0" y="165"/>
                    <a:pt x="49" y="212"/>
                    <a:pt x="106" y="212"/>
                  </a:cubicBezTo>
                  <a:cubicBezTo>
                    <a:pt x="165" y="212"/>
                    <a:pt x="212" y="165"/>
                    <a:pt x="212" y="106"/>
                  </a:cubicBezTo>
                  <a:cubicBezTo>
                    <a:pt x="212" y="47"/>
                    <a:pt x="165" y="0"/>
                    <a:pt x="1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72" name="Gruppieren 871">
            <a:extLst>
              <a:ext uri="{FF2B5EF4-FFF2-40B4-BE49-F238E27FC236}">
                <a16:creationId xmlns:a16="http://schemas.microsoft.com/office/drawing/2014/main" id="{10FE1E11-A8E4-FA42-AD36-BC18A1E84D5F}"/>
              </a:ext>
            </a:extLst>
          </p:cNvPr>
          <p:cNvGrpSpPr>
            <a:grpSpLocks noChangeAspect="1"/>
          </p:cNvGrpSpPr>
          <p:nvPr/>
        </p:nvGrpSpPr>
        <p:grpSpPr>
          <a:xfrm>
            <a:off x="4672194" y="2528192"/>
            <a:ext cx="328528" cy="328528"/>
            <a:chOff x="4670970" y="2528192"/>
            <a:chExt cx="328528" cy="328528"/>
          </a:xfrm>
          <a:solidFill>
            <a:srgbClr val="007AB3"/>
          </a:solidFill>
        </p:grpSpPr>
        <p:sp>
          <p:nvSpPr>
            <p:cNvPr id="73" name="Freihandform 72">
              <a:extLst>
                <a:ext uri="{FF2B5EF4-FFF2-40B4-BE49-F238E27FC236}">
                  <a16:creationId xmlns:a16="http://schemas.microsoft.com/office/drawing/2014/main" id="{F372E7FC-5969-0E46-AAA8-1621ADD860EF}"/>
                </a:ext>
              </a:extLst>
            </p:cNvPr>
            <p:cNvSpPr/>
            <p:nvPr/>
          </p:nvSpPr>
          <p:spPr>
            <a:xfrm>
              <a:off x="4670970" y="252819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ihandform 189">
              <a:extLst>
                <a:ext uri="{FF2B5EF4-FFF2-40B4-BE49-F238E27FC236}">
                  <a16:creationId xmlns:a16="http://schemas.microsoft.com/office/drawing/2014/main" id="{206E425B-0ABF-6847-9CC4-BFAEB1D04F98}"/>
                </a:ext>
              </a:extLst>
            </p:cNvPr>
            <p:cNvSpPr/>
            <p:nvPr/>
          </p:nvSpPr>
          <p:spPr>
            <a:xfrm>
              <a:off x="4800193" y="2709104"/>
              <a:ext cx="69384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" h="140">
                  <a:moveTo>
                    <a:pt x="228" y="106"/>
                  </a:moveTo>
                  <a:lnTo>
                    <a:pt x="73" y="106"/>
                  </a:lnTo>
                  <a:cubicBezTo>
                    <a:pt x="67" y="93"/>
                    <a:pt x="54" y="63"/>
                    <a:pt x="44" y="34"/>
                  </a:cubicBezTo>
                  <a:lnTo>
                    <a:pt x="258" y="34"/>
                  </a:lnTo>
                  <a:cubicBezTo>
                    <a:pt x="245" y="63"/>
                    <a:pt x="234" y="93"/>
                    <a:pt x="228" y="106"/>
                  </a:cubicBezTo>
                  <a:close/>
                  <a:moveTo>
                    <a:pt x="281" y="0"/>
                  </a:moveTo>
                  <a:lnTo>
                    <a:pt x="18" y="0"/>
                  </a:lnTo>
                  <a:cubicBezTo>
                    <a:pt x="12" y="0"/>
                    <a:pt x="8" y="2"/>
                    <a:pt x="4" y="6"/>
                  </a:cubicBezTo>
                  <a:cubicBezTo>
                    <a:pt x="1" y="13"/>
                    <a:pt x="-1" y="17"/>
                    <a:pt x="1" y="23"/>
                  </a:cubicBezTo>
                  <a:cubicBezTo>
                    <a:pt x="46" y="140"/>
                    <a:pt x="50" y="140"/>
                    <a:pt x="63" y="140"/>
                  </a:cubicBezTo>
                  <a:lnTo>
                    <a:pt x="236" y="140"/>
                  </a:lnTo>
                  <a:cubicBezTo>
                    <a:pt x="249" y="140"/>
                    <a:pt x="255" y="140"/>
                    <a:pt x="298" y="23"/>
                  </a:cubicBezTo>
                  <a:cubicBezTo>
                    <a:pt x="300" y="17"/>
                    <a:pt x="298" y="13"/>
                    <a:pt x="296" y="6"/>
                  </a:cubicBezTo>
                  <a:cubicBezTo>
                    <a:pt x="291" y="2"/>
                    <a:pt x="287" y="0"/>
                    <a:pt x="28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ihandform 190">
              <a:extLst>
                <a:ext uri="{FF2B5EF4-FFF2-40B4-BE49-F238E27FC236}">
                  <a16:creationId xmlns:a16="http://schemas.microsoft.com/office/drawing/2014/main" id="{2B106EDA-F313-E245-A479-1E294C7F8911}"/>
                </a:ext>
              </a:extLst>
            </p:cNvPr>
            <p:cNvSpPr/>
            <p:nvPr/>
          </p:nvSpPr>
          <p:spPr>
            <a:xfrm>
              <a:off x="4781799" y="2635062"/>
              <a:ext cx="106405" cy="486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210">
                  <a:moveTo>
                    <a:pt x="38" y="176"/>
                  </a:moveTo>
                  <a:lnTo>
                    <a:pt x="59" y="34"/>
                  </a:lnTo>
                  <a:lnTo>
                    <a:pt x="400" y="34"/>
                  </a:lnTo>
                  <a:lnTo>
                    <a:pt x="421" y="176"/>
                  </a:lnTo>
                  <a:close/>
                  <a:moveTo>
                    <a:pt x="453" y="206"/>
                  </a:moveTo>
                  <a:cubicBezTo>
                    <a:pt x="457" y="201"/>
                    <a:pt x="459" y="197"/>
                    <a:pt x="457" y="191"/>
                  </a:cubicBezTo>
                  <a:lnTo>
                    <a:pt x="434" y="30"/>
                  </a:lnTo>
                  <a:cubicBezTo>
                    <a:pt x="432" y="13"/>
                    <a:pt x="417" y="0"/>
                    <a:pt x="398" y="0"/>
                  </a:cubicBezTo>
                  <a:lnTo>
                    <a:pt x="59" y="0"/>
                  </a:lnTo>
                  <a:cubicBezTo>
                    <a:pt x="42" y="0"/>
                    <a:pt x="28" y="13"/>
                    <a:pt x="23" y="30"/>
                  </a:cubicBezTo>
                  <a:lnTo>
                    <a:pt x="0" y="191"/>
                  </a:lnTo>
                  <a:cubicBezTo>
                    <a:pt x="0" y="197"/>
                    <a:pt x="2" y="201"/>
                    <a:pt x="4" y="206"/>
                  </a:cubicBezTo>
                  <a:cubicBezTo>
                    <a:pt x="8" y="208"/>
                    <a:pt x="13" y="210"/>
                    <a:pt x="17" y="210"/>
                  </a:cubicBezTo>
                  <a:lnTo>
                    <a:pt x="440" y="210"/>
                  </a:lnTo>
                  <a:cubicBezTo>
                    <a:pt x="447" y="210"/>
                    <a:pt x="451" y="208"/>
                    <a:pt x="453" y="2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ihandform 191">
              <a:extLst>
                <a:ext uri="{FF2B5EF4-FFF2-40B4-BE49-F238E27FC236}">
                  <a16:creationId xmlns:a16="http://schemas.microsoft.com/office/drawing/2014/main" id="{1214C52E-6DDB-B943-956F-FBB1E92E5A54}"/>
                </a:ext>
              </a:extLst>
            </p:cNvPr>
            <p:cNvSpPr/>
            <p:nvPr/>
          </p:nvSpPr>
          <p:spPr>
            <a:xfrm>
              <a:off x="4761310" y="2602233"/>
              <a:ext cx="147384" cy="1799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4" h="774">
                  <a:moveTo>
                    <a:pt x="600" y="717"/>
                  </a:moveTo>
                  <a:cubicBezTo>
                    <a:pt x="600" y="730"/>
                    <a:pt x="588" y="740"/>
                    <a:pt x="575" y="740"/>
                  </a:cubicBezTo>
                  <a:cubicBezTo>
                    <a:pt x="560" y="740"/>
                    <a:pt x="549" y="730"/>
                    <a:pt x="549" y="717"/>
                  </a:cubicBezTo>
                  <a:lnTo>
                    <a:pt x="549" y="687"/>
                  </a:lnTo>
                  <a:cubicBezTo>
                    <a:pt x="549" y="677"/>
                    <a:pt x="541" y="671"/>
                    <a:pt x="530" y="671"/>
                  </a:cubicBezTo>
                  <a:lnTo>
                    <a:pt x="103" y="671"/>
                  </a:lnTo>
                  <a:cubicBezTo>
                    <a:pt x="94" y="671"/>
                    <a:pt x="86" y="677"/>
                    <a:pt x="86" y="687"/>
                  </a:cubicBezTo>
                  <a:lnTo>
                    <a:pt x="86" y="717"/>
                  </a:lnTo>
                  <a:cubicBezTo>
                    <a:pt x="86" y="730"/>
                    <a:pt x="75" y="740"/>
                    <a:pt x="61" y="740"/>
                  </a:cubicBezTo>
                  <a:cubicBezTo>
                    <a:pt x="46" y="740"/>
                    <a:pt x="35" y="730"/>
                    <a:pt x="35" y="717"/>
                  </a:cubicBezTo>
                  <a:lnTo>
                    <a:pt x="35" y="544"/>
                  </a:lnTo>
                  <a:lnTo>
                    <a:pt x="96" y="544"/>
                  </a:lnTo>
                  <a:cubicBezTo>
                    <a:pt x="120" y="544"/>
                    <a:pt x="137" y="527"/>
                    <a:pt x="137" y="505"/>
                  </a:cubicBezTo>
                  <a:lnTo>
                    <a:pt x="137" y="482"/>
                  </a:lnTo>
                  <a:cubicBezTo>
                    <a:pt x="137" y="474"/>
                    <a:pt x="130" y="465"/>
                    <a:pt x="122" y="465"/>
                  </a:cubicBezTo>
                  <a:cubicBezTo>
                    <a:pt x="94" y="459"/>
                    <a:pt x="65" y="455"/>
                    <a:pt x="37" y="448"/>
                  </a:cubicBezTo>
                  <a:lnTo>
                    <a:pt x="37" y="417"/>
                  </a:lnTo>
                  <a:cubicBezTo>
                    <a:pt x="37" y="414"/>
                    <a:pt x="37" y="412"/>
                    <a:pt x="39" y="408"/>
                  </a:cubicBezTo>
                  <a:cubicBezTo>
                    <a:pt x="46" y="338"/>
                    <a:pt x="88" y="112"/>
                    <a:pt x="96" y="67"/>
                  </a:cubicBezTo>
                  <a:cubicBezTo>
                    <a:pt x="103" y="33"/>
                    <a:pt x="120" y="33"/>
                    <a:pt x="126" y="33"/>
                  </a:cubicBezTo>
                  <a:lnTo>
                    <a:pt x="509" y="33"/>
                  </a:lnTo>
                  <a:cubicBezTo>
                    <a:pt x="524" y="33"/>
                    <a:pt x="535" y="46"/>
                    <a:pt x="539" y="67"/>
                  </a:cubicBezTo>
                  <a:cubicBezTo>
                    <a:pt x="539" y="69"/>
                    <a:pt x="588" y="332"/>
                    <a:pt x="596" y="410"/>
                  </a:cubicBezTo>
                  <a:cubicBezTo>
                    <a:pt x="598" y="412"/>
                    <a:pt x="598" y="414"/>
                    <a:pt x="598" y="417"/>
                  </a:cubicBezTo>
                  <a:lnTo>
                    <a:pt x="598" y="450"/>
                  </a:lnTo>
                  <a:cubicBezTo>
                    <a:pt x="571" y="457"/>
                    <a:pt x="541" y="461"/>
                    <a:pt x="513" y="465"/>
                  </a:cubicBezTo>
                  <a:cubicBezTo>
                    <a:pt x="505" y="467"/>
                    <a:pt x="499" y="476"/>
                    <a:pt x="499" y="484"/>
                  </a:cubicBezTo>
                  <a:lnTo>
                    <a:pt x="499" y="505"/>
                  </a:lnTo>
                  <a:cubicBezTo>
                    <a:pt x="499" y="527"/>
                    <a:pt x="516" y="544"/>
                    <a:pt x="537" y="544"/>
                  </a:cubicBezTo>
                  <a:lnTo>
                    <a:pt x="600" y="544"/>
                  </a:lnTo>
                  <a:close/>
                  <a:moveTo>
                    <a:pt x="37" y="482"/>
                  </a:moveTo>
                  <a:cubicBezTo>
                    <a:pt x="58" y="489"/>
                    <a:pt x="80" y="493"/>
                    <a:pt x="103" y="497"/>
                  </a:cubicBezTo>
                  <a:lnTo>
                    <a:pt x="103" y="505"/>
                  </a:lnTo>
                  <a:cubicBezTo>
                    <a:pt x="103" y="508"/>
                    <a:pt x="101" y="510"/>
                    <a:pt x="96" y="510"/>
                  </a:cubicBezTo>
                  <a:lnTo>
                    <a:pt x="35" y="510"/>
                  </a:lnTo>
                  <a:close/>
                  <a:moveTo>
                    <a:pt x="600" y="510"/>
                  </a:moveTo>
                  <a:lnTo>
                    <a:pt x="537" y="510"/>
                  </a:lnTo>
                  <a:cubicBezTo>
                    <a:pt x="535" y="510"/>
                    <a:pt x="533" y="508"/>
                    <a:pt x="533" y="505"/>
                  </a:cubicBezTo>
                  <a:lnTo>
                    <a:pt x="533" y="499"/>
                  </a:lnTo>
                  <a:cubicBezTo>
                    <a:pt x="554" y="495"/>
                    <a:pt x="577" y="491"/>
                    <a:pt x="598" y="486"/>
                  </a:cubicBezTo>
                  <a:close/>
                  <a:moveTo>
                    <a:pt x="632" y="417"/>
                  </a:moveTo>
                  <a:cubicBezTo>
                    <a:pt x="632" y="412"/>
                    <a:pt x="632" y="406"/>
                    <a:pt x="630" y="404"/>
                  </a:cubicBezTo>
                  <a:cubicBezTo>
                    <a:pt x="621" y="326"/>
                    <a:pt x="575" y="72"/>
                    <a:pt x="573" y="61"/>
                  </a:cubicBezTo>
                  <a:cubicBezTo>
                    <a:pt x="564" y="23"/>
                    <a:pt x="541" y="0"/>
                    <a:pt x="509" y="0"/>
                  </a:cubicBezTo>
                  <a:lnTo>
                    <a:pt x="126" y="0"/>
                  </a:lnTo>
                  <a:cubicBezTo>
                    <a:pt x="94" y="0"/>
                    <a:pt x="69" y="23"/>
                    <a:pt x="63" y="61"/>
                  </a:cubicBezTo>
                  <a:cubicBezTo>
                    <a:pt x="54" y="105"/>
                    <a:pt x="12" y="332"/>
                    <a:pt x="5" y="400"/>
                  </a:cubicBezTo>
                  <a:cubicBezTo>
                    <a:pt x="3" y="406"/>
                    <a:pt x="3" y="412"/>
                    <a:pt x="3" y="417"/>
                  </a:cubicBezTo>
                  <a:lnTo>
                    <a:pt x="1" y="527"/>
                  </a:lnTo>
                  <a:cubicBezTo>
                    <a:pt x="1" y="527"/>
                    <a:pt x="-1" y="527"/>
                    <a:pt x="1" y="527"/>
                  </a:cubicBezTo>
                  <a:lnTo>
                    <a:pt x="1" y="717"/>
                  </a:lnTo>
                  <a:cubicBezTo>
                    <a:pt x="1" y="749"/>
                    <a:pt x="27" y="774"/>
                    <a:pt x="61" y="774"/>
                  </a:cubicBezTo>
                  <a:cubicBezTo>
                    <a:pt x="94" y="774"/>
                    <a:pt x="120" y="749"/>
                    <a:pt x="120" y="717"/>
                  </a:cubicBezTo>
                  <a:lnTo>
                    <a:pt x="120" y="704"/>
                  </a:lnTo>
                  <a:lnTo>
                    <a:pt x="513" y="704"/>
                  </a:lnTo>
                  <a:lnTo>
                    <a:pt x="513" y="717"/>
                  </a:lnTo>
                  <a:cubicBezTo>
                    <a:pt x="513" y="749"/>
                    <a:pt x="541" y="774"/>
                    <a:pt x="575" y="774"/>
                  </a:cubicBezTo>
                  <a:cubicBezTo>
                    <a:pt x="607" y="774"/>
                    <a:pt x="634" y="749"/>
                    <a:pt x="634" y="717"/>
                  </a:cubicBezTo>
                  <a:lnTo>
                    <a:pt x="634" y="527"/>
                  </a:lnTo>
                  <a:lnTo>
                    <a:pt x="632" y="46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22" name="Gruppieren 821">
            <a:extLst>
              <a:ext uri="{FF2B5EF4-FFF2-40B4-BE49-F238E27FC236}">
                <a16:creationId xmlns:a16="http://schemas.microsoft.com/office/drawing/2014/main" id="{F7BE39C0-2198-234F-BFD6-65F8BAF5CEE5}"/>
              </a:ext>
            </a:extLst>
          </p:cNvPr>
          <p:cNvGrpSpPr>
            <a:grpSpLocks noChangeAspect="1"/>
          </p:cNvGrpSpPr>
          <p:nvPr/>
        </p:nvGrpSpPr>
        <p:grpSpPr>
          <a:xfrm>
            <a:off x="5115510" y="1641095"/>
            <a:ext cx="328528" cy="328528"/>
            <a:chOff x="5114286" y="1641095"/>
            <a:chExt cx="328528" cy="328528"/>
          </a:xfrm>
          <a:solidFill>
            <a:srgbClr val="007AB3"/>
          </a:solidFill>
        </p:grpSpPr>
        <p:sp>
          <p:nvSpPr>
            <p:cNvPr id="92" name="Freihandform 91">
              <a:extLst>
                <a:ext uri="{FF2B5EF4-FFF2-40B4-BE49-F238E27FC236}">
                  <a16:creationId xmlns:a16="http://schemas.microsoft.com/office/drawing/2014/main" id="{DEE5A487-3E13-9740-9DC7-E5D3CB50F752}"/>
                </a:ext>
              </a:extLst>
            </p:cNvPr>
            <p:cNvSpPr/>
            <p:nvPr/>
          </p:nvSpPr>
          <p:spPr>
            <a:xfrm>
              <a:off x="5114286" y="164109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ihandform 193">
              <a:extLst>
                <a:ext uri="{FF2B5EF4-FFF2-40B4-BE49-F238E27FC236}">
                  <a16:creationId xmlns:a16="http://schemas.microsoft.com/office/drawing/2014/main" id="{E3177BF6-03F2-984F-AD70-3BC893FAD150}"/>
                </a:ext>
              </a:extLst>
            </p:cNvPr>
            <p:cNvSpPr/>
            <p:nvPr/>
          </p:nvSpPr>
          <p:spPr>
            <a:xfrm>
              <a:off x="5212775" y="1797326"/>
              <a:ext cx="32830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0">
                  <a:moveTo>
                    <a:pt x="72" y="106"/>
                  </a:moveTo>
                  <a:cubicBezTo>
                    <a:pt x="51" y="106"/>
                    <a:pt x="36" y="89"/>
                    <a:pt x="36" y="70"/>
                  </a:cubicBezTo>
                  <a:cubicBezTo>
                    <a:pt x="36" y="51"/>
                    <a:pt x="51" y="34"/>
                    <a:pt x="72" y="34"/>
                  </a:cubicBezTo>
                  <a:cubicBezTo>
                    <a:pt x="91" y="34"/>
                    <a:pt x="106" y="51"/>
                    <a:pt x="106" y="70"/>
                  </a:cubicBezTo>
                  <a:cubicBezTo>
                    <a:pt x="106" y="89"/>
                    <a:pt x="91" y="106"/>
                    <a:pt x="72" y="106"/>
                  </a:cubicBezTo>
                  <a:close/>
                  <a:moveTo>
                    <a:pt x="72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8"/>
                    <a:pt x="32" y="140"/>
                    <a:pt x="72" y="140"/>
                  </a:cubicBezTo>
                  <a:cubicBezTo>
                    <a:pt x="110" y="140"/>
                    <a:pt x="142" y="108"/>
                    <a:pt x="142" y="70"/>
                  </a:cubicBezTo>
                  <a:cubicBezTo>
                    <a:pt x="142" y="32"/>
                    <a:pt x="110" y="0"/>
                    <a:pt x="7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ihandform 194">
              <a:extLst>
                <a:ext uri="{FF2B5EF4-FFF2-40B4-BE49-F238E27FC236}">
                  <a16:creationId xmlns:a16="http://schemas.microsoft.com/office/drawing/2014/main" id="{AE77DA8B-323D-4446-8123-C7D763CDA7D2}"/>
                </a:ext>
              </a:extLst>
            </p:cNvPr>
            <p:cNvSpPr/>
            <p:nvPr/>
          </p:nvSpPr>
          <p:spPr>
            <a:xfrm>
              <a:off x="5311263" y="1797326"/>
              <a:ext cx="32830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0">
                  <a:moveTo>
                    <a:pt x="72" y="106"/>
                  </a:moveTo>
                  <a:cubicBezTo>
                    <a:pt x="51" y="106"/>
                    <a:pt x="36" y="89"/>
                    <a:pt x="36" y="70"/>
                  </a:cubicBezTo>
                  <a:cubicBezTo>
                    <a:pt x="36" y="51"/>
                    <a:pt x="51" y="34"/>
                    <a:pt x="72" y="34"/>
                  </a:cubicBezTo>
                  <a:cubicBezTo>
                    <a:pt x="91" y="34"/>
                    <a:pt x="106" y="51"/>
                    <a:pt x="106" y="70"/>
                  </a:cubicBezTo>
                  <a:cubicBezTo>
                    <a:pt x="106" y="89"/>
                    <a:pt x="91" y="106"/>
                    <a:pt x="72" y="106"/>
                  </a:cubicBezTo>
                  <a:close/>
                  <a:moveTo>
                    <a:pt x="72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8"/>
                    <a:pt x="32" y="140"/>
                    <a:pt x="72" y="140"/>
                  </a:cubicBezTo>
                  <a:cubicBezTo>
                    <a:pt x="110" y="140"/>
                    <a:pt x="142" y="108"/>
                    <a:pt x="142" y="70"/>
                  </a:cubicBezTo>
                  <a:cubicBezTo>
                    <a:pt x="142" y="32"/>
                    <a:pt x="110" y="0"/>
                    <a:pt x="7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ihandform 195">
              <a:extLst>
                <a:ext uri="{FF2B5EF4-FFF2-40B4-BE49-F238E27FC236}">
                  <a16:creationId xmlns:a16="http://schemas.microsoft.com/office/drawing/2014/main" id="{D3224AE7-29BC-2049-9282-9B5EA8A6FDE1}"/>
                </a:ext>
              </a:extLst>
            </p:cNvPr>
            <p:cNvSpPr/>
            <p:nvPr/>
          </p:nvSpPr>
          <p:spPr>
            <a:xfrm>
              <a:off x="5179712" y="1723517"/>
              <a:ext cx="196977" cy="155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68">
                  <a:moveTo>
                    <a:pt x="800" y="315"/>
                  </a:moveTo>
                  <a:lnTo>
                    <a:pt x="788" y="319"/>
                  </a:lnTo>
                  <a:cubicBezTo>
                    <a:pt x="781" y="321"/>
                    <a:pt x="777" y="328"/>
                    <a:pt x="777" y="336"/>
                  </a:cubicBezTo>
                  <a:lnTo>
                    <a:pt x="777" y="594"/>
                  </a:lnTo>
                  <a:cubicBezTo>
                    <a:pt x="777" y="594"/>
                    <a:pt x="777" y="596"/>
                    <a:pt x="777" y="599"/>
                  </a:cubicBezTo>
                  <a:cubicBezTo>
                    <a:pt x="777" y="618"/>
                    <a:pt x="762" y="635"/>
                    <a:pt x="743" y="635"/>
                  </a:cubicBezTo>
                  <a:cubicBezTo>
                    <a:pt x="722" y="635"/>
                    <a:pt x="707" y="618"/>
                    <a:pt x="707" y="599"/>
                  </a:cubicBezTo>
                  <a:lnTo>
                    <a:pt x="707" y="546"/>
                  </a:lnTo>
                  <a:cubicBezTo>
                    <a:pt x="707" y="535"/>
                    <a:pt x="699" y="529"/>
                    <a:pt x="690" y="529"/>
                  </a:cubicBezTo>
                  <a:lnTo>
                    <a:pt x="161" y="529"/>
                  </a:lnTo>
                  <a:cubicBezTo>
                    <a:pt x="151" y="529"/>
                    <a:pt x="142" y="535"/>
                    <a:pt x="142" y="546"/>
                  </a:cubicBezTo>
                  <a:lnTo>
                    <a:pt x="142" y="599"/>
                  </a:lnTo>
                  <a:cubicBezTo>
                    <a:pt x="142" y="618"/>
                    <a:pt x="127" y="635"/>
                    <a:pt x="108" y="635"/>
                  </a:cubicBezTo>
                  <a:cubicBezTo>
                    <a:pt x="87" y="635"/>
                    <a:pt x="72" y="618"/>
                    <a:pt x="72" y="599"/>
                  </a:cubicBezTo>
                  <a:cubicBezTo>
                    <a:pt x="72" y="596"/>
                    <a:pt x="72" y="596"/>
                    <a:pt x="72" y="594"/>
                  </a:cubicBezTo>
                  <a:lnTo>
                    <a:pt x="72" y="336"/>
                  </a:lnTo>
                  <a:cubicBezTo>
                    <a:pt x="72" y="328"/>
                    <a:pt x="68" y="321"/>
                    <a:pt x="60" y="319"/>
                  </a:cubicBezTo>
                  <a:lnTo>
                    <a:pt x="49" y="315"/>
                  </a:lnTo>
                  <a:cubicBezTo>
                    <a:pt x="40" y="313"/>
                    <a:pt x="36" y="304"/>
                    <a:pt x="36" y="296"/>
                  </a:cubicBezTo>
                  <a:cubicBezTo>
                    <a:pt x="36" y="283"/>
                    <a:pt x="45" y="275"/>
                    <a:pt x="53" y="275"/>
                  </a:cubicBezTo>
                  <a:lnTo>
                    <a:pt x="66" y="275"/>
                  </a:lnTo>
                  <a:cubicBezTo>
                    <a:pt x="74" y="275"/>
                    <a:pt x="81" y="270"/>
                    <a:pt x="83" y="264"/>
                  </a:cubicBezTo>
                  <a:lnTo>
                    <a:pt x="153" y="84"/>
                  </a:lnTo>
                  <a:cubicBezTo>
                    <a:pt x="161" y="59"/>
                    <a:pt x="189" y="35"/>
                    <a:pt x="212" y="33"/>
                  </a:cubicBezTo>
                  <a:lnTo>
                    <a:pt x="635" y="33"/>
                  </a:lnTo>
                  <a:cubicBezTo>
                    <a:pt x="661" y="35"/>
                    <a:pt x="690" y="59"/>
                    <a:pt x="697" y="84"/>
                  </a:cubicBezTo>
                  <a:lnTo>
                    <a:pt x="766" y="264"/>
                  </a:lnTo>
                  <a:cubicBezTo>
                    <a:pt x="769" y="270"/>
                    <a:pt x="775" y="275"/>
                    <a:pt x="781" y="275"/>
                  </a:cubicBezTo>
                  <a:lnTo>
                    <a:pt x="794" y="275"/>
                  </a:lnTo>
                  <a:cubicBezTo>
                    <a:pt x="805" y="275"/>
                    <a:pt x="813" y="283"/>
                    <a:pt x="813" y="296"/>
                  </a:cubicBezTo>
                  <a:cubicBezTo>
                    <a:pt x="813" y="304"/>
                    <a:pt x="807" y="313"/>
                    <a:pt x="800" y="315"/>
                  </a:cubicBezTo>
                  <a:close/>
                  <a:moveTo>
                    <a:pt x="794" y="239"/>
                  </a:moveTo>
                  <a:lnTo>
                    <a:pt x="730" y="74"/>
                  </a:lnTo>
                  <a:cubicBezTo>
                    <a:pt x="720" y="35"/>
                    <a:pt x="678" y="4"/>
                    <a:pt x="637" y="0"/>
                  </a:cubicBezTo>
                  <a:lnTo>
                    <a:pt x="212" y="0"/>
                  </a:lnTo>
                  <a:cubicBezTo>
                    <a:pt x="172" y="4"/>
                    <a:pt x="131" y="35"/>
                    <a:pt x="119" y="71"/>
                  </a:cubicBezTo>
                  <a:lnTo>
                    <a:pt x="55" y="239"/>
                  </a:lnTo>
                  <a:lnTo>
                    <a:pt x="53" y="239"/>
                  </a:lnTo>
                  <a:cubicBezTo>
                    <a:pt x="26" y="241"/>
                    <a:pt x="0" y="264"/>
                    <a:pt x="0" y="296"/>
                  </a:cubicBezTo>
                  <a:cubicBezTo>
                    <a:pt x="0" y="319"/>
                    <a:pt x="15" y="340"/>
                    <a:pt x="36" y="347"/>
                  </a:cubicBezTo>
                  <a:lnTo>
                    <a:pt x="36" y="599"/>
                  </a:lnTo>
                  <a:cubicBezTo>
                    <a:pt x="36" y="601"/>
                    <a:pt x="36" y="601"/>
                    <a:pt x="36" y="603"/>
                  </a:cubicBezTo>
                  <a:cubicBezTo>
                    <a:pt x="40" y="641"/>
                    <a:pt x="70" y="668"/>
                    <a:pt x="108" y="668"/>
                  </a:cubicBezTo>
                  <a:cubicBezTo>
                    <a:pt x="146" y="668"/>
                    <a:pt x="178" y="637"/>
                    <a:pt x="178" y="599"/>
                  </a:cubicBezTo>
                  <a:lnTo>
                    <a:pt x="178" y="563"/>
                  </a:lnTo>
                  <a:lnTo>
                    <a:pt x="671" y="563"/>
                  </a:lnTo>
                  <a:lnTo>
                    <a:pt x="671" y="599"/>
                  </a:lnTo>
                  <a:cubicBezTo>
                    <a:pt x="671" y="637"/>
                    <a:pt x="703" y="668"/>
                    <a:pt x="743" y="668"/>
                  </a:cubicBezTo>
                  <a:cubicBezTo>
                    <a:pt x="781" y="668"/>
                    <a:pt x="813" y="637"/>
                    <a:pt x="813" y="599"/>
                  </a:cubicBezTo>
                  <a:cubicBezTo>
                    <a:pt x="813" y="594"/>
                    <a:pt x="813" y="592"/>
                    <a:pt x="813" y="590"/>
                  </a:cubicBezTo>
                  <a:lnTo>
                    <a:pt x="813" y="349"/>
                  </a:lnTo>
                  <a:lnTo>
                    <a:pt x="813" y="347"/>
                  </a:lnTo>
                  <a:cubicBezTo>
                    <a:pt x="834" y="340"/>
                    <a:pt x="847" y="319"/>
                    <a:pt x="847" y="296"/>
                  </a:cubicBezTo>
                  <a:cubicBezTo>
                    <a:pt x="847" y="264"/>
                    <a:pt x="824" y="239"/>
                    <a:pt x="794" y="2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ihandform 196">
              <a:extLst>
                <a:ext uri="{FF2B5EF4-FFF2-40B4-BE49-F238E27FC236}">
                  <a16:creationId xmlns:a16="http://schemas.microsoft.com/office/drawing/2014/main" id="{B10FE0DB-0602-F94E-8947-72C5D1AF9D27}"/>
                </a:ext>
              </a:extLst>
            </p:cNvPr>
            <p:cNvSpPr/>
            <p:nvPr/>
          </p:nvSpPr>
          <p:spPr>
            <a:xfrm>
              <a:off x="5213008" y="1739583"/>
              <a:ext cx="131085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4" h="212">
                  <a:moveTo>
                    <a:pt x="99" y="36"/>
                  </a:moveTo>
                  <a:lnTo>
                    <a:pt x="463" y="36"/>
                  </a:lnTo>
                  <a:lnTo>
                    <a:pt x="520" y="176"/>
                  </a:lnTo>
                  <a:lnTo>
                    <a:pt x="44" y="176"/>
                  </a:lnTo>
                  <a:close/>
                  <a:moveTo>
                    <a:pt x="16" y="212"/>
                  </a:moveTo>
                  <a:lnTo>
                    <a:pt x="545" y="212"/>
                  </a:lnTo>
                  <a:cubicBezTo>
                    <a:pt x="551" y="212"/>
                    <a:pt x="558" y="210"/>
                    <a:pt x="560" y="204"/>
                  </a:cubicBezTo>
                  <a:cubicBezTo>
                    <a:pt x="564" y="199"/>
                    <a:pt x="564" y="193"/>
                    <a:pt x="562" y="189"/>
                  </a:cubicBezTo>
                  <a:lnTo>
                    <a:pt x="492" y="11"/>
                  </a:lnTo>
                  <a:cubicBezTo>
                    <a:pt x="488" y="5"/>
                    <a:pt x="482" y="0"/>
                    <a:pt x="475" y="0"/>
                  </a:cubicBezTo>
                  <a:lnTo>
                    <a:pt x="88" y="0"/>
                  </a:lnTo>
                  <a:cubicBezTo>
                    <a:pt x="79" y="0"/>
                    <a:pt x="73" y="5"/>
                    <a:pt x="71" y="11"/>
                  </a:cubicBezTo>
                  <a:lnTo>
                    <a:pt x="1" y="189"/>
                  </a:lnTo>
                  <a:cubicBezTo>
                    <a:pt x="0" y="193"/>
                    <a:pt x="0" y="199"/>
                    <a:pt x="1" y="204"/>
                  </a:cubicBezTo>
                  <a:cubicBezTo>
                    <a:pt x="5" y="210"/>
                    <a:pt x="12" y="212"/>
                    <a:pt x="16" y="2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75" name="Gruppieren 874">
            <a:extLst>
              <a:ext uri="{FF2B5EF4-FFF2-40B4-BE49-F238E27FC236}">
                <a16:creationId xmlns:a16="http://schemas.microsoft.com/office/drawing/2014/main" id="{33C5A288-8197-6546-852B-9A50204C8718}"/>
              </a:ext>
            </a:extLst>
          </p:cNvPr>
          <p:cNvGrpSpPr>
            <a:grpSpLocks noChangeAspect="1"/>
          </p:cNvGrpSpPr>
          <p:nvPr/>
        </p:nvGrpSpPr>
        <p:grpSpPr>
          <a:xfrm>
            <a:off x="3341549" y="2528192"/>
            <a:ext cx="328528" cy="328528"/>
            <a:chOff x="3340325" y="2528192"/>
            <a:chExt cx="328528" cy="328528"/>
          </a:xfrm>
          <a:solidFill>
            <a:srgbClr val="007AB3"/>
          </a:solidFill>
        </p:grpSpPr>
        <p:sp>
          <p:nvSpPr>
            <p:cNvPr id="76" name="Freihandform 75">
              <a:extLst>
                <a:ext uri="{FF2B5EF4-FFF2-40B4-BE49-F238E27FC236}">
                  <a16:creationId xmlns:a16="http://schemas.microsoft.com/office/drawing/2014/main" id="{331F89F7-71FD-6141-82A0-E42FBF5D99A5}"/>
                </a:ext>
              </a:extLst>
            </p:cNvPr>
            <p:cNvSpPr/>
            <p:nvPr/>
          </p:nvSpPr>
          <p:spPr>
            <a:xfrm>
              <a:off x="3340325" y="252819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ihandform 197">
              <a:extLst>
                <a:ext uri="{FF2B5EF4-FFF2-40B4-BE49-F238E27FC236}">
                  <a16:creationId xmlns:a16="http://schemas.microsoft.com/office/drawing/2014/main" id="{0D5D09AC-41A0-CB4E-B376-2DE589B5751E}"/>
                </a:ext>
              </a:extLst>
            </p:cNvPr>
            <p:cNvSpPr/>
            <p:nvPr/>
          </p:nvSpPr>
          <p:spPr>
            <a:xfrm>
              <a:off x="3447195" y="2593851"/>
              <a:ext cx="114554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846">
                  <a:moveTo>
                    <a:pt x="457" y="141"/>
                  </a:moveTo>
                  <a:lnTo>
                    <a:pt x="34" y="141"/>
                  </a:lnTo>
                  <a:lnTo>
                    <a:pt x="34" y="88"/>
                  </a:lnTo>
                  <a:cubicBezTo>
                    <a:pt x="34" y="59"/>
                    <a:pt x="60" y="36"/>
                    <a:pt x="87" y="36"/>
                  </a:cubicBezTo>
                  <a:lnTo>
                    <a:pt x="405" y="36"/>
                  </a:lnTo>
                  <a:cubicBezTo>
                    <a:pt x="434" y="36"/>
                    <a:pt x="457" y="59"/>
                    <a:pt x="457" y="88"/>
                  </a:cubicBezTo>
                  <a:close/>
                  <a:moveTo>
                    <a:pt x="457" y="671"/>
                  </a:moveTo>
                  <a:lnTo>
                    <a:pt x="34" y="671"/>
                  </a:lnTo>
                  <a:lnTo>
                    <a:pt x="34" y="177"/>
                  </a:lnTo>
                  <a:lnTo>
                    <a:pt x="457" y="177"/>
                  </a:lnTo>
                  <a:close/>
                  <a:moveTo>
                    <a:pt x="457" y="759"/>
                  </a:moveTo>
                  <a:cubicBezTo>
                    <a:pt x="457" y="787"/>
                    <a:pt x="434" y="812"/>
                    <a:pt x="405" y="812"/>
                  </a:cubicBezTo>
                  <a:lnTo>
                    <a:pt x="87" y="812"/>
                  </a:lnTo>
                  <a:cubicBezTo>
                    <a:pt x="60" y="812"/>
                    <a:pt x="34" y="787"/>
                    <a:pt x="34" y="759"/>
                  </a:cubicBezTo>
                  <a:lnTo>
                    <a:pt x="34" y="707"/>
                  </a:lnTo>
                  <a:lnTo>
                    <a:pt x="457" y="707"/>
                  </a:lnTo>
                  <a:close/>
                  <a:moveTo>
                    <a:pt x="405" y="0"/>
                  </a:moveTo>
                  <a:lnTo>
                    <a:pt x="87" y="0"/>
                  </a:lnTo>
                  <a:cubicBezTo>
                    <a:pt x="38" y="0"/>
                    <a:pt x="0" y="40"/>
                    <a:pt x="0" y="88"/>
                  </a:cubicBezTo>
                  <a:lnTo>
                    <a:pt x="0" y="759"/>
                  </a:lnTo>
                  <a:cubicBezTo>
                    <a:pt x="0" y="808"/>
                    <a:pt x="38" y="846"/>
                    <a:pt x="87" y="846"/>
                  </a:cubicBezTo>
                  <a:lnTo>
                    <a:pt x="405" y="846"/>
                  </a:lnTo>
                  <a:cubicBezTo>
                    <a:pt x="453" y="846"/>
                    <a:pt x="493" y="808"/>
                    <a:pt x="493" y="759"/>
                  </a:cubicBezTo>
                  <a:lnTo>
                    <a:pt x="493" y="88"/>
                  </a:lnTo>
                  <a:cubicBezTo>
                    <a:pt x="493" y="40"/>
                    <a:pt x="453" y="0"/>
                    <a:pt x="4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ihandform 198">
              <a:extLst>
                <a:ext uri="{FF2B5EF4-FFF2-40B4-BE49-F238E27FC236}">
                  <a16:creationId xmlns:a16="http://schemas.microsoft.com/office/drawing/2014/main" id="{B0DCF7DA-1FF8-8C4F-895A-9479C220AC49}"/>
                </a:ext>
              </a:extLst>
            </p:cNvPr>
            <p:cNvSpPr/>
            <p:nvPr/>
          </p:nvSpPr>
          <p:spPr>
            <a:xfrm>
              <a:off x="3488174" y="2610615"/>
              <a:ext cx="32830" cy="7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33">
                  <a:moveTo>
                    <a:pt x="123" y="0"/>
                  </a:moveTo>
                  <a:lnTo>
                    <a:pt x="17" y="0"/>
                  </a:lnTo>
                  <a:cubicBezTo>
                    <a:pt x="8" y="0"/>
                    <a:pt x="0" y="6"/>
                    <a:pt x="0" y="16"/>
                  </a:cubicBezTo>
                  <a:cubicBezTo>
                    <a:pt x="0" y="27"/>
                    <a:pt x="8" y="33"/>
                    <a:pt x="17" y="33"/>
                  </a:cubicBezTo>
                  <a:lnTo>
                    <a:pt x="123" y="33"/>
                  </a:lnTo>
                  <a:cubicBezTo>
                    <a:pt x="133" y="33"/>
                    <a:pt x="142" y="27"/>
                    <a:pt x="142" y="16"/>
                  </a:cubicBezTo>
                  <a:cubicBezTo>
                    <a:pt x="142" y="6"/>
                    <a:pt x="133" y="0"/>
                    <a:pt x="12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ihandform 199">
              <a:extLst>
                <a:ext uri="{FF2B5EF4-FFF2-40B4-BE49-F238E27FC236}">
                  <a16:creationId xmlns:a16="http://schemas.microsoft.com/office/drawing/2014/main" id="{DE023B64-FB16-3E48-8A6F-CA57C7BE1A19}"/>
                </a:ext>
              </a:extLst>
            </p:cNvPr>
            <p:cNvSpPr/>
            <p:nvPr/>
          </p:nvSpPr>
          <p:spPr>
            <a:xfrm>
              <a:off x="3500514" y="2766148"/>
              <a:ext cx="8149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6">
                  <a:moveTo>
                    <a:pt x="17" y="36"/>
                  </a:moveTo>
                  <a:cubicBezTo>
                    <a:pt x="27" y="36"/>
                    <a:pt x="36" y="28"/>
                    <a:pt x="36" y="19"/>
                  </a:cubicBezTo>
                  <a:cubicBezTo>
                    <a:pt x="36" y="9"/>
                    <a:pt x="27" y="0"/>
                    <a:pt x="17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8"/>
                    <a:pt x="8" y="36"/>
                    <a:pt x="17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70" name="Gruppieren 869">
            <a:extLst>
              <a:ext uri="{FF2B5EF4-FFF2-40B4-BE49-F238E27FC236}">
                <a16:creationId xmlns:a16="http://schemas.microsoft.com/office/drawing/2014/main" id="{93083F94-FD66-D34E-B9EF-4264630D487A}"/>
              </a:ext>
            </a:extLst>
          </p:cNvPr>
          <p:cNvGrpSpPr>
            <a:grpSpLocks noChangeAspect="1"/>
          </p:cNvGrpSpPr>
          <p:nvPr/>
        </p:nvGrpSpPr>
        <p:grpSpPr>
          <a:xfrm>
            <a:off x="5559059" y="2528192"/>
            <a:ext cx="328296" cy="328528"/>
            <a:chOff x="5557835" y="2528192"/>
            <a:chExt cx="328296" cy="328528"/>
          </a:xfrm>
          <a:solidFill>
            <a:srgbClr val="007AB3"/>
          </a:solidFill>
        </p:grpSpPr>
        <p:sp>
          <p:nvSpPr>
            <p:cNvPr id="71" name="Freihandform 70">
              <a:extLst>
                <a:ext uri="{FF2B5EF4-FFF2-40B4-BE49-F238E27FC236}">
                  <a16:creationId xmlns:a16="http://schemas.microsoft.com/office/drawing/2014/main" id="{B60E32B6-719E-2748-B731-3CAFC77D1B98}"/>
                </a:ext>
              </a:extLst>
            </p:cNvPr>
            <p:cNvSpPr/>
            <p:nvPr/>
          </p:nvSpPr>
          <p:spPr>
            <a:xfrm>
              <a:off x="5557835" y="252819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ihandform 200">
              <a:extLst>
                <a:ext uri="{FF2B5EF4-FFF2-40B4-BE49-F238E27FC236}">
                  <a16:creationId xmlns:a16="http://schemas.microsoft.com/office/drawing/2014/main" id="{D079F9B4-6EFC-2547-A47F-1A8FABF70682}"/>
                </a:ext>
              </a:extLst>
            </p:cNvPr>
            <p:cNvSpPr/>
            <p:nvPr/>
          </p:nvSpPr>
          <p:spPr>
            <a:xfrm>
              <a:off x="5656323" y="2676041"/>
              <a:ext cx="32830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2">
                  <a:moveTo>
                    <a:pt x="70" y="106"/>
                  </a:moveTo>
                  <a:cubicBezTo>
                    <a:pt x="51" y="106"/>
                    <a:pt x="36" y="91"/>
                    <a:pt x="36" y="70"/>
                  </a:cubicBezTo>
                  <a:cubicBezTo>
                    <a:pt x="36" y="51"/>
                    <a:pt x="51" y="36"/>
                    <a:pt x="70" y="36"/>
                  </a:cubicBezTo>
                  <a:cubicBezTo>
                    <a:pt x="91" y="36"/>
                    <a:pt x="106" y="51"/>
                    <a:pt x="106" y="70"/>
                  </a:cubicBezTo>
                  <a:cubicBezTo>
                    <a:pt x="106" y="91"/>
                    <a:pt x="91" y="106"/>
                    <a:pt x="70" y="106"/>
                  </a:cubicBezTo>
                  <a:close/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10"/>
                    <a:pt x="32" y="142"/>
                    <a:pt x="70" y="142"/>
                  </a:cubicBezTo>
                  <a:cubicBezTo>
                    <a:pt x="110" y="142"/>
                    <a:pt x="142" y="110"/>
                    <a:pt x="142" y="70"/>
                  </a:cubicBezTo>
                  <a:cubicBezTo>
                    <a:pt x="142" y="32"/>
                    <a:pt x="110" y="0"/>
                    <a:pt x="7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ihandform 201">
              <a:extLst>
                <a:ext uri="{FF2B5EF4-FFF2-40B4-BE49-F238E27FC236}">
                  <a16:creationId xmlns:a16="http://schemas.microsoft.com/office/drawing/2014/main" id="{262B2D4F-F3D9-1245-9CE7-5B13179A8504}"/>
                </a:ext>
              </a:extLst>
            </p:cNvPr>
            <p:cNvSpPr/>
            <p:nvPr/>
          </p:nvSpPr>
          <p:spPr>
            <a:xfrm>
              <a:off x="5623261" y="2610615"/>
              <a:ext cx="196977" cy="155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68">
                  <a:moveTo>
                    <a:pt x="796" y="563"/>
                  </a:moveTo>
                  <a:lnTo>
                    <a:pt x="114" y="563"/>
                  </a:lnTo>
                  <a:cubicBezTo>
                    <a:pt x="72" y="516"/>
                    <a:pt x="38" y="463"/>
                    <a:pt x="36" y="400"/>
                  </a:cubicBezTo>
                  <a:cubicBezTo>
                    <a:pt x="32" y="294"/>
                    <a:pt x="66" y="203"/>
                    <a:pt x="129" y="137"/>
                  </a:cubicBezTo>
                  <a:cubicBezTo>
                    <a:pt x="193" y="71"/>
                    <a:pt x="288" y="33"/>
                    <a:pt x="396" y="33"/>
                  </a:cubicBezTo>
                  <a:cubicBezTo>
                    <a:pt x="485" y="33"/>
                    <a:pt x="555" y="74"/>
                    <a:pt x="584" y="91"/>
                  </a:cubicBezTo>
                  <a:lnTo>
                    <a:pt x="589" y="93"/>
                  </a:lnTo>
                  <a:cubicBezTo>
                    <a:pt x="616" y="107"/>
                    <a:pt x="629" y="127"/>
                    <a:pt x="633" y="135"/>
                  </a:cubicBezTo>
                  <a:cubicBezTo>
                    <a:pt x="570" y="139"/>
                    <a:pt x="434" y="160"/>
                    <a:pt x="388" y="207"/>
                  </a:cubicBezTo>
                  <a:cubicBezTo>
                    <a:pt x="358" y="239"/>
                    <a:pt x="341" y="277"/>
                    <a:pt x="343" y="321"/>
                  </a:cubicBezTo>
                  <a:cubicBezTo>
                    <a:pt x="343" y="381"/>
                    <a:pt x="373" y="429"/>
                    <a:pt x="426" y="463"/>
                  </a:cubicBezTo>
                  <a:cubicBezTo>
                    <a:pt x="474" y="491"/>
                    <a:pt x="542" y="508"/>
                    <a:pt x="614" y="508"/>
                  </a:cubicBezTo>
                  <a:cubicBezTo>
                    <a:pt x="654" y="508"/>
                    <a:pt x="771" y="495"/>
                    <a:pt x="807" y="484"/>
                  </a:cubicBezTo>
                  <a:cubicBezTo>
                    <a:pt x="817" y="520"/>
                    <a:pt x="811" y="544"/>
                    <a:pt x="796" y="563"/>
                  </a:cubicBezTo>
                  <a:close/>
                  <a:moveTo>
                    <a:pt x="756" y="603"/>
                  </a:moveTo>
                  <a:cubicBezTo>
                    <a:pt x="743" y="613"/>
                    <a:pt x="733" y="622"/>
                    <a:pt x="720" y="635"/>
                  </a:cubicBezTo>
                  <a:lnTo>
                    <a:pt x="180" y="635"/>
                  </a:lnTo>
                  <a:lnTo>
                    <a:pt x="170" y="622"/>
                  </a:lnTo>
                  <a:cubicBezTo>
                    <a:pt x="161" y="615"/>
                    <a:pt x="155" y="607"/>
                    <a:pt x="146" y="599"/>
                  </a:cubicBezTo>
                  <a:lnTo>
                    <a:pt x="760" y="599"/>
                  </a:lnTo>
                  <a:cubicBezTo>
                    <a:pt x="758" y="601"/>
                    <a:pt x="756" y="601"/>
                    <a:pt x="756" y="603"/>
                  </a:cubicBezTo>
                  <a:close/>
                  <a:moveTo>
                    <a:pt x="650" y="169"/>
                  </a:moveTo>
                  <a:cubicBezTo>
                    <a:pt x="678" y="226"/>
                    <a:pt x="737" y="351"/>
                    <a:pt x="783" y="436"/>
                  </a:cubicBezTo>
                  <a:cubicBezTo>
                    <a:pt x="788" y="442"/>
                    <a:pt x="790" y="446"/>
                    <a:pt x="792" y="453"/>
                  </a:cubicBezTo>
                  <a:cubicBezTo>
                    <a:pt x="756" y="459"/>
                    <a:pt x="652" y="474"/>
                    <a:pt x="614" y="474"/>
                  </a:cubicBezTo>
                  <a:cubicBezTo>
                    <a:pt x="548" y="474"/>
                    <a:pt x="487" y="459"/>
                    <a:pt x="445" y="431"/>
                  </a:cubicBezTo>
                  <a:cubicBezTo>
                    <a:pt x="400" y="406"/>
                    <a:pt x="377" y="368"/>
                    <a:pt x="377" y="321"/>
                  </a:cubicBezTo>
                  <a:cubicBezTo>
                    <a:pt x="377" y="285"/>
                    <a:pt x="390" y="256"/>
                    <a:pt x="413" y="232"/>
                  </a:cubicBezTo>
                  <a:cubicBezTo>
                    <a:pt x="453" y="192"/>
                    <a:pt x="595" y="171"/>
                    <a:pt x="650" y="169"/>
                  </a:cubicBezTo>
                  <a:close/>
                  <a:moveTo>
                    <a:pt x="667" y="124"/>
                  </a:moveTo>
                  <a:cubicBezTo>
                    <a:pt x="667" y="122"/>
                    <a:pt x="650" y="86"/>
                    <a:pt x="606" y="61"/>
                  </a:cubicBezTo>
                  <a:lnTo>
                    <a:pt x="601" y="59"/>
                  </a:lnTo>
                  <a:cubicBezTo>
                    <a:pt x="570" y="42"/>
                    <a:pt x="495" y="0"/>
                    <a:pt x="396" y="0"/>
                  </a:cubicBezTo>
                  <a:cubicBezTo>
                    <a:pt x="277" y="0"/>
                    <a:pt x="174" y="40"/>
                    <a:pt x="104" y="112"/>
                  </a:cubicBezTo>
                  <a:cubicBezTo>
                    <a:pt x="32" y="186"/>
                    <a:pt x="-2" y="285"/>
                    <a:pt x="0" y="402"/>
                  </a:cubicBezTo>
                  <a:cubicBezTo>
                    <a:pt x="4" y="503"/>
                    <a:pt x="83" y="584"/>
                    <a:pt x="144" y="647"/>
                  </a:cubicBezTo>
                  <a:lnTo>
                    <a:pt x="165" y="668"/>
                  </a:lnTo>
                  <a:lnTo>
                    <a:pt x="735" y="668"/>
                  </a:lnTo>
                  <a:lnTo>
                    <a:pt x="739" y="664"/>
                  </a:lnTo>
                  <a:cubicBezTo>
                    <a:pt x="752" y="651"/>
                    <a:pt x="764" y="641"/>
                    <a:pt x="777" y="630"/>
                  </a:cubicBezTo>
                  <a:cubicBezTo>
                    <a:pt x="790" y="620"/>
                    <a:pt x="802" y="609"/>
                    <a:pt x="813" y="599"/>
                  </a:cubicBezTo>
                  <a:lnTo>
                    <a:pt x="815" y="599"/>
                  </a:lnTo>
                  <a:lnTo>
                    <a:pt x="815" y="596"/>
                  </a:lnTo>
                  <a:cubicBezTo>
                    <a:pt x="849" y="558"/>
                    <a:pt x="866" y="512"/>
                    <a:pt x="815" y="419"/>
                  </a:cubicBezTo>
                  <a:cubicBezTo>
                    <a:pt x="754" y="306"/>
                    <a:pt x="667" y="124"/>
                    <a:pt x="667" y="1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79" name="Gruppieren 878">
            <a:extLst>
              <a:ext uri="{FF2B5EF4-FFF2-40B4-BE49-F238E27FC236}">
                <a16:creationId xmlns:a16="http://schemas.microsoft.com/office/drawing/2014/main" id="{C6A017F8-F717-A44D-AAF0-52C544368203}"/>
              </a:ext>
            </a:extLst>
          </p:cNvPr>
          <p:cNvGrpSpPr>
            <a:grpSpLocks noChangeAspect="1"/>
          </p:cNvGrpSpPr>
          <p:nvPr/>
        </p:nvGrpSpPr>
        <p:grpSpPr>
          <a:xfrm>
            <a:off x="3785097" y="2971740"/>
            <a:ext cx="328528" cy="328528"/>
            <a:chOff x="3783873" y="2971740"/>
            <a:chExt cx="328528" cy="328528"/>
          </a:xfrm>
          <a:solidFill>
            <a:srgbClr val="007AB3"/>
          </a:solidFill>
        </p:grpSpPr>
        <p:sp>
          <p:nvSpPr>
            <p:cNvPr id="65" name="Freihandform 64">
              <a:extLst>
                <a:ext uri="{FF2B5EF4-FFF2-40B4-BE49-F238E27FC236}">
                  <a16:creationId xmlns:a16="http://schemas.microsoft.com/office/drawing/2014/main" id="{5E7787C6-E70F-8644-917F-7EB9F66F9361}"/>
                </a:ext>
              </a:extLst>
            </p:cNvPr>
            <p:cNvSpPr/>
            <p:nvPr/>
          </p:nvSpPr>
          <p:spPr>
            <a:xfrm>
              <a:off x="3783873" y="297174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ihandform 202">
              <a:extLst>
                <a:ext uri="{FF2B5EF4-FFF2-40B4-BE49-F238E27FC236}">
                  <a16:creationId xmlns:a16="http://schemas.microsoft.com/office/drawing/2014/main" id="{17F4E754-0559-B54F-9E54-0BBAD6976BD9}"/>
                </a:ext>
              </a:extLst>
            </p:cNvPr>
            <p:cNvSpPr/>
            <p:nvPr/>
          </p:nvSpPr>
          <p:spPr>
            <a:xfrm>
              <a:off x="3849299" y="3049507"/>
              <a:ext cx="196977" cy="176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760">
                  <a:moveTo>
                    <a:pt x="665" y="570"/>
                  </a:moveTo>
                  <a:cubicBezTo>
                    <a:pt x="591" y="570"/>
                    <a:pt x="530" y="513"/>
                    <a:pt x="519" y="443"/>
                  </a:cubicBezTo>
                  <a:cubicBezTo>
                    <a:pt x="587" y="443"/>
                    <a:pt x="733" y="443"/>
                    <a:pt x="811" y="443"/>
                  </a:cubicBezTo>
                  <a:cubicBezTo>
                    <a:pt x="803" y="513"/>
                    <a:pt x="741" y="570"/>
                    <a:pt x="665" y="570"/>
                  </a:cubicBezTo>
                  <a:close/>
                  <a:moveTo>
                    <a:pt x="665" y="117"/>
                  </a:moveTo>
                  <a:lnTo>
                    <a:pt x="803" y="407"/>
                  </a:lnTo>
                  <a:lnTo>
                    <a:pt x="530" y="407"/>
                  </a:lnTo>
                  <a:close/>
                  <a:moveTo>
                    <a:pt x="424" y="104"/>
                  </a:moveTo>
                  <a:cubicBezTo>
                    <a:pt x="405" y="104"/>
                    <a:pt x="390" y="89"/>
                    <a:pt x="390" y="70"/>
                  </a:cubicBezTo>
                  <a:cubicBezTo>
                    <a:pt x="390" y="51"/>
                    <a:pt x="405" y="36"/>
                    <a:pt x="424" y="36"/>
                  </a:cubicBezTo>
                  <a:cubicBezTo>
                    <a:pt x="443" y="36"/>
                    <a:pt x="460" y="51"/>
                    <a:pt x="460" y="70"/>
                  </a:cubicBezTo>
                  <a:cubicBezTo>
                    <a:pt x="460" y="89"/>
                    <a:pt x="443" y="104"/>
                    <a:pt x="424" y="104"/>
                  </a:cubicBezTo>
                  <a:close/>
                  <a:moveTo>
                    <a:pt x="320" y="407"/>
                  </a:moveTo>
                  <a:lnTo>
                    <a:pt x="47" y="407"/>
                  </a:lnTo>
                  <a:lnTo>
                    <a:pt x="185" y="117"/>
                  </a:lnTo>
                  <a:close/>
                  <a:moveTo>
                    <a:pt x="182" y="570"/>
                  </a:moveTo>
                  <a:cubicBezTo>
                    <a:pt x="108" y="570"/>
                    <a:pt x="47" y="513"/>
                    <a:pt x="39" y="443"/>
                  </a:cubicBezTo>
                  <a:cubicBezTo>
                    <a:pt x="77" y="443"/>
                    <a:pt x="130" y="443"/>
                    <a:pt x="180" y="443"/>
                  </a:cubicBezTo>
                  <a:lnTo>
                    <a:pt x="229" y="443"/>
                  </a:lnTo>
                  <a:cubicBezTo>
                    <a:pt x="267" y="443"/>
                    <a:pt x="303" y="443"/>
                    <a:pt x="328" y="443"/>
                  </a:cubicBezTo>
                  <a:cubicBezTo>
                    <a:pt x="320" y="513"/>
                    <a:pt x="259" y="570"/>
                    <a:pt x="182" y="570"/>
                  </a:cubicBezTo>
                  <a:close/>
                  <a:moveTo>
                    <a:pt x="690" y="89"/>
                  </a:moveTo>
                  <a:lnTo>
                    <a:pt x="760" y="89"/>
                  </a:lnTo>
                  <a:cubicBezTo>
                    <a:pt x="771" y="89"/>
                    <a:pt x="777" y="81"/>
                    <a:pt x="777" y="72"/>
                  </a:cubicBezTo>
                  <a:cubicBezTo>
                    <a:pt x="777" y="62"/>
                    <a:pt x="771" y="53"/>
                    <a:pt x="760" y="53"/>
                  </a:cubicBezTo>
                  <a:lnTo>
                    <a:pt x="491" y="53"/>
                  </a:lnTo>
                  <a:cubicBezTo>
                    <a:pt x="485" y="24"/>
                    <a:pt x="458" y="0"/>
                    <a:pt x="424" y="0"/>
                  </a:cubicBezTo>
                  <a:cubicBezTo>
                    <a:pt x="392" y="0"/>
                    <a:pt x="364" y="24"/>
                    <a:pt x="356" y="53"/>
                  </a:cubicBezTo>
                  <a:lnTo>
                    <a:pt x="89" y="53"/>
                  </a:lnTo>
                  <a:cubicBezTo>
                    <a:pt x="79" y="53"/>
                    <a:pt x="70" y="62"/>
                    <a:pt x="70" y="72"/>
                  </a:cubicBezTo>
                  <a:cubicBezTo>
                    <a:pt x="70" y="81"/>
                    <a:pt x="79" y="89"/>
                    <a:pt x="89" y="89"/>
                  </a:cubicBezTo>
                  <a:lnTo>
                    <a:pt x="157" y="89"/>
                  </a:lnTo>
                  <a:lnTo>
                    <a:pt x="3" y="415"/>
                  </a:lnTo>
                  <a:cubicBezTo>
                    <a:pt x="3" y="420"/>
                    <a:pt x="0" y="422"/>
                    <a:pt x="0" y="424"/>
                  </a:cubicBezTo>
                  <a:cubicBezTo>
                    <a:pt x="0" y="523"/>
                    <a:pt x="83" y="604"/>
                    <a:pt x="182" y="604"/>
                  </a:cubicBezTo>
                  <a:cubicBezTo>
                    <a:pt x="284" y="604"/>
                    <a:pt x="364" y="525"/>
                    <a:pt x="364" y="426"/>
                  </a:cubicBezTo>
                  <a:lnTo>
                    <a:pt x="364" y="424"/>
                  </a:lnTo>
                  <a:cubicBezTo>
                    <a:pt x="364" y="422"/>
                    <a:pt x="364" y="420"/>
                    <a:pt x="364" y="417"/>
                  </a:cubicBezTo>
                  <a:lnTo>
                    <a:pt x="210" y="89"/>
                  </a:lnTo>
                  <a:lnTo>
                    <a:pt x="356" y="89"/>
                  </a:lnTo>
                  <a:cubicBezTo>
                    <a:pt x="364" y="113"/>
                    <a:pt x="384" y="132"/>
                    <a:pt x="407" y="138"/>
                  </a:cubicBezTo>
                  <a:lnTo>
                    <a:pt x="407" y="724"/>
                  </a:lnTo>
                  <a:lnTo>
                    <a:pt x="303" y="724"/>
                  </a:lnTo>
                  <a:cubicBezTo>
                    <a:pt x="295" y="724"/>
                    <a:pt x="286" y="733"/>
                    <a:pt x="286" y="741"/>
                  </a:cubicBezTo>
                  <a:cubicBezTo>
                    <a:pt x="286" y="752"/>
                    <a:pt x="295" y="760"/>
                    <a:pt x="303" y="760"/>
                  </a:cubicBezTo>
                  <a:lnTo>
                    <a:pt x="544" y="760"/>
                  </a:lnTo>
                  <a:cubicBezTo>
                    <a:pt x="555" y="760"/>
                    <a:pt x="563" y="752"/>
                    <a:pt x="563" y="741"/>
                  </a:cubicBezTo>
                  <a:cubicBezTo>
                    <a:pt x="563" y="733"/>
                    <a:pt x="555" y="724"/>
                    <a:pt x="544" y="724"/>
                  </a:cubicBezTo>
                  <a:lnTo>
                    <a:pt x="443" y="724"/>
                  </a:lnTo>
                  <a:lnTo>
                    <a:pt x="443" y="138"/>
                  </a:lnTo>
                  <a:cubicBezTo>
                    <a:pt x="466" y="132"/>
                    <a:pt x="485" y="113"/>
                    <a:pt x="491" y="89"/>
                  </a:cubicBezTo>
                  <a:lnTo>
                    <a:pt x="640" y="89"/>
                  </a:lnTo>
                  <a:lnTo>
                    <a:pt x="485" y="417"/>
                  </a:lnTo>
                  <a:cubicBezTo>
                    <a:pt x="483" y="420"/>
                    <a:pt x="483" y="422"/>
                    <a:pt x="483" y="424"/>
                  </a:cubicBezTo>
                  <a:cubicBezTo>
                    <a:pt x="483" y="426"/>
                    <a:pt x="483" y="426"/>
                    <a:pt x="483" y="426"/>
                  </a:cubicBezTo>
                  <a:cubicBezTo>
                    <a:pt x="485" y="525"/>
                    <a:pt x="566" y="604"/>
                    <a:pt x="665" y="604"/>
                  </a:cubicBezTo>
                  <a:cubicBezTo>
                    <a:pt x="767" y="604"/>
                    <a:pt x="847" y="523"/>
                    <a:pt x="847" y="424"/>
                  </a:cubicBezTo>
                  <a:cubicBezTo>
                    <a:pt x="847" y="422"/>
                    <a:pt x="847" y="420"/>
                    <a:pt x="845" y="41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69" name="Gruppieren 868">
            <a:extLst>
              <a:ext uri="{FF2B5EF4-FFF2-40B4-BE49-F238E27FC236}">
                <a16:creationId xmlns:a16="http://schemas.microsoft.com/office/drawing/2014/main" id="{18A52474-414B-4E45-A8B0-2AF488622C14}"/>
              </a:ext>
            </a:extLst>
          </p:cNvPr>
          <p:cNvGrpSpPr>
            <a:grpSpLocks noChangeAspect="1"/>
          </p:cNvGrpSpPr>
          <p:nvPr/>
        </p:nvGrpSpPr>
        <p:grpSpPr>
          <a:xfrm>
            <a:off x="6002607" y="2528192"/>
            <a:ext cx="328296" cy="328528"/>
            <a:chOff x="6001383" y="2528192"/>
            <a:chExt cx="328296" cy="328528"/>
          </a:xfrm>
          <a:solidFill>
            <a:srgbClr val="007AB3"/>
          </a:solidFill>
        </p:grpSpPr>
        <p:sp>
          <p:nvSpPr>
            <p:cNvPr id="70" name="Freihandform 69">
              <a:extLst>
                <a:ext uri="{FF2B5EF4-FFF2-40B4-BE49-F238E27FC236}">
                  <a16:creationId xmlns:a16="http://schemas.microsoft.com/office/drawing/2014/main" id="{38701E93-5416-D74E-9C72-1D91E3DDFCA5}"/>
                </a:ext>
              </a:extLst>
            </p:cNvPr>
            <p:cNvSpPr/>
            <p:nvPr/>
          </p:nvSpPr>
          <p:spPr>
            <a:xfrm>
              <a:off x="6001383" y="252819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ihandform 203">
              <a:extLst>
                <a:ext uri="{FF2B5EF4-FFF2-40B4-BE49-F238E27FC236}">
                  <a16:creationId xmlns:a16="http://schemas.microsoft.com/office/drawing/2014/main" id="{EDC9281C-6715-1C4B-8FEB-3B6D8EFEF870}"/>
                </a:ext>
              </a:extLst>
            </p:cNvPr>
            <p:cNvSpPr/>
            <p:nvPr/>
          </p:nvSpPr>
          <p:spPr>
            <a:xfrm>
              <a:off x="6075191" y="2593851"/>
              <a:ext cx="180446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6" h="812">
                  <a:moveTo>
                    <a:pt x="688" y="423"/>
                  </a:moveTo>
                  <a:cubicBezTo>
                    <a:pt x="677" y="423"/>
                    <a:pt x="671" y="431"/>
                    <a:pt x="671" y="442"/>
                  </a:cubicBezTo>
                  <a:lnTo>
                    <a:pt x="671" y="776"/>
                  </a:lnTo>
                  <a:lnTo>
                    <a:pt x="544" y="776"/>
                  </a:lnTo>
                  <a:cubicBezTo>
                    <a:pt x="565" y="757"/>
                    <a:pt x="582" y="726"/>
                    <a:pt x="582" y="681"/>
                  </a:cubicBezTo>
                  <a:cubicBezTo>
                    <a:pt x="582" y="645"/>
                    <a:pt x="567" y="613"/>
                    <a:pt x="555" y="588"/>
                  </a:cubicBezTo>
                  <a:cubicBezTo>
                    <a:pt x="546" y="569"/>
                    <a:pt x="538" y="552"/>
                    <a:pt x="538" y="537"/>
                  </a:cubicBezTo>
                  <a:cubicBezTo>
                    <a:pt x="536" y="512"/>
                    <a:pt x="538" y="495"/>
                    <a:pt x="538" y="484"/>
                  </a:cubicBezTo>
                  <a:cubicBezTo>
                    <a:pt x="538" y="476"/>
                    <a:pt x="540" y="467"/>
                    <a:pt x="529" y="461"/>
                  </a:cubicBezTo>
                  <a:cubicBezTo>
                    <a:pt x="525" y="457"/>
                    <a:pt x="519" y="457"/>
                    <a:pt x="512" y="459"/>
                  </a:cubicBezTo>
                  <a:cubicBezTo>
                    <a:pt x="510" y="461"/>
                    <a:pt x="483" y="474"/>
                    <a:pt x="470" y="493"/>
                  </a:cubicBezTo>
                  <a:cubicBezTo>
                    <a:pt x="466" y="484"/>
                    <a:pt x="462" y="472"/>
                    <a:pt x="455" y="463"/>
                  </a:cubicBezTo>
                  <a:cubicBezTo>
                    <a:pt x="451" y="455"/>
                    <a:pt x="445" y="448"/>
                    <a:pt x="440" y="442"/>
                  </a:cubicBezTo>
                  <a:cubicBezTo>
                    <a:pt x="426" y="425"/>
                    <a:pt x="421" y="419"/>
                    <a:pt x="421" y="402"/>
                  </a:cubicBezTo>
                  <a:cubicBezTo>
                    <a:pt x="421" y="385"/>
                    <a:pt x="421" y="364"/>
                    <a:pt x="423" y="351"/>
                  </a:cubicBezTo>
                  <a:cubicBezTo>
                    <a:pt x="423" y="336"/>
                    <a:pt x="423" y="334"/>
                    <a:pt x="423" y="330"/>
                  </a:cubicBezTo>
                  <a:cubicBezTo>
                    <a:pt x="419" y="323"/>
                    <a:pt x="413" y="317"/>
                    <a:pt x="407" y="317"/>
                  </a:cubicBezTo>
                  <a:cubicBezTo>
                    <a:pt x="387" y="317"/>
                    <a:pt x="335" y="368"/>
                    <a:pt x="311" y="419"/>
                  </a:cubicBezTo>
                  <a:cubicBezTo>
                    <a:pt x="299" y="446"/>
                    <a:pt x="294" y="480"/>
                    <a:pt x="290" y="505"/>
                  </a:cubicBezTo>
                  <a:cubicBezTo>
                    <a:pt x="290" y="514"/>
                    <a:pt x="290" y="522"/>
                    <a:pt x="288" y="529"/>
                  </a:cubicBezTo>
                  <a:cubicBezTo>
                    <a:pt x="286" y="522"/>
                    <a:pt x="282" y="516"/>
                    <a:pt x="280" y="512"/>
                  </a:cubicBezTo>
                  <a:cubicBezTo>
                    <a:pt x="277" y="501"/>
                    <a:pt x="273" y="493"/>
                    <a:pt x="263" y="493"/>
                  </a:cubicBezTo>
                  <a:cubicBezTo>
                    <a:pt x="256" y="493"/>
                    <a:pt x="250" y="495"/>
                    <a:pt x="246" y="499"/>
                  </a:cubicBezTo>
                  <a:cubicBezTo>
                    <a:pt x="244" y="503"/>
                    <a:pt x="195" y="573"/>
                    <a:pt x="195" y="664"/>
                  </a:cubicBezTo>
                  <a:cubicBezTo>
                    <a:pt x="195" y="721"/>
                    <a:pt x="214" y="755"/>
                    <a:pt x="237" y="776"/>
                  </a:cubicBezTo>
                  <a:lnTo>
                    <a:pt x="106" y="776"/>
                  </a:lnTo>
                  <a:lnTo>
                    <a:pt x="106" y="442"/>
                  </a:lnTo>
                  <a:cubicBezTo>
                    <a:pt x="106" y="431"/>
                    <a:pt x="97" y="423"/>
                    <a:pt x="89" y="423"/>
                  </a:cubicBezTo>
                  <a:lnTo>
                    <a:pt x="53" y="423"/>
                  </a:lnTo>
                  <a:lnTo>
                    <a:pt x="138" y="311"/>
                  </a:lnTo>
                  <a:cubicBezTo>
                    <a:pt x="140" y="309"/>
                    <a:pt x="142" y="304"/>
                    <a:pt x="142" y="300"/>
                  </a:cubicBezTo>
                  <a:lnTo>
                    <a:pt x="142" y="141"/>
                  </a:lnTo>
                  <a:lnTo>
                    <a:pt x="212" y="141"/>
                  </a:lnTo>
                  <a:lnTo>
                    <a:pt x="212" y="194"/>
                  </a:lnTo>
                  <a:cubicBezTo>
                    <a:pt x="212" y="201"/>
                    <a:pt x="216" y="209"/>
                    <a:pt x="222" y="211"/>
                  </a:cubicBezTo>
                  <a:cubicBezTo>
                    <a:pt x="231" y="213"/>
                    <a:pt x="237" y="211"/>
                    <a:pt x="244" y="207"/>
                  </a:cubicBezTo>
                  <a:lnTo>
                    <a:pt x="387" y="44"/>
                  </a:lnTo>
                  <a:lnTo>
                    <a:pt x="720" y="423"/>
                  </a:lnTo>
                  <a:close/>
                  <a:moveTo>
                    <a:pt x="470" y="774"/>
                  </a:moveTo>
                  <a:cubicBezTo>
                    <a:pt x="476" y="755"/>
                    <a:pt x="487" y="726"/>
                    <a:pt x="489" y="700"/>
                  </a:cubicBezTo>
                  <a:cubicBezTo>
                    <a:pt x="489" y="696"/>
                    <a:pt x="489" y="690"/>
                    <a:pt x="491" y="685"/>
                  </a:cubicBezTo>
                  <a:cubicBezTo>
                    <a:pt x="493" y="656"/>
                    <a:pt x="495" y="635"/>
                    <a:pt x="483" y="622"/>
                  </a:cubicBezTo>
                  <a:cubicBezTo>
                    <a:pt x="478" y="616"/>
                    <a:pt x="472" y="613"/>
                    <a:pt x="466" y="613"/>
                  </a:cubicBezTo>
                  <a:lnTo>
                    <a:pt x="464" y="613"/>
                  </a:lnTo>
                  <a:cubicBezTo>
                    <a:pt x="455" y="613"/>
                    <a:pt x="445" y="618"/>
                    <a:pt x="443" y="641"/>
                  </a:cubicBezTo>
                  <a:lnTo>
                    <a:pt x="443" y="643"/>
                  </a:lnTo>
                  <a:cubicBezTo>
                    <a:pt x="440" y="630"/>
                    <a:pt x="438" y="616"/>
                    <a:pt x="436" y="601"/>
                  </a:cubicBezTo>
                  <a:cubicBezTo>
                    <a:pt x="428" y="565"/>
                    <a:pt x="417" y="544"/>
                    <a:pt x="402" y="537"/>
                  </a:cubicBezTo>
                  <a:cubicBezTo>
                    <a:pt x="396" y="533"/>
                    <a:pt x="390" y="533"/>
                    <a:pt x="383" y="535"/>
                  </a:cubicBezTo>
                  <a:cubicBezTo>
                    <a:pt x="364" y="541"/>
                    <a:pt x="366" y="560"/>
                    <a:pt x="366" y="571"/>
                  </a:cubicBezTo>
                  <a:cubicBezTo>
                    <a:pt x="366" y="580"/>
                    <a:pt x="366" y="586"/>
                    <a:pt x="366" y="594"/>
                  </a:cubicBezTo>
                  <a:cubicBezTo>
                    <a:pt x="362" y="609"/>
                    <a:pt x="349" y="620"/>
                    <a:pt x="337" y="632"/>
                  </a:cubicBezTo>
                  <a:cubicBezTo>
                    <a:pt x="318" y="649"/>
                    <a:pt x="296" y="668"/>
                    <a:pt x="290" y="700"/>
                  </a:cubicBezTo>
                  <a:cubicBezTo>
                    <a:pt x="284" y="732"/>
                    <a:pt x="290" y="755"/>
                    <a:pt x="299" y="772"/>
                  </a:cubicBezTo>
                  <a:cubicBezTo>
                    <a:pt x="269" y="764"/>
                    <a:pt x="229" y="738"/>
                    <a:pt x="229" y="664"/>
                  </a:cubicBezTo>
                  <a:cubicBezTo>
                    <a:pt x="229" y="616"/>
                    <a:pt x="246" y="573"/>
                    <a:pt x="258" y="548"/>
                  </a:cubicBezTo>
                  <a:cubicBezTo>
                    <a:pt x="260" y="550"/>
                    <a:pt x="260" y="550"/>
                    <a:pt x="263" y="552"/>
                  </a:cubicBezTo>
                  <a:cubicBezTo>
                    <a:pt x="282" y="580"/>
                    <a:pt x="299" y="577"/>
                    <a:pt x="305" y="571"/>
                  </a:cubicBezTo>
                  <a:cubicBezTo>
                    <a:pt x="320" y="563"/>
                    <a:pt x="324" y="539"/>
                    <a:pt x="326" y="510"/>
                  </a:cubicBezTo>
                  <a:cubicBezTo>
                    <a:pt x="328" y="486"/>
                    <a:pt x="332" y="457"/>
                    <a:pt x="343" y="433"/>
                  </a:cubicBezTo>
                  <a:cubicBezTo>
                    <a:pt x="354" y="408"/>
                    <a:pt x="373" y="389"/>
                    <a:pt x="385" y="374"/>
                  </a:cubicBezTo>
                  <a:cubicBezTo>
                    <a:pt x="385" y="383"/>
                    <a:pt x="385" y="393"/>
                    <a:pt x="385" y="402"/>
                  </a:cubicBezTo>
                  <a:cubicBezTo>
                    <a:pt x="385" y="429"/>
                    <a:pt x="396" y="444"/>
                    <a:pt x="413" y="465"/>
                  </a:cubicBezTo>
                  <a:cubicBezTo>
                    <a:pt x="417" y="469"/>
                    <a:pt x="421" y="476"/>
                    <a:pt x="428" y="484"/>
                  </a:cubicBezTo>
                  <a:cubicBezTo>
                    <a:pt x="432" y="491"/>
                    <a:pt x="436" y="503"/>
                    <a:pt x="438" y="514"/>
                  </a:cubicBezTo>
                  <a:cubicBezTo>
                    <a:pt x="443" y="531"/>
                    <a:pt x="449" y="554"/>
                    <a:pt x="470" y="554"/>
                  </a:cubicBezTo>
                  <a:lnTo>
                    <a:pt x="472" y="554"/>
                  </a:lnTo>
                  <a:cubicBezTo>
                    <a:pt x="491" y="554"/>
                    <a:pt x="495" y="531"/>
                    <a:pt x="495" y="522"/>
                  </a:cubicBezTo>
                  <a:cubicBezTo>
                    <a:pt x="495" y="520"/>
                    <a:pt x="495" y="518"/>
                    <a:pt x="498" y="516"/>
                  </a:cubicBezTo>
                  <a:cubicBezTo>
                    <a:pt x="498" y="514"/>
                    <a:pt x="500" y="512"/>
                    <a:pt x="502" y="510"/>
                  </a:cubicBezTo>
                  <a:cubicBezTo>
                    <a:pt x="502" y="518"/>
                    <a:pt x="502" y="529"/>
                    <a:pt x="502" y="539"/>
                  </a:cubicBezTo>
                  <a:cubicBezTo>
                    <a:pt x="502" y="560"/>
                    <a:pt x="512" y="582"/>
                    <a:pt x="523" y="603"/>
                  </a:cubicBezTo>
                  <a:cubicBezTo>
                    <a:pt x="536" y="628"/>
                    <a:pt x="546" y="652"/>
                    <a:pt x="546" y="681"/>
                  </a:cubicBezTo>
                  <a:cubicBezTo>
                    <a:pt x="546" y="749"/>
                    <a:pt x="500" y="768"/>
                    <a:pt x="470" y="774"/>
                  </a:cubicBezTo>
                  <a:close/>
                  <a:moveTo>
                    <a:pt x="453" y="698"/>
                  </a:moveTo>
                  <a:cubicBezTo>
                    <a:pt x="451" y="728"/>
                    <a:pt x="434" y="768"/>
                    <a:pt x="430" y="776"/>
                  </a:cubicBezTo>
                  <a:lnTo>
                    <a:pt x="343" y="776"/>
                  </a:lnTo>
                  <a:cubicBezTo>
                    <a:pt x="343" y="774"/>
                    <a:pt x="341" y="772"/>
                    <a:pt x="341" y="772"/>
                  </a:cubicBezTo>
                  <a:cubicBezTo>
                    <a:pt x="339" y="770"/>
                    <a:pt x="316" y="747"/>
                    <a:pt x="324" y="709"/>
                  </a:cubicBezTo>
                  <a:cubicBezTo>
                    <a:pt x="328" y="687"/>
                    <a:pt x="343" y="673"/>
                    <a:pt x="360" y="658"/>
                  </a:cubicBezTo>
                  <a:cubicBezTo>
                    <a:pt x="377" y="643"/>
                    <a:pt x="394" y="626"/>
                    <a:pt x="400" y="601"/>
                  </a:cubicBezTo>
                  <a:cubicBezTo>
                    <a:pt x="400" y="605"/>
                    <a:pt x="400" y="607"/>
                    <a:pt x="402" y="609"/>
                  </a:cubicBezTo>
                  <a:cubicBezTo>
                    <a:pt x="409" y="639"/>
                    <a:pt x="409" y="681"/>
                    <a:pt x="409" y="685"/>
                  </a:cubicBezTo>
                  <a:cubicBezTo>
                    <a:pt x="409" y="692"/>
                    <a:pt x="411" y="698"/>
                    <a:pt x="415" y="702"/>
                  </a:cubicBezTo>
                  <a:cubicBezTo>
                    <a:pt x="423" y="709"/>
                    <a:pt x="434" y="711"/>
                    <a:pt x="440" y="704"/>
                  </a:cubicBezTo>
                  <a:cubicBezTo>
                    <a:pt x="443" y="704"/>
                    <a:pt x="447" y="700"/>
                    <a:pt x="453" y="694"/>
                  </a:cubicBezTo>
                  <a:cubicBezTo>
                    <a:pt x="453" y="694"/>
                    <a:pt x="453" y="696"/>
                    <a:pt x="453" y="698"/>
                  </a:cubicBezTo>
                  <a:close/>
                  <a:moveTo>
                    <a:pt x="402" y="6"/>
                  </a:moveTo>
                  <a:cubicBezTo>
                    <a:pt x="398" y="2"/>
                    <a:pt x="394" y="0"/>
                    <a:pt x="387" y="0"/>
                  </a:cubicBezTo>
                  <a:cubicBezTo>
                    <a:pt x="383" y="0"/>
                    <a:pt x="379" y="2"/>
                    <a:pt x="375" y="6"/>
                  </a:cubicBezTo>
                  <a:lnTo>
                    <a:pt x="248" y="148"/>
                  </a:lnTo>
                  <a:lnTo>
                    <a:pt x="248" y="124"/>
                  </a:lnTo>
                  <a:cubicBezTo>
                    <a:pt x="248" y="114"/>
                    <a:pt x="239" y="105"/>
                    <a:pt x="229" y="105"/>
                  </a:cubicBezTo>
                  <a:lnTo>
                    <a:pt x="123" y="105"/>
                  </a:lnTo>
                  <a:cubicBezTo>
                    <a:pt x="114" y="105"/>
                    <a:pt x="106" y="114"/>
                    <a:pt x="106" y="124"/>
                  </a:cubicBezTo>
                  <a:lnTo>
                    <a:pt x="106" y="294"/>
                  </a:lnTo>
                  <a:lnTo>
                    <a:pt x="4" y="431"/>
                  </a:lnTo>
                  <a:cubicBezTo>
                    <a:pt x="0" y="436"/>
                    <a:pt x="-2" y="444"/>
                    <a:pt x="2" y="448"/>
                  </a:cubicBezTo>
                  <a:cubicBezTo>
                    <a:pt x="4" y="455"/>
                    <a:pt x="11" y="459"/>
                    <a:pt x="17" y="459"/>
                  </a:cubicBezTo>
                  <a:lnTo>
                    <a:pt x="70" y="459"/>
                  </a:lnTo>
                  <a:lnTo>
                    <a:pt x="70" y="793"/>
                  </a:lnTo>
                  <a:cubicBezTo>
                    <a:pt x="70" y="804"/>
                    <a:pt x="78" y="812"/>
                    <a:pt x="89" y="812"/>
                  </a:cubicBezTo>
                  <a:lnTo>
                    <a:pt x="688" y="812"/>
                  </a:lnTo>
                  <a:cubicBezTo>
                    <a:pt x="699" y="812"/>
                    <a:pt x="705" y="804"/>
                    <a:pt x="705" y="793"/>
                  </a:cubicBezTo>
                  <a:lnTo>
                    <a:pt x="705" y="459"/>
                  </a:lnTo>
                  <a:lnTo>
                    <a:pt x="758" y="459"/>
                  </a:lnTo>
                  <a:cubicBezTo>
                    <a:pt x="766" y="459"/>
                    <a:pt x="773" y="455"/>
                    <a:pt x="775" y="448"/>
                  </a:cubicBezTo>
                  <a:cubicBezTo>
                    <a:pt x="777" y="442"/>
                    <a:pt x="777" y="436"/>
                    <a:pt x="773" y="4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85" name="Gruppieren 884">
            <a:extLst>
              <a:ext uri="{FF2B5EF4-FFF2-40B4-BE49-F238E27FC236}">
                <a16:creationId xmlns:a16="http://schemas.microsoft.com/office/drawing/2014/main" id="{5ED77308-C0A1-B644-9760-C7B1F520CE68}"/>
              </a:ext>
            </a:extLst>
          </p:cNvPr>
          <p:cNvGrpSpPr>
            <a:grpSpLocks noChangeAspect="1"/>
          </p:cNvGrpSpPr>
          <p:nvPr/>
        </p:nvGrpSpPr>
        <p:grpSpPr>
          <a:xfrm>
            <a:off x="6446156" y="2971740"/>
            <a:ext cx="328296" cy="328528"/>
            <a:chOff x="6444932" y="2971740"/>
            <a:chExt cx="328296" cy="328528"/>
          </a:xfrm>
          <a:solidFill>
            <a:srgbClr val="007AB3"/>
          </a:solidFill>
        </p:grpSpPr>
        <p:sp>
          <p:nvSpPr>
            <p:cNvPr id="59" name="Freihandform 58">
              <a:extLst>
                <a:ext uri="{FF2B5EF4-FFF2-40B4-BE49-F238E27FC236}">
                  <a16:creationId xmlns:a16="http://schemas.microsoft.com/office/drawing/2014/main" id="{EE968E1C-A749-3740-8F7B-18798FB137D4}"/>
                </a:ext>
              </a:extLst>
            </p:cNvPr>
            <p:cNvSpPr/>
            <p:nvPr/>
          </p:nvSpPr>
          <p:spPr>
            <a:xfrm>
              <a:off x="6444932" y="297174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ihandform 204">
              <a:extLst>
                <a:ext uri="{FF2B5EF4-FFF2-40B4-BE49-F238E27FC236}">
                  <a16:creationId xmlns:a16="http://schemas.microsoft.com/office/drawing/2014/main" id="{BF3C9031-C2F2-BF44-BF3B-BD3ABAC5DBD5}"/>
                </a:ext>
              </a:extLst>
            </p:cNvPr>
            <p:cNvSpPr/>
            <p:nvPr/>
          </p:nvSpPr>
          <p:spPr>
            <a:xfrm>
              <a:off x="6559718" y="3090485"/>
              <a:ext cx="42143" cy="428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2" h="185">
                  <a:moveTo>
                    <a:pt x="36" y="88"/>
                  </a:moveTo>
                  <a:cubicBezTo>
                    <a:pt x="36" y="69"/>
                    <a:pt x="44" y="50"/>
                    <a:pt x="61" y="39"/>
                  </a:cubicBezTo>
                  <a:lnTo>
                    <a:pt x="144" y="124"/>
                  </a:lnTo>
                  <a:cubicBezTo>
                    <a:pt x="131" y="141"/>
                    <a:pt x="114" y="149"/>
                    <a:pt x="95" y="149"/>
                  </a:cubicBezTo>
                  <a:cubicBezTo>
                    <a:pt x="61" y="149"/>
                    <a:pt x="36" y="122"/>
                    <a:pt x="36" y="88"/>
                  </a:cubicBezTo>
                  <a:close/>
                  <a:moveTo>
                    <a:pt x="180" y="128"/>
                  </a:moveTo>
                  <a:cubicBezTo>
                    <a:pt x="184" y="122"/>
                    <a:pt x="182" y="113"/>
                    <a:pt x="178" y="109"/>
                  </a:cubicBezTo>
                  <a:lnTo>
                    <a:pt x="76" y="6"/>
                  </a:lnTo>
                  <a:cubicBezTo>
                    <a:pt x="70" y="-1"/>
                    <a:pt x="63" y="-1"/>
                    <a:pt x="55" y="1"/>
                  </a:cubicBezTo>
                  <a:cubicBezTo>
                    <a:pt x="23" y="16"/>
                    <a:pt x="0" y="52"/>
                    <a:pt x="0" y="88"/>
                  </a:cubicBezTo>
                  <a:cubicBezTo>
                    <a:pt x="0" y="143"/>
                    <a:pt x="42" y="185"/>
                    <a:pt x="95" y="185"/>
                  </a:cubicBezTo>
                  <a:cubicBezTo>
                    <a:pt x="131" y="185"/>
                    <a:pt x="165" y="162"/>
                    <a:pt x="180" y="12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ihandform 205">
              <a:extLst>
                <a:ext uri="{FF2B5EF4-FFF2-40B4-BE49-F238E27FC236}">
                  <a16:creationId xmlns:a16="http://schemas.microsoft.com/office/drawing/2014/main" id="{6A65D18D-D9BB-4D4C-8D84-6EC012EFF833}"/>
                </a:ext>
              </a:extLst>
            </p:cNvPr>
            <p:cNvSpPr/>
            <p:nvPr/>
          </p:nvSpPr>
          <p:spPr>
            <a:xfrm>
              <a:off x="6616065" y="3090485"/>
              <a:ext cx="41910" cy="428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1" h="185">
                  <a:moveTo>
                    <a:pt x="147" y="88"/>
                  </a:moveTo>
                  <a:cubicBezTo>
                    <a:pt x="147" y="122"/>
                    <a:pt x="120" y="149"/>
                    <a:pt x="88" y="149"/>
                  </a:cubicBezTo>
                  <a:cubicBezTo>
                    <a:pt x="69" y="149"/>
                    <a:pt x="50" y="141"/>
                    <a:pt x="39" y="124"/>
                  </a:cubicBezTo>
                  <a:lnTo>
                    <a:pt x="122" y="39"/>
                  </a:lnTo>
                  <a:cubicBezTo>
                    <a:pt x="137" y="50"/>
                    <a:pt x="147" y="69"/>
                    <a:pt x="147" y="88"/>
                  </a:cubicBezTo>
                  <a:close/>
                  <a:moveTo>
                    <a:pt x="107" y="6"/>
                  </a:moveTo>
                  <a:lnTo>
                    <a:pt x="5" y="109"/>
                  </a:lnTo>
                  <a:cubicBezTo>
                    <a:pt x="-1" y="113"/>
                    <a:pt x="-1" y="122"/>
                    <a:pt x="1" y="128"/>
                  </a:cubicBezTo>
                  <a:cubicBezTo>
                    <a:pt x="16" y="162"/>
                    <a:pt x="50" y="185"/>
                    <a:pt x="88" y="185"/>
                  </a:cubicBezTo>
                  <a:cubicBezTo>
                    <a:pt x="139" y="185"/>
                    <a:pt x="181" y="143"/>
                    <a:pt x="181" y="88"/>
                  </a:cubicBezTo>
                  <a:cubicBezTo>
                    <a:pt x="181" y="52"/>
                    <a:pt x="160" y="16"/>
                    <a:pt x="126" y="1"/>
                  </a:cubicBezTo>
                  <a:cubicBezTo>
                    <a:pt x="120" y="-1"/>
                    <a:pt x="111" y="-1"/>
                    <a:pt x="107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ihandform 206">
              <a:extLst>
                <a:ext uri="{FF2B5EF4-FFF2-40B4-BE49-F238E27FC236}">
                  <a16:creationId xmlns:a16="http://schemas.microsoft.com/office/drawing/2014/main" id="{63AC91AD-8EF3-CE4C-8A1B-AAE3F95D01EE}"/>
                </a:ext>
              </a:extLst>
            </p:cNvPr>
            <p:cNvSpPr/>
            <p:nvPr/>
          </p:nvSpPr>
          <p:spPr>
            <a:xfrm>
              <a:off x="6576482" y="3152652"/>
              <a:ext cx="65193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140">
                  <a:moveTo>
                    <a:pt x="211" y="106"/>
                  </a:moveTo>
                  <a:lnTo>
                    <a:pt x="70" y="106"/>
                  </a:lnTo>
                  <a:cubicBezTo>
                    <a:pt x="51" y="106"/>
                    <a:pt x="34" y="89"/>
                    <a:pt x="34" y="70"/>
                  </a:cubicBezTo>
                  <a:cubicBezTo>
                    <a:pt x="34" y="51"/>
                    <a:pt x="51" y="34"/>
                    <a:pt x="70" y="34"/>
                  </a:cubicBezTo>
                  <a:lnTo>
                    <a:pt x="211" y="34"/>
                  </a:lnTo>
                  <a:cubicBezTo>
                    <a:pt x="230" y="34"/>
                    <a:pt x="245" y="51"/>
                    <a:pt x="245" y="70"/>
                  </a:cubicBezTo>
                  <a:cubicBezTo>
                    <a:pt x="245" y="89"/>
                    <a:pt x="230" y="106"/>
                    <a:pt x="211" y="106"/>
                  </a:cubicBezTo>
                  <a:close/>
                  <a:moveTo>
                    <a:pt x="211" y="0"/>
                  </a:moveTo>
                  <a:lnTo>
                    <a:pt x="70" y="0"/>
                  </a:lnTo>
                  <a:cubicBezTo>
                    <a:pt x="31" y="0"/>
                    <a:pt x="0" y="32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lnTo>
                    <a:pt x="211" y="140"/>
                  </a:lnTo>
                  <a:cubicBezTo>
                    <a:pt x="249" y="140"/>
                    <a:pt x="281" y="108"/>
                    <a:pt x="281" y="70"/>
                  </a:cubicBezTo>
                  <a:cubicBezTo>
                    <a:pt x="281" y="32"/>
                    <a:pt x="249" y="0"/>
                    <a:pt x="21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ihandform 207">
              <a:extLst>
                <a:ext uri="{FF2B5EF4-FFF2-40B4-BE49-F238E27FC236}">
                  <a16:creationId xmlns:a16="http://schemas.microsoft.com/office/drawing/2014/main" id="{FD4FE1AA-61DA-8E4F-AA9E-7F5F9229103D}"/>
                </a:ext>
              </a:extLst>
            </p:cNvPr>
            <p:cNvSpPr/>
            <p:nvPr/>
          </p:nvSpPr>
          <p:spPr>
            <a:xfrm>
              <a:off x="6535504" y="3037399"/>
              <a:ext cx="147151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3" h="846">
                  <a:moveTo>
                    <a:pt x="457" y="726"/>
                  </a:moveTo>
                  <a:cubicBezTo>
                    <a:pt x="453" y="730"/>
                    <a:pt x="449" y="734"/>
                    <a:pt x="449" y="740"/>
                  </a:cubicBezTo>
                  <a:cubicBezTo>
                    <a:pt x="449" y="745"/>
                    <a:pt x="451" y="751"/>
                    <a:pt x="455" y="753"/>
                  </a:cubicBezTo>
                  <a:cubicBezTo>
                    <a:pt x="461" y="759"/>
                    <a:pt x="466" y="770"/>
                    <a:pt x="466" y="779"/>
                  </a:cubicBezTo>
                  <a:cubicBezTo>
                    <a:pt x="466" y="798"/>
                    <a:pt x="453" y="812"/>
                    <a:pt x="440" y="812"/>
                  </a:cubicBezTo>
                  <a:lnTo>
                    <a:pt x="193" y="812"/>
                  </a:lnTo>
                  <a:cubicBezTo>
                    <a:pt x="178" y="812"/>
                    <a:pt x="167" y="798"/>
                    <a:pt x="165" y="779"/>
                  </a:cubicBezTo>
                  <a:cubicBezTo>
                    <a:pt x="167" y="770"/>
                    <a:pt x="171" y="759"/>
                    <a:pt x="178" y="753"/>
                  </a:cubicBezTo>
                  <a:cubicBezTo>
                    <a:pt x="182" y="751"/>
                    <a:pt x="184" y="745"/>
                    <a:pt x="182" y="740"/>
                  </a:cubicBezTo>
                  <a:cubicBezTo>
                    <a:pt x="182" y="734"/>
                    <a:pt x="180" y="730"/>
                    <a:pt x="176" y="726"/>
                  </a:cubicBezTo>
                  <a:cubicBezTo>
                    <a:pt x="91" y="668"/>
                    <a:pt x="36" y="495"/>
                    <a:pt x="36" y="370"/>
                  </a:cubicBezTo>
                  <a:cubicBezTo>
                    <a:pt x="36" y="186"/>
                    <a:pt x="161" y="36"/>
                    <a:pt x="315" y="36"/>
                  </a:cubicBezTo>
                  <a:cubicBezTo>
                    <a:pt x="470" y="36"/>
                    <a:pt x="597" y="186"/>
                    <a:pt x="597" y="370"/>
                  </a:cubicBezTo>
                  <a:cubicBezTo>
                    <a:pt x="597" y="495"/>
                    <a:pt x="540" y="668"/>
                    <a:pt x="457" y="726"/>
                  </a:cubicBezTo>
                  <a:close/>
                  <a:moveTo>
                    <a:pt x="315" y="0"/>
                  </a:moveTo>
                  <a:cubicBezTo>
                    <a:pt x="142" y="0"/>
                    <a:pt x="0" y="167"/>
                    <a:pt x="0" y="370"/>
                  </a:cubicBezTo>
                  <a:cubicBezTo>
                    <a:pt x="0" y="497"/>
                    <a:pt x="53" y="668"/>
                    <a:pt x="140" y="745"/>
                  </a:cubicBezTo>
                  <a:cubicBezTo>
                    <a:pt x="136" y="753"/>
                    <a:pt x="131" y="762"/>
                    <a:pt x="131" y="772"/>
                  </a:cubicBezTo>
                  <a:cubicBezTo>
                    <a:pt x="131" y="774"/>
                    <a:pt x="131" y="774"/>
                    <a:pt x="131" y="776"/>
                  </a:cubicBezTo>
                  <a:lnTo>
                    <a:pt x="131" y="783"/>
                  </a:lnTo>
                  <a:cubicBezTo>
                    <a:pt x="131" y="785"/>
                    <a:pt x="131" y="785"/>
                    <a:pt x="131" y="787"/>
                  </a:cubicBezTo>
                  <a:cubicBezTo>
                    <a:pt x="136" y="821"/>
                    <a:pt x="161" y="846"/>
                    <a:pt x="193" y="846"/>
                  </a:cubicBezTo>
                  <a:lnTo>
                    <a:pt x="440" y="846"/>
                  </a:lnTo>
                  <a:cubicBezTo>
                    <a:pt x="472" y="846"/>
                    <a:pt x="497" y="821"/>
                    <a:pt x="502" y="787"/>
                  </a:cubicBezTo>
                  <a:cubicBezTo>
                    <a:pt x="502" y="785"/>
                    <a:pt x="502" y="785"/>
                    <a:pt x="502" y="783"/>
                  </a:cubicBezTo>
                  <a:lnTo>
                    <a:pt x="502" y="776"/>
                  </a:lnTo>
                  <a:cubicBezTo>
                    <a:pt x="502" y="774"/>
                    <a:pt x="502" y="774"/>
                    <a:pt x="502" y="772"/>
                  </a:cubicBezTo>
                  <a:cubicBezTo>
                    <a:pt x="500" y="762"/>
                    <a:pt x="497" y="753"/>
                    <a:pt x="491" y="745"/>
                  </a:cubicBezTo>
                  <a:cubicBezTo>
                    <a:pt x="578" y="668"/>
                    <a:pt x="633" y="497"/>
                    <a:pt x="633" y="370"/>
                  </a:cubicBezTo>
                  <a:cubicBezTo>
                    <a:pt x="633" y="167"/>
                    <a:pt x="491" y="0"/>
                    <a:pt x="31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86" name="Gruppieren 885">
            <a:extLst>
              <a:ext uri="{FF2B5EF4-FFF2-40B4-BE49-F238E27FC236}">
                <a16:creationId xmlns:a16="http://schemas.microsoft.com/office/drawing/2014/main" id="{EEE9816C-5944-9C45-A358-EE97AF7E6194}"/>
              </a:ext>
            </a:extLst>
          </p:cNvPr>
          <p:cNvGrpSpPr>
            <a:grpSpLocks noChangeAspect="1"/>
          </p:cNvGrpSpPr>
          <p:nvPr/>
        </p:nvGrpSpPr>
        <p:grpSpPr>
          <a:xfrm>
            <a:off x="6889704" y="2971740"/>
            <a:ext cx="328296" cy="328528"/>
            <a:chOff x="6888480" y="2971740"/>
            <a:chExt cx="328296" cy="328528"/>
          </a:xfrm>
          <a:solidFill>
            <a:srgbClr val="007AB3"/>
          </a:solidFill>
        </p:grpSpPr>
        <p:sp>
          <p:nvSpPr>
            <p:cNvPr id="58" name="Freihandform 57">
              <a:extLst>
                <a:ext uri="{FF2B5EF4-FFF2-40B4-BE49-F238E27FC236}">
                  <a16:creationId xmlns:a16="http://schemas.microsoft.com/office/drawing/2014/main" id="{EBD7FD71-1BCF-5C42-9C7A-C9C70911A042}"/>
                </a:ext>
              </a:extLst>
            </p:cNvPr>
            <p:cNvSpPr/>
            <p:nvPr/>
          </p:nvSpPr>
          <p:spPr>
            <a:xfrm>
              <a:off x="6888480" y="297174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ihandform 208">
              <a:extLst>
                <a:ext uri="{FF2B5EF4-FFF2-40B4-BE49-F238E27FC236}">
                  <a16:creationId xmlns:a16="http://schemas.microsoft.com/office/drawing/2014/main" id="{9724C3F3-0E0F-6D46-87A7-AADD707659A9}"/>
                </a:ext>
              </a:extLst>
            </p:cNvPr>
            <p:cNvSpPr/>
            <p:nvPr/>
          </p:nvSpPr>
          <p:spPr>
            <a:xfrm>
              <a:off x="6954139" y="3057889"/>
              <a:ext cx="196745" cy="1636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704">
                  <a:moveTo>
                    <a:pt x="397" y="670"/>
                  </a:moveTo>
                  <a:cubicBezTo>
                    <a:pt x="336" y="670"/>
                    <a:pt x="278" y="662"/>
                    <a:pt x="223" y="645"/>
                  </a:cubicBezTo>
                  <a:lnTo>
                    <a:pt x="247" y="482"/>
                  </a:lnTo>
                  <a:lnTo>
                    <a:pt x="581" y="446"/>
                  </a:lnTo>
                  <a:lnTo>
                    <a:pt x="630" y="624"/>
                  </a:lnTo>
                  <a:cubicBezTo>
                    <a:pt x="560" y="654"/>
                    <a:pt x="480" y="670"/>
                    <a:pt x="397" y="670"/>
                  </a:cubicBezTo>
                  <a:close/>
                  <a:moveTo>
                    <a:pt x="101" y="59"/>
                  </a:moveTo>
                  <a:lnTo>
                    <a:pt x="160" y="38"/>
                  </a:lnTo>
                  <a:cubicBezTo>
                    <a:pt x="166" y="40"/>
                    <a:pt x="173" y="48"/>
                    <a:pt x="183" y="59"/>
                  </a:cubicBezTo>
                  <a:cubicBezTo>
                    <a:pt x="206" y="88"/>
                    <a:pt x="230" y="131"/>
                    <a:pt x="253" y="182"/>
                  </a:cubicBezTo>
                  <a:cubicBezTo>
                    <a:pt x="262" y="205"/>
                    <a:pt x="270" y="228"/>
                    <a:pt x="276" y="251"/>
                  </a:cubicBezTo>
                  <a:lnTo>
                    <a:pt x="281" y="264"/>
                  </a:lnTo>
                  <a:lnTo>
                    <a:pt x="285" y="283"/>
                  </a:lnTo>
                  <a:cubicBezTo>
                    <a:pt x="291" y="311"/>
                    <a:pt x="293" y="330"/>
                    <a:pt x="293" y="342"/>
                  </a:cubicBezTo>
                  <a:lnTo>
                    <a:pt x="293" y="351"/>
                  </a:lnTo>
                  <a:cubicBezTo>
                    <a:pt x="266" y="357"/>
                    <a:pt x="245" y="364"/>
                    <a:pt x="234" y="368"/>
                  </a:cubicBezTo>
                  <a:lnTo>
                    <a:pt x="232" y="368"/>
                  </a:lnTo>
                  <a:close/>
                  <a:moveTo>
                    <a:pt x="429" y="361"/>
                  </a:moveTo>
                  <a:cubicBezTo>
                    <a:pt x="460" y="359"/>
                    <a:pt x="492" y="357"/>
                    <a:pt x="522" y="357"/>
                  </a:cubicBezTo>
                  <a:cubicBezTo>
                    <a:pt x="566" y="357"/>
                    <a:pt x="600" y="359"/>
                    <a:pt x="615" y="361"/>
                  </a:cubicBezTo>
                  <a:lnTo>
                    <a:pt x="621" y="406"/>
                  </a:lnTo>
                  <a:lnTo>
                    <a:pt x="247" y="446"/>
                  </a:lnTo>
                  <a:lnTo>
                    <a:pt x="242" y="402"/>
                  </a:lnTo>
                  <a:lnTo>
                    <a:pt x="245" y="402"/>
                  </a:lnTo>
                  <a:cubicBezTo>
                    <a:pt x="270" y="393"/>
                    <a:pt x="338" y="372"/>
                    <a:pt x="429" y="361"/>
                  </a:cubicBezTo>
                  <a:close/>
                  <a:moveTo>
                    <a:pt x="839" y="474"/>
                  </a:moveTo>
                  <a:cubicBezTo>
                    <a:pt x="831" y="467"/>
                    <a:pt x="820" y="471"/>
                    <a:pt x="814" y="478"/>
                  </a:cubicBezTo>
                  <a:cubicBezTo>
                    <a:pt x="780" y="531"/>
                    <a:pt x="727" y="575"/>
                    <a:pt x="664" y="609"/>
                  </a:cubicBezTo>
                  <a:lnTo>
                    <a:pt x="617" y="442"/>
                  </a:lnTo>
                  <a:lnTo>
                    <a:pt x="642" y="440"/>
                  </a:lnTo>
                  <a:cubicBezTo>
                    <a:pt x="647" y="440"/>
                    <a:pt x="651" y="438"/>
                    <a:pt x="653" y="433"/>
                  </a:cubicBezTo>
                  <a:cubicBezTo>
                    <a:pt x="657" y="429"/>
                    <a:pt x="657" y="425"/>
                    <a:pt x="657" y="421"/>
                  </a:cubicBezTo>
                  <a:lnTo>
                    <a:pt x="649" y="344"/>
                  </a:lnTo>
                  <a:cubicBezTo>
                    <a:pt x="647" y="336"/>
                    <a:pt x="640" y="330"/>
                    <a:pt x="634" y="330"/>
                  </a:cubicBezTo>
                  <a:lnTo>
                    <a:pt x="619" y="328"/>
                  </a:lnTo>
                  <a:cubicBezTo>
                    <a:pt x="604" y="325"/>
                    <a:pt x="568" y="321"/>
                    <a:pt x="522" y="321"/>
                  </a:cubicBezTo>
                  <a:cubicBezTo>
                    <a:pt x="490" y="321"/>
                    <a:pt x="456" y="323"/>
                    <a:pt x="424" y="328"/>
                  </a:cubicBezTo>
                  <a:cubicBezTo>
                    <a:pt x="389" y="330"/>
                    <a:pt x="357" y="336"/>
                    <a:pt x="329" y="342"/>
                  </a:cubicBezTo>
                  <a:lnTo>
                    <a:pt x="329" y="340"/>
                  </a:lnTo>
                  <a:cubicBezTo>
                    <a:pt x="327" y="328"/>
                    <a:pt x="325" y="304"/>
                    <a:pt x="319" y="277"/>
                  </a:cubicBezTo>
                  <a:lnTo>
                    <a:pt x="319" y="275"/>
                  </a:lnTo>
                  <a:cubicBezTo>
                    <a:pt x="460" y="262"/>
                    <a:pt x="575" y="230"/>
                    <a:pt x="636" y="190"/>
                  </a:cubicBezTo>
                  <a:cubicBezTo>
                    <a:pt x="645" y="186"/>
                    <a:pt x="647" y="173"/>
                    <a:pt x="642" y="167"/>
                  </a:cubicBezTo>
                  <a:cubicBezTo>
                    <a:pt x="636" y="158"/>
                    <a:pt x="626" y="156"/>
                    <a:pt x="617" y="160"/>
                  </a:cubicBezTo>
                  <a:cubicBezTo>
                    <a:pt x="558" y="198"/>
                    <a:pt x="450" y="228"/>
                    <a:pt x="310" y="241"/>
                  </a:cubicBezTo>
                  <a:cubicBezTo>
                    <a:pt x="304" y="215"/>
                    <a:pt x="295" y="192"/>
                    <a:pt x="285" y="169"/>
                  </a:cubicBezTo>
                  <a:cubicBezTo>
                    <a:pt x="262" y="114"/>
                    <a:pt x="236" y="69"/>
                    <a:pt x="211" y="38"/>
                  </a:cubicBezTo>
                  <a:cubicBezTo>
                    <a:pt x="190" y="12"/>
                    <a:pt x="177" y="4"/>
                    <a:pt x="175" y="2"/>
                  </a:cubicBezTo>
                  <a:cubicBezTo>
                    <a:pt x="170" y="-1"/>
                    <a:pt x="162" y="-1"/>
                    <a:pt x="156" y="2"/>
                  </a:cubicBezTo>
                  <a:lnTo>
                    <a:pt x="73" y="31"/>
                  </a:lnTo>
                  <a:cubicBezTo>
                    <a:pt x="69" y="33"/>
                    <a:pt x="67" y="35"/>
                    <a:pt x="65" y="38"/>
                  </a:cubicBezTo>
                  <a:cubicBezTo>
                    <a:pt x="60" y="42"/>
                    <a:pt x="58" y="50"/>
                    <a:pt x="63" y="57"/>
                  </a:cubicBezTo>
                  <a:lnTo>
                    <a:pt x="206" y="395"/>
                  </a:lnTo>
                  <a:lnTo>
                    <a:pt x="215" y="465"/>
                  </a:lnTo>
                  <a:lnTo>
                    <a:pt x="190" y="634"/>
                  </a:lnTo>
                  <a:cubicBezTo>
                    <a:pt x="128" y="611"/>
                    <a:pt x="73" y="579"/>
                    <a:pt x="31" y="539"/>
                  </a:cubicBezTo>
                  <a:cubicBezTo>
                    <a:pt x="24" y="533"/>
                    <a:pt x="16" y="531"/>
                    <a:pt x="8" y="537"/>
                  </a:cubicBezTo>
                  <a:cubicBezTo>
                    <a:pt x="-1" y="541"/>
                    <a:pt x="-3" y="552"/>
                    <a:pt x="3" y="560"/>
                  </a:cubicBezTo>
                  <a:cubicBezTo>
                    <a:pt x="3" y="563"/>
                    <a:pt x="5" y="563"/>
                    <a:pt x="5" y="565"/>
                  </a:cubicBezTo>
                  <a:cubicBezTo>
                    <a:pt x="101" y="654"/>
                    <a:pt x="242" y="704"/>
                    <a:pt x="397" y="704"/>
                  </a:cubicBezTo>
                  <a:cubicBezTo>
                    <a:pt x="492" y="704"/>
                    <a:pt x="583" y="685"/>
                    <a:pt x="664" y="647"/>
                  </a:cubicBezTo>
                  <a:cubicBezTo>
                    <a:pt x="742" y="611"/>
                    <a:pt x="803" y="560"/>
                    <a:pt x="844" y="497"/>
                  </a:cubicBezTo>
                  <a:cubicBezTo>
                    <a:pt x="848" y="491"/>
                    <a:pt x="846" y="478"/>
                    <a:pt x="839" y="47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97" name="Gruppieren 896">
            <a:extLst>
              <a:ext uri="{FF2B5EF4-FFF2-40B4-BE49-F238E27FC236}">
                <a16:creationId xmlns:a16="http://schemas.microsoft.com/office/drawing/2014/main" id="{75D572D9-E910-4744-A26D-45436B893981}"/>
              </a:ext>
            </a:extLst>
          </p:cNvPr>
          <p:cNvGrpSpPr>
            <a:grpSpLocks noChangeAspect="1"/>
          </p:cNvGrpSpPr>
          <p:nvPr/>
        </p:nvGrpSpPr>
        <p:grpSpPr>
          <a:xfrm>
            <a:off x="2898000" y="3415055"/>
            <a:ext cx="328528" cy="328528"/>
            <a:chOff x="2896776" y="3415055"/>
            <a:chExt cx="328528" cy="328528"/>
          </a:xfrm>
          <a:solidFill>
            <a:srgbClr val="007AB3"/>
          </a:solidFill>
        </p:grpSpPr>
        <p:sp>
          <p:nvSpPr>
            <p:cNvPr id="57" name="Freihandform 56">
              <a:extLst>
                <a:ext uri="{FF2B5EF4-FFF2-40B4-BE49-F238E27FC236}">
                  <a16:creationId xmlns:a16="http://schemas.microsoft.com/office/drawing/2014/main" id="{24C7F59D-3F87-D04D-8BD6-31FACE4B1DDE}"/>
                </a:ext>
              </a:extLst>
            </p:cNvPr>
            <p:cNvSpPr/>
            <p:nvPr/>
          </p:nvSpPr>
          <p:spPr>
            <a:xfrm>
              <a:off x="2896776" y="341505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ihandform 209">
              <a:extLst>
                <a:ext uri="{FF2B5EF4-FFF2-40B4-BE49-F238E27FC236}">
                  <a16:creationId xmlns:a16="http://schemas.microsoft.com/office/drawing/2014/main" id="{E184F350-254B-114B-842C-30D28428369D}"/>
                </a:ext>
              </a:extLst>
            </p:cNvPr>
            <p:cNvSpPr/>
            <p:nvPr/>
          </p:nvSpPr>
          <p:spPr>
            <a:xfrm>
              <a:off x="2962435" y="3529842"/>
              <a:ext cx="81725" cy="905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390">
                  <a:moveTo>
                    <a:pt x="101" y="212"/>
                  </a:moveTo>
                  <a:lnTo>
                    <a:pt x="173" y="36"/>
                  </a:lnTo>
                  <a:lnTo>
                    <a:pt x="179" y="36"/>
                  </a:lnTo>
                  <a:lnTo>
                    <a:pt x="251" y="212"/>
                  </a:lnTo>
                  <a:close/>
                  <a:moveTo>
                    <a:pt x="207" y="13"/>
                  </a:moveTo>
                  <a:cubicBezTo>
                    <a:pt x="205" y="4"/>
                    <a:pt x="198" y="0"/>
                    <a:pt x="190" y="0"/>
                  </a:cubicBezTo>
                  <a:lnTo>
                    <a:pt x="162" y="0"/>
                  </a:lnTo>
                  <a:cubicBezTo>
                    <a:pt x="156" y="0"/>
                    <a:pt x="148" y="4"/>
                    <a:pt x="146" y="13"/>
                  </a:cubicBezTo>
                  <a:lnTo>
                    <a:pt x="2" y="364"/>
                  </a:lnTo>
                  <a:cubicBezTo>
                    <a:pt x="-3" y="373"/>
                    <a:pt x="2" y="383"/>
                    <a:pt x="12" y="388"/>
                  </a:cubicBezTo>
                  <a:cubicBezTo>
                    <a:pt x="21" y="392"/>
                    <a:pt x="31" y="388"/>
                    <a:pt x="33" y="377"/>
                  </a:cubicBezTo>
                  <a:lnTo>
                    <a:pt x="88" y="248"/>
                  </a:lnTo>
                  <a:lnTo>
                    <a:pt x="264" y="248"/>
                  </a:lnTo>
                  <a:lnTo>
                    <a:pt x="266" y="248"/>
                  </a:lnTo>
                  <a:lnTo>
                    <a:pt x="319" y="377"/>
                  </a:lnTo>
                  <a:cubicBezTo>
                    <a:pt x="321" y="385"/>
                    <a:pt x="328" y="390"/>
                    <a:pt x="336" y="390"/>
                  </a:cubicBezTo>
                  <a:cubicBezTo>
                    <a:pt x="338" y="390"/>
                    <a:pt x="340" y="388"/>
                    <a:pt x="342" y="388"/>
                  </a:cubicBezTo>
                  <a:cubicBezTo>
                    <a:pt x="351" y="383"/>
                    <a:pt x="355" y="373"/>
                    <a:pt x="351" y="3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ihandform 210">
              <a:extLst>
                <a:ext uri="{FF2B5EF4-FFF2-40B4-BE49-F238E27FC236}">
                  <a16:creationId xmlns:a16="http://schemas.microsoft.com/office/drawing/2014/main" id="{877BC317-968E-6449-BAD0-20F026EBA869}"/>
                </a:ext>
              </a:extLst>
            </p:cNvPr>
            <p:cNvSpPr/>
            <p:nvPr/>
          </p:nvSpPr>
          <p:spPr>
            <a:xfrm>
              <a:off x="3053008" y="3579204"/>
              <a:ext cx="32364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36">
                  <a:moveTo>
                    <a:pt x="123" y="0"/>
                  </a:moveTo>
                  <a:lnTo>
                    <a:pt x="17" y="0"/>
                  </a:lnTo>
                  <a:cubicBezTo>
                    <a:pt x="6" y="0"/>
                    <a:pt x="0" y="8"/>
                    <a:pt x="0" y="19"/>
                  </a:cubicBezTo>
                  <a:cubicBezTo>
                    <a:pt x="0" y="27"/>
                    <a:pt x="6" y="36"/>
                    <a:pt x="17" y="36"/>
                  </a:cubicBezTo>
                  <a:lnTo>
                    <a:pt x="123" y="36"/>
                  </a:lnTo>
                  <a:cubicBezTo>
                    <a:pt x="133" y="36"/>
                    <a:pt x="140" y="27"/>
                    <a:pt x="140" y="19"/>
                  </a:cubicBezTo>
                  <a:cubicBezTo>
                    <a:pt x="140" y="8"/>
                    <a:pt x="133" y="0"/>
                    <a:pt x="12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ihandform 211">
              <a:extLst>
                <a:ext uri="{FF2B5EF4-FFF2-40B4-BE49-F238E27FC236}">
                  <a16:creationId xmlns:a16="http://schemas.microsoft.com/office/drawing/2014/main" id="{A8AF6015-A9EC-A744-AC44-FB5C7CA5C6C1}"/>
                </a:ext>
              </a:extLst>
            </p:cNvPr>
            <p:cNvSpPr/>
            <p:nvPr/>
          </p:nvSpPr>
          <p:spPr>
            <a:xfrm>
              <a:off x="3093986" y="3529842"/>
              <a:ext cx="65426" cy="905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390">
                  <a:moveTo>
                    <a:pt x="264" y="354"/>
                  </a:moveTo>
                  <a:lnTo>
                    <a:pt x="50" y="354"/>
                  </a:lnTo>
                  <a:lnTo>
                    <a:pt x="279" y="28"/>
                  </a:lnTo>
                  <a:cubicBezTo>
                    <a:pt x="283" y="24"/>
                    <a:pt x="283" y="17"/>
                    <a:pt x="279" y="11"/>
                  </a:cubicBezTo>
                  <a:cubicBezTo>
                    <a:pt x="277" y="4"/>
                    <a:pt x="271" y="0"/>
                    <a:pt x="264" y="0"/>
                  </a:cubicBezTo>
                  <a:lnTo>
                    <a:pt x="17" y="0"/>
                  </a:lnTo>
                  <a:cubicBezTo>
                    <a:pt x="8" y="0"/>
                    <a:pt x="0" y="9"/>
                    <a:pt x="0" y="19"/>
                  </a:cubicBezTo>
                  <a:cubicBezTo>
                    <a:pt x="0" y="28"/>
                    <a:pt x="8" y="36"/>
                    <a:pt x="17" y="36"/>
                  </a:cubicBezTo>
                  <a:lnTo>
                    <a:pt x="230" y="36"/>
                  </a:lnTo>
                  <a:lnTo>
                    <a:pt x="4" y="362"/>
                  </a:lnTo>
                  <a:cubicBezTo>
                    <a:pt x="0" y="366"/>
                    <a:pt x="0" y="373"/>
                    <a:pt x="2" y="379"/>
                  </a:cubicBezTo>
                  <a:cubicBezTo>
                    <a:pt x="4" y="385"/>
                    <a:pt x="10" y="390"/>
                    <a:pt x="17" y="390"/>
                  </a:cubicBezTo>
                  <a:lnTo>
                    <a:pt x="264" y="390"/>
                  </a:lnTo>
                  <a:cubicBezTo>
                    <a:pt x="275" y="390"/>
                    <a:pt x="281" y="381"/>
                    <a:pt x="281" y="371"/>
                  </a:cubicBezTo>
                  <a:cubicBezTo>
                    <a:pt x="281" y="362"/>
                    <a:pt x="275" y="354"/>
                    <a:pt x="264" y="3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99" name="Gruppieren 898">
            <a:extLst>
              <a:ext uri="{FF2B5EF4-FFF2-40B4-BE49-F238E27FC236}">
                <a16:creationId xmlns:a16="http://schemas.microsoft.com/office/drawing/2014/main" id="{76EACB26-9CC5-E84A-999B-473C0A27EC9E}"/>
              </a:ext>
            </a:extLst>
          </p:cNvPr>
          <p:cNvGrpSpPr>
            <a:grpSpLocks noChangeAspect="1"/>
          </p:cNvGrpSpPr>
          <p:nvPr/>
        </p:nvGrpSpPr>
        <p:grpSpPr>
          <a:xfrm>
            <a:off x="3785097" y="3415055"/>
            <a:ext cx="328528" cy="328528"/>
            <a:chOff x="3783873" y="3415055"/>
            <a:chExt cx="328528" cy="328528"/>
          </a:xfrm>
          <a:solidFill>
            <a:srgbClr val="007AB3"/>
          </a:solidFill>
        </p:grpSpPr>
        <p:sp>
          <p:nvSpPr>
            <p:cNvPr id="55" name="Freihandform 54">
              <a:extLst>
                <a:ext uri="{FF2B5EF4-FFF2-40B4-BE49-F238E27FC236}">
                  <a16:creationId xmlns:a16="http://schemas.microsoft.com/office/drawing/2014/main" id="{DB19DC8C-47AB-6B4D-8927-F3D8ACB9B70D}"/>
                </a:ext>
              </a:extLst>
            </p:cNvPr>
            <p:cNvSpPr/>
            <p:nvPr/>
          </p:nvSpPr>
          <p:spPr>
            <a:xfrm>
              <a:off x="3783873" y="341505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ihandform 212">
              <a:extLst>
                <a:ext uri="{FF2B5EF4-FFF2-40B4-BE49-F238E27FC236}">
                  <a16:creationId xmlns:a16="http://schemas.microsoft.com/office/drawing/2014/main" id="{675D20A0-BE62-D94B-9CAC-5CBC229CF4AE}"/>
                </a:ext>
              </a:extLst>
            </p:cNvPr>
            <p:cNvSpPr/>
            <p:nvPr/>
          </p:nvSpPr>
          <p:spPr>
            <a:xfrm>
              <a:off x="3849299" y="3480715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407" y="601"/>
                  </a:moveTo>
                  <a:cubicBezTo>
                    <a:pt x="320" y="601"/>
                    <a:pt x="248" y="520"/>
                    <a:pt x="248" y="423"/>
                  </a:cubicBezTo>
                  <a:cubicBezTo>
                    <a:pt x="248" y="326"/>
                    <a:pt x="320" y="247"/>
                    <a:pt x="407" y="247"/>
                  </a:cubicBezTo>
                  <a:cubicBezTo>
                    <a:pt x="494" y="247"/>
                    <a:pt x="566" y="326"/>
                    <a:pt x="566" y="423"/>
                  </a:cubicBezTo>
                  <a:cubicBezTo>
                    <a:pt x="566" y="520"/>
                    <a:pt x="494" y="601"/>
                    <a:pt x="407" y="601"/>
                  </a:cubicBezTo>
                  <a:close/>
                  <a:moveTo>
                    <a:pt x="430" y="0"/>
                  </a:moveTo>
                  <a:cubicBezTo>
                    <a:pt x="309" y="0"/>
                    <a:pt x="199" y="42"/>
                    <a:pt x="121" y="118"/>
                  </a:cubicBezTo>
                  <a:cubicBezTo>
                    <a:pt x="45" y="194"/>
                    <a:pt x="0" y="300"/>
                    <a:pt x="0" y="419"/>
                  </a:cubicBezTo>
                  <a:cubicBezTo>
                    <a:pt x="0" y="539"/>
                    <a:pt x="43" y="649"/>
                    <a:pt x="121" y="726"/>
                  </a:cubicBezTo>
                  <a:cubicBezTo>
                    <a:pt x="199" y="804"/>
                    <a:pt x="307" y="846"/>
                    <a:pt x="430" y="846"/>
                  </a:cubicBezTo>
                  <a:cubicBezTo>
                    <a:pt x="511" y="846"/>
                    <a:pt x="597" y="829"/>
                    <a:pt x="665" y="800"/>
                  </a:cubicBezTo>
                  <a:cubicBezTo>
                    <a:pt x="673" y="795"/>
                    <a:pt x="678" y="785"/>
                    <a:pt x="673" y="776"/>
                  </a:cubicBezTo>
                  <a:cubicBezTo>
                    <a:pt x="669" y="768"/>
                    <a:pt x="659" y="764"/>
                    <a:pt x="650" y="768"/>
                  </a:cubicBezTo>
                  <a:cubicBezTo>
                    <a:pt x="587" y="795"/>
                    <a:pt x="504" y="812"/>
                    <a:pt x="430" y="812"/>
                  </a:cubicBezTo>
                  <a:cubicBezTo>
                    <a:pt x="318" y="812"/>
                    <a:pt x="216" y="772"/>
                    <a:pt x="146" y="700"/>
                  </a:cubicBezTo>
                  <a:cubicBezTo>
                    <a:pt x="74" y="630"/>
                    <a:pt x="36" y="531"/>
                    <a:pt x="36" y="419"/>
                  </a:cubicBezTo>
                  <a:cubicBezTo>
                    <a:pt x="36" y="311"/>
                    <a:pt x="74" y="211"/>
                    <a:pt x="146" y="144"/>
                  </a:cubicBezTo>
                  <a:cubicBezTo>
                    <a:pt x="216" y="74"/>
                    <a:pt x="318" y="36"/>
                    <a:pt x="430" y="36"/>
                  </a:cubicBezTo>
                  <a:cubicBezTo>
                    <a:pt x="538" y="36"/>
                    <a:pt x="635" y="72"/>
                    <a:pt x="705" y="135"/>
                  </a:cubicBezTo>
                  <a:cubicBezTo>
                    <a:pt x="775" y="199"/>
                    <a:pt x="813" y="287"/>
                    <a:pt x="813" y="385"/>
                  </a:cubicBezTo>
                  <a:cubicBezTo>
                    <a:pt x="813" y="516"/>
                    <a:pt x="765" y="601"/>
                    <a:pt x="688" y="601"/>
                  </a:cubicBezTo>
                  <a:cubicBezTo>
                    <a:pt x="657" y="601"/>
                    <a:pt x="606" y="573"/>
                    <a:pt x="602" y="499"/>
                  </a:cubicBezTo>
                  <a:lnTo>
                    <a:pt x="602" y="226"/>
                  </a:lnTo>
                  <a:cubicBezTo>
                    <a:pt x="602" y="218"/>
                    <a:pt x="593" y="209"/>
                    <a:pt x="582" y="209"/>
                  </a:cubicBezTo>
                  <a:cubicBezTo>
                    <a:pt x="574" y="209"/>
                    <a:pt x="566" y="218"/>
                    <a:pt x="566" y="226"/>
                  </a:cubicBezTo>
                  <a:lnTo>
                    <a:pt x="566" y="302"/>
                  </a:lnTo>
                  <a:cubicBezTo>
                    <a:pt x="530" y="247"/>
                    <a:pt x="472" y="211"/>
                    <a:pt x="407" y="211"/>
                  </a:cubicBezTo>
                  <a:cubicBezTo>
                    <a:pt x="299" y="211"/>
                    <a:pt x="212" y="307"/>
                    <a:pt x="212" y="423"/>
                  </a:cubicBezTo>
                  <a:cubicBezTo>
                    <a:pt x="212" y="539"/>
                    <a:pt x="299" y="635"/>
                    <a:pt x="407" y="635"/>
                  </a:cubicBezTo>
                  <a:cubicBezTo>
                    <a:pt x="477" y="635"/>
                    <a:pt x="536" y="596"/>
                    <a:pt x="572" y="535"/>
                  </a:cubicBezTo>
                  <a:cubicBezTo>
                    <a:pt x="589" y="601"/>
                    <a:pt x="642" y="635"/>
                    <a:pt x="688" y="635"/>
                  </a:cubicBezTo>
                  <a:cubicBezTo>
                    <a:pt x="762" y="635"/>
                    <a:pt x="847" y="569"/>
                    <a:pt x="847" y="385"/>
                  </a:cubicBezTo>
                  <a:cubicBezTo>
                    <a:pt x="847" y="277"/>
                    <a:pt x="805" y="177"/>
                    <a:pt x="729" y="108"/>
                  </a:cubicBezTo>
                  <a:cubicBezTo>
                    <a:pt x="652" y="38"/>
                    <a:pt x="546" y="0"/>
                    <a:pt x="43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00" name="Gruppieren 899">
            <a:extLst>
              <a:ext uri="{FF2B5EF4-FFF2-40B4-BE49-F238E27FC236}">
                <a16:creationId xmlns:a16="http://schemas.microsoft.com/office/drawing/2014/main" id="{5B78616C-DF24-3749-922E-5EB5BB2E23E4}"/>
              </a:ext>
            </a:extLst>
          </p:cNvPr>
          <p:cNvGrpSpPr>
            <a:grpSpLocks noChangeAspect="1"/>
          </p:cNvGrpSpPr>
          <p:nvPr/>
        </p:nvGrpSpPr>
        <p:grpSpPr>
          <a:xfrm>
            <a:off x="4228646" y="3415055"/>
            <a:ext cx="328528" cy="328528"/>
            <a:chOff x="4227422" y="3415055"/>
            <a:chExt cx="328528" cy="328528"/>
          </a:xfrm>
          <a:solidFill>
            <a:srgbClr val="007AB3"/>
          </a:solidFill>
        </p:grpSpPr>
        <p:sp>
          <p:nvSpPr>
            <p:cNvPr id="54" name="Freihandform 53">
              <a:extLst>
                <a:ext uri="{FF2B5EF4-FFF2-40B4-BE49-F238E27FC236}">
                  <a16:creationId xmlns:a16="http://schemas.microsoft.com/office/drawing/2014/main" id="{FCBA30CF-E5B3-244A-8E35-D35E0643A809}"/>
                </a:ext>
              </a:extLst>
            </p:cNvPr>
            <p:cNvSpPr/>
            <p:nvPr/>
          </p:nvSpPr>
          <p:spPr>
            <a:xfrm>
              <a:off x="4227422" y="341505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ihandform 213">
              <a:extLst>
                <a:ext uri="{FF2B5EF4-FFF2-40B4-BE49-F238E27FC236}">
                  <a16:creationId xmlns:a16="http://schemas.microsoft.com/office/drawing/2014/main" id="{3E33494D-90A4-B144-A126-3BD104405D23}"/>
                </a:ext>
              </a:extLst>
            </p:cNvPr>
            <p:cNvSpPr/>
            <p:nvPr/>
          </p:nvSpPr>
          <p:spPr>
            <a:xfrm>
              <a:off x="4317528" y="3480715"/>
              <a:ext cx="164381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7" h="812">
                  <a:moveTo>
                    <a:pt x="318" y="565"/>
                  </a:moveTo>
                  <a:cubicBezTo>
                    <a:pt x="178" y="565"/>
                    <a:pt x="64" y="455"/>
                    <a:pt x="55" y="317"/>
                  </a:cubicBezTo>
                  <a:lnTo>
                    <a:pt x="582" y="317"/>
                  </a:lnTo>
                  <a:cubicBezTo>
                    <a:pt x="574" y="455"/>
                    <a:pt x="457" y="565"/>
                    <a:pt x="318" y="565"/>
                  </a:cubicBezTo>
                  <a:close/>
                  <a:moveTo>
                    <a:pt x="529" y="635"/>
                  </a:moveTo>
                  <a:cubicBezTo>
                    <a:pt x="570" y="635"/>
                    <a:pt x="601" y="666"/>
                    <a:pt x="601" y="707"/>
                  </a:cubicBezTo>
                  <a:cubicBezTo>
                    <a:pt x="601" y="745"/>
                    <a:pt x="570" y="776"/>
                    <a:pt x="529" y="776"/>
                  </a:cubicBezTo>
                  <a:cubicBezTo>
                    <a:pt x="491" y="776"/>
                    <a:pt x="459" y="745"/>
                    <a:pt x="459" y="707"/>
                  </a:cubicBezTo>
                  <a:cubicBezTo>
                    <a:pt x="459" y="666"/>
                    <a:pt x="491" y="635"/>
                    <a:pt x="529" y="635"/>
                  </a:cubicBezTo>
                  <a:close/>
                  <a:moveTo>
                    <a:pt x="178" y="707"/>
                  </a:moveTo>
                  <a:cubicBezTo>
                    <a:pt x="178" y="745"/>
                    <a:pt x="146" y="776"/>
                    <a:pt x="106" y="776"/>
                  </a:cubicBezTo>
                  <a:cubicBezTo>
                    <a:pt x="68" y="776"/>
                    <a:pt x="36" y="745"/>
                    <a:pt x="36" y="707"/>
                  </a:cubicBezTo>
                  <a:cubicBezTo>
                    <a:pt x="36" y="666"/>
                    <a:pt x="68" y="635"/>
                    <a:pt x="106" y="635"/>
                  </a:cubicBezTo>
                  <a:cubicBezTo>
                    <a:pt x="146" y="635"/>
                    <a:pt x="178" y="666"/>
                    <a:pt x="178" y="707"/>
                  </a:cubicBezTo>
                  <a:close/>
                  <a:moveTo>
                    <a:pt x="301" y="36"/>
                  </a:moveTo>
                  <a:lnTo>
                    <a:pt x="301" y="283"/>
                  </a:lnTo>
                  <a:lnTo>
                    <a:pt x="55" y="283"/>
                  </a:lnTo>
                  <a:cubicBezTo>
                    <a:pt x="64" y="150"/>
                    <a:pt x="170" y="46"/>
                    <a:pt x="301" y="36"/>
                  </a:cubicBezTo>
                  <a:close/>
                  <a:moveTo>
                    <a:pt x="688" y="177"/>
                  </a:moveTo>
                  <a:cubicBezTo>
                    <a:pt x="631" y="177"/>
                    <a:pt x="582" y="224"/>
                    <a:pt x="582" y="283"/>
                  </a:cubicBezTo>
                  <a:lnTo>
                    <a:pt x="337" y="283"/>
                  </a:lnTo>
                  <a:lnTo>
                    <a:pt x="337" y="19"/>
                  </a:lnTo>
                  <a:cubicBezTo>
                    <a:pt x="337" y="8"/>
                    <a:pt x="328" y="0"/>
                    <a:pt x="318" y="0"/>
                  </a:cubicBezTo>
                  <a:cubicBezTo>
                    <a:pt x="153" y="0"/>
                    <a:pt x="19" y="135"/>
                    <a:pt x="19" y="300"/>
                  </a:cubicBezTo>
                  <a:cubicBezTo>
                    <a:pt x="19" y="410"/>
                    <a:pt x="78" y="508"/>
                    <a:pt x="170" y="561"/>
                  </a:cubicBezTo>
                  <a:lnTo>
                    <a:pt x="144" y="607"/>
                  </a:lnTo>
                  <a:cubicBezTo>
                    <a:pt x="134" y="603"/>
                    <a:pt x="121" y="601"/>
                    <a:pt x="106" y="601"/>
                  </a:cubicBezTo>
                  <a:cubicBezTo>
                    <a:pt x="49" y="601"/>
                    <a:pt x="0" y="647"/>
                    <a:pt x="0" y="707"/>
                  </a:cubicBezTo>
                  <a:cubicBezTo>
                    <a:pt x="0" y="764"/>
                    <a:pt x="49" y="812"/>
                    <a:pt x="106" y="812"/>
                  </a:cubicBezTo>
                  <a:cubicBezTo>
                    <a:pt x="165" y="812"/>
                    <a:pt x="212" y="764"/>
                    <a:pt x="212" y="707"/>
                  </a:cubicBezTo>
                  <a:cubicBezTo>
                    <a:pt x="212" y="673"/>
                    <a:pt x="197" y="645"/>
                    <a:pt x="176" y="626"/>
                  </a:cubicBezTo>
                  <a:lnTo>
                    <a:pt x="201" y="575"/>
                  </a:lnTo>
                  <a:cubicBezTo>
                    <a:pt x="237" y="592"/>
                    <a:pt x="277" y="601"/>
                    <a:pt x="318" y="601"/>
                  </a:cubicBezTo>
                  <a:cubicBezTo>
                    <a:pt x="360" y="601"/>
                    <a:pt x="400" y="592"/>
                    <a:pt x="436" y="575"/>
                  </a:cubicBezTo>
                  <a:lnTo>
                    <a:pt x="462" y="626"/>
                  </a:lnTo>
                  <a:cubicBezTo>
                    <a:pt x="438" y="645"/>
                    <a:pt x="424" y="673"/>
                    <a:pt x="424" y="707"/>
                  </a:cubicBezTo>
                  <a:cubicBezTo>
                    <a:pt x="424" y="764"/>
                    <a:pt x="472" y="812"/>
                    <a:pt x="529" y="812"/>
                  </a:cubicBezTo>
                  <a:cubicBezTo>
                    <a:pt x="589" y="812"/>
                    <a:pt x="635" y="764"/>
                    <a:pt x="635" y="707"/>
                  </a:cubicBezTo>
                  <a:cubicBezTo>
                    <a:pt x="635" y="647"/>
                    <a:pt x="589" y="601"/>
                    <a:pt x="529" y="601"/>
                  </a:cubicBezTo>
                  <a:cubicBezTo>
                    <a:pt x="517" y="601"/>
                    <a:pt x="504" y="603"/>
                    <a:pt x="491" y="607"/>
                  </a:cubicBezTo>
                  <a:lnTo>
                    <a:pt x="468" y="561"/>
                  </a:lnTo>
                  <a:cubicBezTo>
                    <a:pt x="557" y="508"/>
                    <a:pt x="618" y="410"/>
                    <a:pt x="618" y="300"/>
                  </a:cubicBezTo>
                  <a:lnTo>
                    <a:pt x="618" y="283"/>
                  </a:lnTo>
                  <a:cubicBezTo>
                    <a:pt x="618" y="243"/>
                    <a:pt x="650" y="211"/>
                    <a:pt x="688" y="211"/>
                  </a:cubicBezTo>
                  <a:cubicBezTo>
                    <a:pt x="699" y="211"/>
                    <a:pt x="707" y="205"/>
                    <a:pt x="707" y="194"/>
                  </a:cubicBezTo>
                  <a:cubicBezTo>
                    <a:pt x="707" y="184"/>
                    <a:pt x="699" y="177"/>
                    <a:pt x="688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ihandform 214">
              <a:extLst>
                <a:ext uri="{FF2B5EF4-FFF2-40B4-BE49-F238E27FC236}">
                  <a16:creationId xmlns:a16="http://schemas.microsoft.com/office/drawing/2014/main" id="{9729BEB7-0B58-4342-A2FA-4C10AD57C81C}"/>
                </a:ext>
              </a:extLst>
            </p:cNvPr>
            <p:cNvSpPr/>
            <p:nvPr/>
          </p:nvSpPr>
          <p:spPr>
            <a:xfrm>
              <a:off x="4338251" y="3640904"/>
              <a:ext cx="8149" cy="7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5">
                  <a:moveTo>
                    <a:pt x="17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27"/>
                    <a:pt x="9" y="35"/>
                    <a:pt x="17" y="35"/>
                  </a:cubicBezTo>
                  <a:cubicBezTo>
                    <a:pt x="28" y="35"/>
                    <a:pt x="36" y="27"/>
                    <a:pt x="36" y="19"/>
                  </a:cubicBezTo>
                  <a:cubicBezTo>
                    <a:pt x="36" y="8"/>
                    <a:pt x="28" y="0"/>
                    <a:pt x="1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ihandform 215">
              <a:extLst>
                <a:ext uri="{FF2B5EF4-FFF2-40B4-BE49-F238E27FC236}">
                  <a16:creationId xmlns:a16="http://schemas.microsoft.com/office/drawing/2014/main" id="{353D76BF-B91F-3540-A3B4-BB8DFB318773}"/>
                </a:ext>
              </a:extLst>
            </p:cNvPr>
            <p:cNvSpPr/>
            <p:nvPr/>
          </p:nvSpPr>
          <p:spPr>
            <a:xfrm>
              <a:off x="4436739" y="3640904"/>
              <a:ext cx="8149" cy="7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5">
                  <a:moveTo>
                    <a:pt x="17" y="35"/>
                  </a:moveTo>
                  <a:cubicBezTo>
                    <a:pt x="28" y="35"/>
                    <a:pt x="36" y="27"/>
                    <a:pt x="36" y="19"/>
                  </a:cubicBezTo>
                  <a:cubicBezTo>
                    <a:pt x="36" y="8"/>
                    <a:pt x="28" y="0"/>
                    <a:pt x="17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7"/>
                    <a:pt x="9" y="35"/>
                    <a:pt x="17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98" name="Gruppieren 897">
            <a:extLst>
              <a:ext uri="{FF2B5EF4-FFF2-40B4-BE49-F238E27FC236}">
                <a16:creationId xmlns:a16="http://schemas.microsoft.com/office/drawing/2014/main" id="{22F75192-0D77-4E41-9E64-85C97BC01715}"/>
              </a:ext>
            </a:extLst>
          </p:cNvPr>
          <p:cNvGrpSpPr>
            <a:grpSpLocks noChangeAspect="1"/>
          </p:cNvGrpSpPr>
          <p:nvPr/>
        </p:nvGrpSpPr>
        <p:grpSpPr>
          <a:xfrm>
            <a:off x="3341549" y="3415055"/>
            <a:ext cx="328528" cy="328528"/>
            <a:chOff x="3340325" y="3415055"/>
            <a:chExt cx="328528" cy="328528"/>
          </a:xfrm>
          <a:solidFill>
            <a:srgbClr val="007AB3"/>
          </a:solidFill>
        </p:grpSpPr>
        <p:sp>
          <p:nvSpPr>
            <p:cNvPr id="56" name="Freihandform 55">
              <a:extLst>
                <a:ext uri="{FF2B5EF4-FFF2-40B4-BE49-F238E27FC236}">
                  <a16:creationId xmlns:a16="http://schemas.microsoft.com/office/drawing/2014/main" id="{FC7C6CED-0431-3F48-B73F-4E094B10D64F}"/>
                </a:ext>
              </a:extLst>
            </p:cNvPr>
            <p:cNvSpPr/>
            <p:nvPr/>
          </p:nvSpPr>
          <p:spPr>
            <a:xfrm>
              <a:off x="3340325" y="341505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ihandform 216">
              <a:extLst>
                <a:ext uri="{FF2B5EF4-FFF2-40B4-BE49-F238E27FC236}">
                  <a16:creationId xmlns:a16="http://schemas.microsoft.com/office/drawing/2014/main" id="{6A8BAEB0-EC45-C044-87C7-735FD7549941}"/>
                </a:ext>
              </a:extLst>
            </p:cNvPr>
            <p:cNvSpPr/>
            <p:nvPr/>
          </p:nvSpPr>
          <p:spPr>
            <a:xfrm>
              <a:off x="3422515" y="3489097"/>
              <a:ext cx="155533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776">
                  <a:moveTo>
                    <a:pt x="635" y="723"/>
                  </a:moveTo>
                  <a:cubicBezTo>
                    <a:pt x="635" y="732"/>
                    <a:pt x="627" y="740"/>
                    <a:pt x="616" y="740"/>
                  </a:cubicBezTo>
                  <a:lnTo>
                    <a:pt x="87" y="740"/>
                  </a:lnTo>
                  <a:cubicBezTo>
                    <a:pt x="79" y="740"/>
                    <a:pt x="70" y="732"/>
                    <a:pt x="70" y="723"/>
                  </a:cubicBezTo>
                  <a:lnTo>
                    <a:pt x="70" y="599"/>
                  </a:lnTo>
                  <a:lnTo>
                    <a:pt x="123" y="599"/>
                  </a:lnTo>
                  <a:cubicBezTo>
                    <a:pt x="134" y="599"/>
                    <a:pt x="140" y="592"/>
                    <a:pt x="140" y="582"/>
                  </a:cubicBezTo>
                  <a:cubicBezTo>
                    <a:pt x="140" y="571"/>
                    <a:pt x="134" y="565"/>
                    <a:pt x="123" y="565"/>
                  </a:cubicBezTo>
                  <a:lnTo>
                    <a:pt x="70" y="565"/>
                  </a:lnTo>
                  <a:lnTo>
                    <a:pt x="70" y="459"/>
                  </a:lnTo>
                  <a:lnTo>
                    <a:pt x="123" y="459"/>
                  </a:lnTo>
                  <a:cubicBezTo>
                    <a:pt x="134" y="459"/>
                    <a:pt x="140" y="450"/>
                    <a:pt x="140" y="440"/>
                  </a:cubicBezTo>
                  <a:cubicBezTo>
                    <a:pt x="140" y="431"/>
                    <a:pt x="134" y="423"/>
                    <a:pt x="123" y="423"/>
                  </a:cubicBezTo>
                  <a:lnTo>
                    <a:pt x="70" y="423"/>
                  </a:lnTo>
                  <a:lnTo>
                    <a:pt x="70" y="317"/>
                  </a:lnTo>
                  <a:lnTo>
                    <a:pt x="123" y="317"/>
                  </a:lnTo>
                  <a:cubicBezTo>
                    <a:pt x="134" y="317"/>
                    <a:pt x="140" y="309"/>
                    <a:pt x="140" y="300"/>
                  </a:cubicBezTo>
                  <a:cubicBezTo>
                    <a:pt x="140" y="290"/>
                    <a:pt x="134" y="281"/>
                    <a:pt x="123" y="281"/>
                  </a:cubicBezTo>
                  <a:lnTo>
                    <a:pt x="70" y="281"/>
                  </a:lnTo>
                  <a:lnTo>
                    <a:pt x="70" y="175"/>
                  </a:lnTo>
                  <a:lnTo>
                    <a:pt x="123" y="175"/>
                  </a:lnTo>
                  <a:cubicBezTo>
                    <a:pt x="134" y="175"/>
                    <a:pt x="140" y="169"/>
                    <a:pt x="140" y="158"/>
                  </a:cubicBezTo>
                  <a:cubicBezTo>
                    <a:pt x="140" y="148"/>
                    <a:pt x="134" y="141"/>
                    <a:pt x="123" y="141"/>
                  </a:cubicBezTo>
                  <a:lnTo>
                    <a:pt x="70" y="141"/>
                  </a:lnTo>
                  <a:lnTo>
                    <a:pt x="70" y="52"/>
                  </a:lnTo>
                  <a:cubicBezTo>
                    <a:pt x="70" y="42"/>
                    <a:pt x="79" y="36"/>
                    <a:pt x="87" y="36"/>
                  </a:cubicBezTo>
                  <a:lnTo>
                    <a:pt x="616" y="36"/>
                  </a:lnTo>
                  <a:cubicBezTo>
                    <a:pt x="627" y="36"/>
                    <a:pt x="635" y="42"/>
                    <a:pt x="635" y="52"/>
                  </a:cubicBezTo>
                  <a:close/>
                  <a:moveTo>
                    <a:pt x="616" y="0"/>
                  </a:moveTo>
                  <a:lnTo>
                    <a:pt x="87" y="0"/>
                  </a:lnTo>
                  <a:cubicBezTo>
                    <a:pt x="60" y="0"/>
                    <a:pt x="34" y="23"/>
                    <a:pt x="34" y="52"/>
                  </a:cubicBezTo>
                  <a:lnTo>
                    <a:pt x="34" y="141"/>
                  </a:lnTo>
                  <a:lnTo>
                    <a:pt x="17" y="141"/>
                  </a:lnTo>
                  <a:cubicBezTo>
                    <a:pt x="7" y="141"/>
                    <a:pt x="0" y="148"/>
                    <a:pt x="0" y="158"/>
                  </a:cubicBezTo>
                  <a:cubicBezTo>
                    <a:pt x="0" y="169"/>
                    <a:pt x="7" y="175"/>
                    <a:pt x="17" y="175"/>
                  </a:cubicBezTo>
                  <a:lnTo>
                    <a:pt x="34" y="175"/>
                  </a:lnTo>
                  <a:lnTo>
                    <a:pt x="34" y="281"/>
                  </a:lnTo>
                  <a:lnTo>
                    <a:pt x="17" y="281"/>
                  </a:lnTo>
                  <a:cubicBezTo>
                    <a:pt x="7" y="281"/>
                    <a:pt x="0" y="290"/>
                    <a:pt x="0" y="300"/>
                  </a:cubicBezTo>
                  <a:cubicBezTo>
                    <a:pt x="0" y="309"/>
                    <a:pt x="7" y="317"/>
                    <a:pt x="17" y="317"/>
                  </a:cubicBezTo>
                  <a:lnTo>
                    <a:pt x="34" y="317"/>
                  </a:lnTo>
                  <a:lnTo>
                    <a:pt x="34" y="423"/>
                  </a:lnTo>
                  <a:lnTo>
                    <a:pt x="17" y="423"/>
                  </a:lnTo>
                  <a:cubicBezTo>
                    <a:pt x="7" y="423"/>
                    <a:pt x="0" y="431"/>
                    <a:pt x="0" y="440"/>
                  </a:cubicBezTo>
                  <a:cubicBezTo>
                    <a:pt x="0" y="450"/>
                    <a:pt x="7" y="459"/>
                    <a:pt x="17" y="459"/>
                  </a:cubicBezTo>
                  <a:lnTo>
                    <a:pt x="34" y="459"/>
                  </a:lnTo>
                  <a:lnTo>
                    <a:pt x="34" y="565"/>
                  </a:lnTo>
                  <a:lnTo>
                    <a:pt x="17" y="565"/>
                  </a:lnTo>
                  <a:cubicBezTo>
                    <a:pt x="7" y="565"/>
                    <a:pt x="0" y="571"/>
                    <a:pt x="0" y="582"/>
                  </a:cubicBezTo>
                  <a:cubicBezTo>
                    <a:pt x="0" y="592"/>
                    <a:pt x="7" y="599"/>
                    <a:pt x="17" y="599"/>
                  </a:cubicBezTo>
                  <a:lnTo>
                    <a:pt x="34" y="599"/>
                  </a:lnTo>
                  <a:lnTo>
                    <a:pt x="34" y="723"/>
                  </a:lnTo>
                  <a:cubicBezTo>
                    <a:pt x="34" y="751"/>
                    <a:pt x="60" y="776"/>
                    <a:pt x="87" y="776"/>
                  </a:cubicBezTo>
                  <a:lnTo>
                    <a:pt x="616" y="776"/>
                  </a:lnTo>
                  <a:cubicBezTo>
                    <a:pt x="646" y="776"/>
                    <a:pt x="669" y="751"/>
                    <a:pt x="669" y="723"/>
                  </a:cubicBezTo>
                  <a:lnTo>
                    <a:pt x="669" y="52"/>
                  </a:lnTo>
                  <a:cubicBezTo>
                    <a:pt x="669" y="23"/>
                    <a:pt x="646" y="0"/>
                    <a:pt x="61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ihandform 217">
              <a:extLst>
                <a:ext uri="{FF2B5EF4-FFF2-40B4-BE49-F238E27FC236}">
                  <a16:creationId xmlns:a16="http://schemas.microsoft.com/office/drawing/2014/main" id="{CC8F7453-9BAB-9447-A1B4-1EF811E3C819}"/>
                </a:ext>
              </a:extLst>
            </p:cNvPr>
            <p:cNvSpPr/>
            <p:nvPr/>
          </p:nvSpPr>
          <p:spPr>
            <a:xfrm>
              <a:off x="3479792" y="3521927"/>
              <a:ext cx="65892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34">
                  <a:moveTo>
                    <a:pt x="265" y="0"/>
                  </a:moveTo>
                  <a:lnTo>
                    <a:pt x="19" y="0"/>
                  </a:lnTo>
                  <a:cubicBezTo>
                    <a:pt x="8" y="0"/>
                    <a:pt x="0" y="7"/>
                    <a:pt x="0" y="17"/>
                  </a:cubicBezTo>
                  <a:cubicBezTo>
                    <a:pt x="0" y="28"/>
                    <a:pt x="8" y="34"/>
                    <a:pt x="19" y="34"/>
                  </a:cubicBezTo>
                  <a:lnTo>
                    <a:pt x="265" y="34"/>
                  </a:lnTo>
                  <a:cubicBezTo>
                    <a:pt x="275" y="34"/>
                    <a:pt x="284" y="28"/>
                    <a:pt x="284" y="17"/>
                  </a:cubicBezTo>
                  <a:cubicBezTo>
                    <a:pt x="284" y="7"/>
                    <a:pt x="275" y="0"/>
                    <a:pt x="26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ihandform 218">
              <a:extLst>
                <a:ext uri="{FF2B5EF4-FFF2-40B4-BE49-F238E27FC236}">
                  <a16:creationId xmlns:a16="http://schemas.microsoft.com/office/drawing/2014/main" id="{6087FD9E-8358-B742-9350-FD0125A32B8A}"/>
                </a:ext>
              </a:extLst>
            </p:cNvPr>
            <p:cNvSpPr/>
            <p:nvPr/>
          </p:nvSpPr>
          <p:spPr>
            <a:xfrm>
              <a:off x="3479792" y="3538225"/>
              <a:ext cx="57510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36">
                  <a:moveTo>
                    <a:pt x="19" y="36"/>
                  </a:moveTo>
                  <a:lnTo>
                    <a:pt x="231" y="36"/>
                  </a:lnTo>
                  <a:cubicBezTo>
                    <a:pt x="239" y="36"/>
                    <a:pt x="248" y="28"/>
                    <a:pt x="248" y="17"/>
                  </a:cubicBezTo>
                  <a:cubicBezTo>
                    <a:pt x="248" y="9"/>
                    <a:pt x="239" y="0"/>
                    <a:pt x="231" y="0"/>
                  </a:cubicBezTo>
                  <a:lnTo>
                    <a:pt x="19" y="0"/>
                  </a:lnTo>
                  <a:cubicBezTo>
                    <a:pt x="8" y="0"/>
                    <a:pt x="0" y="9"/>
                    <a:pt x="0" y="17"/>
                  </a:cubicBezTo>
                  <a:cubicBezTo>
                    <a:pt x="0" y="28"/>
                    <a:pt x="8" y="36"/>
                    <a:pt x="19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ihandform 219">
              <a:extLst>
                <a:ext uri="{FF2B5EF4-FFF2-40B4-BE49-F238E27FC236}">
                  <a16:creationId xmlns:a16="http://schemas.microsoft.com/office/drawing/2014/main" id="{9639E2B3-2399-5B41-B25E-F5BBA20A4C40}"/>
                </a:ext>
              </a:extLst>
            </p:cNvPr>
            <p:cNvSpPr/>
            <p:nvPr/>
          </p:nvSpPr>
          <p:spPr>
            <a:xfrm>
              <a:off x="3479792" y="3554523"/>
              <a:ext cx="65892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36">
                  <a:moveTo>
                    <a:pt x="265" y="0"/>
                  </a:moveTo>
                  <a:lnTo>
                    <a:pt x="19" y="0"/>
                  </a:lnTo>
                  <a:cubicBezTo>
                    <a:pt x="8" y="0"/>
                    <a:pt x="0" y="9"/>
                    <a:pt x="0" y="19"/>
                  </a:cubicBezTo>
                  <a:cubicBezTo>
                    <a:pt x="0" y="28"/>
                    <a:pt x="8" y="36"/>
                    <a:pt x="19" y="36"/>
                  </a:cubicBezTo>
                  <a:lnTo>
                    <a:pt x="265" y="36"/>
                  </a:lnTo>
                  <a:cubicBezTo>
                    <a:pt x="275" y="36"/>
                    <a:pt x="284" y="28"/>
                    <a:pt x="284" y="19"/>
                  </a:cubicBezTo>
                  <a:cubicBezTo>
                    <a:pt x="284" y="9"/>
                    <a:pt x="275" y="0"/>
                    <a:pt x="26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80" name="Gruppieren 879">
            <a:extLst>
              <a:ext uri="{FF2B5EF4-FFF2-40B4-BE49-F238E27FC236}">
                <a16:creationId xmlns:a16="http://schemas.microsoft.com/office/drawing/2014/main" id="{CF9C8B3E-C145-CC48-865B-55F548E176AF}"/>
              </a:ext>
            </a:extLst>
          </p:cNvPr>
          <p:cNvGrpSpPr>
            <a:grpSpLocks noChangeAspect="1"/>
          </p:cNvGrpSpPr>
          <p:nvPr/>
        </p:nvGrpSpPr>
        <p:grpSpPr>
          <a:xfrm>
            <a:off x="4228646" y="2971740"/>
            <a:ext cx="328528" cy="328528"/>
            <a:chOff x="4227422" y="2971740"/>
            <a:chExt cx="328528" cy="328528"/>
          </a:xfrm>
          <a:solidFill>
            <a:srgbClr val="007AB3"/>
          </a:solidFill>
        </p:grpSpPr>
        <p:sp>
          <p:nvSpPr>
            <p:cNvPr id="64" name="Freihandform 63">
              <a:extLst>
                <a:ext uri="{FF2B5EF4-FFF2-40B4-BE49-F238E27FC236}">
                  <a16:creationId xmlns:a16="http://schemas.microsoft.com/office/drawing/2014/main" id="{3291E8D0-12A2-3F48-AB2D-BF3A9CD1A998}"/>
                </a:ext>
              </a:extLst>
            </p:cNvPr>
            <p:cNvSpPr/>
            <p:nvPr/>
          </p:nvSpPr>
          <p:spPr>
            <a:xfrm>
              <a:off x="4227422" y="297174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ihandform 220">
              <a:extLst>
                <a:ext uri="{FF2B5EF4-FFF2-40B4-BE49-F238E27FC236}">
                  <a16:creationId xmlns:a16="http://schemas.microsoft.com/office/drawing/2014/main" id="{79C2C9F7-F8BF-7340-BF09-327AD35C7EC1}"/>
                </a:ext>
              </a:extLst>
            </p:cNvPr>
            <p:cNvSpPr/>
            <p:nvPr/>
          </p:nvSpPr>
          <p:spPr>
            <a:xfrm>
              <a:off x="4358973" y="3160801"/>
              <a:ext cx="65193" cy="568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45">
                  <a:moveTo>
                    <a:pt x="231" y="116"/>
                  </a:moveTo>
                  <a:lnTo>
                    <a:pt x="140" y="203"/>
                  </a:lnTo>
                  <a:lnTo>
                    <a:pt x="49" y="116"/>
                  </a:lnTo>
                  <a:cubicBezTo>
                    <a:pt x="40" y="106"/>
                    <a:pt x="34" y="95"/>
                    <a:pt x="34" y="82"/>
                  </a:cubicBezTo>
                  <a:cubicBezTo>
                    <a:pt x="34" y="70"/>
                    <a:pt x="40" y="57"/>
                    <a:pt x="49" y="49"/>
                  </a:cubicBezTo>
                  <a:cubicBezTo>
                    <a:pt x="59" y="38"/>
                    <a:pt x="72" y="34"/>
                    <a:pt x="85" y="34"/>
                  </a:cubicBezTo>
                  <a:cubicBezTo>
                    <a:pt x="99" y="34"/>
                    <a:pt x="112" y="38"/>
                    <a:pt x="121" y="49"/>
                  </a:cubicBezTo>
                  <a:lnTo>
                    <a:pt x="129" y="55"/>
                  </a:lnTo>
                  <a:cubicBezTo>
                    <a:pt x="135" y="61"/>
                    <a:pt x="146" y="61"/>
                    <a:pt x="152" y="55"/>
                  </a:cubicBezTo>
                  <a:lnTo>
                    <a:pt x="159" y="49"/>
                  </a:lnTo>
                  <a:cubicBezTo>
                    <a:pt x="178" y="29"/>
                    <a:pt x="212" y="29"/>
                    <a:pt x="231" y="49"/>
                  </a:cubicBezTo>
                  <a:cubicBezTo>
                    <a:pt x="241" y="57"/>
                    <a:pt x="246" y="70"/>
                    <a:pt x="246" y="82"/>
                  </a:cubicBezTo>
                  <a:cubicBezTo>
                    <a:pt x="246" y="95"/>
                    <a:pt x="241" y="108"/>
                    <a:pt x="231" y="116"/>
                  </a:cubicBezTo>
                  <a:close/>
                  <a:moveTo>
                    <a:pt x="140" y="19"/>
                  </a:moveTo>
                  <a:cubicBezTo>
                    <a:pt x="108" y="-9"/>
                    <a:pt x="55" y="-6"/>
                    <a:pt x="25" y="23"/>
                  </a:cubicBezTo>
                  <a:cubicBezTo>
                    <a:pt x="8" y="38"/>
                    <a:pt x="0" y="59"/>
                    <a:pt x="0" y="82"/>
                  </a:cubicBezTo>
                  <a:cubicBezTo>
                    <a:pt x="0" y="104"/>
                    <a:pt x="8" y="125"/>
                    <a:pt x="25" y="142"/>
                  </a:cubicBezTo>
                  <a:lnTo>
                    <a:pt x="129" y="241"/>
                  </a:lnTo>
                  <a:cubicBezTo>
                    <a:pt x="131" y="243"/>
                    <a:pt x="135" y="245"/>
                    <a:pt x="140" y="245"/>
                  </a:cubicBezTo>
                  <a:cubicBezTo>
                    <a:pt x="144" y="245"/>
                    <a:pt x="148" y="243"/>
                    <a:pt x="152" y="241"/>
                  </a:cubicBezTo>
                  <a:lnTo>
                    <a:pt x="256" y="142"/>
                  </a:lnTo>
                  <a:cubicBezTo>
                    <a:pt x="273" y="125"/>
                    <a:pt x="281" y="104"/>
                    <a:pt x="281" y="82"/>
                  </a:cubicBezTo>
                  <a:cubicBezTo>
                    <a:pt x="281" y="59"/>
                    <a:pt x="273" y="38"/>
                    <a:pt x="256" y="23"/>
                  </a:cubicBezTo>
                  <a:cubicBezTo>
                    <a:pt x="226" y="-6"/>
                    <a:pt x="174" y="-9"/>
                    <a:pt x="140" y="1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ihandform 221">
              <a:extLst>
                <a:ext uri="{FF2B5EF4-FFF2-40B4-BE49-F238E27FC236}">
                  <a16:creationId xmlns:a16="http://schemas.microsoft.com/office/drawing/2014/main" id="{886894FA-D0DB-F44C-93BA-03B993258D81}"/>
                </a:ext>
              </a:extLst>
            </p:cNvPr>
            <p:cNvSpPr/>
            <p:nvPr/>
          </p:nvSpPr>
          <p:spPr>
            <a:xfrm>
              <a:off x="4317528" y="3135887"/>
              <a:ext cx="147617" cy="90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389">
                  <a:moveTo>
                    <a:pt x="476" y="0"/>
                  </a:moveTo>
                  <a:lnTo>
                    <a:pt x="159" y="0"/>
                  </a:lnTo>
                  <a:cubicBezTo>
                    <a:pt x="72" y="0"/>
                    <a:pt x="0" y="72"/>
                    <a:pt x="0" y="159"/>
                  </a:cubicBezTo>
                  <a:lnTo>
                    <a:pt x="0" y="370"/>
                  </a:lnTo>
                  <a:cubicBezTo>
                    <a:pt x="0" y="381"/>
                    <a:pt x="9" y="389"/>
                    <a:pt x="19" y="389"/>
                  </a:cubicBezTo>
                  <a:cubicBezTo>
                    <a:pt x="28" y="389"/>
                    <a:pt x="36" y="381"/>
                    <a:pt x="36" y="370"/>
                  </a:cubicBezTo>
                  <a:lnTo>
                    <a:pt x="36" y="159"/>
                  </a:lnTo>
                  <a:cubicBezTo>
                    <a:pt x="36" y="91"/>
                    <a:pt x="91" y="36"/>
                    <a:pt x="159" y="36"/>
                  </a:cubicBezTo>
                  <a:lnTo>
                    <a:pt x="476" y="36"/>
                  </a:lnTo>
                  <a:cubicBezTo>
                    <a:pt x="544" y="36"/>
                    <a:pt x="601" y="91"/>
                    <a:pt x="601" y="159"/>
                  </a:cubicBezTo>
                  <a:lnTo>
                    <a:pt x="601" y="370"/>
                  </a:lnTo>
                  <a:cubicBezTo>
                    <a:pt x="601" y="381"/>
                    <a:pt x="608" y="389"/>
                    <a:pt x="618" y="389"/>
                  </a:cubicBezTo>
                  <a:cubicBezTo>
                    <a:pt x="629" y="389"/>
                    <a:pt x="635" y="381"/>
                    <a:pt x="635" y="370"/>
                  </a:cubicBezTo>
                  <a:lnTo>
                    <a:pt x="635" y="159"/>
                  </a:lnTo>
                  <a:cubicBezTo>
                    <a:pt x="635" y="72"/>
                    <a:pt x="565" y="0"/>
                    <a:pt x="47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ihandform 222">
              <a:extLst>
                <a:ext uri="{FF2B5EF4-FFF2-40B4-BE49-F238E27FC236}">
                  <a16:creationId xmlns:a16="http://schemas.microsoft.com/office/drawing/2014/main" id="{F4B59CDB-3148-AE43-87DE-D44D1683DFE7}"/>
                </a:ext>
              </a:extLst>
            </p:cNvPr>
            <p:cNvSpPr/>
            <p:nvPr/>
          </p:nvSpPr>
          <p:spPr>
            <a:xfrm>
              <a:off x="4350590" y="3045781"/>
              <a:ext cx="81958" cy="819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353">
                  <a:moveTo>
                    <a:pt x="176" y="36"/>
                  </a:moveTo>
                  <a:cubicBezTo>
                    <a:pt x="254" y="36"/>
                    <a:pt x="317" y="99"/>
                    <a:pt x="317" y="175"/>
                  </a:cubicBezTo>
                  <a:cubicBezTo>
                    <a:pt x="317" y="254"/>
                    <a:pt x="254" y="317"/>
                    <a:pt x="176" y="317"/>
                  </a:cubicBezTo>
                  <a:cubicBezTo>
                    <a:pt x="99" y="317"/>
                    <a:pt x="36" y="254"/>
                    <a:pt x="36" y="175"/>
                  </a:cubicBezTo>
                  <a:cubicBezTo>
                    <a:pt x="36" y="99"/>
                    <a:pt x="99" y="36"/>
                    <a:pt x="176" y="36"/>
                  </a:cubicBezTo>
                  <a:close/>
                  <a:moveTo>
                    <a:pt x="176" y="353"/>
                  </a:moveTo>
                  <a:cubicBezTo>
                    <a:pt x="273" y="353"/>
                    <a:pt x="353" y="273"/>
                    <a:pt x="353" y="175"/>
                  </a:cubicBezTo>
                  <a:cubicBezTo>
                    <a:pt x="353" y="78"/>
                    <a:pt x="273" y="0"/>
                    <a:pt x="176" y="0"/>
                  </a:cubicBezTo>
                  <a:cubicBezTo>
                    <a:pt x="78" y="0"/>
                    <a:pt x="0" y="78"/>
                    <a:pt x="0" y="175"/>
                  </a:cubicBezTo>
                  <a:cubicBezTo>
                    <a:pt x="0" y="273"/>
                    <a:pt x="78" y="353"/>
                    <a:pt x="176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81" name="Gruppieren 880">
            <a:extLst>
              <a:ext uri="{FF2B5EF4-FFF2-40B4-BE49-F238E27FC236}">
                <a16:creationId xmlns:a16="http://schemas.microsoft.com/office/drawing/2014/main" id="{78CFA56A-77C8-FA4D-8EBB-9318CCA0680E}"/>
              </a:ext>
            </a:extLst>
          </p:cNvPr>
          <p:cNvGrpSpPr>
            <a:grpSpLocks noChangeAspect="1"/>
          </p:cNvGrpSpPr>
          <p:nvPr/>
        </p:nvGrpSpPr>
        <p:grpSpPr>
          <a:xfrm>
            <a:off x="4672194" y="2971740"/>
            <a:ext cx="328528" cy="328528"/>
            <a:chOff x="4670970" y="2971740"/>
            <a:chExt cx="328528" cy="328528"/>
          </a:xfrm>
          <a:solidFill>
            <a:srgbClr val="007AB3"/>
          </a:solidFill>
        </p:grpSpPr>
        <p:sp>
          <p:nvSpPr>
            <p:cNvPr id="63" name="Freihandform 62">
              <a:extLst>
                <a:ext uri="{FF2B5EF4-FFF2-40B4-BE49-F238E27FC236}">
                  <a16:creationId xmlns:a16="http://schemas.microsoft.com/office/drawing/2014/main" id="{BBF2E036-B9C9-8946-8BBB-24A9D7E859B3}"/>
                </a:ext>
              </a:extLst>
            </p:cNvPr>
            <p:cNvSpPr/>
            <p:nvPr/>
          </p:nvSpPr>
          <p:spPr>
            <a:xfrm>
              <a:off x="4670970" y="297174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ihandform 223">
              <a:extLst>
                <a:ext uri="{FF2B5EF4-FFF2-40B4-BE49-F238E27FC236}">
                  <a16:creationId xmlns:a16="http://schemas.microsoft.com/office/drawing/2014/main" id="{5ED28BB1-8C27-BA48-97A8-69CA6566B1DE}"/>
                </a:ext>
              </a:extLst>
            </p:cNvPr>
            <p:cNvSpPr/>
            <p:nvPr/>
          </p:nvSpPr>
          <p:spPr>
            <a:xfrm>
              <a:off x="4736397" y="3045781"/>
              <a:ext cx="19697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776">
                  <a:moveTo>
                    <a:pt x="752" y="400"/>
                  </a:moveTo>
                  <a:lnTo>
                    <a:pt x="428" y="730"/>
                  </a:lnTo>
                  <a:cubicBezTo>
                    <a:pt x="428" y="730"/>
                    <a:pt x="426" y="732"/>
                    <a:pt x="424" y="734"/>
                  </a:cubicBezTo>
                  <a:cubicBezTo>
                    <a:pt x="424" y="732"/>
                    <a:pt x="422" y="730"/>
                    <a:pt x="419" y="730"/>
                  </a:cubicBezTo>
                  <a:lnTo>
                    <a:pt x="98" y="397"/>
                  </a:lnTo>
                  <a:cubicBezTo>
                    <a:pt x="57" y="357"/>
                    <a:pt x="36" y="304"/>
                    <a:pt x="36" y="247"/>
                  </a:cubicBezTo>
                  <a:cubicBezTo>
                    <a:pt x="36" y="190"/>
                    <a:pt x="57" y="137"/>
                    <a:pt x="98" y="97"/>
                  </a:cubicBezTo>
                  <a:cubicBezTo>
                    <a:pt x="136" y="57"/>
                    <a:pt x="189" y="36"/>
                    <a:pt x="244" y="36"/>
                  </a:cubicBezTo>
                  <a:cubicBezTo>
                    <a:pt x="299" y="36"/>
                    <a:pt x="350" y="57"/>
                    <a:pt x="390" y="97"/>
                  </a:cubicBezTo>
                  <a:lnTo>
                    <a:pt x="411" y="120"/>
                  </a:lnTo>
                  <a:cubicBezTo>
                    <a:pt x="419" y="127"/>
                    <a:pt x="430" y="127"/>
                    <a:pt x="436" y="120"/>
                  </a:cubicBezTo>
                  <a:lnTo>
                    <a:pt x="460" y="97"/>
                  </a:lnTo>
                  <a:cubicBezTo>
                    <a:pt x="498" y="57"/>
                    <a:pt x="551" y="36"/>
                    <a:pt x="606" y="36"/>
                  </a:cubicBezTo>
                  <a:cubicBezTo>
                    <a:pt x="661" y="36"/>
                    <a:pt x="714" y="57"/>
                    <a:pt x="752" y="97"/>
                  </a:cubicBezTo>
                  <a:cubicBezTo>
                    <a:pt x="792" y="137"/>
                    <a:pt x="813" y="192"/>
                    <a:pt x="813" y="247"/>
                  </a:cubicBezTo>
                  <a:cubicBezTo>
                    <a:pt x="813" y="304"/>
                    <a:pt x="790" y="359"/>
                    <a:pt x="752" y="400"/>
                  </a:cubicBezTo>
                  <a:close/>
                  <a:moveTo>
                    <a:pt x="606" y="0"/>
                  </a:moveTo>
                  <a:cubicBezTo>
                    <a:pt x="540" y="0"/>
                    <a:pt x="481" y="25"/>
                    <a:pt x="434" y="74"/>
                  </a:cubicBezTo>
                  <a:lnTo>
                    <a:pt x="424" y="82"/>
                  </a:lnTo>
                  <a:lnTo>
                    <a:pt x="415" y="74"/>
                  </a:lnTo>
                  <a:cubicBezTo>
                    <a:pt x="369" y="25"/>
                    <a:pt x="307" y="0"/>
                    <a:pt x="244" y="0"/>
                  </a:cubicBezTo>
                  <a:cubicBezTo>
                    <a:pt x="178" y="0"/>
                    <a:pt x="117" y="25"/>
                    <a:pt x="72" y="72"/>
                  </a:cubicBezTo>
                  <a:cubicBezTo>
                    <a:pt x="26" y="120"/>
                    <a:pt x="0" y="182"/>
                    <a:pt x="0" y="247"/>
                  </a:cubicBezTo>
                  <a:cubicBezTo>
                    <a:pt x="0" y="313"/>
                    <a:pt x="26" y="376"/>
                    <a:pt x="72" y="423"/>
                  </a:cubicBezTo>
                  <a:lnTo>
                    <a:pt x="396" y="753"/>
                  </a:lnTo>
                  <a:cubicBezTo>
                    <a:pt x="400" y="759"/>
                    <a:pt x="411" y="770"/>
                    <a:pt x="411" y="770"/>
                  </a:cubicBezTo>
                  <a:cubicBezTo>
                    <a:pt x="415" y="774"/>
                    <a:pt x="419" y="776"/>
                    <a:pt x="424" y="776"/>
                  </a:cubicBezTo>
                  <a:cubicBezTo>
                    <a:pt x="428" y="776"/>
                    <a:pt x="432" y="774"/>
                    <a:pt x="436" y="770"/>
                  </a:cubicBezTo>
                  <a:cubicBezTo>
                    <a:pt x="436" y="770"/>
                    <a:pt x="449" y="759"/>
                    <a:pt x="453" y="755"/>
                  </a:cubicBezTo>
                  <a:lnTo>
                    <a:pt x="777" y="423"/>
                  </a:lnTo>
                  <a:cubicBezTo>
                    <a:pt x="822" y="376"/>
                    <a:pt x="847" y="315"/>
                    <a:pt x="847" y="247"/>
                  </a:cubicBezTo>
                  <a:cubicBezTo>
                    <a:pt x="847" y="182"/>
                    <a:pt x="824" y="120"/>
                    <a:pt x="777" y="74"/>
                  </a:cubicBezTo>
                  <a:cubicBezTo>
                    <a:pt x="731" y="25"/>
                    <a:pt x="671" y="0"/>
                    <a:pt x="6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82" name="Gruppieren 881">
            <a:extLst>
              <a:ext uri="{FF2B5EF4-FFF2-40B4-BE49-F238E27FC236}">
                <a16:creationId xmlns:a16="http://schemas.microsoft.com/office/drawing/2014/main" id="{5876EA7A-641C-744A-ABE4-18E61CC202F8}"/>
              </a:ext>
            </a:extLst>
          </p:cNvPr>
          <p:cNvGrpSpPr>
            <a:grpSpLocks noChangeAspect="1"/>
          </p:cNvGrpSpPr>
          <p:nvPr/>
        </p:nvGrpSpPr>
        <p:grpSpPr>
          <a:xfrm>
            <a:off x="5115510" y="2971740"/>
            <a:ext cx="328528" cy="328528"/>
            <a:chOff x="5114286" y="2971740"/>
            <a:chExt cx="328528" cy="328528"/>
          </a:xfrm>
          <a:solidFill>
            <a:srgbClr val="007AB3"/>
          </a:solidFill>
        </p:grpSpPr>
        <p:sp>
          <p:nvSpPr>
            <p:cNvPr id="62" name="Freihandform 61">
              <a:extLst>
                <a:ext uri="{FF2B5EF4-FFF2-40B4-BE49-F238E27FC236}">
                  <a16:creationId xmlns:a16="http://schemas.microsoft.com/office/drawing/2014/main" id="{78D32D13-C90C-4244-B87D-A1468B7D1125}"/>
                </a:ext>
              </a:extLst>
            </p:cNvPr>
            <p:cNvSpPr/>
            <p:nvPr/>
          </p:nvSpPr>
          <p:spPr>
            <a:xfrm>
              <a:off x="5114286" y="297174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ihandform 224">
              <a:extLst>
                <a:ext uri="{FF2B5EF4-FFF2-40B4-BE49-F238E27FC236}">
                  <a16:creationId xmlns:a16="http://schemas.microsoft.com/office/drawing/2014/main" id="{E7DD4C75-FD79-D64C-B71E-84D683FCCF60}"/>
                </a:ext>
              </a:extLst>
            </p:cNvPr>
            <p:cNvSpPr/>
            <p:nvPr/>
          </p:nvSpPr>
          <p:spPr>
            <a:xfrm>
              <a:off x="5195545" y="3052068"/>
              <a:ext cx="173694" cy="1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7" h="749">
                  <a:moveTo>
                    <a:pt x="337" y="635"/>
                  </a:moveTo>
                  <a:cubicBezTo>
                    <a:pt x="171" y="635"/>
                    <a:pt x="36" y="502"/>
                    <a:pt x="36" y="337"/>
                  </a:cubicBezTo>
                  <a:cubicBezTo>
                    <a:pt x="36" y="172"/>
                    <a:pt x="171" y="36"/>
                    <a:pt x="337" y="36"/>
                  </a:cubicBezTo>
                  <a:cubicBezTo>
                    <a:pt x="502" y="36"/>
                    <a:pt x="635" y="172"/>
                    <a:pt x="635" y="337"/>
                  </a:cubicBezTo>
                  <a:cubicBezTo>
                    <a:pt x="635" y="502"/>
                    <a:pt x="502" y="635"/>
                    <a:pt x="337" y="635"/>
                  </a:cubicBezTo>
                  <a:close/>
                  <a:moveTo>
                    <a:pt x="584" y="561"/>
                  </a:moveTo>
                  <a:cubicBezTo>
                    <a:pt x="637" y="502"/>
                    <a:pt x="671" y="423"/>
                    <a:pt x="671" y="337"/>
                  </a:cubicBezTo>
                  <a:cubicBezTo>
                    <a:pt x="671" y="152"/>
                    <a:pt x="521" y="0"/>
                    <a:pt x="337" y="0"/>
                  </a:cubicBezTo>
                  <a:cubicBezTo>
                    <a:pt x="150" y="0"/>
                    <a:pt x="0" y="152"/>
                    <a:pt x="0" y="337"/>
                  </a:cubicBezTo>
                  <a:cubicBezTo>
                    <a:pt x="0" y="521"/>
                    <a:pt x="150" y="671"/>
                    <a:pt x="337" y="671"/>
                  </a:cubicBezTo>
                  <a:cubicBezTo>
                    <a:pt x="421" y="671"/>
                    <a:pt x="500" y="639"/>
                    <a:pt x="559" y="586"/>
                  </a:cubicBezTo>
                  <a:lnTo>
                    <a:pt x="718" y="743"/>
                  </a:lnTo>
                  <a:cubicBezTo>
                    <a:pt x="720" y="747"/>
                    <a:pt x="726" y="749"/>
                    <a:pt x="730" y="749"/>
                  </a:cubicBezTo>
                  <a:cubicBezTo>
                    <a:pt x="734" y="749"/>
                    <a:pt x="739" y="747"/>
                    <a:pt x="743" y="743"/>
                  </a:cubicBezTo>
                  <a:cubicBezTo>
                    <a:pt x="749" y="737"/>
                    <a:pt x="749" y="726"/>
                    <a:pt x="743" y="71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83" name="Gruppieren 882">
            <a:extLst>
              <a:ext uri="{FF2B5EF4-FFF2-40B4-BE49-F238E27FC236}">
                <a16:creationId xmlns:a16="http://schemas.microsoft.com/office/drawing/2014/main" id="{3A47672A-DF32-9240-86BD-136D762D0F39}"/>
              </a:ext>
            </a:extLst>
          </p:cNvPr>
          <p:cNvGrpSpPr>
            <a:grpSpLocks noChangeAspect="1"/>
          </p:cNvGrpSpPr>
          <p:nvPr/>
        </p:nvGrpSpPr>
        <p:grpSpPr>
          <a:xfrm>
            <a:off x="5559059" y="2971740"/>
            <a:ext cx="328296" cy="328528"/>
            <a:chOff x="5557835" y="2971740"/>
            <a:chExt cx="328296" cy="328528"/>
          </a:xfrm>
          <a:solidFill>
            <a:srgbClr val="007AB3"/>
          </a:solidFill>
        </p:grpSpPr>
        <p:sp>
          <p:nvSpPr>
            <p:cNvPr id="61" name="Freihandform 60">
              <a:extLst>
                <a:ext uri="{FF2B5EF4-FFF2-40B4-BE49-F238E27FC236}">
                  <a16:creationId xmlns:a16="http://schemas.microsoft.com/office/drawing/2014/main" id="{7ED73BD1-5B34-F74A-8566-F78A223AEAA6}"/>
                </a:ext>
              </a:extLst>
            </p:cNvPr>
            <p:cNvSpPr/>
            <p:nvPr/>
          </p:nvSpPr>
          <p:spPr>
            <a:xfrm>
              <a:off x="5557835" y="297174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ihandform 225">
              <a:extLst>
                <a:ext uri="{FF2B5EF4-FFF2-40B4-BE49-F238E27FC236}">
                  <a16:creationId xmlns:a16="http://schemas.microsoft.com/office/drawing/2014/main" id="{84CC757B-C72C-AA4F-ADA8-F7D4F071F826}"/>
                </a:ext>
              </a:extLst>
            </p:cNvPr>
            <p:cNvSpPr/>
            <p:nvPr/>
          </p:nvSpPr>
          <p:spPr>
            <a:xfrm>
              <a:off x="5681004" y="3070229"/>
              <a:ext cx="81958" cy="821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354">
                  <a:moveTo>
                    <a:pt x="176" y="318"/>
                  </a:moveTo>
                  <a:cubicBezTo>
                    <a:pt x="99" y="318"/>
                    <a:pt x="36" y="254"/>
                    <a:pt x="36" y="176"/>
                  </a:cubicBezTo>
                  <a:cubicBezTo>
                    <a:pt x="36" y="100"/>
                    <a:pt x="99" y="36"/>
                    <a:pt x="176" y="36"/>
                  </a:cubicBezTo>
                  <a:cubicBezTo>
                    <a:pt x="254" y="36"/>
                    <a:pt x="317" y="100"/>
                    <a:pt x="317" y="176"/>
                  </a:cubicBezTo>
                  <a:cubicBezTo>
                    <a:pt x="317" y="254"/>
                    <a:pt x="254" y="318"/>
                    <a:pt x="176" y="318"/>
                  </a:cubicBezTo>
                  <a:close/>
                  <a:moveTo>
                    <a:pt x="176" y="0"/>
                  </a:move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4"/>
                    <a:pt x="176" y="354"/>
                  </a:cubicBezTo>
                  <a:cubicBezTo>
                    <a:pt x="273" y="354"/>
                    <a:pt x="353" y="273"/>
                    <a:pt x="353" y="176"/>
                  </a:cubicBezTo>
                  <a:cubicBezTo>
                    <a:pt x="353" y="79"/>
                    <a:pt x="273" y="0"/>
                    <a:pt x="17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ihandform 226">
              <a:extLst>
                <a:ext uri="{FF2B5EF4-FFF2-40B4-BE49-F238E27FC236}">
                  <a16:creationId xmlns:a16="http://schemas.microsoft.com/office/drawing/2014/main" id="{7C91CD2F-F701-D540-9533-800DE9672A21}"/>
                </a:ext>
              </a:extLst>
            </p:cNvPr>
            <p:cNvSpPr/>
            <p:nvPr/>
          </p:nvSpPr>
          <p:spPr>
            <a:xfrm>
              <a:off x="5647941" y="3037399"/>
              <a:ext cx="14761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846">
                  <a:moveTo>
                    <a:pt x="318" y="808"/>
                  </a:moveTo>
                  <a:cubicBezTo>
                    <a:pt x="218" y="690"/>
                    <a:pt x="36" y="438"/>
                    <a:pt x="36" y="317"/>
                  </a:cubicBezTo>
                  <a:cubicBezTo>
                    <a:pt x="36" y="163"/>
                    <a:pt x="163" y="36"/>
                    <a:pt x="318" y="36"/>
                  </a:cubicBezTo>
                  <a:cubicBezTo>
                    <a:pt x="474" y="36"/>
                    <a:pt x="601" y="163"/>
                    <a:pt x="601" y="317"/>
                  </a:cubicBezTo>
                  <a:cubicBezTo>
                    <a:pt x="601" y="463"/>
                    <a:pt x="354" y="766"/>
                    <a:pt x="318" y="808"/>
                  </a:cubicBezTo>
                  <a:close/>
                  <a:moveTo>
                    <a:pt x="318" y="0"/>
                  </a:moveTo>
                  <a:cubicBezTo>
                    <a:pt x="144" y="0"/>
                    <a:pt x="0" y="141"/>
                    <a:pt x="0" y="317"/>
                  </a:cubicBezTo>
                  <a:cubicBezTo>
                    <a:pt x="0" y="480"/>
                    <a:pt x="265" y="800"/>
                    <a:pt x="296" y="836"/>
                  </a:cubicBezTo>
                  <a:cubicBezTo>
                    <a:pt x="301" y="844"/>
                    <a:pt x="309" y="846"/>
                    <a:pt x="318" y="846"/>
                  </a:cubicBezTo>
                  <a:cubicBezTo>
                    <a:pt x="328" y="846"/>
                    <a:pt x="334" y="844"/>
                    <a:pt x="341" y="836"/>
                  </a:cubicBezTo>
                  <a:cubicBezTo>
                    <a:pt x="370" y="800"/>
                    <a:pt x="635" y="480"/>
                    <a:pt x="635" y="317"/>
                  </a:cubicBezTo>
                  <a:cubicBezTo>
                    <a:pt x="635" y="141"/>
                    <a:pt x="493" y="0"/>
                    <a:pt x="31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84" name="Gruppieren 883">
            <a:extLst>
              <a:ext uri="{FF2B5EF4-FFF2-40B4-BE49-F238E27FC236}">
                <a16:creationId xmlns:a16="http://schemas.microsoft.com/office/drawing/2014/main" id="{00D891F7-E806-EF47-98C2-E4E216AEEA13}"/>
              </a:ext>
            </a:extLst>
          </p:cNvPr>
          <p:cNvGrpSpPr>
            <a:grpSpLocks noChangeAspect="1"/>
          </p:cNvGrpSpPr>
          <p:nvPr/>
        </p:nvGrpSpPr>
        <p:grpSpPr>
          <a:xfrm>
            <a:off x="6002607" y="2971740"/>
            <a:ext cx="328296" cy="328528"/>
            <a:chOff x="6001383" y="2971740"/>
            <a:chExt cx="328296" cy="328528"/>
          </a:xfrm>
          <a:solidFill>
            <a:srgbClr val="007AB3"/>
          </a:solidFill>
        </p:grpSpPr>
        <p:sp>
          <p:nvSpPr>
            <p:cNvPr id="60" name="Freihandform 59">
              <a:extLst>
                <a:ext uri="{FF2B5EF4-FFF2-40B4-BE49-F238E27FC236}">
                  <a16:creationId xmlns:a16="http://schemas.microsoft.com/office/drawing/2014/main" id="{CC02A62C-CFA6-F143-9A8B-97CBE3CEDA07}"/>
                </a:ext>
              </a:extLst>
            </p:cNvPr>
            <p:cNvSpPr/>
            <p:nvPr/>
          </p:nvSpPr>
          <p:spPr>
            <a:xfrm>
              <a:off x="6001383" y="297174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ihandform 227">
              <a:extLst>
                <a:ext uri="{FF2B5EF4-FFF2-40B4-BE49-F238E27FC236}">
                  <a16:creationId xmlns:a16="http://schemas.microsoft.com/office/drawing/2014/main" id="{44EF1DEC-CBA1-3846-8580-4F9183FC453C}"/>
                </a:ext>
              </a:extLst>
            </p:cNvPr>
            <p:cNvSpPr/>
            <p:nvPr/>
          </p:nvSpPr>
          <p:spPr>
            <a:xfrm>
              <a:off x="6075191" y="3049972"/>
              <a:ext cx="176255" cy="1760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8" h="757">
                  <a:moveTo>
                    <a:pt x="713" y="91"/>
                  </a:moveTo>
                  <a:lnTo>
                    <a:pt x="508" y="294"/>
                  </a:lnTo>
                  <a:cubicBezTo>
                    <a:pt x="506" y="298"/>
                    <a:pt x="504" y="304"/>
                    <a:pt x="504" y="309"/>
                  </a:cubicBezTo>
                  <a:lnTo>
                    <a:pt x="540" y="658"/>
                  </a:lnTo>
                  <a:cubicBezTo>
                    <a:pt x="540" y="662"/>
                    <a:pt x="538" y="671"/>
                    <a:pt x="534" y="673"/>
                  </a:cubicBezTo>
                  <a:lnTo>
                    <a:pt x="502" y="707"/>
                  </a:lnTo>
                  <a:lnTo>
                    <a:pt x="409" y="431"/>
                  </a:lnTo>
                  <a:cubicBezTo>
                    <a:pt x="407" y="425"/>
                    <a:pt x="402" y="421"/>
                    <a:pt x="396" y="419"/>
                  </a:cubicBezTo>
                  <a:cubicBezTo>
                    <a:pt x="390" y="419"/>
                    <a:pt x="383" y="421"/>
                    <a:pt x="379" y="425"/>
                  </a:cubicBezTo>
                  <a:lnTo>
                    <a:pt x="250" y="554"/>
                  </a:lnTo>
                  <a:cubicBezTo>
                    <a:pt x="248" y="556"/>
                    <a:pt x="246" y="561"/>
                    <a:pt x="246" y="567"/>
                  </a:cubicBezTo>
                  <a:lnTo>
                    <a:pt x="246" y="700"/>
                  </a:lnTo>
                  <a:lnTo>
                    <a:pt x="237" y="711"/>
                  </a:lnTo>
                  <a:lnTo>
                    <a:pt x="174" y="590"/>
                  </a:lnTo>
                  <a:cubicBezTo>
                    <a:pt x="172" y="588"/>
                    <a:pt x="169" y="584"/>
                    <a:pt x="165" y="584"/>
                  </a:cubicBezTo>
                  <a:lnTo>
                    <a:pt x="47" y="520"/>
                  </a:lnTo>
                  <a:lnTo>
                    <a:pt x="62" y="505"/>
                  </a:lnTo>
                  <a:lnTo>
                    <a:pt x="191" y="512"/>
                  </a:lnTo>
                  <a:cubicBezTo>
                    <a:pt x="195" y="512"/>
                    <a:pt x="199" y="510"/>
                    <a:pt x="203" y="505"/>
                  </a:cubicBezTo>
                  <a:lnTo>
                    <a:pt x="332" y="376"/>
                  </a:lnTo>
                  <a:cubicBezTo>
                    <a:pt x="337" y="372"/>
                    <a:pt x="339" y="366"/>
                    <a:pt x="337" y="362"/>
                  </a:cubicBezTo>
                  <a:cubicBezTo>
                    <a:pt x="337" y="355"/>
                    <a:pt x="330" y="349"/>
                    <a:pt x="326" y="349"/>
                  </a:cubicBezTo>
                  <a:lnTo>
                    <a:pt x="51" y="256"/>
                  </a:lnTo>
                  <a:lnTo>
                    <a:pt x="89" y="216"/>
                  </a:lnTo>
                  <a:cubicBezTo>
                    <a:pt x="91" y="213"/>
                    <a:pt x="97" y="211"/>
                    <a:pt x="102" y="211"/>
                  </a:cubicBezTo>
                  <a:lnTo>
                    <a:pt x="449" y="251"/>
                  </a:lnTo>
                  <a:cubicBezTo>
                    <a:pt x="453" y="254"/>
                    <a:pt x="459" y="251"/>
                    <a:pt x="462" y="247"/>
                  </a:cubicBezTo>
                  <a:lnTo>
                    <a:pt x="667" y="44"/>
                  </a:lnTo>
                  <a:cubicBezTo>
                    <a:pt x="680" y="31"/>
                    <a:pt x="701" y="31"/>
                    <a:pt x="713" y="44"/>
                  </a:cubicBezTo>
                  <a:cubicBezTo>
                    <a:pt x="726" y="57"/>
                    <a:pt x="726" y="78"/>
                    <a:pt x="713" y="91"/>
                  </a:cubicBezTo>
                  <a:close/>
                  <a:moveTo>
                    <a:pt x="641" y="19"/>
                  </a:moveTo>
                  <a:lnTo>
                    <a:pt x="445" y="216"/>
                  </a:lnTo>
                  <a:lnTo>
                    <a:pt x="104" y="175"/>
                  </a:lnTo>
                  <a:cubicBezTo>
                    <a:pt x="89" y="175"/>
                    <a:pt x="72" y="182"/>
                    <a:pt x="64" y="192"/>
                  </a:cubicBezTo>
                  <a:lnTo>
                    <a:pt x="17" y="239"/>
                  </a:lnTo>
                  <a:cubicBezTo>
                    <a:pt x="11" y="245"/>
                    <a:pt x="6" y="256"/>
                    <a:pt x="9" y="264"/>
                  </a:cubicBezTo>
                  <a:cubicBezTo>
                    <a:pt x="11" y="275"/>
                    <a:pt x="19" y="281"/>
                    <a:pt x="30" y="285"/>
                  </a:cubicBezTo>
                  <a:lnTo>
                    <a:pt x="288" y="372"/>
                  </a:lnTo>
                  <a:lnTo>
                    <a:pt x="184" y="476"/>
                  </a:lnTo>
                  <a:lnTo>
                    <a:pt x="53" y="472"/>
                  </a:lnTo>
                  <a:cubicBezTo>
                    <a:pt x="49" y="472"/>
                    <a:pt x="45" y="472"/>
                    <a:pt x="40" y="476"/>
                  </a:cubicBezTo>
                  <a:lnTo>
                    <a:pt x="4" y="514"/>
                  </a:lnTo>
                  <a:cubicBezTo>
                    <a:pt x="2" y="516"/>
                    <a:pt x="0" y="522"/>
                    <a:pt x="0" y="529"/>
                  </a:cubicBezTo>
                  <a:cubicBezTo>
                    <a:pt x="2" y="533"/>
                    <a:pt x="4" y="539"/>
                    <a:pt x="9" y="541"/>
                  </a:cubicBezTo>
                  <a:lnTo>
                    <a:pt x="144" y="611"/>
                  </a:lnTo>
                  <a:lnTo>
                    <a:pt x="216" y="747"/>
                  </a:lnTo>
                  <a:cubicBezTo>
                    <a:pt x="218" y="753"/>
                    <a:pt x="224" y="757"/>
                    <a:pt x="231" y="757"/>
                  </a:cubicBezTo>
                  <a:cubicBezTo>
                    <a:pt x="233" y="757"/>
                    <a:pt x="237" y="755"/>
                    <a:pt x="239" y="755"/>
                  </a:cubicBezTo>
                  <a:cubicBezTo>
                    <a:pt x="241" y="755"/>
                    <a:pt x="244" y="753"/>
                    <a:pt x="246" y="751"/>
                  </a:cubicBezTo>
                  <a:lnTo>
                    <a:pt x="275" y="719"/>
                  </a:lnTo>
                  <a:cubicBezTo>
                    <a:pt x="280" y="717"/>
                    <a:pt x="282" y="713"/>
                    <a:pt x="282" y="709"/>
                  </a:cubicBezTo>
                  <a:lnTo>
                    <a:pt x="280" y="573"/>
                  </a:lnTo>
                  <a:lnTo>
                    <a:pt x="385" y="470"/>
                  </a:lnTo>
                  <a:lnTo>
                    <a:pt x="472" y="728"/>
                  </a:lnTo>
                  <a:cubicBezTo>
                    <a:pt x="478" y="749"/>
                    <a:pt x="504" y="755"/>
                    <a:pt x="519" y="738"/>
                  </a:cubicBezTo>
                  <a:lnTo>
                    <a:pt x="559" y="698"/>
                  </a:lnTo>
                  <a:cubicBezTo>
                    <a:pt x="569" y="688"/>
                    <a:pt x="576" y="671"/>
                    <a:pt x="574" y="656"/>
                  </a:cubicBezTo>
                  <a:lnTo>
                    <a:pt x="540" y="313"/>
                  </a:lnTo>
                  <a:lnTo>
                    <a:pt x="739" y="116"/>
                  </a:lnTo>
                  <a:cubicBezTo>
                    <a:pt x="764" y="89"/>
                    <a:pt x="764" y="44"/>
                    <a:pt x="739" y="19"/>
                  </a:cubicBezTo>
                  <a:cubicBezTo>
                    <a:pt x="713" y="-6"/>
                    <a:pt x="667" y="-6"/>
                    <a:pt x="641" y="1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77" name="Gruppieren 876">
            <a:extLst>
              <a:ext uri="{FF2B5EF4-FFF2-40B4-BE49-F238E27FC236}">
                <a16:creationId xmlns:a16="http://schemas.microsoft.com/office/drawing/2014/main" id="{AD4632B9-2E19-DD4F-960D-065DC7D55BFC}"/>
              </a:ext>
            </a:extLst>
          </p:cNvPr>
          <p:cNvGrpSpPr>
            <a:grpSpLocks noChangeAspect="1"/>
          </p:cNvGrpSpPr>
          <p:nvPr/>
        </p:nvGrpSpPr>
        <p:grpSpPr>
          <a:xfrm>
            <a:off x="2898000" y="2971740"/>
            <a:ext cx="328528" cy="328528"/>
            <a:chOff x="2896776" y="2971740"/>
            <a:chExt cx="328528" cy="328528"/>
          </a:xfrm>
          <a:solidFill>
            <a:srgbClr val="007AB3"/>
          </a:solidFill>
        </p:grpSpPr>
        <p:sp>
          <p:nvSpPr>
            <p:cNvPr id="67" name="Freihandform 66">
              <a:extLst>
                <a:ext uri="{FF2B5EF4-FFF2-40B4-BE49-F238E27FC236}">
                  <a16:creationId xmlns:a16="http://schemas.microsoft.com/office/drawing/2014/main" id="{D1260556-A1B4-8A47-BDCA-58E4C5458697}"/>
                </a:ext>
              </a:extLst>
            </p:cNvPr>
            <p:cNvSpPr/>
            <p:nvPr/>
          </p:nvSpPr>
          <p:spPr>
            <a:xfrm>
              <a:off x="2896776" y="297174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ihandform 228">
              <a:extLst>
                <a:ext uri="{FF2B5EF4-FFF2-40B4-BE49-F238E27FC236}">
                  <a16:creationId xmlns:a16="http://schemas.microsoft.com/office/drawing/2014/main" id="{477E72F0-490C-AC43-A421-0BE11DCF74BA}"/>
                </a:ext>
              </a:extLst>
            </p:cNvPr>
            <p:cNvSpPr/>
            <p:nvPr/>
          </p:nvSpPr>
          <p:spPr>
            <a:xfrm>
              <a:off x="3003647" y="3045781"/>
              <a:ext cx="114554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76">
                  <a:moveTo>
                    <a:pt x="457" y="129"/>
                  </a:moveTo>
                  <a:cubicBezTo>
                    <a:pt x="457" y="190"/>
                    <a:pt x="422" y="226"/>
                    <a:pt x="383" y="262"/>
                  </a:cubicBezTo>
                  <a:cubicBezTo>
                    <a:pt x="377" y="268"/>
                    <a:pt x="373" y="273"/>
                    <a:pt x="366" y="279"/>
                  </a:cubicBezTo>
                  <a:cubicBezTo>
                    <a:pt x="356" y="287"/>
                    <a:pt x="322" y="323"/>
                    <a:pt x="299" y="347"/>
                  </a:cubicBezTo>
                  <a:cubicBezTo>
                    <a:pt x="295" y="351"/>
                    <a:pt x="282" y="366"/>
                    <a:pt x="282" y="387"/>
                  </a:cubicBezTo>
                  <a:cubicBezTo>
                    <a:pt x="282" y="410"/>
                    <a:pt x="295" y="425"/>
                    <a:pt x="301" y="431"/>
                  </a:cubicBezTo>
                  <a:cubicBezTo>
                    <a:pt x="322" y="453"/>
                    <a:pt x="358" y="489"/>
                    <a:pt x="366" y="497"/>
                  </a:cubicBezTo>
                  <a:cubicBezTo>
                    <a:pt x="371" y="501"/>
                    <a:pt x="377" y="508"/>
                    <a:pt x="383" y="512"/>
                  </a:cubicBezTo>
                  <a:cubicBezTo>
                    <a:pt x="422" y="550"/>
                    <a:pt x="457" y="586"/>
                    <a:pt x="457" y="647"/>
                  </a:cubicBezTo>
                  <a:lnTo>
                    <a:pt x="457" y="740"/>
                  </a:lnTo>
                  <a:lnTo>
                    <a:pt x="34" y="740"/>
                  </a:lnTo>
                  <a:lnTo>
                    <a:pt x="34" y="647"/>
                  </a:lnTo>
                  <a:cubicBezTo>
                    <a:pt x="34" y="586"/>
                    <a:pt x="72" y="550"/>
                    <a:pt x="110" y="512"/>
                  </a:cubicBezTo>
                  <a:cubicBezTo>
                    <a:pt x="117" y="508"/>
                    <a:pt x="121" y="501"/>
                    <a:pt x="125" y="497"/>
                  </a:cubicBezTo>
                  <a:cubicBezTo>
                    <a:pt x="136" y="489"/>
                    <a:pt x="172" y="453"/>
                    <a:pt x="193" y="429"/>
                  </a:cubicBezTo>
                  <a:cubicBezTo>
                    <a:pt x="197" y="425"/>
                    <a:pt x="212" y="410"/>
                    <a:pt x="212" y="387"/>
                  </a:cubicBezTo>
                  <a:cubicBezTo>
                    <a:pt x="212" y="366"/>
                    <a:pt x="197" y="351"/>
                    <a:pt x="193" y="345"/>
                  </a:cubicBezTo>
                  <a:cubicBezTo>
                    <a:pt x="172" y="323"/>
                    <a:pt x="136" y="287"/>
                    <a:pt x="127" y="279"/>
                  </a:cubicBezTo>
                  <a:cubicBezTo>
                    <a:pt x="121" y="273"/>
                    <a:pt x="117" y="268"/>
                    <a:pt x="110" y="262"/>
                  </a:cubicBezTo>
                  <a:cubicBezTo>
                    <a:pt x="72" y="226"/>
                    <a:pt x="34" y="190"/>
                    <a:pt x="34" y="129"/>
                  </a:cubicBezTo>
                  <a:lnTo>
                    <a:pt x="34" y="36"/>
                  </a:lnTo>
                  <a:lnTo>
                    <a:pt x="457" y="36"/>
                  </a:lnTo>
                  <a:close/>
                  <a:moveTo>
                    <a:pt x="477" y="0"/>
                  </a:moveTo>
                  <a:lnTo>
                    <a:pt x="17" y="0"/>
                  </a:lnTo>
                  <a:cubicBezTo>
                    <a:pt x="7" y="0"/>
                    <a:pt x="0" y="8"/>
                    <a:pt x="0" y="16"/>
                  </a:cubicBezTo>
                  <a:lnTo>
                    <a:pt x="0" y="129"/>
                  </a:lnTo>
                  <a:cubicBezTo>
                    <a:pt x="0" y="205"/>
                    <a:pt x="45" y="249"/>
                    <a:pt x="85" y="287"/>
                  </a:cubicBezTo>
                  <a:cubicBezTo>
                    <a:pt x="91" y="294"/>
                    <a:pt x="96" y="298"/>
                    <a:pt x="102" y="304"/>
                  </a:cubicBezTo>
                  <a:cubicBezTo>
                    <a:pt x="110" y="313"/>
                    <a:pt x="146" y="347"/>
                    <a:pt x="165" y="368"/>
                  </a:cubicBezTo>
                  <a:lnTo>
                    <a:pt x="168" y="370"/>
                  </a:lnTo>
                  <a:cubicBezTo>
                    <a:pt x="170" y="374"/>
                    <a:pt x="176" y="378"/>
                    <a:pt x="176" y="387"/>
                  </a:cubicBezTo>
                  <a:cubicBezTo>
                    <a:pt x="176" y="395"/>
                    <a:pt x="170" y="402"/>
                    <a:pt x="168" y="406"/>
                  </a:cubicBezTo>
                  <a:cubicBezTo>
                    <a:pt x="146" y="429"/>
                    <a:pt x="110" y="463"/>
                    <a:pt x="102" y="472"/>
                  </a:cubicBezTo>
                  <a:cubicBezTo>
                    <a:pt x="96" y="476"/>
                    <a:pt x="91" y="482"/>
                    <a:pt x="85" y="486"/>
                  </a:cubicBezTo>
                  <a:cubicBezTo>
                    <a:pt x="45" y="527"/>
                    <a:pt x="0" y="571"/>
                    <a:pt x="0" y="647"/>
                  </a:cubicBezTo>
                  <a:lnTo>
                    <a:pt x="0" y="757"/>
                  </a:lnTo>
                  <a:cubicBezTo>
                    <a:pt x="0" y="768"/>
                    <a:pt x="7" y="776"/>
                    <a:pt x="17" y="776"/>
                  </a:cubicBezTo>
                  <a:lnTo>
                    <a:pt x="477" y="776"/>
                  </a:lnTo>
                  <a:cubicBezTo>
                    <a:pt x="485" y="776"/>
                    <a:pt x="493" y="768"/>
                    <a:pt x="493" y="757"/>
                  </a:cubicBezTo>
                  <a:lnTo>
                    <a:pt x="493" y="647"/>
                  </a:lnTo>
                  <a:cubicBezTo>
                    <a:pt x="493" y="571"/>
                    <a:pt x="447" y="527"/>
                    <a:pt x="407" y="486"/>
                  </a:cubicBezTo>
                  <a:cubicBezTo>
                    <a:pt x="402" y="482"/>
                    <a:pt x="396" y="476"/>
                    <a:pt x="390" y="472"/>
                  </a:cubicBezTo>
                  <a:cubicBezTo>
                    <a:pt x="383" y="463"/>
                    <a:pt x="347" y="429"/>
                    <a:pt x="328" y="408"/>
                  </a:cubicBezTo>
                  <a:cubicBezTo>
                    <a:pt x="328" y="408"/>
                    <a:pt x="326" y="406"/>
                    <a:pt x="326" y="404"/>
                  </a:cubicBezTo>
                  <a:cubicBezTo>
                    <a:pt x="322" y="402"/>
                    <a:pt x="318" y="395"/>
                    <a:pt x="318" y="387"/>
                  </a:cubicBezTo>
                  <a:cubicBezTo>
                    <a:pt x="318" y="378"/>
                    <a:pt x="322" y="374"/>
                    <a:pt x="326" y="370"/>
                  </a:cubicBezTo>
                  <a:cubicBezTo>
                    <a:pt x="347" y="347"/>
                    <a:pt x="383" y="313"/>
                    <a:pt x="390" y="304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6" y="298"/>
                    <a:pt x="402" y="294"/>
                    <a:pt x="407" y="287"/>
                  </a:cubicBezTo>
                  <a:cubicBezTo>
                    <a:pt x="447" y="249"/>
                    <a:pt x="493" y="205"/>
                    <a:pt x="493" y="129"/>
                  </a:cubicBezTo>
                  <a:lnTo>
                    <a:pt x="493" y="16"/>
                  </a:lnTo>
                  <a:cubicBezTo>
                    <a:pt x="493" y="8"/>
                    <a:pt x="485" y="0"/>
                    <a:pt x="47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78" name="Gruppieren 877">
            <a:extLst>
              <a:ext uri="{FF2B5EF4-FFF2-40B4-BE49-F238E27FC236}">
                <a16:creationId xmlns:a16="http://schemas.microsoft.com/office/drawing/2014/main" id="{F731B9D9-26CB-5A43-A745-5A00CE182EDD}"/>
              </a:ext>
            </a:extLst>
          </p:cNvPr>
          <p:cNvGrpSpPr>
            <a:grpSpLocks noChangeAspect="1"/>
          </p:cNvGrpSpPr>
          <p:nvPr/>
        </p:nvGrpSpPr>
        <p:grpSpPr>
          <a:xfrm>
            <a:off x="3341549" y="2971740"/>
            <a:ext cx="328528" cy="328528"/>
            <a:chOff x="3340325" y="2971740"/>
            <a:chExt cx="328528" cy="328528"/>
          </a:xfrm>
          <a:solidFill>
            <a:srgbClr val="007AB3"/>
          </a:solidFill>
        </p:grpSpPr>
        <p:sp>
          <p:nvSpPr>
            <p:cNvPr id="66" name="Freihandform 65">
              <a:extLst>
                <a:ext uri="{FF2B5EF4-FFF2-40B4-BE49-F238E27FC236}">
                  <a16:creationId xmlns:a16="http://schemas.microsoft.com/office/drawing/2014/main" id="{45C77705-B0AA-2B45-832F-205335C62D78}"/>
                </a:ext>
              </a:extLst>
            </p:cNvPr>
            <p:cNvSpPr/>
            <p:nvPr/>
          </p:nvSpPr>
          <p:spPr>
            <a:xfrm>
              <a:off x="3340325" y="297174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ihandform 229">
              <a:extLst>
                <a:ext uri="{FF2B5EF4-FFF2-40B4-BE49-F238E27FC236}">
                  <a16:creationId xmlns:a16="http://schemas.microsoft.com/office/drawing/2014/main" id="{775E4558-7CB3-2540-AAA1-6BE7BA4C8AB3}"/>
                </a:ext>
              </a:extLst>
            </p:cNvPr>
            <p:cNvSpPr/>
            <p:nvPr/>
          </p:nvSpPr>
          <p:spPr>
            <a:xfrm>
              <a:off x="3405751" y="3061846"/>
              <a:ext cx="196977" cy="1483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38">
                  <a:moveTo>
                    <a:pt x="724" y="388"/>
                  </a:moveTo>
                  <a:cubicBezTo>
                    <a:pt x="714" y="388"/>
                    <a:pt x="707" y="396"/>
                    <a:pt x="707" y="407"/>
                  </a:cubicBezTo>
                  <a:lnTo>
                    <a:pt x="707" y="508"/>
                  </a:lnTo>
                  <a:cubicBezTo>
                    <a:pt x="707" y="527"/>
                    <a:pt x="699" y="530"/>
                    <a:pt x="690" y="530"/>
                  </a:cubicBezTo>
                  <a:lnTo>
                    <a:pt x="663" y="530"/>
                  </a:lnTo>
                  <a:cubicBezTo>
                    <a:pt x="661" y="530"/>
                    <a:pt x="657" y="532"/>
                    <a:pt x="654" y="532"/>
                  </a:cubicBezTo>
                  <a:cubicBezTo>
                    <a:pt x="646" y="532"/>
                    <a:pt x="635" y="538"/>
                    <a:pt x="635" y="549"/>
                  </a:cubicBezTo>
                  <a:lnTo>
                    <a:pt x="635" y="591"/>
                  </a:lnTo>
                  <a:cubicBezTo>
                    <a:pt x="635" y="595"/>
                    <a:pt x="635" y="599"/>
                    <a:pt x="635" y="602"/>
                  </a:cubicBezTo>
                  <a:lnTo>
                    <a:pt x="633" y="602"/>
                  </a:lnTo>
                  <a:lnTo>
                    <a:pt x="606" y="602"/>
                  </a:lnTo>
                  <a:cubicBezTo>
                    <a:pt x="604" y="602"/>
                    <a:pt x="602" y="602"/>
                    <a:pt x="602" y="602"/>
                  </a:cubicBezTo>
                  <a:lnTo>
                    <a:pt x="602" y="549"/>
                  </a:lnTo>
                  <a:cubicBezTo>
                    <a:pt x="602" y="540"/>
                    <a:pt x="595" y="534"/>
                    <a:pt x="585" y="532"/>
                  </a:cubicBezTo>
                  <a:cubicBezTo>
                    <a:pt x="583" y="532"/>
                    <a:pt x="580" y="530"/>
                    <a:pt x="578" y="530"/>
                  </a:cubicBezTo>
                  <a:lnTo>
                    <a:pt x="271" y="530"/>
                  </a:lnTo>
                  <a:cubicBezTo>
                    <a:pt x="267" y="530"/>
                    <a:pt x="265" y="532"/>
                    <a:pt x="263" y="532"/>
                  </a:cubicBezTo>
                  <a:cubicBezTo>
                    <a:pt x="254" y="534"/>
                    <a:pt x="248" y="540"/>
                    <a:pt x="248" y="549"/>
                  </a:cubicBezTo>
                  <a:lnTo>
                    <a:pt x="248" y="591"/>
                  </a:lnTo>
                  <a:cubicBezTo>
                    <a:pt x="248" y="595"/>
                    <a:pt x="248" y="599"/>
                    <a:pt x="248" y="602"/>
                  </a:cubicBezTo>
                  <a:lnTo>
                    <a:pt x="244" y="602"/>
                  </a:lnTo>
                  <a:lnTo>
                    <a:pt x="216" y="602"/>
                  </a:lnTo>
                  <a:lnTo>
                    <a:pt x="212" y="602"/>
                  </a:lnTo>
                  <a:cubicBezTo>
                    <a:pt x="212" y="599"/>
                    <a:pt x="212" y="595"/>
                    <a:pt x="212" y="591"/>
                  </a:cubicBezTo>
                  <a:lnTo>
                    <a:pt x="212" y="549"/>
                  </a:lnTo>
                  <a:cubicBezTo>
                    <a:pt x="212" y="538"/>
                    <a:pt x="206" y="530"/>
                    <a:pt x="195" y="530"/>
                  </a:cubicBezTo>
                  <a:lnTo>
                    <a:pt x="159" y="530"/>
                  </a:lnTo>
                  <a:cubicBezTo>
                    <a:pt x="151" y="530"/>
                    <a:pt x="142" y="527"/>
                    <a:pt x="142" y="508"/>
                  </a:cubicBezTo>
                  <a:lnTo>
                    <a:pt x="142" y="407"/>
                  </a:lnTo>
                  <a:cubicBezTo>
                    <a:pt x="142" y="396"/>
                    <a:pt x="134" y="388"/>
                    <a:pt x="125" y="388"/>
                  </a:cubicBezTo>
                  <a:cubicBezTo>
                    <a:pt x="72" y="388"/>
                    <a:pt x="36" y="356"/>
                    <a:pt x="36" y="312"/>
                  </a:cubicBezTo>
                  <a:cubicBezTo>
                    <a:pt x="36" y="269"/>
                    <a:pt x="75" y="233"/>
                    <a:pt x="119" y="233"/>
                  </a:cubicBezTo>
                  <a:cubicBezTo>
                    <a:pt x="138" y="233"/>
                    <a:pt x="174" y="233"/>
                    <a:pt x="189" y="250"/>
                  </a:cubicBezTo>
                  <a:cubicBezTo>
                    <a:pt x="195" y="254"/>
                    <a:pt x="197" y="261"/>
                    <a:pt x="197" y="269"/>
                  </a:cubicBezTo>
                  <a:lnTo>
                    <a:pt x="197" y="312"/>
                  </a:lnTo>
                  <a:cubicBezTo>
                    <a:pt x="197" y="326"/>
                    <a:pt x="197" y="358"/>
                    <a:pt x="212" y="390"/>
                  </a:cubicBezTo>
                  <a:cubicBezTo>
                    <a:pt x="223" y="411"/>
                    <a:pt x="250" y="428"/>
                    <a:pt x="274" y="428"/>
                  </a:cubicBezTo>
                  <a:lnTo>
                    <a:pt x="580" y="428"/>
                  </a:lnTo>
                  <a:cubicBezTo>
                    <a:pt x="602" y="428"/>
                    <a:pt x="625" y="411"/>
                    <a:pt x="635" y="390"/>
                  </a:cubicBezTo>
                  <a:cubicBezTo>
                    <a:pt x="652" y="358"/>
                    <a:pt x="652" y="326"/>
                    <a:pt x="652" y="312"/>
                  </a:cubicBezTo>
                  <a:lnTo>
                    <a:pt x="652" y="269"/>
                  </a:lnTo>
                  <a:cubicBezTo>
                    <a:pt x="652" y="261"/>
                    <a:pt x="654" y="254"/>
                    <a:pt x="659" y="250"/>
                  </a:cubicBezTo>
                  <a:cubicBezTo>
                    <a:pt x="676" y="233"/>
                    <a:pt x="714" y="233"/>
                    <a:pt x="733" y="233"/>
                  </a:cubicBezTo>
                  <a:cubicBezTo>
                    <a:pt x="775" y="233"/>
                    <a:pt x="813" y="269"/>
                    <a:pt x="813" y="312"/>
                  </a:cubicBezTo>
                  <a:cubicBezTo>
                    <a:pt x="813" y="356"/>
                    <a:pt x="777" y="388"/>
                    <a:pt x="724" y="388"/>
                  </a:cubicBezTo>
                  <a:close/>
                  <a:moveTo>
                    <a:pt x="210" y="64"/>
                  </a:moveTo>
                  <a:cubicBezTo>
                    <a:pt x="218" y="36"/>
                    <a:pt x="225" y="36"/>
                    <a:pt x="246" y="36"/>
                  </a:cubicBezTo>
                  <a:lnTo>
                    <a:pt x="610" y="36"/>
                  </a:lnTo>
                  <a:cubicBezTo>
                    <a:pt x="627" y="36"/>
                    <a:pt x="638" y="39"/>
                    <a:pt x="644" y="66"/>
                  </a:cubicBezTo>
                  <a:lnTo>
                    <a:pt x="686" y="201"/>
                  </a:lnTo>
                  <a:cubicBezTo>
                    <a:pt x="667" y="204"/>
                    <a:pt x="648" y="212"/>
                    <a:pt x="635" y="225"/>
                  </a:cubicBezTo>
                  <a:cubicBezTo>
                    <a:pt x="623" y="237"/>
                    <a:pt x="616" y="252"/>
                    <a:pt x="616" y="269"/>
                  </a:cubicBezTo>
                  <a:lnTo>
                    <a:pt x="616" y="312"/>
                  </a:lnTo>
                  <a:cubicBezTo>
                    <a:pt x="616" y="324"/>
                    <a:pt x="616" y="350"/>
                    <a:pt x="604" y="373"/>
                  </a:cubicBezTo>
                  <a:cubicBezTo>
                    <a:pt x="599" y="384"/>
                    <a:pt x="589" y="392"/>
                    <a:pt x="580" y="392"/>
                  </a:cubicBezTo>
                  <a:lnTo>
                    <a:pt x="274" y="392"/>
                  </a:lnTo>
                  <a:cubicBezTo>
                    <a:pt x="263" y="392"/>
                    <a:pt x="248" y="384"/>
                    <a:pt x="244" y="373"/>
                  </a:cubicBezTo>
                  <a:cubicBezTo>
                    <a:pt x="233" y="350"/>
                    <a:pt x="233" y="324"/>
                    <a:pt x="233" y="312"/>
                  </a:cubicBezTo>
                  <a:lnTo>
                    <a:pt x="233" y="269"/>
                  </a:lnTo>
                  <a:cubicBezTo>
                    <a:pt x="233" y="252"/>
                    <a:pt x="227" y="235"/>
                    <a:pt x="214" y="225"/>
                  </a:cubicBezTo>
                  <a:cubicBezTo>
                    <a:pt x="202" y="212"/>
                    <a:pt x="185" y="206"/>
                    <a:pt x="168" y="201"/>
                  </a:cubicBezTo>
                  <a:close/>
                  <a:moveTo>
                    <a:pt x="729" y="199"/>
                  </a:moveTo>
                  <a:cubicBezTo>
                    <a:pt x="726" y="199"/>
                    <a:pt x="724" y="199"/>
                    <a:pt x="722" y="199"/>
                  </a:cubicBezTo>
                  <a:lnTo>
                    <a:pt x="678" y="55"/>
                  </a:lnTo>
                  <a:cubicBezTo>
                    <a:pt x="667" y="5"/>
                    <a:pt x="633" y="0"/>
                    <a:pt x="608" y="0"/>
                  </a:cubicBezTo>
                  <a:lnTo>
                    <a:pt x="248" y="0"/>
                  </a:lnTo>
                  <a:cubicBezTo>
                    <a:pt x="218" y="0"/>
                    <a:pt x="191" y="5"/>
                    <a:pt x="176" y="55"/>
                  </a:cubicBezTo>
                  <a:lnTo>
                    <a:pt x="132" y="199"/>
                  </a:lnTo>
                  <a:cubicBezTo>
                    <a:pt x="127" y="199"/>
                    <a:pt x="121" y="199"/>
                    <a:pt x="117" y="199"/>
                  </a:cubicBezTo>
                  <a:cubicBezTo>
                    <a:pt x="55" y="199"/>
                    <a:pt x="0" y="252"/>
                    <a:pt x="0" y="312"/>
                  </a:cubicBezTo>
                  <a:cubicBezTo>
                    <a:pt x="0" y="371"/>
                    <a:pt x="45" y="413"/>
                    <a:pt x="106" y="422"/>
                  </a:cubicBezTo>
                  <a:lnTo>
                    <a:pt x="106" y="508"/>
                  </a:lnTo>
                  <a:cubicBezTo>
                    <a:pt x="106" y="540"/>
                    <a:pt x="125" y="563"/>
                    <a:pt x="159" y="566"/>
                  </a:cubicBezTo>
                  <a:lnTo>
                    <a:pt x="178" y="566"/>
                  </a:lnTo>
                  <a:lnTo>
                    <a:pt x="178" y="591"/>
                  </a:lnTo>
                  <a:cubicBezTo>
                    <a:pt x="178" y="595"/>
                    <a:pt x="178" y="599"/>
                    <a:pt x="176" y="604"/>
                  </a:cubicBezTo>
                  <a:cubicBezTo>
                    <a:pt x="176" y="612"/>
                    <a:pt x="176" y="621"/>
                    <a:pt x="182" y="629"/>
                  </a:cubicBezTo>
                  <a:cubicBezTo>
                    <a:pt x="191" y="638"/>
                    <a:pt x="199" y="638"/>
                    <a:pt x="216" y="638"/>
                  </a:cubicBezTo>
                  <a:lnTo>
                    <a:pt x="244" y="638"/>
                  </a:lnTo>
                  <a:cubicBezTo>
                    <a:pt x="261" y="638"/>
                    <a:pt x="269" y="638"/>
                    <a:pt x="278" y="629"/>
                  </a:cubicBezTo>
                  <a:cubicBezTo>
                    <a:pt x="284" y="621"/>
                    <a:pt x="284" y="612"/>
                    <a:pt x="284" y="604"/>
                  </a:cubicBezTo>
                  <a:cubicBezTo>
                    <a:pt x="284" y="599"/>
                    <a:pt x="284" y="595"/>
                    <a:pt x="284" y="591"/>
                  </a:cubicBezTo>
                  <a:lnTo>
                    <a:pt x="284" y="566"/>
                  </a:lnTo>
                  <a:lnTo>
                    <a:pt x="566" y="566"/>
                  </a:lnTo>
                  <a:lnTo>
                    <a:pt x="566" y="602"/>
                  </a:lnTo>
                  <a:cubicBezTo>
                    <a:pt x="566" y="612"/>
                    <a:pt x="566" y="621"/>
                    <a:pt x="572" y="629"/>
                  </a:cubicBezTo>
                  <a:cubicBezTo>
                    <a:pt x="580" y="638"/>
                    <a:pt x="591" y="638"/>
                    <a:pt x="606" y="638"/>
                  </a:cubicBezTo>
                  <a:lnTo>
                    <a:pt x="633" y="638"/>
                  </a:lnTo>
                  <a:cubicBezTo>
                    <a:pt x="650" y="638"/>
                    <a:pt x="659" y="638"/>
                    <a:pt x="667" y="629"/>
                  </a:cubicBezTo>
                  <a:cubicBezTo>
                    <a:pt x="674" y="621"/>
                    <a:pt x="674" y="612"/>
                    <a:pt x="671" y="606"/>
                  </a:cubicBezTo>
                  <a:cubicBezTo>
                    <a:pt x="671" y="602"/>
                    <a:pt x="671" y="597"/>
                    <a:pt x="671" y="591"/>
                  </a:cubicBezTo>
                  <a:lnTo>
                    <a:pt x="671" y="566"/>
                  </a:lnTo>
                  <a:lnTo>
                    <a:pt x="693" y="566"/>
                  </a:lnTo>
                  <a:cubicBezTo>
                    <a:pt x="722" y="563"/>
                    <a:pt x="741" y="540"/>
                    <a:pt x="741" y="508"/>
                  </a:cubicBezTo>
                  <a:lnTo>
                    <a:pt x="741" y="422"/>
                  </a:lnTo>
                  <a:cubicBezTo>
                    <a:pt x="805" y="413"/>
                    <a:pt x="847" y="371"/>
                    <a:pt x="847" y="312"/>
                  </a:cubicBezTo>
                  <a:cubicBezTo>
                    <a:pt x="847" y="250"/>
                    <a:pt x="794" y="199"/>
                    <a:pt x="729" y="1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02" name="Gruppieren 901">
            <a:extLst>
              <a:ext uri="{FF2B5EF4-FFF2-40B4-BE49-F238E27FC236}">
                <a16:creationId xmlns:a16="http://schemas.microsoft.com/office/drawing/2014/main" id="{BF64A8B7-3A39-3D4C-B87D-D758A484BBCE}"/>
              </a:ext>
            </a:extLst>
          </p:cNvPr>
          <p:cNvGrpSpPr>
            <a:grpSpLocks noChangeAspect="1"/>
          </p:cNvGrpSpPr>
          <p:nvPr/>
        </p:nvGrpSpPr>
        <p:grpSpPr>
          <a:xfrm>
            <a:off x="5115510" y="3415055"/>
            <a:ext cx="328528" cy="328528"/>
            <a:chOff x="5114286" y="3415055"/>
            <a:chExt cx="328528" cy="328528"/>
          </a:xfrm>
          <a:solidFill>
            <a:srgbClr val="007AB3"/>
          </a:solidFill>
        </p:grpSpPr>
        <p:sp>
          <p:nvSpPr>
            <p:cNvPr id="52" name="Freihandform 51">
              <a:extLst>
                <a:ext uri="{FF2B5EF4-FFF2-40B4-BE49-F238E27FC236}">
                  <a16:creationId xmlns:a16="http://schemas.microsoft.com/office/drawing/2014/main" id="{C868BBEA-E6A2-5C46-BD5A-FC4A08BE2812}"/>
                </a:ext>
              </a:extLst>
            </p:cNvPr>
            <p:cNvSpPr/>
            <p:nvPr/>
          </p:nvSpPr>
          <p:spPr>
            <a:xfrm>
              <a:off x="5114286" y="341505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ihandform 231">
              <a:extLst>
                <a:ext uri="{FF2B5EF4-FFF2-40B4-BE49-F238E27FC236}">
                  <a16:creationId xmlns:a16="http://schemas.microsoft.com/office/drawing/2014/main" id="{E06677B9-B833-344E-97F4-4BDE506B2AD1}"/>
                </a:ext>
              </a:extLst>
            </p:cNvPr>
            <p:cNvSpPr/>
            <p:nvPr/>
          </p:nvSpPr>
          <p:spPr>
            <a:xfrm>
              <a:off x="5179945" y="3485138"/>
              <a:ext cx="187897" cy="1846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794">
                  <a:moveTo>
                    <a:pt x="757" y="401"/>
                  </a:moveTo>
                  <a:cubicBezTo>
                    <a:pt x="749" y="422"/>
                    <a:pt x="725" y="456"/>
                    <a:pt x="702" y="485"/>
                  </a:cubicBezTo>
                  <a:cubicBezTo>
                    <a:pt x="687" y="392"/>
                    <a:pt x="674" y="305"/>
                    <a:pt x="672" y="293"/>
                  </a:cubicBezTo>
                  <a:lnTo>
                    <a:pt x="672" y="289"/>
                  </a:lnTo>
                  <a:cubicBezTo>
                    <a:pt x="670" y="269"/>
                    <a:pt x="666" y="229"/>
                    <a:pt x="617" y="229"/>
                  </a:cubicBezTo>
                  <a:lnTo>
                    <a:pt x="323" y="229"/>
                  </a:lnTo>
                  <a:cubicBezTo>
                    <a:pt x="351" y="134"/>
                    <a:pt x="393" y="75"/>
                    <a:pt x="448" y="51"/>
                  </a:cubicBezTo>
                  <a:cubicBezTo>
                    <a:pt x="560" y="5"/>
                    <a:pt x="689" y="60"/>
                    <a:pt x="746" y="181"/>
                  </a:cubicBezTo>
                  <a:cubicBezTo>
                    <a:pt x="778" y="250"/>
                    <a:pt x="782" y="324"/>
                    <a:pt x="757" y="401"/>
                  </a:cubicBezTo>
                  <a:close/>
                  <a:moveTo>
                    <a:pt x="702" y="754"/>
                  </a:moveTo>
                  <a:cubicBezTo>
                    <a:pt x="700" y="756"/>
                    <a:pt x="693" y="758"/>
                    <a:pt x="687" y="758"/>
                  </a:cubicBezTo>
                  <a:lnTo>
                    <a:pt x="264" y="758"/>
                  </a:lnTo>
                  <a:cubicBezTo>
                    <a:pt x="257" y="758"/>
                    <a:pt x="251" y="756"/>
                    <a:pt x="249" y="754"/>
                  </a:cubicBezTo>
                  <a:cubicBezTo>
                    <a:pt x="249" y="752"/>
                    <a:pt x="247" y="750"/>
                    <a:pt x="247" y="744"/>
                  </a:cubicBezTo>
                  <a:cubicBezTo>
                    <a:pt x="249" y="718"/>
                    <a:pt x="253" y="695"/>
                    <a:pt x="257" y="670"/>
                  </a:cubicBezTo>
                  <a:cubicBezTo>
                    <a:pt x="262" y="648"/>
                    <a:pt x="266" y="625"/>
                    <a:pt x="268" y="602"/>
                  </a:cubicBezTo>
                  <a:cubicBezTo>
                    <a:pt x="272" y="574"/>
                    <a:pt x="270" y="570"/>
                    <a:pt x="253" y="551"/>
                  </a:cubicBezTo>
                  <a:cubicBezTo>
                    <a:pt x="173" y="462"/>
                    <a:pt x="90" y="350"/>
                    <a:pt x="52" y="299"/>
                  </a:cubicBezTo>
                  <a:lnTo>
                    <a:pt x="82" y="299"/>
                  </a:lnTo>
                  <a:lnTo>
                    <a:pt x="133" y="348"/>
                  </a:lnTo>
                  <a:cubicBezTo>
                    <a:pt x="226" y="435"/>
                    <a:pt x="245" y="454"/>
                    <a:pt x="268" y="445"/>
                  </a:cubicBezTo>
                  <a:cubicBezTo>
                    <a:pt x="287" y="437"/>
                    <a:pt x="289" y="418"/>
                    <a:pt x="293" y="386"/>
                  </a:cubicBezTo>
                  <a:cubicBezTo>
                    <a:pt x="293" y="377"/>
                    <a:pt x="296" y="367"/>
                    <a:pt x="296" y="356"/>
                  </a:cubicBezTo>
                  <a:cubicBezTo>
                    <a:pt x="300" y="335"/>
                    <a:pt x="302" y="314"/>
                    <a:pt x="306" y="293"/>
                  </a:cubicBezTo>
                  <a:cubicBezTo>
                    <a:pt x="308" y="282"/>
                    <a:pt x="310" y="274"/>
                    <a:pt x="313" y="265"/>
                  </a:cubicBezTo>
                  <a:lnTo>
                    <a:pt x="617" y="265"/>
                  </a:lnTo>
                  <a:cubicBezTo>
                    <a:pt x="632" y="265"/>
                    <a:pt x="634" y="267"/>
                    <a:pt x="636" y="291"/>
                  </a:cubicBezTo>
                  <a:lnTo>
                    <a:pt x="636" y="297"/>
                  </a:lnTo>
                  <a:cubicBezTo>
                    <a:pt x="638" y="312"/>
                    <a:pt x="655" y="413"/>
                    <a:pt x="672" y="523"/>
                  </a:cubicBezTo>
                  <a:cubicBezTo>
                    <a:pt x="672" y="526"/>
                    <a:pt x="672" y="528"/>
                    <a:pt x="672" y="530"/>
                  </a:cubicBezTo>
                  <a:cubicBezTo>
                    <a:pt x="687" y="627"/>
                    <a:pt x="704" y="733"/>
                    <a:pt x="706" y="741"/>
                  </a:cubicBezTo>
                  <a:cubicBezTo>
                    <a:pt x="706" y="748"/>
                    <a:pt x="704" y="750"/>
                    <a:pt x="702" y="754"/>
                  </a:cubicBezTo>
                  <a:close/>
                  <a:moveTo>
                    <a:pt x="433" y="20"/>
                  </a:moveTo>
                  <a:cubicBezTo>
                    <a:pt x="355" y="51"/>
                    <a:pt x="302" y="142"/>
                    <a:pt x="272" y="286"/>
                  </a:cubicBezTo>
                  <a:cubicBezTo>
                    <a:pt x="268" y="308"/>
                    <a:pt x="264" y="329"/>
                    <a:pt x="262" y="352"/>
                  </a:cubicBezTo>
                  <a:cubicBezTo>
                    <a:pt x="260" y="363"/>
                    <a:pt x="260" y="373"/>
                    <a:pt x="257" y="382"/>
                  </a:cubicBezTo>
                  <a:cubicBezTo>
                    <a:pt x="257" y="390"/>
                    <a:pt x="255" y="401"/>
                    <a:pt x="255" y="407"/>
                  </a:cubicBezTo>
                  <a:cubicBezTo>
                    <a:pt x="238" y="399"/>
                    <a:pt x="202" y="365"/>
                    <a:pt x="158" y="322"/>
                  </a:cubicBezTo>
                  <a:lnTo>
                    <a:pt x="101" y="269"/>
                  </a:lnTo>
                  <a:cubicBezTo>
                    <a:pt x="97" y="265"/>
                    <a:pt x="92" y="265"/>
                    <a:pt x="88" y="265"/>
                  </a:cubicBezTo>
                  <a:lnTo>
                    <a:pt x="18" y="265"/>
                  </a:lnTo>
                  <a:cubicBezTo>
                    <a:pt x="12" y="265"/>
                    <a:pt x="6" y="267"/>
                    <a:pt x="1" y="274"/>
                  </a:cubicBezTo>
                  <a:cubicBezTo>
                    <a:pt x="-1" y="280"/>
                    <a:pt x="-1" y="286"/>
                    <a:pt x="3" y="293"/>
                  </a:cubicBezTo>
                  <a:cubicBezTo>
                    <a:pt x="3" y="293"/>
                    <a:pt x="120" y="456"/>
                    <a:pt x="228" y="574"/>
                  </a:cubicBezTo>
                  <a:cubicBezTo>
                    <a:pt x="230" y="576"/>
                    <a:pt x="234" y="583"/>
                    <a:pt x="234" y="583"/>
                  </a:cubicBezTo>
                  <a:cubicBezTo>
                    <a:pt x="236" y="585"/>
                    <a:pt x="234" y="591"/>
                    <a:pt x="234" y="598"/>
                  </a:cubicBezTo>
                  <a:cubicBezTo>
                    <a:pt x="232" y="621"/>
                    <a:pt x="228" y="642"/>
                    <a:pt x="224" y="663"/>
                  </a:cubicBezTo>
                  <a:cubicBezTo>
                    <a:pt x="219" y="689"/>
                    <a:pt x="215" y="714"/>
                    <a:pt x="211" y="739"/>
                  </a:cubicBezTo>
                  <a:cubicBezTo>
                    <a:pt x="209" y="758"/>
                    <a:pt x="217" y="769"/>
                    <a:pt x="224" y="777"/>
                  </a:cubicBezTo>
                  <a:cubicBezTo>
                    <a:pt x="232" y="788"/>
                    <a:pt x="247" y="794"/>
                    <a:pt x="264" y="794"/>
                  </a:cubicBezTo>
                  <a:lnTo>
                    <a:pt x="687" y="794"/>
                  </a:lnTo>
                  <a:cubicBezTo>
                    <a:pt x="704" y="794"/>
                    <a:pt x="719" y="788"/>
                    <a:pt x="729" y="777"/>
                  </a:cubicBezTo>
                  <a:cubicBezTo>
                    <a:pt x="738" y="767"/>
                    <a:pt x="742" y="754"/>
                    <a:pt x="740" y="739"/>
                  </a:cubicBezTo>
                  <a:cubicBezTo>
                    <a:pt x="740" y="731"/>
                    <a:pt x="727" y="655"/>
                    <a:pt x="708" y="532"/>
                  </a:cubicBezTo>
                  <a:cubicBezTo>
                    <a:pt x="732" y="504"/>
                    <a:pt x="776" y="449"/>
                    <a:pt x="789" y="413"/>
                  </a:cubicBezTo>
                  <a:cubicBezTo>
                    <a:pt x="818" y="329"/>
                    <a:pt x="814" y="244"/>
                    <a:pt x="778" y="166"/>
                  </a:cubicBezTo>
                  <a:cubicBezTo>
                    <a:pt x="715" y="28"/>
                    <a:pt x="564" y="-35"/>
                    <a:pt x="433" y="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03" name="Gruppieren 902">
            <a:extLst>
              <a:ext uri="{FF2B5EF4-FFF2-40B4-BE49-F238E27FC236}">
                <a16:creationId xmlns:a16="http://schemas.microsoft.com/office/drawing/2014/main" id="{4054F395-6980-7A44-B2DC-561E53808947}"/>
              </a:ext>
            </a:extLst>
          </p:cNvPr>
          <p:cNvGrpSpPr>
            <a:grpSpLocks noChangeAspect="1"/>
          </p:cNvGrpSpPr>
          <p:nvPr/>
        </p:nvGrpSpPr>
        <p:grpSpPr>
          <a:xfrm>
            <a:off x="5559059" y="3415055"/>
            <a:ext cx="328296" cy="328528"/>
            <a:chOff x="5557835" y="3415055"/>
            <a:chExt cx="328296" cy="328528"/>
          </a:xfrm>
          <a:solidFill>
            <a:srgbClr val="007AB3"/>
          </a:solidFill>
        </p:grpSpPr>
        <p:sp>
          <p:nvSpPr>
            <p:cNvPr id="51" name="Freihandform 50">
              <a:extLst>
                <a:ext uri="{FF2B5EF4-FFF2-40B4-BE49-F238E27FC236}">
                  <a16:creationId xmlns:a16="http://schemas.microsoft.com/office/drawing/2014/main" id="{6278B9D1-F724-C04E-B585-AFE5A5960D1D}"/>
                </a:ext>
              </a:extLst>
            </p:cNvPr>
            <p:cNvSpPr/>
            <p:nvPr/>
          </p:nvSpPr>
          <p:spPr>
            <a:xfrm>
              <a:off x="5557835" y="3415055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ihandform 232">
              <a:extLst>
                <a:ext uri="{FF2B5EF4-FFF2-40B4-BE49-F238E27FC236}">
                  <a16:creationId xmlns:a16="http://schemas.microsoft.com/office/drawing/2014/main" id="{B5AB8BC8-130B-3A4F-BCC8-AB9F7B158499}"/>
                </a:ext>
              </a:extLst>
            </p:cNvPr>
            <p:cNvSpPr/>
            <p:nvPr/>
          </p:nvSpPr>
          <p:spPr>
            <a:xfrm>
              <a:off x="5631643" y="3507258"/>
              <a:ext cx="180679" cy="1455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26">
                  <a:moveTo>
                    <a:pt x="741" y="451"/>
                  </a:moveTo>
                  <a:lnTo>
                    <a:pt x="36" y="451"/>
                  </a:lnTo>
                  <a:lnTo>
                    <a:pt x="36" y="309"/>
                  </a:lnTo>
                  <a:lnTo>
                    <a:pt x="741" y="309"/>
                  </a:lnTo>
                  <a:close/>
                  <a:moveTo>
                    <a:pt x="318" y="235"/>
                  </a:moveTo>
                  <a:lnTo>
                    <a:pt x="318" y="243"/>
                  </a:lnTo>
                  <a:cubicBezTo>
                    <a:pt x="318" y="260"/>
                    <a:pt x="303" y="275"/>
                    <a:pt x="286" y="275"/>
                  </a:cubicBezTo>
                  <a:lnTo>
                    <a:pt x="172" y="275"/>
                  </a:lnTo>
                  <a:cubicBezTo>
                    <a:pt x="155" y="275"/>
                    <a:pt x="142" y="260"/>
                    <a:pt x="142" y="243"/>
                  </a:cubicBezTo>
                  <a:lnTo>
                    <a:pt x="142" y="235"/>
                  </a:lnTo>
                  <a:cubicBezTo>
                    <a:pt x="142" y="218"/>
                    <a:pt x="155" y="203"/>
                    <a:pt x="172" y="203"/>
                  </a:cubicBezTo>
                  <a:lnTo>
                    <a:pt x="286" y="203"/>
                  </a:lnTo>
                  <a:cubicBezTo>
                    <a:pt x="303" y="203"/>
                    <a:pt x="318" y="218"/>
                    <a:pt x="318" y="235"/>
                  </a:cubicBezTo>
                  <a:close/>
                  <a:moveTo>
                    <a:pt x="635" y="235"/>
                  </a:moveTo>
                  <a:lnTo>
                    <a:pt x="635" y="243"/>
                  </a:lnTo>
                  <a:cubicBezTo>
                    <a:pt x="635" y="260"/>
                    <a:pt x="620" y="275"/>
                    <a:pt x="603" y="275"/>
                  </a:cubicBezTo>
                  <a:lnTo>
                    <a:pt x="489" y="275"/>
                  </a:lnTo>
                  <a:cubicBezTo>
                    <a:pt x="472" y="275"/>
                    <a:pt x="459" y="260"/>
                    <a:pt x="459" y="243"/>
                  </a:cubicBezTo>
                  <a:lnTo>
                    <a:pt x="459" y="235"/>
                  </a:lnTo>
                  <a:cubicBezTo>
                    <a:pt x="459" y="218"/>
                    <a:pt x="472" y="203"/>
                    <a:pt x="489" y="203"/>
                  </a:cubicBezTo>
                  <a:lnTo>
                    <a:pt x="603" y="203"/>
                  </a:lnTo>
                  <a:cubicBezTo>
                    <a:pt x="620" y="203"/>
                    <a:pt x="635" y="218"/>
                    <a:pt x="635" y="235"/>
                  </a:cubicBezTo>
                  <a:close/>
                  <a:moveTo>
                    <a:pt x="70" y="89"/>
                  </a:moveTo>
                  <a:cubicBezTo>
                    <a:pt x="153" y="55"/>
                    <a:pt x="267" y="34"/>
                    <a:pt x="388" y="34"/>
                  </a:cubicBezTo>
                  <a:cubicBezTo>
                    <a:pt x="508" y="34"/>
                    <a:pt x="625" y="55"/>
                    <a:pt x="705" y="89"/>
                  </a:cubicBezTo>
                  <a:lnTo>
                    <a:pt x="705" y="275"/>
                  </a:lnTo>
                  <a:lnTo>
                    <a:pt x="663" y="275"/>
                  </a:lnTo>
                  <a:cubicBezTo>
                    <a:pt x="667" y="264"/>
                    <a:pt x="671" y="254"/>
                    <a:pt x="671" y="243"/>
                  </a:cubicBezTo>
                  <a:lnTo>
                    <a:pt x="671" y="235"/>
                  </a:lnTo>
                  <a:cubicBezTo>
                    <a:pt x="671" y="199"/>
                    <a:pt x="642" y="169"/>
                    <a:pt x="603" y="169"/>
                  </a:cubicBezTo>
                  <a:lnTo>
                    <a:pt x="489" y="169"/>
                  </a:lnTo>
                  <a:cubicBezTo>
                    <a:pt x="453" y="169"/>
                    <a:pt x="424" y="199"/>
                    <a:pt x="424" y="235"/>
                  </a:cubicBezTo>
                  <a:lnTo>
                    <a:pt x="424" y="243"/>
                  </a:lnTo>
                  <a:cubicBezTo>
                    <a:pt x="424" y="254"/>
                    <a:pt x="426" y="264"/>
                    <a:pt x="432" y="275"/>
                  </a:cubicBezTo>
                  <a:lnTo>
                    <a:pt x="345" y="275"/>
                  </a:lnTo>
                  <a:cubicBezTo>
                    <a:pt x="349" y="264"/>
                    <a:pt x="354" y="254"/>
                    <a:pt x="354" y="243"/>
                  </a:cubicBezTo>
                  <a:lnTo>
                    <a:pt x="354" y="235"/>
                  </a:lnTo>
                  <a:cubicBezTo>
                    <a:pt x="354" y="199"/>
                    <a:pt x="324" y="169"/>
                    <a:pt x="286" y="169"/>
                  </a:cubicBezTo>
                  <a:lnTo>
                    <a:pt x="172" y="169"/>
                  </a:lnTo>
                  <a:cubicBezTo>
                    <a:pt x="136" y="169"/>
                    <a:pt x="106" y="199"/>
                    <a:pt x="106" y="235"/>
                  </a:cubicBezTo>
                  <a:lnTo>
                    <a:pt x="106" y="243"/>
                  </a:lnTo>
                  <a:cubicBezTo>
                    <a:pt x="106" y="254"/>
                    <a:pt x="108" y="264"/>
                    <a:pt x="114" y="275"/>
                  </a:cubicBezTo>
                  <a:lnTo>
                    <a:pt x="70" y="275"/>
                  </a:lnTo>
                  <a:close/>
                  <a:moveTo>
                    <a:pt x="758" y="275"/>
                  </a:moveTo>
                  <a:lnTo>
                    <a:pt x="741" y="275"/>
                  </a:lnTo>
                  <a:lnTo>
                    <a:pt x="741" y="78"/>
                  </a:lnTo>
                  <a:cubicBezTo>
                    <a:pt x="741" y="70"/>
                    <a:pt x="737" y="66"/>
                    <a:pt x="730" y="61"/>
                  </a:cubicBezTo>
                  <a:cubicBezTo>
                    <a:pt x="644" y="21"/>
                    <a:pt x="519" y="0"/>
                    <a:pt x="388" y="0"/>
                  </a:cubicBezTo>
                  <a:cubicBezTo>
                    <a:pt x="258" y="0"/>
                    <a:pt x="134" y="21"/>
                    <a:pt x="47" y="61"/>
                  </a:cubicBezTo>
                  <a:cubicBezTo>
                    <a:pt x="40" y="66"/>
                    <a:pt x="36" y="70"/>
                    <a:pt x="36" y="78"/>
                  </a:cubicBezTo>
                  <a:lnTo>
                    <a:pt x="36" y="275"/>
                  </a:lnTo>
                  <a:lnTo>
                    <a:pt x="17" y="275"/>
                  </a:lnTo>
                  <a:cubicBezTo>
                    <a:pt x="9" y="275"/>
                    <a:pt x="0" y="281"/>
                    <a:pt x="0" y="292"/>
                  </a:cubicBezTo>
                  <a:lnTo>
                    <a:pt x="0" y="468"/>
                  </a:lnTo>
                  <a:lnTo>
                    <a:pt x="0" y="609"/>
                  </a:lnTo>
                  <a:cubicBezTo>
                    <a:pt x="0" y="620"/>
                    <a:pt x="9" y="626"/>
                    <a:pt x="17" y="626"/>
                  </a:cubicBezTo>
                  <a:cubicBezTo>
                    <a:pt x="28" y="626"/>
                    <a:pt x="36" y="620"/>
                    <a:pt x="36" y="609"/>
                  </a:cubicBezTo>
                  <a:lnTo>
                    <a:pt x="36" y="487"/>
                  </a:lnTo>
                  <a:lnTo>
                    <a:pt x="741" y="487"/>
                  </a:lnTo>
                  <a:lnTo>
                    <a:pt x="741" y="609"/>
                  </a:lnTo>
                  <a:cubicBezTo>
                    <a:pt x="741" y="620"/>
                    <a:pt x="749" y="626"/>
                    <a:pt x="758" y="626"/>
                  </a:cubicBezTo>
                  <a:cubicBezTo>
                    <a:pt x="769" y="626"/>
                    <a:pt x="777" y="620"/>
                    <a:pt x="777" y="609"/>
                  </a:cubicBezTo>
                  <a:lnTo>
                    <a:pt x="777" y="468"/>
                  </a:lnTo>
                  <a:lnTo>
                    <a:pt x="777" y="292"/>
                  </a:lnTo>
                  <a:cubicBezTo>
                    <a:pt x="777" y="281"/>
                    <a:pt x="769" y="275"/>
                    <a:pt x="758" y="27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06" name="Gruppieren 905">
            <a:extLst>
              <a:ext uri="{FF2B5EF4-FFF2-40B4-BE49-F238E27FC236}">
                <a16:creationId xmlns:a16="http://schemas.microsoft.com/office/drawing/2014/main" id="{22EFF701-779A-6A48-AD1E-2E98A50A62C3}"/>
              </a:ext>
            </a:extLst>
          </p:cNvPr>
          <p:cNvGrpSpPr>
            <a:grpSpLocks noChangeAspect="1"/>
          </p:cNvGrpSpPr>
          <p:nvPr/>
        </p:nvGrpSpPr>
        <p:grpSpPr>
          <a:xfrm>
            <a:off x="6446156" y="3415055"/>
            <a:ext cx="328296" cy="328528"/>
            <a:chOff x="6444932" y="3415055"/>
            <a:chExt cx="328296" cy="328528"/>
          </a:xfrm>
          <a:solidFill>
            <a:srgbClr val="007AB3"/>
          </a:solidFill>
        </p:grpSpPr>
        <p:sp>
          <p:nvSpPr>
            <p:cNvPr id="49" name="Freihandform 48">
              <a:extLst>
                <a:ext uri="{FF2B5EF4-FFF2-40B4-BE49-F238E27FC236}">
                  <a16:creationId xmlns:a16="http://schemas.microsoft.com/office/drawing/2014/main" id="{54703C99-265F-3646-826F-47987FA7FBD1}"/>
                </a:ext>
              </a:extLst>
            </p:cNvPr>
            <p:cNvSpPr/>
            <p:nvPr/>
          </p:nvSpPr>
          <p:spPr>
            <a:xfrm>
              <a:off x="6444932" y="3415055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ihandform 233">
              <a:extLst>
                <a:ext uri="{FF2B5EF4-FFF2-40B4-BE49-F238E27FC236}">
                  <a16:creationId xmlns:a16="http://schemas.microsoft.com/office/drawing/2014/main" id="{08237840-657B-9849-9188-52E2BE906800}"/>
                </a:ext>
              </a:extLst>
            </p:cNvPr>
            <p:cNvSpPr/>
            <p:nvPr/>
          </p:nvSpPr>
          <p:spPr>
            <a:xfrm>
              <a:off x="6633060" y="3563837"/>
              <a:ext cx="30734" cy="25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112">
                  <a:moveTo>
                    <a:pt x="97" y="74"/>
                  </a:moveTo>
                  <a:cubicBezTo>
                    <a:pt x="70" y="66"/>
                    <a:pt x="49" y="47"/>
                    <a:pt x="40" y="34"/>
                  </a:cubicBezTo>
                  <a:cubicBezTo>
                    <a:pt x="49" y="34"/>
                    <a:pt x="59" y="36"/>
                    <a:pt x="74" y="38"/>
                  </a:cubicBezTo>
                  <a:cubicBezTo>
                    <a:pt x="85" y="38"/>
                    <a:pt x="91" y="41"/>
                    <a:pt x="93" y="45"/>
                  </a:cubicBezTo>
                  <a:cubicBezTo>
                    <a:pt x="97" y="51"/>
                    <a:pt x="97" y="64"/>
                    <a:pt x="97" y="74"/>
                  </a:cubicBezTo>
                  <a:close/>
                  <a:moveTo>
                    <a:pt x="81" y="5"/>
                  </a:moveTo>
                  <a:cubicBezTo>
                    <a:pt x="59" y="0"/>
                    <a:pt x="45" y="0"/>
                    <a:pt x="32" y="0"/>
                  </a:cubicBezTo>
                  <a:cubicBezTo>
                    <a:pt x="9" y="0"/>
                    <a:pt x="2" y="13"/>
                    <a:pt x="0" y="26"/>
                  </a:cubicBezTo>
                  <a:cubicBezTo>
                    <a:pt x="-2" y="55"/>
                    <a:pt x="53" y="106"/>
                    <a:pt x="110" y="112"/>
                  </a:cubicBezTo>
                  <a:lnTo>
                    <a:pt x="112" y="112"/>
                  </a:lnTo>
                  <a:cubicBezTo>
                    <a:pt x="117" y="112"/>
                    <a:pt x="121" y="112"/>
                    <a:pt x="123" y="108"/>
                  </a:cubicBezTo>
                  <a:cubicBezTo>
                    <a:pt x="127" y="106"/>
                    <a:pt x="129" y="102"/>
                    <a:pt x="129" y="98"/>
                  </a:cubicBezTo>
                  <a:lnTo>
                    <a:pt x="131" y="89"/>
                  </a:lnTo>
                  <a:cubicBezTo>
                    <a:pt x="133" y="68"/>
                    <a:pt x="138" y="43"/>
                    <a:pt x="121" y="24"/>
                  </a:cubicBezTo>
                  <a:cubicBezTo>
                    <a:pt x="110" y="11"/>
                    <a:pt x="97" y="5"/>
                    <a:pt x="81" y="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ihandform 234">
              <a:extLst>
                <a:ext uri="{FF2B5EF4-FFF2-40B4-BE49-F238E27FC236}">
                  <a16:creationId xmlns:a16="http://schemas.microsoft.com/office/drawing/2014/main" id="{21C72413-D6F6-4349-BD9C-A54E7899A4FF}"/>
                </a:ext>
              </a:extLst>
            </p:cNvPr>
            <p:cNvSpPr/>
            <p:nvPr/>
          </p:nvSpPr>
          <p:spPr>
            <a:xfrm>
              <a:off x="6523396" y="3480948"/>
              <a:ext cx="171366" cy="196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7" h="845">
                  <a:moveTo>
                    <a:pt x="695" y="581"/>
                  </a:moveTo>
                  <a:cubicBezTo>
                    <a:pt x="689" y="591"/>
                    <a:pt x="685" y="600"/>
                    <a:pt x="679" y="606"/>
                  </a:cubicBezTo>
                  <a:cubicBezTo>
                    <a:pt x="662" y="623"/>
                    <a:pt x="643" y="636"/>
                    <a:pt x="621" y="651"/>
                  </a:cubicBezTo>
                  <a:cubicBezTo>
                    <a:pt x="600" y="663"/>
                    <a:pt x="573" y="665"/>
                    <a:pt x="541" y="657"/>
                  </a:cubicBezTo>
                  <a:cubicBezTo>
                    <a:pt x="520" y="651"/>
                    <a:pt x="501" y="644"/>
                    <a:pt x="480" y="638"/>
                  </a:cubicBezTo>
                  <a:cubicBezTo>
                    <a:pt x="473" y="636"/>
                    <a:pt x="467" y="634"/>
                    <a:pt x="461" y="631"/>
                  </a:cubicBezTo>
                  <a:cubicBezTo>
                    <a:pt x="439" y="625"/>
                    <a:pt x="418" y="619"/>
                    <a:pt x="397" y="612"/>
                  </a:cubicBezTo>
                  <a:lnTo>
                    <a:pt x="389" y="608"/>
                  </a:lnTo>
                  <a:cubicBezTo>
                    <a:pt x="331" y="589"/>
                    <a:pt x="253" y="568"/>
                    <a:pt x="173" y="568"/>
                  </a:cubicBezTo>
                  <a:cubicBezTo>
                    <a:pt x="168" y="568"/>
                    <a:pt x="164" y="568"/>
                    <a:pt x="160" y="568"/>
                  </a:cubicBezTo>
                  <a:cubicBezTo>
                    <a:pt x="145" y="568"/>
                    <a:pt x="75" y="530"/>
                    <a:pt x="44" y="481"/>
                  </a:cubicBezTo>
                  <a:lnTo>
                    <a:pt x="39" y="477"/>
                  </a:lnTo>
                  <a:cubicBezTo>
                    <a:pt x="37" y="475"/>
                    <a:pt x="35" y="473"/>
                    <a:pt x="37" y="471"/>
                  </a:cubicBezTo>
                  <a:cubicBezTo>
                    <a:pt x="69" y="407"/>
                    <a:pt x="111" y="346"/>
                    <a:pt x="171" y="276"/>
                  </a:cubicBezTo>
                  <a:cubicBezTo>
                    <a:pt x="247" y="185"/>
                    <a:pt x="317" y="119"/>
                    <a:pt x="393" y="68"/>
                  </a:cubicBezTo>
                  <a:cubicBezTo>
                    <a:pt x="401" y="62"/>
                    <a:pt x="410" y="56"/>
                    <a:pt x="420" y="49"/>
                  </a:cubicBezTo>
                  <a:cubicBezTo>
                    <a:pt x="420" y="68"/>
                    <a:pt x="418" y="87"/>
                    <a:pt x="418" y="107"/>
                  </a:cubicBezTo>
                  <a:lnTo>
                    <a:pt x="418" y="109"/>
                  </a:lnTo>
                  <a:cubicBezTo>
                    <a:pt x="420" y="134"/>
                    <a:pt x="425" y="164"/>
                    <a:pt x="431" y="198"/>
                  </a:cubicBezTo>
                  <a:cubicBezTo>
                    <a:pt x="433" y="210"/>
                    <a:pt x="450" y="227"/>
                    <a:pt x="465" y="229"/>
                  </a:cubicBezTo>
                  <a:cubicBezTo>
                    <a:pt x="535" y="244"/>
                    <a:pt x="581" y="286"/>
                    <a:pt x="611" y="365"/>
                  </a:cubicBezTo>
                  <a:lnTo>
                    <a:pt x="613" y="369"/>
                  </a:lnTo>
                  <a:cubicBezTo>
                    <a:pt x="626" y="403"/>
                    <a:pt x="640" y="435"/>
                    <a:pt x="655" y="468"/>
                  </a:cubicBezTo>
                  <a:cubicBezTo>
                    <a:pt x="662" y="481"/>
                    <a:pt x="668" y="494"/>
                    <a:pt x="676" y="507"/>
                  </a:cubicBezTo>
                  <a:cubicBezTo>
                    <a:pt x="681" y="513"/>
                    <a:pt x="685" y="519"/>
                    <a:pt x="687" y="526"/>
                  </a:cubicBezTo>
                  <a:cubicBezTo>
                    <a:pt x="689" y="526"/>
                    <a:pt x="689" y="528"/>
                    <a:pt x="689" y="528"/>
                  </a:cubicBezTo>
                  <a:lnTo>
                    <a:pt x="683" y="528"/>
                  </a:lnTo>
                  <a:cubicBezTo>
                    <a:pt x="676" y="528"/>
                    <a:pt x="670" y="530"/>
                    <a:pt x="666" y="536"/>
                  </a:cubicBezTo>
                  <a:lnTo>
                    <a:pt x="664" y="538"/>
                  </a:lnTo>
                  <a:cubicBezTo>
                    <a:pt x="657" y="547"/>
                    <a:pt x="660" y="557"/>
                    <a:pt x="668" y="564"/>
                  </a:cubicBezTo>
                  <a:close/>
                  <a:moveTo>
                    <a:pt x="374" y="794"/>
                  </a:moveTo>
                  <a:cubicBezTo>
                    <a:pt x="348" y="765"/>
                    <a:pt x="321" y="731"/>
                    <a:pt x="295" y="697"/>
                  </a:cubicBezTo>
                  <a:cubicBezTo>
                    <a:pt x="270" y="667"/>
                    <a:pt x="245" y="636"/>
                    <a:pt x="221" y="606"/>
                  </a:cubicBezTo>
                  <a:cubicBezTo>
                    <a:pt x="291" y="617"/>
                    <a:pt x="376" y="642"/>
                    <a:pt x="446" y="665"/>
                  </a:cubicBezTo>
                  <a:cubicBezTo>
                    <a:pt x="448" y="665"/>
                    <a:pt x="450" y="665"/>
                    <a:pt x="452" y="667"/>
                  </a:cubicBezTo>
                  <a:cubicBezTo>
                    <a:pt x="454" y="667"/>
                    <a:pt x="456" y="667"/>
                    <a:pt x="458" y="667"/>
                  </a:cubicBezTo>
                  <a:cubicBezTo>
                    <a:pt x="412" y="699"/>
                    <a:pt x="391" y="752"/>
                    <a:pt x="374" y="794"/>
                  </a:cubicBezTo>
                  <a:close/>
                  <a:moveTo>
                    <a:pt x="497" y="87"/>
                  </a:moveTo>
                  <a:cubicBezTo>
                    <a:pt x="497" y="85"/>
                    <a:pt x="497" y="85"/>
                    <a:pt x="499" y="85"/>
                  </a:cubicBezTo>
                  <a:cubicBezTo>
                    <a:pt x="499" y="102"/>
                    <a:pt x="499" y="119"/>
                    <a:pt x="499" y="136"/>
                  </a:cubicBezTo>
                  <a:cubicBezTo>
                    <a:pt x="501" y="159"/>
                    <a:pt x="501" y="183"/>
                    <a:pt x="501" y="204"/>
                  </a:cubicBezTo>
                  <a:cubicBezTo>
                    <a:pt x="492" y="200"/>
                    <a:pt x="482" y="198"/>
                    <a:pt x="471" y="195"/>
                  </a:cubicBezTo>
                  <a:cubicBezTo>
                    <a:pt x="469" y="195"/>
                    <a:pt x="467" y="191"/>
                    <a:pt x="465" y="189"/>
                  </a:cubicBezTo>
                  <a:cubicBezTo>
                    <a:pt x="461" y="162"/>
                    <a:pt x="456" y="136"/>
                    <a:pt x="454" y="113"/>
                  </a:cubicBezTo>
                  <a:cubicBezTo>
                    <a:pt x="477" y="92"/>
                    <a:pt x="480" y="92"/>
                    <a:pt x="497" y="87"/>
                  </a:cubicBezTo>
                  <a:close/>
                  <a:moveTo>
                    <a:pt x="736" y="540"/>
                  </a:moveTo>
                  <a:lnTo>
                    <a:pt x="729" y="528"/>
                  </a:lnTo>
                  <a:cubicBezTo>
                    <a:pt x="725" y="521"/>
                    <a:pt x="723" y="515"/>
                    <a:pt x="719" y="507"/>
                  </a:cubicBezTo>
                  <a:cubicBezTo>
                    <a:pt x="715" y="500"/>
                    <a:pt x="710" y="494"/>
                    <a:pt x="706" y="488"/>
                  </a:cubicBezTo>
                  <a:cubicBezTo>
                    <a:pt x="700" y="475"/>
                    <a:pt x="691" y="464"/>
                    <a:pt x="687" y="454"/>
                  </a:cubicBezTo>
                  <a:cubicBezTo>
                    <a:pt x="672" y="422"/>
                    <a:pt x="660" y="388"/>
                    <a:pt x="647" y="356"/>
                  </a:cubicBezTo>
                  <a:lnTo>
                    <a:pt x="645" y="352"/>
                  </a:lnTo>
                  <a:cubicBezTo>
                    <a:pt x="619" y="289"/>
                    <a:pt x="583" y="244"/>
                    <a:pt x="535" y="219"/>
                  </a:cubicBezTo>
                  <a:cubicBezTo>
                    <a:pt x="535" y="217"/>
                    <a:pt x="537" y="212"/>
                    <a:pt x="537" y="210"/>
                  </a:cubicBezTo>
                  <a:cubicBezTo>
                    <a:pt x="537" y="189"/>
                    <a:pt x="535" y="162"/>
                    <a:pt x="535" y="134"/>
                  </a:cubicBezTo>
                  <a:cubicBezTo>
                    <a:pt x="533" y="109"/>
                    <a:pt x="533" y="83"/>
                    <a:pt x="533" y="62"/>
                  </a:cubicBezTo>
                  <a:cubicBezTo>
                    <a:pt x="533" y="56"/>
                    <a:pt x="530" y="52"/>
                    <a:pt x="526" y="47"/>
                  </a:cubicBezTo>
                  <a:cubicBezTo>
                    <a:pt x="520" y="45"/>
                    <a:pt x="516" y="43"/>
                    <a:pt x="509" y="45"/>
                  </a:cubicBezTo>
                  <a:cubicBezTo>
                    <a:pt x="499" y="49"/>
                    <a:pt x="492" y="52"/>
                    <a:pt x="486" y="54"/>
                  </a:cubicBezTo>
                  <a:cubicBezTo>
                    <a:pt x="473" y="56"/>
                    <a:pt x="465" y="60"/>
                    <a:pt x="454" y="66"/>
                  </a:cubicBezTo>
                  <a:cubicBezTo>
                    <a:pt x="456" y="60"/>
                    <a:pt x="456" y="54"/>
                    <a:pt x="456" y="49"/>
                  </a:cubicBezTo>
                  <a:cubicBezTo>
                    <a:pt x="456" y="39"/>
                    <a:pt x="458" y="28"/>
                    <a:pt x="458" y="18"/>
                  </a:cubicBezTo>
                  <a:cubicBezTo>
                    <a:pt x="458" y="11"/>
                    <a:pt x="454" y="5"/>
                    <a:pt x="450" y="1"/>
                  </a:cubicBezTo>
                  <a:cubicBezTo>
                    <a:pt x="444" y="-1"/>
                    <a:pt x="437" y="-1"/>
                    <a:pt x="431" y="3"/>
                  </a:cubicBezTo>
                  <a:lnTo>
                    <a:pt x="412" y="13"/>
                  </a:lnTo>
                  <a:cubicBezTo>
                    <a:pt x="397" y="22"/>
                    <a:pt x="384" y="30"/>
                    <a:pt x="372" y="39"/>
                  </a:cubicBezTo>
                  <a:cubicBezTo>
                    <a:pt x="295" y="92"/>
                    <a:pt x="221" y="159"/>
                    <a:pt x="143" y="255"/>
                  </a:cubicBezTo>
                  <a:cubicBezTo>
                    <a:pt x="84" y="325"/>
                    <a:pt x="39" y="388"/>
                    <a:pt x="5" y="454"/>
                  </a:cubicBezTo>
                  <a:cubicBezTo>
                    <a:pt x="-5" y="475"/>
                    <a:pt x="3" y="488"/>
                    <a:pt x="10" y="498"/>
                  </a:cubicBezTo>
                  <a:lnTo>
                    <a:pt x="14" y="502"/>
                  </a:lnTo>
                  <a:cubicBezTo>
                    <a:pt x="50" y="555"/>
                    <a:pt x="126" y="604"/>
                    <a:pt x="162" y="604"/>
                  </a:cubicBezTo>
                  <a:cubicBezTo>
                    <a:pt x="166" y="604"/>
                    <a:pt x="168" y="604"/>
                    <a:pt x="173" y="604"/>
                  </a:cubicBezTo>
                  <a:cubicBezTo>
                    <a:pt x="202" y="636"/>
                    <a:pt x="234" y="678"/>
                    <a:pt x="268" y="720"/>
                  </a:cubicBezTo>
                  <a:cubicBezTo>
                    <a:pt x="302" y="763"/>
                    <a:pt x="338" y="807"/>
                    <a:pt x="365" y="839"/>
                  </a:cubicBezTo>
                  <a:cubicBezTo>
                    <a:pt x="370" y="843"/>
                    <a:pt x="374" y="845"/>
                    <a:pt x="378" y="845"/>
                  </a:cubicBezTo>
                  <a:cubicBezTo>
                    <a:pt x="380" y="845"/>
                    <a:pt x="380" y="845"/>
                    <a:pt x="382" y="845"/>
                  </a:cubicBezTo>
                  <a:cubicBezTo>
                    <a:pt x="386" y="845"/>
                    <a:pt x="393" y="841"/>
                    <a:pt x="395" y="835"/>
                  </a:cubicBezTo>
                  <a:cubicBezTo>
                    <a:pt x="399" y="828"/>
                    <a:pt x="401" y="820"/>
                    <a:pt x="406" y="811"/>
                  </a:cubicBezTo>
                  <a:cubicBezTo>
                    <a:pt x="425" y="761"/>
                    <a:pt x="450" y="701"/>
                    <a:pt x="507" y="684"/>
                  </a:cubicBezTo>
                  <a:cubicBezTo>
                    <a:pt x="516" y="687"/>
                    <a:pt x="524" y="689"/>
                    <a:pt x="530" y="691"/>
                  </a:cubicBezTo>
                  <a:cubicBezTo>
                    <a:pt x="547" y="695"/>
                    <a:pt x="562" y="697"/>
                    <a:pt x="577" y="697"/>
                  </a:cubicBezTo>
                  <a:cubicBezTo>
                    <a:pt x="600" y="697"/>
                    <a:pt x="621" y="691"/>
                    <a:pt x="640" y="680"/>
                  </a:cubicBezTo>
                  <a:cubicBezTo>
                    <a:pt x="662" y="665"/>
                    <a:pt x="685" y="651"/>
                    <a:pt x="704" y="631"/>
                  </a:cubicBezTo>
                  <a:cubicBezTo>
                    <a:pt x="715" y="621"/>
                    <a:pt x="721" y="608"/>
                    <a:pt x="725" y="598"/>
                  </a:cubicBezTo>
                  <a:cubicBezTo>
                    <a:pt x="727" y="593"/>
                    <a:pt x="731" y="587"/>
                    <a:pt x="734" y="585"/>
                  </a:cubicBezTo>
                  <a:cubicBezTo>
                    <a:pt x="738" y="576"/>
                    <a:pt x="736" y="568"/>
                    <a:pt x="729" y="564"/>
                  </a:cubicBezTo>
                  <a:cubicBezTo>
                    <a:pt x="731" y="562"/>
                    <a:pt x="734" y="560"/>
                    <a:pt x="734" y="560"/>
                  </a:cubicBezTo>
                  <a:cubicBezTo>
                    <a:pt x="738" y="553"/>
                    <a:pt x="738" y="547"/>
                    <a:pt x="736" y="5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04" name="Gruppieren 903">
            <a:extLst>
              <a:ext uri="{FF2B5EF4-FFF2-40B4-BE49-F238E27FC236}">
                <a16:creationId xmlns:a16="http://schemas.microsoft.com/office/drawing/2014/main" id="{1A687449-076B-494F-8484-C667E373AE8B}"/>
              </a:ext>
            </a:extLst>
          </p:cNvPr>
          <p:cNvGrpSpPr>
            <a:grpSpLocks noChangeAspect="1"/>
          </p:cNvGrpSpPr>
          <p:nvPr/>
        </p:nvGrpSpPr>
        <p:grpSpPr>
          <a:xfrm>
            <a:off x="6002607" y="3415055"/>
            <a:ext cx="328296" cy="328528"/>
            <a:chOff x="6001383" y="3415055"/>
            <a:chExt cx="328296" cy="328528"/>
          </a:xfrm>
          <a:solidFill>
            <a:srgbClr val="007AB3"/>
          </a:solidFill>
        </p:grpSpPr>
        <p:sp>
          <p:nvSpPr>
            <p:cNvPr id="50" name="Freihandform 49">
              <a:extLst>
                <a:ext uri="{FF2B5EF4-FFF2-40B4-BE49-F238E27FC236}">
                  <a16:creationId xmlns:a16="http://schemas.microsoft.com/office/drawing/2014/main" id="{DFBC3590-0F02-B043-854D-6263C35F222A}"/>
                </a:ext>
              </a:extLst>
            </p:cNvPr>
            <p:cNvSpPr/>
            <p:nvPr/>
          </p:nvSpPr>
          <p:spPr>
            <a:xfrm>
              <a:off x="6001383" y="3415055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ihandform 235">
              <a:extLst>
                <a:ext uri="{FF2B5EF4-FFF2-40B4-BE49-F238E27FC236}">
                  <a16:creationId xmlns:a16="http://schemas.microsoft.com/office/drawing/2014/main" id="{C680128A-2283-284F-93A5-F80C441D106B}"/>
                </a:ext>
              </a:extLst>
            </p:cNvPr>
            <p:cNvSpPr/>
            <p:nvPr/>
          </p:nvSpPr>
          <p:spPr>
            <a:xfrm>
              <a:off x="6067041" y="3483975"/>
              <a:ext cx="196977" cy="1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21">
                  <a:moveTo>
                    <a:pt x="770" y="539"/>
                  </a:moveTo>
                  <a:cubicBezTo>
                    <a:pt x="763" y="539"/>
                    <a:pt x="755" y="543"/>
                    <a:pt x="753" y="550"/>
                  </a:cubicBezTo>
                  <a:lnTo>
                    <a:pt x="751" y="554"/>
                  </a:lnTo>
                  <a:cubicBezTo>
                    <a:pt x="748" y="562"/>
                    <a:pt x="751" y="571"/>
                    <a:pt x="759" y="575"/>
                  </a:cubicBezTo>
                  <a:lnTo>
                    <a:pt x="793" y="594"/>
                  </a:lnTo>
                  <a:cubicBezTo>
                    <a:pt x="789" y="600"/>
                    <a:pt x="784" y="607"/>
                    <a:pt x="778" y="611"/>
                  </a:cubicBezTo>
                  <a:cubicBezTo>
                    <a:pt x="763" y="630"/>
                    <a:pt x="746" y="647"/>
                    <a:pt x="729" y="664"/>
                  </a:cubicBezTo>
                  <a:lnTo>
                    <a:pt x="715" y="683"/>
                  </a:lnTo>
                  <a:cubicBezTo>
                    <a:pt x="700" y="698"/>
                    <a:pt x="681" y="706"/>
                    <a:pt x="655" y="710"/>
                  </a:cubicBezTo>
                  <a:cubicBezTo>
                    <a:pt x="588" y="719"/>
                    <a:pt x="528" y="715"/>
                    <a:pt x="473" y="698"/>
                  </a:cubicBezTo>
                  <a:cubicBezTo>
                    <a:pt x="444" y="685"/>
                    <a:pt x="414" y="677"/>
                    <a:pt x="384" y="668"/>
                  </a:cubicBezTo>
                  <a:cubicBezTo>
                    <a:pt x="336" y="653"/>
                    <a:pt x="283" y="641"/>
                    <a:pt x="230" y="636"/>
                  </a:cubicBezTo>
                  <a:cubicBezTo>
                    <a:pt x="217" y="634"/>
                    <a:pt x="198" y="634"/>
                    <a:pt x="179" y="632"/>
                  </a:cubicBezTo>
                  <a:cubicBezTo>
                    <a:pt x="139" y="628"/>
                    <a:pt x="90" y="624"/>
                    <a:pt x="46" y="624"/>
                  </a:cubicBezTo>
                  <a:cubicBezTo>
                    <a:pt x="50" y="613"/>
                    <a:pt x="54" y="605"/>
                    <a:pt x="61" y="594"/>
                  </a:cubicBezTo>
                  <a:lnTo>
                    <a:pt x="69" y="577"/>
                  </a:lnTo>
                  <a:cubicBezTo>
                    <a:pt x="92" y="537"/>
                    <a:pt x="113" y="497"/>
                    <a:pt x="137" y="456"/>
                  </a:cubicBezTo>
                  <a:lnTo>
                    <a:pt x="160" y="418"/>
                  </a:lnTo>
                  <a:cubicBezTo>
                    <a:pt x="173" y="397"/>
                    <a:pt x="185" y="374"/>
                    <a:pt x="188" y="342"/>
                  </a:cubicBezTo>
                  <a:cubicBezTo>
                    <a:pt x="190" y="315"/>
                    <a:pt x="196" y="289"/>
                    <a:pt x="200" y="264"/>
                  </a:cubicBezTo>
                  <a:cubicBezTo>
                    <a:pt x="204" y="251"/>
                    <a:pt x="207" y="238"/>
                    <a:pt x="209" y="226"/>
                  </a:cubicBezTo>
                  <a:lnTo>
                    <a:pt x="243" y="46"/>
                  </a:lnTo>
                  <a:cubicBezTo>
                    <a:pt x="264" y="59"/>
                    <a:pt x="281" y="75"/>
                    <a:pt x="291" y="99"/>
                  </a:cubicBezTo>
                  <a:cubicBezTo>
                    <a:pt x="293" y="107"/>
                    <a:pt x="298" y="116"/>
                    <a:pt x="300" y="122"/>
                  </a:cubicBezTo>
                  <a:lnTo>
                    <a:pt x="300" y="124"/>
                  </a:lnTo>
                  <a:cubicBezTo>
                    <a:pt x="302" y="128"/>
                    <a:pt x="304" y="133"/>
                    <a:pt x="306" y="139"/>
                  </a:cubicBezTo>
                  <a:cubicBezTo>
                    <a:pt x="310" y="150"/>
                    <a:pt x="312" y="162"/>
                    <a:pt x="317" y="173"/>
                  </a:cubicBezTo>
                  <a:cubicBezTo>
                    <a:pt x="323" y="192"/>
                    <a:pt x="329" y="211"/>
                    <a:pt x="336" y="230"/>
                  </a:cubicBezTo>
                  <a:cubicBezTo>
                    <a:pt x="342" y="258"/>
                    <a:pt x="376" y="281"/>
                    <a:pt x="406" y="291"/>
                  </a:cubicBezTo>
                  <a:cubicBezTo>
                    <a:pt x="412" y="296"/>
                    <a:pt x="418" y="300"/>
                    <a:pt x="425" y="302"/>
                  </a:cubicBezTo>
                  <a:lnTo>
                    <a:pt x="448" y="317"/>
                  </a:lnTo>
                  <a:cubicBezTo>
                    <a:pt x="494" y="342"/>
                    <a:pt x="526" y="370"/>
                    <a:pt x="547" y="401"/>
                  </a:cubicBezTo>
                  <a:cubicBezTo>
                    <a:pt x="569" y="431"/>
                    <a:pt x="596" y="452"/>
                    <a:pt x="630" y="463"/>
                  </a:cubicBezTo>
                  <a:cubicBezTo>
                    <a:pt x="681" y="482"/>
                    <a:pt x="731" y="501"/>
                    <a:pt x="787" y="522"/>
                  </a:cubicBezTo>
                  <a:cubicBezTo>
                    <a:pt x="801" y="528"/>
                    <a:pt x="808" y="535"/>
                    <a:pt x="810" y="543"/>
                  </a:cubicBezTo>
                  <a:close/>
                  <a:moveTo>
                    <a:pt x="431" y="755"/>
                  </a:moveTo>
                  <a:cubicBezTo>
                    <a:pt x="429" y="763"/>
                    <a:pt x="427" y="772"/>
                    <a:pt x="422" y="780"/>
                  </a:cubicBezTo>
                  <a:cubicBezTo>
                    <a:pt x="380" y="761"/>
                    <a:pt x="336" y="736"/>
                    <a:pt x="293" y="710"/>
                  </a:cubicBezTo>
                  <a:cubicBezTo>
                    <a:pt x="272" y="698"/>
                    <a:pt x="249" y="685"/>
                    <a:pt x="226" y="675"/>
                  </a:cubicBezTo>
                  <a:cubicBezTo>
                    <a:pt x="266" y="677"/>
                    <a:pt x="317" y="685"/>
                    <a:pt x="370" y="700"/>
                  </a:cubicBezTo>
                  <a:cubicBezTo>
                    <a:pt x="395" y="708"/>
                    <a:pt x="420" y="717"/>
                    <a:pt x="444" y="725"/>
                  </a:cubicBezTo>
                  <a:cubicBezTo>
                    <a:pt x="439" y="734"/>
                    <a:pt x="435" y="746"/>
                    <a:pt x="431" y="755"/>
                  </a:cubicBezTo>
                  <a:close/>
                  <a:moveTo>
                    <a:pt x="355" y="103"/>
                  </a:moveTo>
                  <a:cubicBezTo>
                    <a:pt x="363" y="99"/>
                    <a:pt x="367" y="95"/>
                    <a:pt x="372" y="90"/>
                  </a:cubicBezTo>
                  <a:lnTo>
                    <a:pt x="384" y="78"/>
                  </a:lnTo>
                  <a:cubicBezTo>
                    <a:pt x="386" y="103"/>
                    <a:pt x="386" y="133"/>
                    <a:pt x="389" y="160"/>
                  </a:cubicBezTo>
                  <a:cubicBezTo>
                    <a:pt x="389" y="188"/>
                    <a:pt x="391" y="217"/>
                    <a:pt x="391" y="243"/>
                  </a:cubicBezTo>
                  <a:cubicBezTo>
                    <a:pt x="389" y="243"/>
                    <a:pt x="386" y="241"/>
                    <a:pt x="384" y="238"/>
                  </a:cubicBezTo>
                  <a:cubicBezTo>
                    <a:pt x="378" y="234"/>
                    <a:pt x="374" y="228"/>
                    <a:pt x="370" y="219"/>
                  </a:cubicBezTo>
                  <a:cubicBezTo>
                    <a:pt x="365" y="198"/>
                    <a:pt x="355" y="171"/>
                    <a:pt x="346" y="145"/>
                  </a:cubicBezTo>
                  <a:cubicBezTo>
                    <a:pt x="344" y="139"/>
                    <a:pt x="340" y="133"/>
                    <a:pt x="338" y="128"/>
                  </a:cubicBezTo>
                  <a:cubicBezTo>
                    <a:pt x="338" y="124"/>
                    <a:pt x="336" y="120"/>
                    <a:pt x="336" y="118"/>
                  </a:cubicBezTo>
                  <a:cubicBezTo>
                    <a:pt x="340" y="114"/>
                    <a:pt x="351" y="105"/>
                    <a:pt x="355" y="103"/>
                  </a:cubicBezTo>
                  <a:close/>
                  <a:moveTo>
                    <a:pt x="799" y="490"/>
                  </a:moveTo>
                  <a:cubicBezTo>
                    <a:pt x="744" y="467"/>
                    <a:pt x="693" y="448"/>
                    <a:pt x="640" y="431"/>
                  </a:cubicBezTo>
                  <a:cubicBezTo>
                    <a:pt x="613" y="421"/>
                    <a:pt x="594" y="406"/>
                    <a:pt x="577" y="382"/>
                  </a:cubicBezTo>
                  <a:cubicBezTo>
                    <a:pt x="552" y="346"/>
                    <a:pt x="516" y="315"/>
                    <a:pt x="465" y="285"/>
                  </a:cubicBezTo>
                  <a:lnTo>
                    <a:pt x="442" y="272"/>
                  </a:lnTo>
                  <a:cubicBezTo>
                    <a:pt x="437" y="270"/>
                    <a:pt x="433" y="268"/>
                    <a:pt x="429" y="266"/>
                  </a:cubicBezTo>
                  <a:cubicBezTo>
                    <a:pt x="427" y="234"/>
                    <a:pt x="425" y="198"/>
                    <a:pt x="422" y="160"/>
                  </a:cubicBezTo>
                  <a:cubicBezTo>
                    <a:pt x="422" y="118"/>
                    <a:pt x="420" y="73"/>
                    <a:pt x="416" y="37"/>
                  </a:cubicBezTo>
                  <a:cubicBezTo>
                    <a:pt x="416" y="31"/>
                    <a:pt x="412" y="25"/>
                    <a:pt x="406" y="23"/>
                  </a:cubicBezTo>
                  <a:cubicBezTo>
                    <a:pt x="399" y="20"/>
                    <a:pt x="393" y="23"/>
                    <a:pt x="386" y="27"/>
                  </a:cubicBezTo>
                  <a:lnTo>
                    <a:pt x="346" y="65"/>
                  </a:lnTo>
                  <a:cubicBezTo>
                    <a:pt x="344" y="67"/>
                    <a:pt x="340" y="69"/>
                    <a:pt x="336" y="73"/>
                  </a:cubicBezTo>
                  <a:cubicBezTo>
                    <a:pt x="331" y="75"/>
                    <a:pt x="327" y="80"/>
                    <a:pt x="323" y="82"/>
                  </a:cubicBezTo>
                  <a:cubicBezTo>
                    <a:pt x="304" y="42"/>
                    <a:pt x="270" y="20"/>
                    <a:pt x="238" y="4"/>
                  </a:cubicBezTo>
                  <a:cubicBezTo>
                    <a:pt x="234" y="-1"/>
                    <a:pt x="228" y="-1"/>
                    <a:pt x="221" y="4"/>
                  </a:cubicBezTo>
                  <a:cubicBezTo>
                    <a:pt x="217" y="6"/>
                    <a:pt x="213" y="10"/>
                    <a:pt x="213" y="16"/>
                  </a:cubicBezTo>
                  <a:lnTo>
                    <a:pt x="175" y="219"/>
                  </a:lnTo>
                  <a:cubicBezTo>
                    <a:pt x="173" y="232"/>
                    <a:pt x="168" y="243"/>
                    <a:pt x="166" y="255"/>
                  </a:cubicBezTo>
                  <a:cubicBezTo>
                    <a:pt x="160" y="283"/>
                    <a:pt x="154" y="310"/>
                    <a:pt x="152" y="340"/>
                  </a:cubicBezTo>
                  <a:cubicBezTo>
                    <a:pt x="152" y="363"/>
                    <a:pt x="141" y="380"/>
                    <a:pt x="128" y="404"/>
                  </a:cubicBezTo>
                  <a:lnTo>
                    <a:pt x="107" y="440"/>
                  </a:lnTo>
                  <a:cubicBezTo>
                    <a:pt x="84" y="480"/>
                    <a:pt x="61" y="520"/>
                    <a:pt x="39" y="560"/>
                  </a:cubicBezTo>
                  <a:lnTo>
                    <a:pt x="29" y="577"/>
                  </a:lnTo>
                  <a:cubicBezTo>
                    <a:pt x="20" y="594"/>
                    <a:pt x="12" y="609"/>
                    <a:pt x="1" y="632"/>
                  </a:cubicBezTo>
                  <a:cubicBezTo>
                    <a:pt x="-1" y="639"/>
                    <a:pt x="-1" y="645"/>
                    <a:pt x="3" y="649"/>
                  </a:cubicBezTo>
                  <a:cubicBezTo>
                    <a:pt x="5" y="655"/>
                    <a:pt x="12" y="658"/>
                    <a:pt x="18" y="658"/>
                  </a:cubicBezTo>
                  <a:cubicBezTo>
                    <a:pt x="52" y="658"/>
                    <a:pt x="90" y="660"/>
                    <a:pt x="128" y="664"/>
                  </a:cubicBezTo>
                  <a:cubicBezTo>
                    <a:pt x="130" y="666"/>
                    <a:pt x="132" y="668"/>
                    <a:pt x="137" y="670"/>
                  </a:cubicBezTo>
                  <a:cubicBezTo>
                    <a:pt x="181" y="687"/>
                    <a:pt x="228" y="715"/>
                    <a:pt x="276" y="742"/>
                  </a:cubicBezTo>
                  <a:cubicBezTo>
                    <a:pt x="325" y="770"/>
                    <a:pt x="376" y="799"/>
                    <a:pt x="427" y="818"/>
                  </a:cubicBezTo>
                  <a:cubicBezTo>
                    <a:pt x="429" y="821"/>
                    <a:pt x="431" y="821"/>
                    <a:pt x="433" y="821"/>
                  </a:cubicBezTo>
                  <a:cubicBezTo>
                    <a:pt x="439" y="821"/>
                    <a:pt x="446" y="816"/>
                    <a:pt x="450" y="810"/>
                  </a:cubicBezTo>
                  <a:cubicBezTo>
                    <a:pt x="454" y="799"/>
                    <a:pt x="458" y="785"/>
                    <a:pt x="465" y="768"/>
                  </a:cubicBezTo>
                  <a:cubicBezTo>
                    <a:pt x="469" y="757"/>
                    <a:pt x="473" y="744"/>
                    <a:pt x="475" y="736"/>
                  </a:cubicBezTo>
                  <a:cubicBezTo>
                    <a:pt x="533" y="751"/>
                    <a:pt x="592" y="753"/>
                    <a:pt x="660" y="744"/>
                  </a:cubicBezTo>
                  <a:cubicBezTo>
                    <a:pt x="693" y="740"/>
                    <a:pt x="721" y="727"/>
                    <a:pt x="740" y="706"/>
                  </a:cubicBezTo>
                  <a:lnTo>
                    <a:pt x="757" y="689"/>
                  </a:lnTo>
                  <a:cubicBezTo>
                    <a:pt x="772" y="670"/>
                    <a:pt x="789" y="653"/>
                    <a:pt x="806" y="634"/>
                  </a:cubicBezTo>
                  <a:cubicBezTo>
                    <a:pt x="812" y="628"/>
                    <a:pt x="818" y="619"/>
                    <a:pt x="825" y="611"/>
                  </a:cubicBezTo>
                  <a:lnTo>
                    <a:pt x="833" y="600"/>
                  </a:lnTo>
                  <a:cubicBezTo>
                    <a:pt x="835" y="596"/>
                    <a:pt x="837" y="592"/>
                    <a:pt x="837" y="586"/>
                  </a:cubicBezTo>
                  <a:cubicBezTo>
                    <a:pt x="835" y="583"/>
                    <a:pt x="835" y="581"/>
                    <a:pt x="833" y="579"/>
                  </a:cubicBezTo>
                  <a:cubicBezTo>
                    <a:pt x="839" y="577"/>
                    <a:pt x="844" y="573"/>
                    <a:pt x="846" y="564"/>
                  </a:cubicBezTo>
                  <a:cubicBezTo>
                    <a:pt x="850" y="526"/>
                    <a:pt x="837" y="505"/>
                    <a:pt x="799" y="49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ihandform 236">
              <a:extLst>
                <a:ext uri="{FF2B5EF4-FFF2-40B4-BE49-F238E27FC236}">
                  <a16:creationId xmlns:a16="http://schemas.microsoft.com/office/drawing/2014/main" id="{A494AD60-0A98-BC4E-97D5-5B9B7A329C63}"/>
                </a:ext>
              </a:extLst>
            </p:cNvPr>
            <p:cNvSpPr/>
            <p:nvPr/>
          </p:nvSpPr>
          <p:spPr>
            <a:xfrm>
              <a:off x="6155985" y="3574547"/>
              <a:ext cx="38883" cy="22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96">
                  <a:moveTo>
                    <a:pt x="47" y="54"/>
                  </a:moveTo>
                  <a:cubicBezTo>
                    <a:pt x="43" y="54"/>
                    <a:pt x="40" y="52"/>
                    <a:pt x="38" y="45"/>
                  </a:cubicBezTo>
                  <a:cubicBezTo>
                    <a:pt x="57" y="39"/>
                    <a:pt x="96" y="31"/>
                    <a:pt x="104" y="39"/>
                  </a:cubicBezTo>
                  <a:cubicBezTo>
                    <a:pt x="108" y="41"/>
                    <a:pt x="112" y="47"/>
                    <a:pt x="119" y="52"/>
                  </a:cubicBezTo>
                  <a:cubicBezTo>
                    <a:pt x="106" y="56"/>
                    <a:pt x="66" y="66"/>
                    <a:pt x="47" y="54"/>
                  </a:cubicBezTo>
                  <a:close/>
                  <a:moveTo>
                    <a:pt x="146" y="26"/>
                  </a:moveTo>
                  <a:cubicBezTo>
                    <a:pt x="140" y="22"/>
                    <a:pt x="134" y="18"/>
                    <a:pt x="129" y="14"/>
                  </a:cubicBezTo>
                  <a:cubicBezTo>
                    <a:pt x="98" y="-20"/>
                    <a:pt x="15" y="18"/>
                    <a:pt x="15" y="18"/>
                  </a:cubicBezTo>
                  <a:cubicBezTo>
                    <a:pt x="11" y="20"/>
                    <a:pt x="-2" y="26"/>
                    <a:pt x="0" y="39"/>
                  </a:cubicBezTo>
                  <a:cubicBezTo>
                    <a:pt x="2" y="66"/>
                    <a:pt x="19" y="81"/>
                    <a:pt x="32" y="88"/>
                  </a:cubicBezTo>
                  <a:cubicBezTo>
                    <a:pt x="45" y="94"/>
                    <a:pt x="57" y="96"/>
                    <a:pt x="72" y="96"/>
                  </a:cubicBezTo>
                  <a:cubicBezTo>
                    <a:pt x="102" y="96"/>
                    <a:pt x="134" y="83"/>
                    <a:pt x="136" y="81"/>
                  </a:cubicBezTo>
                  <a:cubicBezTo>
                    <a:pt x="140" y="81"/>
                    <a:pt x="142" y="79"/>
                    <a:pt x="144" y="79"/>
                  </a:cubicBezTo>
                  <a:cubicBezTo>
                    <a:pt x="151" y="77"/>
                    <a:pt x="155" y="75"/>
                    <a:pt x="163" y="69"/>
                  </a:cubicBezTo>
                  <a:cubicBezTo>
                    <a:pt x="167" y="64"/>
                    <a:pt x="170" y="58"/>
                    <a:pt x="167" y="54"/>
                  </a:cubicBezTo>
                  <a:cubicBezTo>
                    <a:pt x="167" y="43"/>
                    <a:pt x="161" y="39"/>
                    <a:pt x="146" y="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07" name="Gruppieren 906">
            <a:extLst>
              <a:ext uri="{FF2B5EF4-FFF2-40B4-BE49-F238E27FC236}">
                <a16:creationId xmlns:a16="http://schemas.microsoft.com/office/drawing/2014/main" id="{7E1A2EE8-D5A8-8048-9923-67ABDDA09C41}"/>
              </a:ext>
            </a:extLst>
          </p:cNvPr>
          <p:cNvGrpSpPr>
            <a:grpSpLocks noChangeAspect="1"/>
          </p:cNvGrpSpPr>
          <p:nvPr/>
        </p:nvGrpSpPr>
        <p:grpSpPr>
          <a:xfrm>
            <a:off x="6889704" y="3415055"/>
            <a:ext cx="328296" cy="328528"/>
            <a:chOff x="6888480" y="3415055"/>
            <a:chExt cx="328296" cy="328528"/>
          </a:xfrm>
          <a:solidFill>
            <a:srgbClr val="007AB3"/>
          </a:solidFill>
        </p:grpSpPr>
        <p:sp>
          <p:nvSpPr>
            <p:cNvPr id="48" name="Freihandform 47">
              <a:extLst>
                <a:ext uri="{FF2B5EF4-FFF2-40B4-BE49-F238E27FC236}">
                  <a16:creationId xmlns:a16="http://schemas.microsoft.com/office/drawing/2014/main" id="{E1079959-319D-664D-86BB-AB4E484C6DB1}"/>
                </a:ext>
              </a:extLst>
            </p:cNvPr>
            <p:cNvSpPr/>
            <p:nvPr/>
          </p:nvSpPr>
          <p:spPr>
            <a:xfrm>
              <a:off x="6888480" y="3415055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ihandform 237">
              <a:extLst>
                <a:ext uri="{FF2B5EF4-FFF2-40B4-BE49-F238E27FC236}">
                  <a16:creationId xmlns:a16="http://schemas.microsoft.com/office/drawing/2014/main" id="{FE2D5670-91FF-8040-8548-B4FC8589738F}"/>
                </a:ext>
              </a:extLst>
            </p:cNvPr>
            <p:cNvSpPr/>
            <p:nvPr/>
          </p:nvSpPr>
          <p:spPr>
            <a:xfrm>
              <a:off x="6953907" y="3480948"/>
              <a:ext cx="196977" cy="196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5">
                  <a:moveTo>
                    <a:pt x="806" y="477"/>
                  </a:moveTo>
                  <a:cubicBezTo>
                    <a:pt x="804" y="479"/>
                    <a:pt x="800" y="483"/>
                    <a:pt x="798" y="485"/>
                  </a:cubicBezTo>
                  <a:cubicBezTo>
                    <a:pt x="783" y="494"/>
                    <a:pt x="768" y="498"/>
                    <a:pt x="754" y="500"/>
                  </a:cubicBezTo>
                  <a:cubicBezTo>
                    <a:pt x="735" y="498"/>
                    <a:pt x="724" y="492"/>
                    <a:pt x="718" y="475"/>
                  </a:cubicBezTo>
                  <a:cubicBezTo>
                    <a:pt x="715" y="471"/>
                    <a:pt x="713" y="466"/>
                    <a:pt x="713" y="462"/>
                  </a:cubicBezTo>
                  <a:cubicBezTo>
                    <a:pt x="711" y="456"/>
                    <a:pt x="707" y="445"/>
                    <a:pt x="692" y="443"/>
                  </a:cubicBezTo>
                  <a:cubicBezTo>
                    <a:pt x="665" y="439"/>
                    <a:pt x="641" y="426"/>
                    <a:pt x="614" y="405"/>
                  </a:cubicBezTo>
                  <a:cubicBezTo>
                    <a:pt x="595" y="390"/>
                    <a:pt x="580" y="375"/>
                    <a:pt x="565" y="356"/>
                  </a:cubicBezTo>
                  <a:cubicBezTo>
                    <a:pt x="565" y="354"/>
                    <a:pt x="565" y="354"/>
                    <a:pt x="565" y="354"/>
                  </a:cubicBezTo>
                  <a:cubicBezTo>
                    <a:pt x="563" y="354"/>
                    <a:pt x="563" y="354"/>
                    <a:pt x="563" y="352"/>
                  </a:cubicBezTo>
                  <a:cubicBezTo>
                    <a:pt x="561" y="352"/>
                    <a:pt x="561" y="352"/>
                    <a:pt x="559" y="350"/>
                  </a:cubicBezTo>
                  <a:cubicBezTo>
                    <a:pt x="559" y="350"/>
                    <a:pt x="512" y="329"/>
                    <a:pt x="493" y="291"/>
                  </a:cubicBezTo>
                  <a:cubicBezTo>
                    <a:pt x="466" y="238"/>
                    <a:pt x="514" y="212"/>
                    <a:pt x="521" y="208"/>
                  </a:cubicBezTo>
                  <a:cubicBezTo>
                    <a:pt x="529" y="204"/>
                    <a:pt x="531" y="193"/>
                    <a:pt x="527" y="185"/>
                  </a:cubicBezTo>
                  <a:cubicBezTo>
                    <a:pt x="523" y="176"/>
                    <a:pt x="512" y="172"/>
                    <a:pt x="504" y="179"/>
                  </a:cubicBezTo>
                  <a:cubicBezTo>
                    <a:pt x="474" y="193"/>
                    <a:pt x="428" y="238"/>
                    <a:pt x="461" y="308"/>
                  </a:cubicBezTo>
                  <a:cubicBezTo>
                    <a:pt x="474" y="335"/>
                    <a:pt x="500" y="354"/>
                    <a:pt x="516" y="367"/>
                  </a:cubicBezTo>
                  <a:cubicBezTo>
                    <a:pt x="506" y="375"/>
                    <a:pt x="495" y="388"/>
                    <a:pt x="489" y="399"/>
                  </a:cubicBezTo>
                  <a:cubicBezTo>
                    <a:pt x="472" y="428"/>
                    <a:pt x="468" y="462"/>
                    <a:pt x="474" y="502"/>
                  </a:cubicBezTo>
                  <a:cubicBezTo>
                    <a:pt x="483" y="553"/>
                    <a:pt x="504" y="600"/>
                    <a:pt x="538" y="644"/>
                  </a:cubicBezTo>
                  <a:cubicBezTo>
                    <a:pt x="555" y="665"/>
                    <a:pt x="563" y="693"/>
                    <a:pt x="565" y="729"/>
                  </a:cubicBezTo>
                  <a:cubicBezTo>
                    <a:pt x="565" y="754"/>
                    <a:pt x="561" y="782"/>
                    <a:pt x="552" y="809"/>
                  </a:cubicBezTo>
                  <a:cubicBezTo>
                    <a:pt x="381" y="818"/>
                    <a:pt x="248" y="782"/>
                    <a:pt x="159" y="701"/>
                  </a:cubicBezTo>
                  <a:cubicBezTo>
                    <a:pt x="53" y="606"/>
                    <a:pt x="38" y="481"/>
                    <a:pt x="36" y="441"/>
                  </a:cubicBezTo>
                  <a:cubicBezTo>
                    <a:pt x="61" y="375"/>
                    <a:pt x="102" y="344"/>
                    <a:pt x="125" y="329"/>
                  </a:cubicBezTo>
                  <a:cubicBezTo>
                    <a:pt x="138" y="318"/>
                    <a:pt x="148" y="312"/>
                    <a:pt x="148" y="299"/>
                  </a:cubicBezTo>
                  <a:cubicBezTo>
                    <a:pt x="148" y="293"/>
                    <a:pt x="146" y="289"/>
                    <a:pt x="144" y="284"/>
                  </a:cubicBezTo>
                  <a:cubicBezTo>
                    <a:pt x="138" y="278"/>
                    <a:pt x="129" y="278"/>
                    <a:pt x="121" y="280"/>
                  </a:cubicBezTo>
                  <a:cubicBezTo>
                    <a:pt x="116" y="280"/>
                    <a:pt x="110" y="280"/>
                    <a:pt x="102" y="280"/>
                  </a:cubicBezTo>
                  <a:cubicBezTo>
                    <a:pt x="155" y="238"/>
                    <a:pt x="199" y="229"/>
                    <a:pt x="235" y="221"/>
                  </a:cubicBezTo>
                  <a:cubicBezTo>
                    <a:pt x="258" y="217"/>
                    <a:pt x="279" y="210"/>
                    <a:pt x="296" y="200"/>
                  </a:cubicBezTo>
                  <a:cubicBezTo>
                    <a:pt x="298" y="200"/>
                    <a:pt x="301" y="198"/>
                    <a:pt x="303" y="198"/>
                  </a:cubicBezTo>
                  <a:cubicBezTo>
                    <a:pt x="305" y="195"/>
                    <a:pt x="307" y="191"/>
                    <a:pt x="309" y="189"/>
                  </a:cubicBezTo>
                  <a:cubicBezTo>
                    <a:pt x="311" y="185"/>
                    <a:pt x="311" y="179"/>
                    <a:pt x="309" y="174"/>
                  </a:cubicBezTo>
                  <a:cubicBezTo>
                    <a:pt x="307" y="168"/>
                    <a:pt x="303" y="166"/>
                    <a:pt x="298" y="164"/>
                  </a:cubicBezTo>
                  <a:cubicBezTo>
                    <a:pt x="296" y="164"/>
                    <a:pt x="290" y="159"/>
                    <a:pt x="286" y="157"/>
                  </a:cubicBezTo>
                  <a:cubicBezTo>
                    <a:pt x="406" y="102"/>
                    <a:pt x="445" y="96"/>
                    <a:pt x="557" y="117"/>
                  </a:cubicBezTo>
                  <a:cubicBezTo>
                    <a:pt x="565" y="117"/>
                    <a:pt x="574" y="113"/>
                    <a:pt x="578" y="104"/>
                  </a:cubicBezTo>
                  <a:cubicBezTo>
                    <a:pt x="582" y="92"/>
                    <a:pt x="595" y="83"/>
                    <a:pt x="608" y="73"/>
                  </a:cubicBezTo>
                  <a:cubicBezTo>
                    <a:pt x="616" y="66"/>
                    <a:pt x="622" y="60"/>
                    <a:pt x="631" y="56"/>
                  </a:cubicBezTo>
                  <a:cubicBezTo>
                    <a:pt x="631" y="58"/>
                    <a:pt x="631" y="62"/>
                    <a:pt x="629" y="66"/>
                  </a:cubicBezTo>
                  <a:cubicBezTo>
                    <a:pt x="629" y="73"/>
                    <a:pt x="631" y="79"/>
                    <a:pt x="635" y="83"/>
                  </a:cubicBezTo>
                  <a:cubicBezTo>
                    <a:pt x="641" y="87"/>
                    <a:pt x="648" y="90"/>
                    <a:pt x="654" y="87"/>
                  </a:cubicBezTo>
                  <a:cubicBezTo>
                    <a:pt x="656" y="85"/>
                    <a:pt x="658" y="83"/>
                    <a:pt x="663" y="83"/>
                  </a:cubicBezTo>
                  <a:cubicBezTo>
                    <a:pt x="660" y="111"/>
                    <a:pt x="665" y="136"/>
                    <a:pt x="669" y="159"/>
                  </a:cubicBezTo>
                  <a:cubicBezTo>
                    <a:pt x="671" y="164"/>
                    <a:pt x="673" y="170"/>
                    <a:pt x="677" y="174"/>
                  </a:cubicBezTo>
                  <a:cubicBezTo>
                    <a:pt x="692" y="189"/>
                    <a:pt x="705" y="208"/>
                    <a:pt x="715" y="231"/>
                  </a:cubicBezTo>
                  <a:cubicBezTo>
                    <a:pt x="730" y="263"/>
                    <a:pt x="745" y="295"/>
                    <a:pt x="758" y="327"/>
                  </a:cubicBezTo>
                  <a:cubicBezTo>
                    <a:pt x="764" y="337"/>
                    <a:pt x="768" y="350"/>
                    <a:pt x="773" y="363"/>
                  </a:cubicBezTo>
                  <a:cubicBezTo>
                    <a:pt x="777" y="377"/>
                    <a:pt x="785" y="386"/>
                    <a:pt x="792" y="397"/>
                  </a:cubicBezTo>
                  <a:lnTo>
                    <a:pt x="796" y="403"/>
                  </a:lnTo>
                  <a:cubicBezTo>
                    <a:pt x="813" y="426"/>
                    <a:pt x="817" y="449"/>
                    <a:pt x="806" y="477"/>
                  </a:cubicBezTo>
                  <a:close/>
                  <a:moveTo>
                    <a:pt x="819" y="373"/>
                  </a:moveTo>
                  <a:cubicBezTo>
                    <a:pt x="813" y="367"/>
                    <a:pt x="809" y="361"/>
                    <a:pt x="806" y="352"/>
                  </a:cubicBezTo>
                  <a:cubicBezTo>
                    <a:pt x="802" y="339"/>
                    <a:pt x="796" y="325"/>
                    <a:pt x="790" y="312"/>
                  </a:cubicBezTo>
                  <a:cubicBezTo>
                    <a:pt x="777" y="280"/>
                    <a:pt x="762" y="248"/>
                    <a:pt x="747" y="217"/>
                  </a:cubicBezTo>
                  <a:cubicBezTo>
                    <a:pt x="735" y="189"/>
                    <a:pt x="720" y="168"/>
                    <a:pt x="705" y="153"/>
                  </a:cubicBezTo>
                  <a:cubicBezTo>
                    <a:pt x="699" y="123"/>
                    <a:pt x="694" y="94"/>
                    <a:pt x="699" y="64"/>
                  </a:cubicBezTo>
                  <a:cubicBezTo>
                    <a:pt x="701" y="58"/>
                    <a:pt x="699" y="47"/>
                    <a:pt x="694" y="43"/>
                  </a:cubicBezTo>
                  <a:cubicBezTo>
                    <a:pt x="688" y="37"/>
                    <a:pt x="684" y="37"/>
                    <a:pt x="667" y="43"/>
                  </a:cubicBezTo>
                  <a:cubicBezTo>
                    <a:pt x="669" y="35"/>
                    <a:pt x="669" y="28"/>
                    <a:pt x="671" y="20"/>
                  </a:cubicBezTo>
                  <a:cubicBezTo>
                    <a:pt x="671" y="13"/>
                    <a:pt x="669" y="7"/>
                    <a:pt x="663" y="3"/>
                  </a:cubicBezTo>
                  <a:cubicBezTo>
                    <a:pt x="656" y="-1"/>
                    <a:pt x="650" y="-1"/>
                    <a:pt x="643" y="3"/>
                  </a:cubicBezTo>
                  <a:cubicBezTo>
                    <a:pt x="622" y="18"/>
                    <a:pt x="605" y="30"/>
                    <a:pt x="586" y="45"/>
                  </a:cubicBezTo>
                  <a:cubicBezTo>
                    <a:pt x="574" y="54"/>
                    <a:pt x="561" y="64"/>
                    <a:pt x="550" y="79"/>
                  </a:cubicBezTo>
                  <a:cubicBezTo>
                    <a:pt x="428" y="58"/>
                    <a:pt x="385" y="73"/>
                    <a:pt x="237" y="143"/>
                  </a:cubicBezTo>
                  <a:cubicBezTo>
                    <a:pt x="229" y="145"/>
                    <a:pt x="224" y="153"/>
                    <a:pt x="227" y="162"/>
                  </a:cubicBezTo>
                  <a:cubicBezTo>
                    <a:pt x="229" y="170"/>
                    <a:pt x="235" y="176"/>
                    <a:pt x="243" y="174"/>
                  </a:cubicBezTo>
                  <a:cubicBezTo>
                    <a:pt x="246" y="176"/>
                    <a:pt x="250" y="179"/>
                    <a:pt x="254" y="181"/>
                  </a:cubicBezTo>
                  <a:cubicBezTo>
                    <a:pt x="248" y="183"/>
                    <a:pt x="237" y="185"/>
                    <a:pt x="229" y="187"/>
                  </a:cubicBezTo>
                  <a:cubicBezTo>
                    <a:pt x="182" y="198"/>
                    <a:pt x="119" y="210"/>
                    <a:pt x="42" y="286"/>
                  </a:cubicBezTo>
                  <a:cubicBezTo>
                    <a:pt x="38" y="291"/>
                    <a:pt x="36" y="299"/>
                    <a:pt x="40" y="306"/>
                  </a:cubicBezTo>
                  <a:cubicBezTo>
                    <a:pt x="42" y="312"/>
                    <a:pt x="49" y="316"/>
                    <a:pt x="55" y="316"/>
                  </a:cubicBezTo>
                  <a:cubicBezTo>
                    <a:pt x="66" y="316"/>
                    <a:pt x="76" y="316"/>
                    <a:pt x="83" y="316"/>
                  </a:cubicBezTo>
                  <a:cubicBezTo>
                    <a:pt x="57" y="337"/>
                    <a:pt x="23" y="371"/>
                    <a:pt x="2" y="433"/>
                  </a:cubicBezTo>
                  <a:cubicBezTo>
                    <a:pt x="0" y="437"/>
                    <a:pt x="0" y="439"/>
                    <a:pt x="0" y="441"/>
                  </a:cubicBezTo>
                  <a:cubicBezTo>
                    <a:pt x="2" y="481"/>
                    <a:pt x="17" y="623"/>
                    <a:pt x="136" y="727"/>
                  </a:cubicBezTo>
                  <a:cubicBezTo>
                    <a:pt x="222" y="807"/>
                    <a:pt x="347" y="845"/>
                    <a:pt x="504" y="845"/>
                  </a:cubicBezTo>
                  <a:cubicBezTo>
                    <a:pt x="525" y="845"/>
                    <a:pt x="546" y="845"/>
                    <a:pt x="567" y="843"/>
                  </a:cubicBezTo>
                  <a:cubicBezTo>
                    <a:pt x="576" y="843"/>
                    <a:pt x="582" y="837"/>
                    <a:pt x="584" y="830"/>
                  </a:cubicBezTo>
                  <a:lnTo>
                    <a:pt x="584" y="826"/>
                  </a:lnTo>
                  <a:cubicBezTo>
                    <a:pt x="595" y="792"/>
                    <a:pt x="601" y="758"/>
                    <a:pt x="599" y="727"/>
                  </a:cubicBezTo>
                  <a:cubicBezTo>
                    <a:pt x="599" y="684"/>
                    <a:pt x="586" y="651"/>
                    <a:pt x="565" y="621"/>
                  </a:cubicBezTo>
                  <a:cubicBezTo>
                    <a:pt x="536" y="583"/>
                    <a:pt x="516" y="540"/>
                    <a:pt x="508" y="496"/>
                  </a:cubicBezTo>
                  <a:cubicBezTo>
                    <a:pt x="504" y="464"/>
                    <a:pt x="506" y="439"/>
                    <a:pt x="519" y="418"/>
                  </a:cubicBezTo>
                  <a:cubicBezTo>
                    <a:pt x="525" y="405"/>
                    <a:pt x="536" y="397"/>
                    <a:pt x="546" y="388"/>
                  </a:cubicBezTo>
                  <a:cubicBezTo>
                    <a:pt x="561" y="405"/>
                    <a:pt x="576" y="420"/>
                    <a:pt x="591" y="433"/>
                  </a:cubicBezTo>
                  <a:cubicBezTo>
                    <a:pt x="622" y="456"/>
                    <a:pt x="650" y="471"/>
                    <a:pt x="679" y="477"/>
                  </a:cubicBezTo>
                  <a:cubicBezTo>
                    <a:pt x="682" y="479"/>
                    <a:pt x="684" y="483"/>
                    <a:pt x="684" y="488"/>
                  </a:cubicBezTo>
                  <a:cubicBezTo>
                    <a:pt x="694" y="517"/>
                    <a:pt x="720" y="534"/>
                    <a:pt x="754" y="534"/>
                  </a:cubicBezTo>
                  <a:cubicBezTo>
                    <a:pt x="777" y="534"/>
                    <a:pt x="798" y="528"/>
                    <a:pt x="817" y="515"/>
                  </a:cubicBezTo>
                  <a:cubicBezTo>
                    <a:pt x="826" y="509"/>
                    <a:pt x="834" y="500"/>
                    <a:pt x="838" y="490"/>
                  </a:cubicBezTo>
                  <a:cubicBezTo>
                    <a:pt x="853" y="452"/>
                    <a:pt x="849" y="416"/>
                    <a:pt x="826" y="3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ihandform 238">
              <a:extLst>
                <a:ext uri="{FF2B5EF4-FFF2-40B4-BE49-F238E27FC236}">
                  <a16:creationId xmlns:a16="http://schemas.microsoft.com/office/drawing/2014/main" id="{9B0B2CD9-2011-D14C-8AF9-6859E3A20DAE}"/>
                </a:ext>
              </a:extLst>
            </p:cNvPr>
            <p:cNvSpPr/>
            <p:nvPr/>
          </p:nvSpPr>
          <p:spPr>
            <a:xfrm>
              <a:off x="7101755" y="3538225"/>
              <a:ext cx="8149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6">
                  <a:moveTo>
                    <a:pt x="19" y="0"/>
                  </a:moveTo>
                  <a:cubicBezTo>
                    <a:pt x="8" y="0"/>
                    <a:pt x="0" y="9"/>
                    <a:pt x="0" y="17"/>
                  </a:cubicBezTo>
                  <a:cubicBezTo>
                    <a:pt x="0" y="28"/>
                    <a:pt x="8" y="36"/>
                    <a:pt x="19" y="36"/>
                  </a:cubicBezTo>
                  <a:cubicBezTo>
                    <a:pt x="28" y="36"/>
                    <a:pt x="36" y="28"/>
                    <a:pt x="36" y="17"/>
                  </a:cubicBezTo>
                  <a:cubicBezTo>
                    <a:pt x="36" y="9"/>
                    <a:pt x="28" y="0"/>
                    <a:pt x="1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21" name="Gruppieren 920">
            <a:extLst>
              <a:ext uri="{FF2B5EF4-FFF2-40B4-BE49-F238E27FC236}">
                <a16:creationId xmlns:a16="http://schemas.microsoft.com/office/drawing/2014/main" id="{DCE94C37-9706-2149-B7F3-A48327CAED6C}"/>
              </a:ext>
            </a:extLst>
          </p:cNvPr>
          <p:cNvGrpSpPr>
            <a:grpSpLocks noChangeAspect="1"/>
          </p:cNvGrpSpPr>
          <p:nvPr/>
        </p:nvGrpSpPr>
        <p:grpSpPr>
          <a:xfrm>
            <a:off x="4228646" y="3858604"/>
            <a:ext cx="328528" cy="328528"/>
            <a:chOff x="4227422" y="3858604"/>
            <a:chExt cx="328528" cy="328528"/>
          </a:xfrm>
          <a:solidFill>
            <a:srgbClr val="007AB3"/>
          </a:solidFill>
        </p:grpSpPr>
        <p:sp>
          <p:nvSpPr>
            <p:cNvPr id="44" name="Freihandform 43">
              <a:extLst>
                <a:ext uri="{FF2B5EF4-FFF2-40B4-BE49-F238E27FC236}">
                  <a16:creationId xmlns:a16="http://schemas.microsoft.com/office/drawing/2014/main" id="{0B5DB61B-8D15-BF44-AE01-F5A4311B04EF}"/>
                </a:ext>
              </a:extLst>
            </p:cNvPr>
            <p:cNvSpPr/>
            <p:nvPr/>
          </p:nvSpPr>
          <p:spPr>
            <a:xfrm>
              <a:off x="4227422" y="3858604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ihandform 239">
              <a:extLst>
                <a:ext uri="{FF2B5EF4-FFF2-40B4-BE49-F238E27FC236}">
                  <a16:creationId xmlns:a16="http://schemas.microsoft.com/office/drawing/2014/main" id="{0FD4B94A-A6B6-5A4D-8E4D-CA801CAE7A16}"/>
                </a:ext>
              </a:extLst>
            </p:cNvPr>
            <p:cNvSpPr/>
            <p:nvPr/>
          </p:nvSpPr>
          <p:spPr>
            <a:xfrm>
              <a:off x="4301230" y="3932646"/>
              <a:ext cx="180679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76">
                  <a:moveTo>
                    <a:pt x="601" y="740"/>
                  </a:moveTo>
                  <a:lnTo>
                    <a:pt x="174" y="740"/>
                  </a:lnTo>
                  <a:lnTo>
                    <a:pt x="108" y="105"/>
                  </a:lnTo>
                  <a:lnTo>
                    <a:pt x="669" y="105"/>
                  </a:lnTo>
                  <a:close/>
                  <a:moveTo>
                    <a:pt x="275" y="36"/>
                  </a:moveTo>
                  <a:lnTo>
                    <a:pt x="502" y="36"/>
                  </a:lnTo>
                  <a:lnTo>
                    <a:pt x="519" y="69"/>
                  </a:lnTo>
                  <a:lnTo>
                    <a:pt x="259" y="69"/>
                  </a:lnTo>
                  <a:close/>
                  <a:moveTo>
                    <a:pt x="758" y="69"/>
                  </a:moveTo>
                  <a:lnTo>
                    <a:pt x="557" y="69"/>
                  </a:lnTo>
                  <a:lnTo>
                    <a:pt x="527" y="10"/>
                  </a:lnTo>
                  <a:cubicBezTo>
                    <a:pt x="525" y="4"/>
                    <a:pt x="519" y="0"/>
                    <a:pt x="513" y="0"/>
                  </a:cubicBezTo>
                  <a:lnTo>
                    <a:pt x="265" y="0"/>
                  </a:lnTo>
                  <a:cubicBezTo>
                    <a:pt x="259" y="0"/>
                    <a:pt x="252" y="4"/>
                    <a:pt x="250" y="10"/>
                  </a:cubicBezTo>
                  <a:lnTo>
                    <a:pt x="218" y="69"/>
                  </a:lnTo>
                  <a:lnTo>
                    <a:pt x="89" y="69"/>
                  </a:lnTo>
                  <a:lnTo>
                    <a:pt x="17" y="69"/>
                  </a:lnTo>
                  <a:cubicBezTo>
                    <a:pt x="9" y="69"/>
                    <a:pt x="0" y="78"/>
                    <a:pt x="0" y="88"/>
                  </a:cubicBezTo>
                  <a:cubicBezTo>
                    <a:pt x="0" y="97"/>
                    <a:pt x="9" y="105"/>
                    <a:pt x="17" y="105"/>
                  </a:cubicBezTo>
                  <a:lnTo>
                    <a:pt x="72" y="105"/>
                  </a:lnTo>
                  <a:lnTo>
                    <a:pt x="142" y="759"/>
                  </a:lnTo>
                  <a:cubicBezTo>
                    <a:pt x="142" y="768"/>
                    <a:pt x="151" y="776"/>
                    <a:pt x="159" y="776"/>
                  </a:cubicBezTo>
                  <a:lnTo>
                    <a:pt x="618" y="776"/>
                  </a:lnTo>
                  <a:cubicBezTo>
                    <a:pt x="627" y="776"/>
                    <a:pt x="635" y="768"/>
                    <a:pt x="635" y="759"/>
                  </a:cubicBezTo>
                  <a:lnTo>
                    <a:pt x="703" y="105"/>
                  </a:lnTo>
                  <a:lnTo>
                    <a:pt x="758" y="105"/>
                  </a:lnTo>
                  <a:cubicBezTo>
                    <a:pt x="769" y="105"/>
                    <a:pt x="777" y="97"/>
                    <a:pt x="777" y="88"/>
                  </a:cubicBezTo>
                  <a:cubicBezTo>
                    <a:pt x="777" y="78"/>
                    <a:pt x="769" y="69"/>
                    <a:pt x="758" y="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ihandform 240">
              <a:extLst>
                <a:ext uri="{FF2B5EF4-FFF2-40B4-BE49-F238E27FC236}">
                  <a16:creationId xmlns:a16="http://schemas.microsoft.com/office/drawing/2014/main" id="{2CFDCCF0-2588-EA44-B705-4FDCA2414251}"/>
                </a:ext>
              </a:extLst>
            </p:cNvPr>
            <p:cNvSpPr/>
            <p:nvPr/>
          </p:nvSpPr>
          <p:spPr>
            <a:xfrm>
              <a:off x="4350590" y="3981774"/>
              <a:ext cx="16066" cy="98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424">
                  <a:moveTo>
                    <a:pt x="17" y="0"/>
                  </a:moveTo>
                  <a:cubicBezTo>
                    <a:pt x="6" y="0"/>
                    <a:pt x="0" y="11"/>
                    <a:pt x="0" y="19"/>
                  </a:cubicBezTo>
                  <a:lnTo>
                    <a:pt x="36" y="407"/>
                  </a:lnTo>
                  <a:cubicBezTo>
                    <a:pt x="36" y="417"/>
                    <a:pt x="44" y="424"/>
                    <a:pt x="53" y="424"/>
                  </a:cubicBezTo>
                  <a:lnTo>
                    <a:pt x="55" y="424"/>
                  </a:lnTo>
                  <a:cubicBezTo>
                    <a:pt x="63" y="424"/>
                    <a:pt x="72" y="413"/>
                    <a:pt x="70" y="405"/>
                  </a:cubicBezTo>
                  <a:lnTo>
                    <a:pt x="36" y="17"/>
                  </a:lnTo>
                  <a:cubicBezTo>
                    <a:pt x="34" y="7"/>
                    <a:pt x="25" y="0"/>
                    <a:pt x="1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ihandform 241">
              <a:extLst>
                <a:ext uri="{FF2B5EF4-FFF2-40B4-BE49-F238E27FC236}">
                  <a16:creationId xmlns:a16="http://schemas.microsoft.com/office/drawing/2014/main" id="{D7E8D250-E210-8847-B594-3A7808094D4D}"/>
                </a:ext>
              </a:extLst>
            </p:cNvPr>
            <p:cNvSpPr/>
            <p:nvPr/>
          </p:nvSpPr>
          <p:spPr>
            <a:xfrm>
              <a:off x="4387611" y="3981774"/>
              <a:ext cx="8149" cy="98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424">
                  <a:moveTo>
                    <a:pt x="17" y="0"/>
                  </a:moveTo>
                  <a:cubicBezTo>
                    <a:pt x="8" y="0"/>
                    <a:pt x="0" y="9"/>
                    <a:pt x="0" y="17"/>
                  </a:cubicBezTo>
                  <a:lnTo>
                    <a:pt x="0" y="407"/>
                  </a:lnTo>
                  <a:cubicBezTo>
                    <a:pt x="0" y="415"/>
                    <a:pt x="8" y="424"/>
                    <a:pt x="17" y="424"/>
                  </a:cubicBezTo>
                  <a:cubicBezTo>
                    <a:pt x="27" y="424"/>
                    <a:pt x="36" y="415"/>
                    <a:pt x="36" y="407"/>
                  </a:cubicBezTo>
                  <a:lnTo>
                    <a:pt x="36" y="17"/>
                  </a:lnTo>
                  <a:cubicBezTo>
                    <a:pt x="36" y="9"/>
                    <a:pt x="27" y="0"/>
                    <a:pt x="1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ihandform 242">
              <a:extLst>
                <a:ext uri="{FF2B5EF4-FFF2-40B4-BE49-F238E27FC236}">
                  <a16:creationId xmlns:a16="http://schemas.microsoft.com/office/drawing/2014/main" id="{53BD08BE-FBF0-504C-86AF-A8FB7034505D}"/>
                </a:ext>
              </a:extLst>
            </p:cNvPr>
            <p:cNvSpPr/>
            <p:nvPr/>
          </p:nvSpPr>
          <p:spPr>
            <a:xfrm>
              <a:off x="4416250" y="3981774"/>
              <a:ext cx="16298" cy="98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424">
                  <a:moveTo>
                    <a:pt x="35" y="17"/>
                  </a:moveTo>
                  <a:lnTo>
                    <a:pt x="0" y="405"/>
                  </a:lnTo>
                  <a:cubicBezTo>
                    <a:pt x="0" y="413"/>
                    <a:pt x="6" y="424"/>
                    <a:pt x="16" y="424"/>
                  </a:cubicBezTo>
                  <a:lnTo>
                    <a:pt x="19" y="424"/>
                  </a:lnTo>
                  <a:cubicBezTo>
                    <a:pt x="27" y="424"/>
                    <a:pt x="35" y="417"/>
                    <a:pt x="35" y="407"/>
                  </a:cubicBezTo>
                  <a:lnTo>
                    <a:pt x="71" y="19"/>
                  </a:lnTo>
                  <a:cubicBezTo>
                    <a:pt x="71" y="11"/>
                    <a:pt x="65" y="0"/>
                    <a:pt x="55" y="0"/>
                  </a:cubicBezTo>
                  <a:cubicBezTo>
                    <a:pt x="44" y="0"/>
                    <a:pt x="35" y="7"/>
                    <a:pt x="35" y="1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22" name="Gruppieren 921">
            <a:extLst>
              <a:ext uri="{FF2B5EF4-FFF2-40B4-BE49-F238E27FC236}">
                <a16:creationId xmlns:a16="http://schemas.microsoft.com/office/drawing/2014/main" id="{E80D2891-52EC-0D41-891E-843E3ADF70C3}"/>
              </a:ext>
            </a:extLst>
          </p:cNvPr>
          <p:cNvGrpSpPr>
            <a:grpSpLocks noChangeAspect="1"/>
          </p:cNvGrpSpPr>
          <p:nvPr/>
        </p:nvGrpSpPr>
        <p:grpSpPr>
          <a:xfrm>
            <a:off x="4672194" y="3858604"/>
            <a:ext cx="328528" cy="328528"/>
            <a:chOff x="4670970" y="3858604"/>
            <a:chExt cx="328528" cy="328528"/>
          </a:xfrm>
          <a:solidFill>
            <a:srgbClr val="007AB3"/>
          </a:solidFill>
        </p:grpSpPr>
        <p:sp>
          <p:nvSpPr>
            <p:cNvPr id="43" name="Freihandform 42">
              <a:extLst>
                <a:ext uri="{FF2B5EF4-FFF2-40B4-BE49-F238E27FC236}">
                  <a16:creationId xmlns:a16="http://schemas.microsoft.com/office/drawing/2014/main" id="{452209B1-E1C8-4843-B3B5-04379D90E97D}"/>
                </a:ext>
              </a:extLst>
            </p:cNvPr>
            <p:cNvSpPr/>
            <p:nvPr/>
          </p:nvSpPr>
          <p:spPr>
            <a:xfrm>
              <a:off x="4670970" y="3858604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ihandform 243">
              <a:extLst>
                <a:ext uri="{FF2B5EF4-FFF2-40B4-BE49-F238E27FC236}">
                  <a16:creationId xmlns:a16="http://schemas.microsoft.com/office/drawing/2014/main" id="{C0493D7D-796D-8845-9297-D014C6D0D77C}"/>
                </a:ext>
              </a:extLst>
            </p:cNvPr>
            <p:cNvSpPr/>
            <p:nvPr/>
          </p:nvSpPr>
          <p:spPr>
            <a:xfrm>
              <a:off x="4736862" y="3933111"/>
              <a:ext cx="196512" cy="179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5" h="772">
                  <a:moveTo>
                    <a:pt x="784" y="520"/>
                  </a:moveTo>
                  <a:lnTo>
                    <a:pt x="741" y="520"/>
                  </a:lnTo>
                  <a:cubicBezTo>
                    <a:pt x="735" y="523"/>
                    <a:pt x="729" y="525"/>
                    <a:pt x="726" y="531"/>
                  </a:cubicBezTo>
                  <a:cubicBezTo>
                    <a:pt x="707" y="565"/>
                    <a:pt x="682" y="590"/>
                    <a:pt x="646" y="607"/>
                  </a:cubicBezTo>
                  <a:cubicBezTo>
                    <a:pt x="638" y="611"/>
                    <a:pt x="635" y="622"/>
                    <a:pt x="638" y="630"/>
                  </a:cubicBezTo>
                  <a:lnTo>
                    <a:pt x="659" y="688"/>
                  </a:lnTo>
                  <a:cubicBezTo>
                    <a:pt x="661" y="696"/>
                    <a:pt x="661" y="700"/>
                    <a:pt x="659" y="707"/>
                  </a:cubicBezTo>
                  <a:cubicBezTo>
                    <a:pt x="657" y="711"/>
                    <a:pt x="652" y="715"/>
                    <a:pt x="646" y="717"/>
                  </a:cubicBezTo>
                  <a:lnTo>
                    <a:pt x="602" y="734"/>
                  </a:lnTo>
                  <a:cubicBezTo>
                    <a:pt x="595" y="736"/>
                    <a:pt x="589" y="736"/>
                    <a:pt x="585" y="734"/>
                  </a:cubicBezTo>
                  <a:cubicBezTo>
                    <a:pt x="578" y="732"/>
                    <a:pt x="574" y="728"/>
                    <a:pt x="572" y="721"/>
                  </a:cubicBezTo>
                  <a:lnTo>
                    <a:pt x="553" y="671"/>
                  </a:lnTo>
                  <a:cubicBezTo>
                    <a:pt x="551" y="662"/>
                    <a:pt x="540" y="656"/>
                    <a:pt x="532" y="658"/>
                  </a:cubicBezTo>
                  <a:cubicBezTo>
                    <a:pt x="502" y="666"/>
                    <a:pt x="428" y="675"/>
                    <a:pt x="369" y="660"/>
                  </a:cubicBezTo>
                  <a:cubicBezTo>
                    <a:pt x="360" y="656"/>
                    <a:pt x="352" y="662"/>
                    <a:pt x="348" y="671"/>
                  </a:cubicBezTo>
                  <a:lnTo>
                    <a:pt x="328" y="721"/>
                  </a:lnTo>
                  <a:cubicBezTo>
                    <a:pt x="322" y="736"/>
                    <a:pt x="314" y="741"/>
                    <a:pt x="301" y="734"/>
                  </a:cubicBezTo>
                  <a:cubicBezTo>
                    <a:pt x="286" y="730"/>
                    <a:pt x="280" y="728"/>
                    <a:pt x="267" y="724"/>
                  </a:cubicBezTo>
                  <a:lnTo>
                    <a:pt x="254" y="717"/>
                  </a:lnTo>
                  <a:cubicBezTo>
                    <a:pt x="240" y="711"/>
                    <a:pt x="235" y="709"/>
                    <a:pt x="242" y="690"/>
                  </a:cubicBezTo>
                  <a:cubicBezTo>
                    <a:pt x="252" y="658"/>
                    <a:pt x="265" y="626"/>
                    <a:pt x="265" y="626"/>
                  </a:cubicBezTo>
                  <a:cubicBezTo>
                    <a:pt x="267" y="618"/>
                    <a:pt x="265" y="609"/>
                    <a:pt x="259" y="605"/>
                  </a:cubicBezTo>
                  <a:cubicBezTo>
                    <a:pt x="199" y="561"/>
                    <a:pt x="166" y="499"/>
                    <a:pt x="166" y="436"/>
                  </a:cubicBezTo>
                  <a:cubicBezTo>
                    <a:pt x="166" y="434"/>
                    <a:pt x="168" y="404"/>
                    <a:pt x="174" y="383"/>
                  </a:cubicBezTo>
                  <a:cubicBezTo>
                    <a:pt x="193" y="315"/>
                    <a:pt x="248" y="260"/>
                    <a:pt x="324" y="228"/>
                  </a:cubicBezTo>
                  <a:cubicBezTo>
                    <a:pt x="331" y="230"/>
                    <a:pt x="335" y="233"/>
                    <a:pt x="341" y="235"/>
                  </a:cubicBezTo>
                  <a:lnTo>
                    <a:pt x="343" y="235"/>
                  </a:lnTo>
                  <a:cubicBezTo>
                    <a:pt x="348" y="237"/>
                    <a:pt x="354" y="237"/>
                    <a:pt x="358" y="237"/>
                  </a:cubicBezTo>
                  <a:lnTo>
                    <a:pt x="360" y="237"/>
                  </a:lnTo>
                  <a:cubicBezTo>
                    <a:pt x="364" y="239"/>
                    <a:pt x="367" y="239"/>
                    <a:pt x="371" y="239"/>
                  </a:cubicBezTo>
                  <a:cubicBezTo>
                    <a:pt x="373" y="239"/>
                    <a:pt x="375" y="239"/>
                    <a:pt x="375" y="239"/>
                  </a:cubicBezTo>
                  <a:cubicBezTo>
                    <a:pt x="377" y="239"/>
                    <a:pt x="379" y="237"/>
                    <a:pt x="381" y="237"/>
                  </a:cubicBezTo>
                  <a:cubicBezTo>
                    <a:pt x="392" y="237"/>
                    <a:pt x="400" y="235"/>
                    <a:pt x="411" y="230"/>
                  </a:cubicBezTo>
                  <a:cubicBezTo>
                    <a:pt x="417" y="228"/>
                    <a:pt x="422" y="226"/>
                    <a:pt x="426" y="224"/>
                  </a:cubicBezTo>
                  <a:cubicBezTo>
                    <a:pt x="428" y="224"/>
                    <a:pt x="428" y="224"/>
                    <a:pt x="430" y="222"/>
                  </a:cubicBezTo>
                  <a:cubicBezTo>
                    <a:pt x="434" y="220"/>
                    <a:pt x="439" y="218"/>
                    <a:pt x="443" y="216"/>
                  </a:cubicBezTo>
                  <a:cubicBezTo>
                    <a:pt x="443" y="213"/>
                    <a:pt x="443" y="213"/>
                    <a:pt x="443" y="213"/>
                  </a:cubicBezTo>
                  <a:cubicBezTo>
                    <a:pt x="447" y="211"/>
                    <a:pt x="453" y="207"/>
                    <a:pt x="455" y="203"/>
                  </a:cubicBezTo>
                  <a:cubicBezTo>
                    <a:pt x="498" y="203"/>
                    <a:pt x="555" y="207"/>
                    <a:pt x="585" y="216"/>
                  </a:cubicBezTo>
                  <a:cubicBezTo>
                    <a:pt x="591" y="218"/>
                    <a:pt x="597" y="216"/>
                    <a:pt x="602" y="211"/>
                  </a:cubicBezTo>
                  <a:cubicBezTo>
                    <a:pt x="631" y="182"/>
                    <a:pt x="654" y="169"/>
                    <a:pt x="669" y="173"/>
                  </a:cubicBezTo>
                  <a:cubicBezTo>
                    <a:pt x="676" y="182"/>
                    <a:pt x="671" y="211"/>
                    <a:pt x="667" y="224"/>
                  </a:cubicBezTo>
                  <a:cubicBezTo>
                    <a:pt x="665" y="243"/>
                    <a:pt x="661" y="254"/>
                    <a:pt x="671" y="262"/>
                  </a:cubicBezTo>
                  <a:lnTo>
                    <a:pt x="684" y="275"/>
                  </a:lnTo>
                  <a:cubicBezTo>
                    <a:pt x="720" y="309"/>
                    <a:pt x="731" y="340"/>
                    <a:pt x="737" y="364"/>
                  </a:cubicBezTo>
                  <a:cubicBezTo>
                    <a:pt x="739" y="368"/>
                    <a:pt x="739" y="370"/>
                    <a:pt x="741" y="374"/>
                  </a:cubicBezTo>
                  <a:cubicBezTo>
                    <a:pt x="743" y="381"/>
                    <a:pt x="750" y="385"/>
                    <a:pt x="756" y="385"/>
                  </a:cubicBezTo>
                  <a:lnTo>
                    <a:pt x="781" y="387"/>
                  </a:lnTo>
                  <a:cubicBezTo>
                    <a:pt x="794" y="385"/>
                    <a:pt x="809" y="398"/>
                    <a:pt x="809" y="410"/>
                  </a:cubicBezTo>
                  <a:lnTo>
                    <a:pt x="811" y="499"/>
                  </a:lnTo>
                  <a:cubicBezTo>
                    <a:pt x="811" y="508"/>
                    <a:pt x="796" y="520"/>
                    <a:pt x="784" y="520"/>
                  </a:cubicBezTo>
                  <a:close/>
                  <a:moveTo>
                    <a:pt x="286" y="118"/>
                  </a:moveTo>
                  <a:cubicBezTo>
                    <a:pt x="286" y="72"/>
                    <a:pt x="324" y="34"/>
                    <a:pt x="371" y="34"/>
                  </a:cubicBezTo>
                  <a:cubicBezTo>
                    <a:pt x="417" y="34"/>
                    <a:pt x="455" y="72"/>
                    <a:pt x="455" y="118"/>
                  </a:cubicBezTo>
                  <a:cubicBezTo>
                    <a:pt x="455" y="139"/>
                    <a:pt x="447" y="158"/>
                    <a:pt x="434" y="173"/>
                  </a:cubicBezTo>
                  <a:cubicBezTo>
                    <a:pt x="417" y="194"/>
                    <a:pt x="392" y="203"/>
                    <a:pt x="367" y="203"/>
                  </a:cubicBezTo>
                  <a:cubicBezTo>
                    <a:pt x="362" y="203"/>
                    <a:pt x="356" y="201"/>
                    <a:pt x="352" y="201"/>
                  </a:cubicBezTo>
                  <a:cubicBezTo>
                    <a:pt x="350" y="201"/>
                    <a:pt x="348" y="199"/>
                    <a:pt x="345" y="199"/>
                  </a:cubicBezTo>
                  <a:cubicBezTo>
                    <a:pt x="339" y="197"/>
                    <a:pt x="333" y="194"/>
                    <a:pt x="326" y="190"/>
                  </a:cubicBezTo>
                  <a:cubicBezTo>
                    <a:pt x="312" y="180"/>
                    <a:pt x="299" y="165"/>
                    <a:pt x="293" y="148"/>
                  </a:cubicBezTo>
                  <a:cubicBezTo>
                    <a:pt x="288" y="139"/>
                    <a:pt x="286" y="129"/>
                    <a:pt x="286" y="118"/>
                  </a:cubicBezTo>
                  <a:close/>
                  <a:moveTo>
                    <a:pt x="79" y="379"/>
                  </a:moveTo>
                  <a:cubicBezTo>
                    <a:pt x="70" y="343"/>
                    <a:pt x="77" y="334"/>
                    <a:pt x="81" y="332"/>
                  </a:cubicBezTo>
                  <a:cubicBezTo>
                    <a:pt x="85" y="336"/>
                    <a:pt x="85" y="360"/>
                    <a:pt x="79" y="379"/>
                  </a:cubicBezTo>
                  <a:close/>
                  <a:moveTo>
                    <a:pt x="781" y="351"/>
                  </a:moveTo>
                  <a:lnTo>
                    <a:pt x="771" y="351"/>
                  </a:lnTo>
                  <a:cubicBezTo>
                    <a:pt x="762" y="326"/>
                    <a:pt x="750" y="288"/>
                    <a:pt x="709" y="249"/>
                  </a:cubicBezTo>
                  <a:lnTo>
                    <a:pt x="701" y="241"/>
                  </a:lnTo>
                  <a:cubicBezTo>
                    <a:pt x="701" y="239"/>
                    <a:pt x="701" y="235"/>
                    <a:pt x="703" y="233"/>
                  </a:cubicBezTo>
                  <a:cubicBezTo>
                    <a:pt x="707" y="205"/>
                    <a:pt x="716" y="163"/>
                    <a:pt x="688" y="142"/>
                  </a:cubicBezTo>
                  <a:cubicBezTo>
                    <a:pt x="686" y="142"/>
                    <a:pt x="684" y="139"/>
                    <a:pt x="682" y="139"/>
                  </a:cubicBezTo>
                  <a:cubicBezTo>
                    <a:pt x="648" y="129"/>
                    <a:pt x="612" y="154"/>
                    <a:pt x="585" y="180"/>
                  </a:cubicBezTo>
                  <a:cubicBezTo>
                    <a:pt x="555" y="173"/>
                    <a:pt x="513" y="169"/>
                    <a:pt x="481" y="169"/>
                  </a:cubicBezTo>
                  <a:cubicBezTo>
                    <a:pt x="487" y="152"/>
                    <a:pt x="491" y="137"/>
                    <a:pt x="491" y="118"/>
                  </a:cubicBezTo>
                  <a:cubicBezTo>
                    <a:pt x="491" y="53"/>
                    <a:pt x="436" y="0"/>
                    <a:pt x="371" y="0"/>
                  </a:cubicBezTo>
                  <a:cubicBezTo>
                    <a:pt x="305" y="0"/>
                    <a:pt x="252" y="53"/>
                    <a:pt x="252" y="118"/>
                  </a:cubicBezTo>
                  <a:cubicBezTo>
                    <a:pt x="252" y="133"/>
                    <a:pt x="254" y="148"/>
                    <a:pt x="259" y="161"/>
                  </a:cubicBezTo>
                  <a:cubicBezTo>
                    <a:pt x="265" y="178"/>
                    <a:pt x="276" y="192"/>
                    <a:pt x="290" y="205"/>
                  </a:cubicBezTo>
                  <a:cubicBezTo>
                    <a:pt x="214" y="243"/>
                    <a:pt x="161" y="302"/>
                    <a:pt x="140" y="372"/>
                  </a:cubicBezTo>
                  <a:cubicBezTo>
                    <a:pt x="138" y="379"/>
                    <a:pt x="136" y="387"/>
                    <a:pt x="134" y="393"/>
                  </a:cubicBezTo>
                  <a:cubicBezTo>
                    <a:pt x="127" y="396"/>
                    <a:pt x="117" y="398"/>
                    <a:pt x="108" y="398"/>
                  </a:cubicBezTo>
                  <a:cubicBezTo>
                    <a:pt x="119" y="374"/>
                    <a:pt x="121" y="351"/>
                    <a:pt x="117" y="332"/>
                  </a:cubicBezTo>
                  <a:cubicBezTo>
                    <a:pt x="113" y="313"/>
                    <a:pt x="102" y="300"/>
                    <a:pt x="85" y="298"/>
                  </a:cubicBezTo>
                  <a:cubicBezTo>
                    <a:pt x="72" y="296"/>
                    <a:pt x="60" y="300"/>
                    <a:pt x="51" y="309"/>
                  </a:cubicBezTo>
                  <a:cubicBezTo>
                    <a:pt x="39" y="324"/>
                    <a:pt x="36" y="349"/>
                    <a:pt x="43" y="387"/>
                  </a:cubicBezTo>
                  <a:cubicBezTo>
                    <a:pt x="45" y="396"/>
                    <a:pt x="49" y="404"/>
                    <a:pt x="55" y="410"/>
                  </a:cubicBezTo>
                  <a:cubicBezTo>
                    <a:pt x="47" y="415"/>
                    <a:pt x="39" y="412"/>
                    <a:pt x="30" y="404"/>
                  </a:cubicBezTo>
                  <a:cubicBezTo>
                    <a:pt x="22" y="398"/>
                    <a:pt x="11" y="398"/>
                    <a:pt x="5" y="406"/>
                  </a:cubicBezTo>
                  <a:cubicBezTo>
                    <a:pt x="-2" y="412"/>
                    <a:pt x="-2" y="425"/>
                    <a:pt x="7" y="432"/>
                  </a:cubicBezTo>
                  <a:cubicBezTo>
                    <a:pt x="22" y="444"/>
                    <a:pt x="36" y="448"/>
                    <a:pt x="47" y="448"/>
                  </a:cubicBezTo>
                  <a:cubicBezTo>
                    <a:pt x="58" y="448"/>
                    <a:pt x="68" y="444"/>
                    <a:pt x="75" y="440"/>
                  </a:cubicBezTo>
                  <a:cubicBezTo>
                    <a:pt x="79" y="438"/>
                    <a:pt x="83" y="434"/>
                    <a:pt x="87" y="429"/>
                  </a:cubicBezTo>
                  <a:cubicBezTo>
                    <a:pt x="102" y="434"/>
                    <a:pt x="117" y="434"/>
                    <a:pt x="130" y="432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30" y="506"/>
                    <a:pt x="163" y="573"/>
                    <a:pt x="227" y="624"/>
                  </a:cubicBezTo>
                  <a:cubicBezTo>
                    <a:pt x="223" y="637"/>
                    <a:pt x="216" y="658"/>
                    <a:pt x="208" y="677"/>
                  </a:cubicBezTo>
                  <a:cubicBezTo>
                    <a:pt x="189" y="730"/>
                    <a:pt x="229" y="745"/>
                    <a:pt x="242" y="751"/>
                  </a:cubicBezTo>
                  <a:lnTo>
                    <a:pt x="254" y="755"/>
                  </a:lnTo>
                  <a:cubicBezTo>
                    <a:pt x="267" y="760"/>
                    <a:pt x="273" y="762"/>
                    <a:pt x="288" y="768"/>
                  </a:cubicBezTo>
                  <a:cubicBezTo>
                    <a:pt x="297" y="770"/>
                    <a:pt x="303" y="772"/>
                    <a:pt x="309" y="772"/>
                  </a:cubicBezTo>
                  <a:cubicBezTo>
                    <a:pt x="333" y="772"/>
                    <a:pt x="352" y="760"/>
                    <a:pt x="360" y="734"/>
                  </a:cubicBezTo>
                  <a:lnTo>
                    <a:pt x="375" y="696"/>
                  </a:lnTo>
                  <a:cubicBezTo>
                    <a:pt x="428" y="709"/>
                    <a:pt x="487" y="702"/>
                    <a:pt x="525" y="696"/>
                  </a:cubicBezTo>
                  <a:lnTo>
                    <a:pt x="540" y="736"/>
                  </a:lnTo>
                  <a:cubicBezTo>
                    <a:pt x="544" y="749"/>
                    <a:pt x="555" y="760"/>
                    <a:pt x="570" y="766"/>
                  </a:cubicBezTo>
                  <a:cubicBezTo>
                    <a:pt x="582" y="772"/>
                    <a:pt x="597" y="772"/>
                    <a:pt x="612" y="768"/>
                  </a:cubicBezTo>
                  <a:lnTo>
                    <a:pt x="661" y="751"/>
                  </a:lnTo>
                  <a:cubicBezTo>
                    <a:pt x="674" y="745"/>
                    <a:pt x="684" y="734"/>
                    <a:pt x="690" y="721"/>
                  </a:cubicBezTo>
                  <a:cubicBezTo>
                    <a:pt x="697" y="707"/>
                    <a:pt x="697" y="694"/>
                    <a:pt x="693" y="677"/>
                  </a:cubicBezTo>
                  <a:lnTo>
                    <a:pt x="676" y="633"/>
                  </a:lnTo>
                  <a:cubicBezTo>
                    <a:pt x="707" y="614"/>
                    <a:pt x="733" y="588"/>
                    <a:pt x="752" y="556"/>
                  </a:cubicBezTo>
                  <a:lnTo>
                    <a:pt x="784" y="554"/>
                  </a:lnTo>
                  <a:cubicBezTo>
                    <a:pt x="815" y="554"/>
                    <a:pt x="845" y="529"/>
                    <a:pt x="845" y="497"/>
                  </a:cubicBezTo>
                  <a:lnTo>
                    <a:pt x="845" y="410"/>
                  </a:lnTo>
                  <a:cubicBezTo>
                    <a:pt x="845" y="381"/>
                    <a:pt x="815" y="351"/>
                    <a:pt x="781" y="3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ihandform 244">
              <a:extLst>
                <a:ext uri="{FF2B5EF4-FFF2-40B4-BE49-F238E27FC236}">
                  <a16:creationId xmlns:a16="http://schemas.microsoft.com/office/drawing/2014/main" id="{D44740FA-96EC-CF43-AB0C-2721EA3DE3DC}"/>
                </a:ext>
              </a:extLst>
            </p:cNvPr>
            <p:cNvSpPr/>
            <p:nvPr/>
          </p:nvSpPr>
          <p:spPr>
            <a:xfrm>
              <a:off x="4805083" y="3989457"/>
              <a:ext cx="47964" cy="167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73">
                  <a:moveTo>
                    <a:pt x="196" y="7"/>
                  </a:moveTo>
                  <a:cubicBezTo>
                    <a:pt x="192" y="5"/>
                    <a:pt x="162" y="-5"/>
                    <a:pt x="101" y="3"/>
                  </a:cubicBezTo>
                  <a:cubicBezTo>
                    <a:pt x="27" y="16"/>
                    <a:pt x="6" y="41"/>
                    <a:pt x="4" y="46"/>
                  </a:cubicBezTo>
                  <a:cubicBezTo>
                    <a:pt x="-3" y="54"/>
                    <a:pt x="0" y="67"/>
                    <a:pt x="8" y="71"/>
                  </a:cubicBezTo>
                  <a:cubicBezTo>
                    <a:pt x="10" y="73"/>
                    <a:pt x="14" y="73"/>
                    <a:pt x="19" y="73"/>
                  </a:cubicBezTo>
                  <a:cubicBezTo>
                    <a:pt x="23" y="73"/>
                    <a:pt x="29" y="71"/>
                    <a:pt x="31" y="67"/>
                  </a:cubicBezTo>
                  <a:cubicBezTo>
                    <a:pt x="31" y="67"/>
                    <a:pt x="46" y="48"/>
                    <a:pt x="105" y="39"/>
                  </a:cubicBezTo>
                  <a:cubicBezTo>
                    <a:pt x="158" y="31"/>
                    <a:pt x="184" y="39"/>
                    <a:pt x="184" y="39"/>
                  </a:cubicBezTo>
                  <a:cubicBezTo>
                    <a:pt x="192" y="43"/>
                    <a:pt x="203" y="39"/>
                    <a:pt x="207" y="29"/>
                  </a:cubicBezTo>
                  <a:cubicBezTo>
                    <a:pt x="209" y="20"/>
                    <a:pt x="205" y="10"/>
                    <a:pt x="196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ihandform 245">
              <a:extLst>
                <a:ext uri="{FF2B5EF4-FFF2-40B4-BE49-F238E27FC236}">
                  <a16:creationId xmlns:a16="http://schemas.microsoft.com/office/drawing/2014/main" id="{3EFA4A5A-028A-2C43-9B62-5893AF153ECE}"/>
                </a:ext>
              </a:extLst>
            </p:cNvPr>
            <p:cNvSpPr/>
            <p:nvPr/>
          </p:nvSpPr>
          <p:spPr>
            <a:xfrm>
              <a:off x="4876330" y="4006454"/>
              <a:ext cx="24448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53" y="70"/>
                  </a:moveTo>
                  <a:cubicBezTo>
                    <a:pt x="43" y="70"/>
                    <a:pt x="34" y="64"/>
                    <a:pt x="34" y="53"/>
                  </a:cubicBezTo>
                  <a:cubicBezTo>
                    <a:pt x="34" y="42"/>
                    <a:pt x="43" y="36"/>
                    <a:pt x="53" y="36"/>
                  </a:cubicBezTo>
                  <a:cubicBezTo>
                    <a:pt x="62" y="36"/>
                    <a:pt x="70" y="42"/>
                    <a:pt x="70" y="53"/>
                  </a:cubicBezTo>
                  <a:cubicBezTo>
                    <a:pt x="70" y="64"/>
                    <a:pt x="62" y="70"/>
                    <a:pt x="53" y="70"/>
                  </a:cubicBezTo>
                  <a:close/>
                  <a:moveTo>
                    <a:pt x="53" y="0"/>
                  </a:moveTo>
                  <a:cubicBezTo>
                    <a:pt x="24" y="0"/>
                    <a:pt x="0" y="23"/>
                    <a:pt x="0" y="53"/>
                  </a:cubicBezTo>
                  <a:cubicBezTo>
                    <a:pt x="0" y="83"/>
                    <a:pt x="24" y="106"/>
                    <a:pt x="53" y="106"/>
                  </a:cubicBezTo>
                  <a:cubicBezTo>
                    <a:pt x="81" y="106"/>
                    <a:pt x="106" y="83"/>
                    <a:pt x="106" y="53"/>
                  </a:cubicBezTo>
                  <a:cubicBezTo>
                    <a:pt x="106" y="23"/>
                    <a:pt x="81" y="0"/>
                    <a:pt x="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25" name="Gruppieren 924">
            <a:extLst>
              <a:ext uri="{FF2B5EF4-FFF2-40B4-BE49-F238E27FC236}">
                <a16:creationId xmlns:a16="http://schemas.microsoft.com/office/drawing/2014/main" id="{16BAA117-DB5E-3849-8446-F72CD88FAC06}"/>
              </a:ext>
            </a:extLst>
          </p:cNvPr>
          <p:cNvGrpSpPr>
            <a:grpSpLocks noChangeAspect="1"/>
          </p:cNvGrpSpPr>
          <p:nvPr/>
        </p:nvGrpSpPr>
        <p:grpSpPr>
          <a:xfrm>
            <a:off x="6002607" y="3858604"/>
            <a:ext cx="328296" cy="328528"/>
            <a:chOff x="6001383" y="3858604"/>
            <a:chExt cx="328296" cy="328528"/>
          </a:xfrm>
          <a:solidFill>
            <a:srgbClr val="007AB3"/>
          </a:solidFill>
        </p:grpSpPr>
        <p:sp>
          <p:nvSpPr>
            <p:cNvPr id="40" name="Freihandform 39">
              <a:extLst>
                <a:ext uri="{FF2B5EF4-FFF2-40B4-BE49-F238E27FC236}">
                  <a16:creationId xmlns:a16="http://schemas.microsoft.com/office/drawing/2014/main" id="{B4ECA024-E697-DC41-89D2-07CCEBD98F5C}"/>
                </a:ext>
              </a:extLst>
            </p:cNvPr>
            <p:cNvSpPr/>
            <p:nvPr/>
          </p:nvSpPr>
          <p:spPr>
            <a:xfrm>
              <a:off x="6001383" y="3858604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ihandform 246">
              <a:extLst>
                <a:ext uri="{FF2B5EF4-FFF2-40B4-BE49-F238E27FC236}">
                  <a16:creationId xmlns:a16="http://schemas.microsoft.com/office/drawing/2014/main" id="{DC055D5E-BDA7-5B4F-B297-D5E7A89398CC}"/>
                </a:ext>
              </a:extLst>
            </p:cNvPr>
            <p:cNvSpPr/>
            <p:nvPr/>
          </p:nvSpPr>
          <p:spPr>
            <a:xfrm>
              <a:off x="6070302" y="3924729"/>
              <a:ext cx="172297" cy="196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1" h="845">
                  <a:moveTo>
                    <a:pt x="705" y="612"/>
                  </a:moveTo>
                  <a:cubicBezTo>
                    <a:pt x="705" y="655"/>
                    <a:pt x="692" y="695"/>
                    <a:pt x="669" y="729"/>
                  </a:cubicBezTo>
                  <a:cubicBezTo>
                    <a:pt x="646" y="761"/>
                    <a:pt x="612" y="786"/>
                    <a:pt x="574" y="801"/>
                  </a:cubicBezTo>
                  <a:cubicBezTo>
                    <a:pt x="555" y="805"/>
                    <a:pt x="533" y="809"/>
                    <a:pt x="510" y="809"/>
                  </a:cubicBezTo>
                  <a:cubicBezTo>
                    <a:pt x="472" y="811"/>
                    <a:pt x="432" y="811"/>
                    <a:pt x="394" y="811"/>
                  </a:cubicBezTo>
                  <a:lnTo>
                    <a:pt x="345" y="811"/>
                  </a:lnTo>
                  <a:cubicBezTo>
                    <a:pt x="298" y="811"/>
                    <a:pt x="258" y="792"/>
                    <a:pt x="218" y="754"/>
                  </a:cubicBezTo>
                  <a:cubicBezTo>
                    <a:pt x="190" y="727"/>
                    <a:pt x="167" y="693"/>
                    <a:pt x="148" y="657"/>
                  </a:cubicBezTo>
                  <a:cubicBezTo>
                    <a:pt x="125" y="608"/>
                    <a:pt x="102" y="560"/>
                    <a:pt x="78" y="511"/>
                  </a:cubicBezTo>
                  <a:lnTo>
                    <a:pt x="40" y="433"/>
                  </a:lnTo>
                  <a:cubicBezTo>
                    <a:pt x="36" y="424"/>
                    <a:pt x="34" y="416"/>
                    <a:pt x="34" y="407"/>
                  </a:cubicBezTo>
                  <a:cubicBezTo>
                    <a:pt x="34" y="386"/>
                    <a:pt x="47" y="369"/>
                    <a:pt x="68" y="363"/>
                  </a:cubicBezTo>
                  <a:cubicBezTo>
                    <a:pt x="89" y="358"/>
                    <a:pt x="104" y="367"/>
                    <a:pt x="114" y="377"/>
                  </a:cubicBezTo>
                  <a:cubicBezTo>
                    <a:pt x="133" y="394"/>
                    <a:pt x="150" y="418"/>
                    <a:pt x="163" y="447"/>
                  </a:cubicBezTo>
                  <a:cubicBezTo>
                    <a:pt x="171" y="464"/>
                    <a:pt x="178" y="483"/>
                    <a:pt x="184" y="500"/>
                  </a:cubicBezTo>
                  <a:cubicBezTo>
                    <a:pt x="184" y="500"/>
                    <a:pt x="186" y="502"/>
                    <a:pt x="186" y="504"/>
                  </a:cubicBezTo>
                  <a:cubicBezTo>
                    <a:pt x="188" y="513"/>
                    <a:pt x="199" y="517"/>
                    <a:pt x="207" y="513"/>
                  </a:cubicBezTo>
                  <a:lnTo>
                    <a:pt x="216" y="511"/>
                  </a:lnTo>
                  <a:cubicBezTo>
                    <a:pt x="224" y="509"/>
                    <a:pt x="229" y="502"/>
                    <a:pt x="229" y="494"/>
                  </a:cubicBezTo>
                  <a:lnTo>
                    <a:pt x="229" y="85"/>
                  </a:lnTo>
                  <a:cubicBezTo>
                    <a:pt x="229" y="79"/>
                    <a:pt x="229" y="73"/>
                    <a:pt x="231" y="66"/>
                  </a:cubicBezTo>
                  <a:cubicBezTo>
                    <a:pt x="235" y="47"/>
                    <a:pt x="254" y="32"/>
                    <a:pt x="277" y="35"/>
                  </a:cubicBezTo>
                  <a:cubicBezTo>
                    <a:pt x="296" y="37"/>
                    <a:pt x="313" y="54"/>
                    <a:pt x="315" y="75"/>
                  </a:cubicBezTo>
                  <a:cubicBezTo>
                    <a:pt x="315" y="79"/>
                    <a:pt x="315" y="83"/>
                    <a:pt x="315" y="88"/>
                  </a:cubicBezTo>
                  <a:lnTo>
                    <a:pt x="315" y="424"/>
                  </a:lnTo>
                  <a:cubicBezTo>
                    <a:pt x="315" y="439"/>
                    <a:pt x="337" y="447"/>
                    <a:pt x="345" y="437"/>
                  </a:cubicBezTo>
                  <a:cubicBezTo>
                    <a:pt x="349" y="435"/>
                    <a:pt x="351" y="430"/>
                    <a:pt x="351" y="424"/>
                  </a:cubicBezTo>
                  <a:lnTo>
                    <a:pt x="351" y="356"/>
                  </a:lnTo>
                  <a:lnTo>
                    <a:pt x="351" y="295"/>
                  </a:lnTo>
                  <a:cubicBezTo>
                    <a:pt x="351" y="267"/>
                    <a:pt x="372" y="250"/>
                    <a:pt x="392" y="244"/>
                  </a:cubicBezTo>
                  <a:cubicBezTo>
                    <a:pt x="402" y="242"/>
                    <a:pt x="415" y="244"/>
                    <a:pt x="428" y="250"/>
                  </a:cubicBezTo>
                  <a:cubicBezTo>
                    <a:pt x="438" y="257"/>
                    <a:pt x="444" y="270"/>
                    <a:pt x="447" y="282"/>
                  </a:cubicBezTo>
                  <a:cubicBezTo>
                    <a:pt x="449" y="286"/>
                    <a:pt x="449" y="293"/>
                    <a:pt x="449" y="297"/>
                  </a:cubicBezTo>
                  <a:lnTo>
                    <a:pt x="449" y="346"/>
                  </a:lnTo>
                  <a:cubicBezTo>
                    <a:pt x="449" y="350"/>
                    <a:pt x="447" y="352"/>
                    <a:pt x="447" y="356"/>
                  </a:cubicBezTo>
                  <a:lnTo>
                    <a:pt x="447" y="435"/>
                  </a:lnTo>
                  <a:cubicBezTo>
                    <a:pt x="447" y="445"/>
                    <a:pt x="455" y="454"/>
                    <a:pt x="466" y="454"/>
                  </a:cubicBezTo>
                  <a:cubicBezTo>
                    <a:pt x="476" y="454"/>
                    <a:pt x="483" y="445"/>
                    <a:pt x="483" y="435"/>
                  </a:cubicBezTo>
                  <a:lnTo>
                    <a:pt x="483" y="348"/>
                  </a:lnTo>
                  <a:cubicBezTo>
                    <a:pt x="487" y="327"/>
                    <a:pt x="506" y="312"/>
                    <a:pt x="525" y="310"/>
                  </a:cubicBezTo>
                  <a:cubicBezTo>
                    <a:pt x="540" y="308"/>
                    <a:pt x="552" y="310"/>
                    <a:pt x="561" y="318"/>
                  </a:cubicBezTo>
                  <a:cubicBezTo>
                    <a:pt x="571" y="327"/>
                    <a:pt x="576" y="339"/>
                    <a:pt x="576" y="354"/>
                  </a:cubicBezTo>
                  <a:lnTo>
                    <a:pt x="576" y="422"/>
                  </a:lnTo>
                  <a:cubicBezTo>
                    <a:pt x="576" y="424"/>
                    <a:pt x="576" y="424"/>
                    <a:pt x="576" y="426"/>
                  </a:cubicBezTo>
                  <a:cubicBezTo>
                    <a:pt x="576" y="473"/>
                    <a:pt x="576" y="473"/>
                    <a:pt x="582" y="479"/>
                  </a:cubicBezTo>
                  <a:cubicBezTo>
                    <a:pt x="586" y="483"/>
                    <a:pt x="595" y="485"/>
                    <a:pt x="601" y="481"/>
                  </a:cubicBezTo>
                  <a:cubicBezTo>
                    <a:pt x="607" y="479"/>
                    <a:pt x="612" y="473"/>
                    <a:pt x="612" y="466"/>
                  </a:cubicBezTo>
                  <a:lnTo>
                    <a:pt x="612" y="424"/>
                  </a:lnTo>
                  <a:cubicBezTo>
                    <a:pt x="614" y="397"/>
                    <a:pt x="637" y="380"/>
                    <a:pt x="660" y="380"/>
                  </a:cubicBezTo>
                  <a:cubicBezTo>
                    <a:pt x="684" y="380"/>
                    <a:pt x="703" y="399"/>
                    <a:pt x="705" y="424"/>
                  </a:cubicBezTo>
                  <a:cubicBezTo>
                    <a:pt x="705" y="433"/>
                    <a:pt x="705" y="439"/>
                    <a:pt x="705" y="447"/>
                  </a:cubicBezTo>
                  <a:lnTo>
                    <a:pt x="705" y="475"/>
                  </a:lnTo>
                  <a:lnTo>
                    <a:pt x="705" y="564"/>
                  </a:lnTo>
                  <a:close/>
                  <a:moveTo>
                    <a:pt x="741" y="447"/>
                  </a:moveTo>
                  <a:cubicBezTo>
                    <a:pt x="741" y="439"/>
                    <a:pt x="741" y="430"/>
                    <a:pt x="739" y="424"/>
                  </a:cubicBezTo>
                  <a:cubicBezTo>
                    <a:pt x="739" y="380"/>
                    <a:pt x="703" y="344"/>
                    <a:pt x="660" y="344"/>
                  </a:cubicBezTo>
                  <a:cubicBezTo>
                    <a:pt x="641" y="344"/>
                    <a:pt x="624" y="350"/>
                    <a:pt x="612" y="361"/>
                  </a:cubicBezTo>
                  <a:lnTo>
                    <a:pt x="612" y="352"/>
                  </a:lnTo>
                  <a:cubicBezTo>
                    <a:pt x="612" y="329"/>
                    <a:pt x="601" y="308"/>
                    <a:pt x="584" y="293"/>
                  </a:cubicBezTo>
                  <a:cubicBezTo>
                    <a:pt x="567" y="278"/>
                    <a:pt x="544" y="270"/>
                    <a:pt x="521" y="274"/>
                  </a:cubicBezTo>
                  <a:cubicBezTo>
                    <a:pt x="508" y="276"/>
                    <a:pt x="493" y="280"/>
                    <a:pt x="483" y="289"/>
                  </a:cubicBezTo>
                  <a:cubicBezTo>
                    <a:pt x="483" y="284"/>
                    <a:pt x="483" y="280"/>
                    <a:pt x="483" y="276"/>
                  </a:cubicBezTo>
                  <a:cubicBezTo>
                    <a:pt x="478" y="253"/>
                    <a:pt x="466" y="234"/>
                    <a:pt x="447" y="221"/>
                  </a:cubicBezTo>
                  <a:cubicBezTo>
                    <a:pt x="425" y="208"/>
                    <a:pt x="402" y="204"/>
                    <a:pt x="381" y="210"/>
                  </a:cubicBezTo>
                  <a:cubicBezTo>
                    <a:pt x="368" y="215"/>
                    <a:pt x="360" y="219"/>
                    <a:pt x="351" y="225"/>
                  </a:cubicBezTo>
                  <a:lnTo>
                    <a:pt x="351" y="88"/>
                  </a:lnTo>
                  <a:cubicBezTo>
                    <a:pt x="351" y="83"/>
                    <a:pt x="351" y="77"/>
                    <a:pt x="351" y="71"/>
                  </a:cubicBezTo>
                  <a:cubicBezTo>
                    <a:pt x="347" y="35"/>
                    <a:pt x="317" y="3"/>
                    <a:pt x="279" y="1"/>
                  </a:cubicBezTo>
                  <a:cubicBezTo>
                    <a:pt x="239" y="-4"/>
                    <a:pt x="205" y="20"/>
                    <a:pt x="197" y="58"/>
                  </a:cubicBezTo>
                  <a:cubicBezTo>
                    <a:pt x="193" y="68"/>
                    <a:pt x="193" y="79"/>
                    <a:pt x="193" y="85"/>
                  </a:cubicBezTo>
                  <a:lnTo>
                    <a:pt x="193" y="428"/>
                  </a:lnTo>
                  <a:cubicBezTo>
                    <a:pt x="178" y="394"/>
                    <a:pt x="159" y="371"/>
                    <a:pt x="138" y="350"/>
                  </a:cubicBezTo>
                  <a:cubicBezTo>
                    <a:pt x="112" y="329"/>
                    <a:pt x="85" y="322"/>
                    <a:pt x="59" y="331"/>
                  </a:cubicBezTo>
                  <a:cubicBezTo>
                    <a:pt x="23" y="339"/>
                    <a:pt x="0" y="371"/>
                    <a:pt x="0" y="407"/>
                  </a:cubicBezTo>
                  <a:cubicBezTo>
                    <a:pt x="0" y="422"/>
                    <a:pt x="2" y="435"/>
                    <a:pt x="8" y="447"/>
                  </a:cubicBezTo>
                  <a:lnTo>
                    <a:pt x="47" y="528"/>
                  </a:lnTo>
                  <a:cubicBezTo>
                    <a:pt x="70" y="574"/>
                    <a:pt x="93" y="623"/>
                    <a:pt x="116" y="672"/>
                  </a:cubicBezTo>
                  <a:cubicBezTo>
                    <a:pt x="138" y="712"/>
                    <a:pt x="163" y="748"/>
                    <a:pt x="193" y="780"/>
                  </a:cubicBezTo>
                  <a:cubicBezTo>
                    <a:pt x="239" y="824"/>
                    <a:pt x="290" y="845"/>
                    <a:pt x="345" y="845"/>
                  </a:cubicBezTo>
                  <a:lnTo>
                    <a:pt x="394" y="845"/>
                  </a:lnTo>
                  <a:cubicBezTo>
                    <a:pt x="408" y="845"/>
                    <a:pt x="425" y="845"/>
                    <a:pt x="440" y="845"/>
                  </a:cubicBezTo>
                  <a:cubicBezTo>
                    <a:pt x="464" y="845"/>
                    <a:pt x="489" y="845"/>
                    <a:pt x="512" y="845"/>
                  </a:cubicBezTo>
                  <a:cubicBezTo>
                    <a:pt x="540" y="845"/>
                    <a:pt x="563" y="841"/>
                    <a:pt x="584" y="833"/>
                  </a:cubicBezTo>
                  <a:cubicBezTo>
                    <a:pt x="631" y="818"/>
                    <a:pt x="671" y="788"/>
                    <a:pt x="698" y="748"/>
                  </a:cubicBezTo>
                  <a:cubicBezTo>
                    <a:pt x="726" y="710"/>
                    <a:pt x="739" y="663"/>
                    <a:pt x="741" y="612"/>
                  </a:cubicBezTo>
                  <a:lnTo>
                    <a:pt x="741" y="564"/>
                  </a:lnTo>
                  <a:lnTo>
                    <a:pt x="741" y="4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23" name="Gruppieren 922">
            <a:extLst>
              <a:ext uri="{FF2B5EF4-FFF2-40B4-BE49-F238E27FC236}">
                <a16:creationId xmlns:a16="http://schemas.microsoft.com/office/drawing/2014/main" id="{01374EFF-6418-8345-B498-55E6BAB000A7}"/>
              </a:ext>
            </a:extLst>
          </p:cNvPr>
          <p:cNvGrpSpPr>
            <a:grpSpLocks noChangeAspect="1"/>
          </p:cNvGrpSpPr>
          <p:nvPr/>
        </p:nvGrpSpPr>
        <p:grpSpPr>
          <a:xfrm>
            <a:off x="5115510" y="3858604"/>
            <a:ext cx="328528" cy="328528"/>
            <a:chOff x="5114286" y="3858604"/>
            <a:chExt cx="328528" cy="328528"/>
          </a:xfrm>
          <a:solidFill>
            <a:srgbClr val="007AB3"/>
          </a:solidFill>
        </p:grpSpPr>
        <p:sp>
          <p:nvSpPr>
            <p:cNvPr id="42" name="Freihandform 41">
              <a:extLst>
                <a:ext uri="{FF2B5EF4-FFF2-40B4-BE49-F238E27FC236}">
                  <a16:creationId xmlns:a16="http://schemas.microsoft.com/office/drawing/2014/main" id="{CF1426EE-FB59-8944-A80C-F2D61578B19E}"/>
                </a:ext>
              </a:extLst>
            </p:cNvPr>
            <p:cNvSpPr/>
            <p:nvPr/>
          </p:nvSpPr>
          <p:spPr>
            <a:xfrm>
              <a:off x="5114286" y="3858604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ihandform 247">
              <a:extLst>
                <a:ext uri="{FF2B5EF4-FFF2-40B4-BE49-F238E27FC236}">
                  <a16:creationId xmlns:a16="http://schemas.microsoft.com/office/drawing/2014/main" id="{89C5F15E-2EC9-1640-8301-7CFA72C475AA}"/>
                </a:ext>
              </a:extLst>
            </p:cNvPr>
            <p:cNvSpPr/>
            <p:nvPr/>
          </p:nvSpPr>
          <p:spPr>
            <a:xfrm>
              <a:off x="5179712" y="3936604"/>
              <a:ext cx="196977" cy="172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740">
                  <a:moveTo>
                    <a:pt x="773" y="317"/>
                  </a:moveTo>
                  <a:cubicBezTo>
                    <a:pt x="766" y="317"/>
                    <a:pt x="762" y="317"/>
                    <a:pt x="758" y="317"/>
                  </a:cubicBezTo>
                  <a:lnTo>
                    <a:pt x="472" y="317"/>
                  </a:lnTo>
                  <a:lnTo>
                    <a:pt x="421" y="317"/>
                  </a:lnTo>
                  <a:cubicBezTo>
                    <a:pt x="413" y="317"/>
                    <a:pt x="405" y="325"/>
                    <a:pt x="405" y="334"/>
                  </a:cubicBezTo>
                  <a:cubicBezTo>
                    <a:pt x="405" y="345"/>
                    <a:pt x="413" y="353"/>
                    <a:pt x="421" y="353"/>
                  </a:cubicBezTo>
                  <a:lnTo>
                    <a:pt x="489" y="353"/>
                  </a:lnTo>
                  <a:lnTo>
                    <a:pt x="553" y="353"/>
                  </a:lnTo>
                  <a:cubicBezTo>
                    <a:pt x="580" y="353"/>
                    <a:pt x="597" y="374"/>
                    <a:pt x="601" y="391"/>
                  </a:cubicBezTo>
                  <a:cubicBezTo>
                    <a:pt x="606" y="404"/>
                    <a:pt x="603" y="417"/>
                    <a:pt x="597" y="427"/>
                  </a:cubicBezTo>
                  <a:cubicBezTo>
                    <a:pt x="589" y="440"/>
                    <a:pt x="578" y="446"/>
                    <a:pt x="565" y="448"/>
                  </a:cubicBezTo>
                  <a:cubicBezTo>
                    <a:pt x="559" y="448"/>
                    <a:pt x="555" y="448"/>
                    <a:pt x="551" y="448"/>
                  </a:cubicBezTo>
                  <a:lnTo>
                    <a:pt x="502" y="448"/>
                  </a:lnTo>
                  <a:cubicBezTo>
                    <a:pt x="498" y="448"/>
                    <a:pt x="493" y="448"/>
                    <a:pt x="491" y="448"/>
                  </a:cubicBezTo>
                  <a:lnTo>
                    <a:pt x="411" y="448"/>
                  </a:lnTo>
                  <a:cubicBezTo>
                    <a:pt x="402" y="448"/>
                    <a:pt x="394" y="457"/>
                    <a:pt x="394" y="467"/>
                  </a:cubicBezTo>
                  <a:cubicBezTo>
                    <a:pt x="394" y="476"/>
                    <a:pt x="402" y="484"/>
                    <a:pt x="411" y="484"/>
                  </a:cubicBezTo>
                  <a:lnTo>
                    <a:pt x="498" y="484"/>
                  </a:lnTo>
                  <a:cubicBezTo>
                    <a:pt x="521" y="488"/>
                    <a:pt x="536" y="508"/>
                    <a:pt x="538" y="527"/>
                  </a:cubicBezTo>
                  <a:cubicBezTo>
                    <a:pt x="540" y="539"/>
                    <a:pt x="536" y="552"/>
                    <a:pt x="527" y="563"/>
                  </a:cubicBezTo>
                  <a:cubicBezTo>
                    <a:pt x="519" y="571"/>
                    <a:pt x="508" y="577"/>
                    <a:pt x="493" y="577"/>
                  </a:cubicBezTo>
                  <a:lnTo>
                    <a:pt x="424" y="577"/>
                  </a:lnTo>
                  <a:lnTo>
                    <a:pt x="421" y="577"/>
                  </a:lnTo>
                  <a:cubicBezTo>
                    <a:pt x="402" y="577"/>
                    <a:pt x="392" y="577"/>
                    <a:pt x="383" y="577"/>
                  </a:cubicBezTo>
                  <a:lnTo>
                    <a:pt x="381" y="577"/>
                  </a:lnTo>
                  <a:cubicBezTo>
                    <a:pt x="373" y="577"/>
                    <a:pt x="371" y="579"/>
                    <a:pt x="369" y="582"/>
                  </a:cubicBezTo>
                  <a:cubicBezTo>
                    <a:pt x="364" y="588"/>
                    <a:pt x="362" y="594"/>
                    <a:pt x="364" y="601"/>
                  </a:cubicBezTo>
                  <a:cubicBezTo>
                    <a:pt x="366" y="609"/>
                    <a:pt x="373" y="613"/>
                    <a:pt x="381" y="613"/>
                  </a:cubicBezTo>
                  <a:lnTo>
                    <a:pt x="424" y="613"/>
                  </a:lnTo>
                  <a:cubicBezTo>
                    <a:pt x="449" y="613"/>
                    <a:pt x="468" y="639"/>
                    <a:pt x="468" y="662"/>
                  </a:cubicBezTo>
                  <a:cubicBezTo>
                    <a:pt x="468" y="685"/>
                    <a:pt x="447" y="704"/>
                    <a:pt x="421" y="704"/>
                  </a:cubicBezTo>
                  <a:cubicBezTo>
                    <a:pt x="415" y="706"/>
                    <a:pt x="409" y="706"/>
                    <a:pt x="398" y="706"/>
                  </a:cubicBezTo>
                  <a:lnTo>
                    <a:pt x="373" y="706"/>
                  </a:lnTo>
                  <a:lnTo>
                    <a:pt x="282" y="706"/>
                  </a:lnTo>
                  <a:lnTo>
                    <a:pt x="235" y="706"/>
                  </a:lnTo>
                  <a:cubicBezTo>
                    <a:pt x="193" y="706"/>
                    <a:pt x="153" y="694"/>
                    <a:pt x="119" y="671"/>
                  </a:cubicBezTo>
                  <a:cubicBezTo>
                    <a:pt x="85" y="647"/>
                    <a:pt x="62" y="613"/>
                    <a:pt x="47" y="575"/>
                  </a:cubicBezTo>
                  <a:cubicBezTo>
                    <a:pt x="40" y="556"/>
                    <a:pt x="38" y="535"/>
                    <a:pt x="36" y="512"/>
                  </a:cubicBezTo>
                  <a:cubicBezTo>
                    <a:pt x="36" y="474"/>
                    <a:pt x="36" y="433"/>
                    <a:pt x="36" y="395"/>
                  </a:cubicBezTo>
                  <a:lnTo>
                    <a:pt x="36" y="347"/>
                  </a:lnTo>
                  <a:cubicBezTo>
                    <a:pt x="36" y="300"/>
                    <a:pt x="55" y="258"/>
                    <a:pt x="93" y="220"/>
                  </a:cubicBezTo>
                  <a:cubicBezTo>
                    <a:pt x="121" y="190"/>
                    <a:pt x="153" y="167"/>
                    <a:pt x="191" y="150"/>
                  </a:cubicBezTo>
                  <a:cubicBezTo>
                    <a:pt x="239" y="127"/>
                    <a:pt x="288" y="103"/>
                    <a:pt x="335" y="80"/>
                  </a:cubicBezTo>
                  <a:lnTo>
                    <a:pt x="415" y="42"/>
                  </a:lnTo>
                  <a:cubicBezTo>
                    <a:pt x="424" y="38"/>
                    <a:pt x="430" y="36"/>
                    <a:pt x="438" y="36"/>
                  </a:cubicBezTo>
                  <a:cubicBezTo>
                    <a:pt x="460" y="36"/>
                    <a:pt x="476" y="48"/>
                    <a:pt x="483" y="69"/>
                  </a:cubicBezTo>
                  <a:cubicBezTo>
                    <a:pt x="489" y="88"/>
                    <a:pt x="479" y="105"/>
                    <a:pt x="470" y="114"/>
                  </a:cubicBezTo>
                  <a:cubicBezTo>
                    <a:pt x="453" y="135"/>
                    <a:pt x="430" y="152"/>
                    <a:pt x="398" y="165"/>
                  </a:cubicBezTo>
                  <a:cubicBezTo>
                    <a:pt x="381" y="173"/>
                    <a:pt x="364" y="179"/>
                    <a:pt x="347" y="186"/>
                  </a:cubicBezTo>
                  <a:lnTo>
                    <a:pt x="354" y="198"/>
                  </a:lnTo>
                  <a:lnTo>
                    <a:pt x="354" y="201"/>
                  </a:lnTo>
                  <a:lnTo>
                    <a:pt x="343" y="186"/>
                  </a:lnTo>
                  <a:cubicBezTo>
                    <a:pt x="339" y="188"/>
                    <a:pt x="337" y="192"/>
                    <a:pt x="335" y="196"/>
                  </a:cubicBezTo>
                  <a:cubicBezTo>
                    <a:pt x="333" y="201"/>
                    <a:pt x="333" y="205"/>
                    <a:pt x="333" y="209"/>
                  </a:cubicBezTo>
                  <a:lnTo>
                    <a:pt x="337" y="218"/>
                  </a:lnTo>
                  <a:cubicBezTo>
                    <a:pt x="339" y="224"/>
                    <a:pt x="345" y="230"/>
                    <a:pt x="354" y="230"/>
                  </a:cubicBezTo>
                  <a:lnTo>
                    <a:pt x="762" y="230"/>
                  </a:lnTo>
                  <a:cubicBezTo>
                    <a:pt x="766" y="230"/>
                    <a:pt x="773" y="230"/>
                    <a:pt x="779" y="230"/>
                  </a:cubicBezTo>
                  <a:cubicBezTo>
                    <a:pt x="800" y="237"/>
                    <a:pt x="815" y="256"/>
                    <a:pt x="813" y="277"/>
                  </a:cubicBezTo>
                  <a:cubicBezTo>
                    <a:pt x="811" y="298"/>
                    <a:pt x="794" y="315"/>
                    <a:pt x="773" y="317"/>
                  </a:cubicBezTo>
                  <a:close/>
                  <a:moveTo>
                    <a:pt x="788" y="196"/>
                  </a:moveTo>
                  <a:cubicBezTo>
                    <a:pt x="777" y="194"/>
                    <a:pt x="769" y="194"/>
                    <a:pt x="762" y="194"/>
                  </a:cubicBezTo>
                  <a:lnTo>
                    <a:pt x="419" y="194"/>
                  </a:lnTo>
                  <a:cubicBezTo>
                    <a:pt x="451" y="179"/>
                    <a:pt x="476" y="160"/>
                    <a:pt x="496" y="137"/>
                  </a:cubicBezTo>
                  <a:cubicBezTo>
                    <a:pt x="519" y="114"/>
                    <a:pt x="525" y="86"/>
                    <a:pt x="517" y="59"/>
                  </a:cubicBezTo>
                  <a:cubicBezTo>
                    <a:pt x="506" y="23"/>
                    <a:pt x="476" y="0"/>
                    <a:pt x="438" y="0"/>
                  </a:cubicBezTo>
                  <a:cubicBezTo>
                    <a:pt x="426" y="0"/>
                    <a:pt x="413" y="4"/>
                    <a:pt x="398" y="10"/>
                  </a:cubicBezTo>
                  <a:lnTo>
                    <a:pt x="320" y="48"/>
                  </a:lnTo>
                  <a:cubicBezTo>
                    <a:pt x="273" y="71"/>
                    <a:pt x="222" y="95"/>
                    <a:pt x="176" y="118"/>
                  </a:cubicBezTo>
                  <a:cubicBezTo>
                    <a:pt x="134" y="137"/>
                    <a:pt x="98" y="163"/>
                    <a:pt x="68" y="194"/>
                  </a:cubicBezTo>
                  <a:cubicBezTo>
                    <a:pt x="24" y="241"/>
                    <a:pt x="0" y="290"/>
                    <a:pt x="0" y="347"/>
                  </a:cubicBezTo>
                  <a:lnTo>
                    <a:pt x="0" y="395"/>
                  </a:lnTo>
                  <a:cubicBezTo>
                    <a:pt x="0" y="433"/>
                    <a:pt x="0" y="474"/>
                    <a:pt x="2" y="512"/>
                  </a:cubicBezTo>
                  <a:cubicBezTo>
                    <a:pt x="2" y="539"/>
                    <a:pt x="7" y="565"/>
                    <a:pt x="13" y="586"/>
                  </a:cubicBezTo>
                  <a:cubicBezTo>
                    <a:pt x="30" y="632"/>
                    <a:pt x="60" y="671"/>
                    <a:pt x="98" y="698"/>
                  </a:cubicBezTo>
                  <a:cubicBezTo>
                    <a:pt x="138" y="726"/>
                    <a:pt x="184" y="740"/>
                    <a:pt x="235" y="740"/>
                  </a:cubicBezTo>
                  <a:lnTo>
                    <a:pt x="282" y="740"/>
                  </a:lnTo>
                  <a:lnTo>
                    <a:pt x="373" y="740"/>
                  </a:lnTo>
                  <a:lnTo>
                    <a:pt x="398" y="740"/>
                  </a:lnTo>
                  <a:cubicBezTo>
                    <a:pt x="409" y="740"/>
                    <a:pt x="415" y="740"/>
                    <a:pt x="424" y="740"/>
                  </a:cubicBezTo>
                  <a:cubicBezTo>
                    <a:pt x="468" y="740"/>
                    <a:pt x="502" y="704"/>
                    <a:pt x="502" y="662"/>
                  </a:cubicBezTo>
                  <a:cubicBezTo>
                    <a:pt x="502" y="643"/>
                    <a:pt x="498" y="626"/>
                    <a:pt x="487" y="613"/>
                  </a:cubicBezTo>
                  <a:lnTo>
                    <a:pt x="493" y="613"/>
                  </a:lnTo>
                  <a:cubicBezTo>
                    <a:pt x="517" y="611"/>
                    <a:pt x="540" y="603"/>
                    <a:pt x="555" y="586"/>
                  </a:cubicBezTo>
                  <a:cubicBezTo>
                    <a:pt x="570" y="569"/>
                    <a:pt x="576" y="546"/>
                    <a:pt x="574" y="522"/>
                  </a:cubicBezTo>
                  <a:cubicBezTo>
                    <a:pt x="572" y="508"/>
                    <a:pt x="565" y="495"/>
                    <a:pt x="559" y="484"/>
                  </a:cubicBezTo>
                  <a:cubicBezTo>
                    <a:pt x="561" y="484"/>
                    <a:pt x="565" y="484"/>
                    <a:pt x="570" y="484"/>
                  </a:cubicBezTo>
                  <a:cubicBezTo>
                    <a:pt x="593" y="480"/>
                    <a:pt x="614" y="467"/>
                    <a:pt x="627" y="446"/>
                  </a:cubicBezTo>
                  <a:cubicBezTo>
                    <a:pt x="639" y="427"/>
                    <a:pt x="642" y="404"/>
                    <a:pt x="635" y="381"/>
                  </a:cubicBezTo>
                  <a:cubicBezTo>
                    <a:pt x="633" y="370"/>
                    <a:pt x="627" y="361"/>
                    <a:pt x="620" y="353"/>
                  </a:cubicBezTo>
                  <a:lnTo>
                    <a:pt x="758" y="351"/>
                  </a:lnTo>
                  <a:cubicBezTo>
                    <a:pt x="764" y="351"/>
                    <a:pt x="769" y="351"/>
                    <a:pt x="775" y="351"/>
                  </a:cubicBezTo>
                  <a:cubicBezTo>
                    <a:pt x="813" y="349"/>
                    <a:pt x="843" y="319"/>
                    <a:pt x="847" y="281"/>
                  </a:cubicBezTo>
                  <a:cubicBezTo>
                    <a:pt x="851" y="241"/>
                    <a:pt x="826" y="207"/>
                    <a:pt x="788" y="1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24" name="Gruppieren 923">
            <a:extLst>
              <a:ext uri="{FF2B5EF4-FFF2-40B4-BE49-F238E27FC236}">
                <a16:creationId xmlns:a16="http://schemas.microsoft.com/office/drawing/2014/main" id="{36C5B7A9-7279-8843-98AA-0E72EDA815C4}"/>
              </a:ext>
            </a:extLst>
          </p:cNvPr>
          <p:cNvGrpSpPr>
            <a:grpSpLocks noChangeAspect="1"/>
          </p:cNvGrpSpPr>
          <p:nvPr/>
        </p:nvGrpSpPr>
        <p:grpSpPr>
          <a:xfrm>
            <a:off x="5559059" y="3858604"/>
            <a:ext cx="328296" cy="328528"/>
            <a:chOff x="5557835" y="3858604"/>
            <a:chExt cx="328296" cy="328528"/>
          </a:xfrm>
          <a:solidFill>
            <a:srgbClr val="007AB3"/>
          </a:solidFill>
        </p:grpSpPr>
        <p:sp>
          <p:nvSpPr>
            <p:cNvPr id="41" name="Freihandform 40">
              <a:extLst>
                <a:ext uri="{FF2B5EF4-FFF2-40B4-BE49-F238E27FC236}">
                  <a16:creationId xmlns:a16="http://schemas.microsoft.com/office/drawing/2014/main" id="{FF1063BB-07D8-6A40-ACFB-042E0417993F}"/>
                </a:ext>
              </a:extLst>
            </p:cNvPr>
            <p:cNvSpPr/>
            <p:nvPr/>
          </p:nvSpPr>
          <p:spPr>
            <a:xfrm>
              <a:off x="5557835" y="3858604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ihandform 248">
              <a:extLst>
                <a:ext uri="{FF2B5EF4-FFF2-40B4-BE49-F238E27FC236}">
                  <a16:creationId xmlns:a16="http://schemas.microsoft.com/office/drawing/2014/main" id="{0C5DE06B-F1C2-1C46-8EF5-6FB7ADF95F24}"/>
                </a:ext>
              </a:extLst>
            </p:cNvPr>
            <p:cNvSpPr/>
            <p:nvPr/>
          </p:nvSpPr>
          <p:spPr>
            <a:xfrm>
              <a:off x="5647941" y="3924264"/>
              <a:ext cx="156464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3" h="846">
                  <a:moveTo>
                    <a:pt x="597" y="423"/>
                  </a:moveTo>
                  <a:cubicBezTo>
                    <a:pt x="593" y="423"/>
                    <a:pt x="591" y="423"/>
                    <a:pt x="506" y="423"/>
                  </a:cubicBezTo>
                  <a:lnTo>
                    <a:pt x="428" y="423"/>
                  </a:lnTo>
                  <a:cubicBezTo>
                    <a:pt x="419" y="423"/>
                    <a:pt x="411" y="431"/>
                    <a:pt x="411" y="442"/>
                  </a:cubicBezTo>
                  <a:cubicBezTo>
                    <a:pt x="411" y="450"/>
                    <a:pt x="419" y="459"/>
                    <a:pt x="428" y="459"/>
                  </a:cubicBezTo>
                  <a:lnTo>
                    <a:pt x="559" y="459"/>
                  </a:lnTo>
                  <a:cubicBezTo>
                    <a:pt x="586" y="459"/>
                    <a:pt x="601" y="480"/>
                    <a:pt x="607" y="499"/>
                  </a:cubicBezTo>
                  <a:cubicBezTo>
                    <a:pt x="612" y="510"/>
                    <a:pt x="610" y="522"/>
                    <a:pt x="603" y="535"/>
                  </a:cubicBezTo>
                  <a:cubicBezTo>
                    <a:pt x="595" y="546"/>
                    <a:pt x="584" y="552"/>
                    <a:pt x="572" y="554"/>
                  </a:cubicBezTo>
                  <a:cubicBezTo>
                    <a:pt x="565" y="556"/>
                    <a:pt x="561" y="556"/>
                    <a:pt x="557" y="556"/>
                  </a:cubicBezTo>
                  <a:lnTo>
                    <a:pt x="506" y="556"/>
                  </a:lnTo>
                  <a:cubicBezTo>
                    <a:pt x="504" y="556"/>
                    <a:pt x="500" y="554"/>
                    <a:pt x="497" y="554"/>
                  </a:cubicBezTo>
                  <a:lnTo>
                    <a:pt x="417" y="554"/>
                  </a:lnTo>
                  <a:cubicBezTo>
                    <a:pt x="406" y="554"/>
                    <a:pt x="400" y="565"/>
                    <a:pt x="400" y="573"/>
                  </a:cubicBezTo>
                  <a:cubicBezTo>
                    <a:pt x="400" y="584"/>
                    <a:pt x="406" y="590"/>
                    <a:pt x="417" y="590"/>
                  </a:cubicBezTo>
                  <a:lnTo>
                    <a:pt x="504" y="590"/>
                  </a:lnTo>
                  <a:cubicBezTo>
                    <a:pt x="525" y="594"/>
                    <a:pt x="542" y="613"/>
                    <a:pt x="544" y="632"/>
                  </a:cubicBezTo>
                  <a:cubicBezTo>
                    <a:pt x="546" y="647"/>
                    <a:pt x="542" y="660"/>
                    <a:pt x="533" y="668"/>
                  </a:cubicBezTo>
                  <a:cubicBezTo>
                    <a:pt x="525" y="679"/>
                    <a:pt x="512" y="683"/>
                    <a:pt x="500" y="683"/>
                  </a:cubicBezTo>
                  <a:cubicBezTo>
                    <a:pt x="483" y="683"/>
                    <a:pt x="464" y="683"/>
                    <a:pt x="442" y="683"/>
                  </a:cubicBezTo>
                  <a:lnTo>
                    <a:pt x="430" y="683"/>
                  </a:lnTo>
                  <a:lnTo>
                    <a:pt x="428" y="683"/>
                  </a:lnTo>
                  <a:cubicBezTo>
                    <a:pt x="381" y="683"/>
                    <a:pt x="381" y="683"/>
                    <a:pt x="375" y="690"/>
                  </a:cubicBezTo>
                  <a:cubicBezTo>
                    <a:pt x="368" y="694"/>
                    <a:pt x="368" y="702"/>
                    <a:pt x="370" y="709"/>
                  </a:cubicBezTo>
                  <a:cubicBezTo>
                    <a:pt x="373" y="715"/>
                    <a:pt x="379" y="719"/>
                    <a:pt x="387" y="719"/>
                  </a:cubicBezTo>
                  <a:lnTo>
                    <a:pt x="428" y="719"/>
                  </a:lnTo>
                  <a:cubicBezTo>
                    <a:pt x="455" y="721"/>
                    <a:pt x="472" y="745"/>
                    <a:pt x="472" y="768"/>
                  </a:cubicBezTo>
                  <a:cubicBezTo>
                    <a:pt x="472" y="781"/>
                    <a:pt x="468" y="791"/>
                    <a:pt x="459" y="800"/>
                  </a:cubicBezTo>
                  <a:cubicBezTo>
                    <a:pt x="453" y="806"/>
                    <a:pt x="440" y="812"/>
                    <a:pt x="428" y="812"/>
                  </a:cubicBezTo>
                  <a:lnTo>
                    <a:pt x="241" y="812"/>
                  </a:lnTo>
                  <a:cubicBezTo>
                    <a:pt x="197" y="812"/>
                    <a:pt x="157" y="800"/>
                    <a:pt x="125" y="776"/>
                  </a:cubicBezTo>
                  <a:cubicBezTo>
                    <a:pt x="91" y="753"/>
                    <a:pt x="66" y="719"/>
                    <a:pt x="53" y="681"/>
                  </a:cubicBezTo>
                  <a:cubicBezTo>
                    <a:pt x="51" y="675"/>
                    <a:pt x="49" y="671"/>
                    <a:pt x="47" y="666"/>
                  </a:cubicBezTo>
                  <a:cubicBezTo>
                    <a:pt x="40" y="652"/>
                    <a:pt x="36" y="641"/>
                    <a:pt x="36" y="618"/>
                  </a:cubicBezTo>
                  <a:lnTo>
                    <a:pt x="36" y="580"/>
                  </a:lnTo>
                  <a:cubicBezTo>
                    <a:pt x="36" y="558"/>
                    <a:pt x="36" y="537"/>
                    <a:pt x="36" y="512"/>
                  </a:cubicBezTo>
                  <a:lnTo>
                    <a:pt x="36" y="442"/>
                  </a:lnTo>
                  <a:cubicBezTo>
                    <a:pt x="36" y="398"/>
                    <a:pt x="61" y="370"/>
                    <a:pt x="100" y="326"/>
                  </a:cubicBezTo>
                  <a:cubicBezTo>
                    <a:pt x="163" y="251"/>
                    <a:pt x="199" y="89"/>
                    <a:pt x="210" y="38"/>
                  </a:cubicBezTo>
                  <a:cubicBezTo>
                    <a:pt x="229" y="40"/>
                    <a:pt x="256" y="46"/>
                    <a:pt x="267" y="61"/>
                  </a:cubicBezTo>
                  <a:cubicBezTo>
                    <a:pt x="286" y="86"/>
                    <a:pt x="298" y="150"/>
                    <a:pt x="252" y="302"/>
                  </a:cubicBezTo>
                  <a:cubicBezTo>
                    <a:pt x="248" y="315"/>
                    <a:pt x="246" y="319"/>
                    <a:pt x="248" y="323"/>
                  </a:cubicBezTo>
                  <a:cubicBezTo>
                    <a:pt x="252" y="332"/>
                    <a:pt x="258" y="336"/>
                    <a:pt x="265" y="336"/>
                  </a:cubicBezTo>
                  <a:lnTo>
                    <a:pt x="455" y="336"/>
                  </a:lnTo>
                  <a:cubicBezTo>
                    <a:pt x="523" y="336"/>
                    <a:pt x="597" y="336"/>
                    <a:pt x="605" y="338"/>
                  </a:cubicBezTo>
                  <a:cubicBezTo>
                    <a:pt x="627" y="343"/>
                    <a:pt x="639" y="362"/>
                    <a:pt x="637" y="385"/>
                  </a:cubicBezTo>
                  <a:cubicBezTo>
                    <a:pt x="635" y="404"/>
                    <a:pt x="618" y="421"/>
                    <a:pt x="597" y="423"/>
                  </a:cubicBezTo>
                  <a:close/>
                  <a:moveTo>
                    <a:pt x="614" y="304"/>
                  </a:moveTo>
                  <a:cubicBezTo>
                    <a:pt x="607" y="302"/>
                    <a:pt x="552" y="300"/>
                    <a:pt x="455" y="300"/>
                  </a:cubicBezTo>
                  <a:lnTo>
                    <a:pt x="290" y="300"/>
                  </a:lnTo>
                  <a:cubicBezTo>
                    <a:pt x="328" y="173"/>
                    <a:pt x="330" y="86"/>
                    <a:pt x="294" y="40"/>
                  </a:cubicBezTo>
                  <a:cubicBezTo>
                    <a:pt x="269" y="4"/>
                    <a:pt x="203" y="0"/>
                    <a:pt x="197" y="0"/>
                  </a:cubicBezTo>
                  <a:cubicBezTo>
                    <a:pt x="186" y="0"/>
                    <a:pt x="180" y="6"/>
                    <a:pt x="178" y="14"/>
                  </a:cubicBezTo>
                  <a:cubicBezTo>
                    <a:pt x="178" y="17"/>
                    <a:pt x="142" y="222"/>
                    <a:pt x="72" y="302"/>
                  </a:cubicBezTo>
                  <a:cubicBezTo>
                    <a:pt x="32" y="349"/>
                    <a:pt x="0" y="385"/>
                    <a:pt x="0" y="442"/>
                  </a:cubicBezTo>
                  <a:lnTo>
                    <a:pt x="0" y="512"/>
                  </a:lnTo>
                  <a:cubicBezTo>
                    <a:pt x="0" y="537"/>
                    <a:pt x="0" y="558"/>
                    <a:pt x="0" y="580"/>
                  </a:cubicBezTo>
                  <a:lnTo>
                    <a:pt x="0" y="618"/>
                  </a:lnTo>
                  <a:cubicBezTo>
                    <a:pt x="0" y="647"/>
                    <a:pt x="8" y="664"/>
                    <a:pt x="15" y="679"/>
                  </a:cubicBezTo>
                  <a:cubicBezTo>
                    <a:pt x="17" y="683"/>
                    <a:pt x="17" y="688"/>
                    <a:pt x="19" y="692"/>
                  </a:cubicBezTo>
                  <a:cubicBezTo>
                    <a:pt x="36" y="738"/>
                    <a:pt x="66" y="779"/>
                    <a:pt x="104" y="806"/>
                  </a:cubicBezTo>
                  <a:cubicBezTo>
                    <a:pt x="144" y="834"/>
                    <a:pt x="191" y="846"/>
                    <a:pt x="241" y="846"/>
                  </a:cubicBezTo>
                  <a:lnTo>
                    <a:pt x="428" y="846"/>
                  </a:lnTo>
                  <a:cubicBezTo>
                    <a:pt x="451" y="846"/>
                    <a:pt x="470" y="838"/>
                    <a:pt x="485" y="823"/>
                  </a:cubicBezTo>
                  <a:cubicBezTo>
                    <a:pt x="500" y="808"/>
                    <a:pt x="508" y="789"/>
                    <a:pt x="508" y="768"/>
                  </a:cubicBezTo>
                  <a:cubicBezTo>
                    <a:pt x="508" y="749"/>
                    <a:pt x="502" y="732"/>
                    <a:pt x="493" y="719"/>
                  </a:cubicBezTo>
                  <a:cubicBezTo>
                    <a:pt x="495" y="719"/>
                    <a:pt x="497" y="719"/>
                    <a:pt x="500" y="719"/>
                  </a:cubicBezTo>
                  <a:cubicBezTo>
                    <a:pt x="523" y="719"/>
                    <a:pt x="546" y="709"/>
                    <a:pt x="561" y="692"/>
                  </a:cubicBezTo>
                  <a:cubicBezTo>
                    <a:pt x="576" y="675"/>
                    <a:pt x="582" y="652"/>
                    <a:pt x="578" y="628"/>
                  </a:cubicBezTo>
                  <a:cubicBezTo>
                    <a:pt x="578" y="616"/>
                    <a:pt x="572" y="601"/>
                    <a:pt x="563" y="590"/>
                  </a:cubicBezTo>
                  <a:cubicBezTo>
                    <a:pt x="567" y="590"/>
                    <a:pt x="572" y="590"/>
                    <a:pt x="576" y="590"/>
                  </a:cubicBezTo>
                  <a:cubicBezTo>
                    <a:pt x="599" y="586"/>
                    <a:pt x="620" y="573"/>
                    <a:pt x="633" y="554"/>
                  </a:cubicBezTo>
                  <a:cubicBezTo>
                    <a:pt x="646" y="533"/>
                    <a:pt x="648" y="510"/>
                    <a:pt x="641" y="489"/>
                  </a:cubicBezTo>
                  <a:cubicBezTo>
                    <a:pt x="637" y="474"/>
                    <a:pt x="631" y="463"/>
                    <a:pt x="622" y="453"/>
                  </a:cubicBezTo>
                  <a:cubicBezTo>
                    <a:pt x="650" y="442"/>
                    <a:pt x="669" y="419"/>
                    <a:pt x="673" y="387"/>
                  </a:cubicBezTo>
                  <a:cubicBezTo>
                    <a:pt x="677" y="349"/>
                    <a:pt x="652" y="313"/>
                    <a:pt x="614" y="3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26" name="Gruppieren 925">
            <a:extLst>
              <a:ext uri="{FF2B5EF4-FFF2-40B4-BE49-F238E27FC236}">
                <a16:creationId xmlns:a16="http://schemas.microsoft.com/office/drawing/2014/main" id="{72D2909C-984B-5340-AC76-7AEEA5BE136D}"/>
              </a:ext>
            </a:extLst>
          </p:cNvPr>
          <p:cNvGrpSpPr>
            <a:grpSpLocks noChangeAspect="1"/>
          </p:cNvGrpSpPr>
          <p:nvPr/>
        </p:nvGrpSpPr>
        <p:grpSpPr>
          <a:xfrm>
            <a:off x="6446156" y="3858604"/>
            <a:ext cx="328296" cy="328528"/>
            <a:chOff x="6444932" y="3858604"/>
            <a:chExt cx="328296" cy="328528"/>
          </a:xfrm>
          <a:solidFill>
            <a:srgbClr val="007AB3"/>
          </a:solidFill>
        </p:grpSpPr>
        <p:sp>
          <p:nvSpPr>
            <p:cNvPr id="39" name="Freihandform 38">
              <a:extLst>
                <a:ext uri="{FF2B5EF4-FFF2-40B4-BE49-F238E27FC236}">
                  <a16:creationId xmlns:a16="http://schemas.microsoft.com/office/drawing/2014/main" id="{92E14084-C8DF-3241-ADBB-07BF3EDD5230}"/>
                </a:ext>
              </a:extLst>
            </p:cNvPr>
            <p:cNvSpPr/>
            <p:nvPr/>
          </p:nvSpPr>
          <p:spPr>
            <a:xfrm>
              <a:off x="6444932" y="3858604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ihandform 249">
              <a:extLst>
                <a:ext uri="{FF2B5EF4-FFF2-40B4-BE49-F238E27FC236}">
                  <a16:creationId xmlns:a16="http://schemas.microsoft.com/office/drawing/2014/main" id="{BDF58936-CE21-8C4D-BEDA-8BFA4993063E}"/>
                </a:ext>
              </a:extLst>
            </p:cNvPr>
            <p:cNvSpPr/>
            <p:nvPr/>
          </p:nvSpPr>
          <p:spPr>
            <a:xfrm>
              <a:off x="6617228" y="3973392"/>
              <a:ext cx="40746" cy="4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8">
                  <a:moveTo>
                    <a:pt x="89" y="36"/>
                  </a:moveTo>
                  <a:cubicBezTo>
                    <a:pt x="117" y="36"/>
                    <a:pt x="142" y="60"/>
                    <a:pt x="142" y="89"/>
                  </a:cubicBezTo>
                  <a:cubicBezTo>
                    <a:pt x="142" y="119"/>
                    <a:pt x="117" y="142"/>
                    <a:pt x="89" y="142"/>
                  </a:cubicBezTo>
                  <a:cubicBezTo>
                    <a:pt x="60" y="142"/>
                    <a:pt x="36" y="119"/>
                    <a:pt x="36" y="89"/>
                  </a:cubicBezTo>
                  <a:cubicBezTo>
                    <a:pt x="36" y="60"/>
                    <a:pt x="60" y="36"/>
                    <a:pt x="89" y="36"/>
                  </a:cubicBezTo>
                  <a:close/>
                  <a:moveTo>
                    <a:pt x="89" y="178"/>
                  </a:moveTo>
                  <a:cubicBezTo>
                    <a:pt x="138" y="178"/>
                    <a:pt x="176" y="138"/>
                    <a:pt x="176" y="89"/>
                  </a:cubicBezTo>
                  <a:cubicBezTo>
                    <a:pt x="176" y="40"/>
                    <a:pt x="138" y="0"/>
                    <a:pt x="89" y="0"/>
                  </a:cubicBezTo>
                  <a:cubicBezTo>
                    <a:pt x="41" y="0"/>
                    <a:pt x="0" y="40"/>
                    <a:pt x="0" y="89"/>
                  </a:cubicBezTo>
                  <a:cubicBezTo>
                    <a:pt x="0" y="138"/>
                    <a:pt x="41" y="178"/>
                    <a:pt x="89" y="1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ihandform 250">
              <a:extLst>
                <a:ext uri="{FF2B5EF4-FFF2-40B4-BE49-F238E27FC236}">
                  <a16:creationId xmlns:a16="http://schemas.microsoft.com/office/drawing/2014/main" id="{2B0D3F18-D231-7D44-B0DC-34BF1CA0A5AA}"/>
                </a:ext>
              </a:extLst>
            </p:cNvPr>
            <p:cNvSpPr/>
            <p:nvPr/>
          </p:nvSpPr>
          <p:spPr>
            <a:xfrm>
              <a:off x="6650291" y="3941028"/>
              <a:ext cx="32364" cy="321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39">
                  <a:moveTo>
                    <a:pt x="70" y="33"/>
                  </a:moveTo>
                  <a:cubicBezTo>
                    <a:pt x="89" y="33"/>
                    <a:pt x="106" y="50"/>
                    <a:pt x="106" y="69"/>
                  </a:cubicBezTo>
                  <a:cubicBezTo>
                    <a:pt x="106" y="88"/>
                    <a:pt x="89" y="105"/>
                    <a:pt x="70" y="105"/>
                  </a:cubicBezTo>
                  <a:cubicBezTo>
                    <a:pt x="51" y="105"/>
                    <a:pt x="34" y="88"/>
                    <a:pt x="34" y="69"/>
                  </a:cubicBezTo>
                  <a:cubicBezTo>
                    <a:pt x="34" y="50"/>
                    <a:pt x="51" y="33"/>
                    <a:pt x="70" y="33"/>
                  </a:cubicBezTo>
                  <a:close/>
                  <a:moveTo>
                    <a:pt x="70" y="139"/>
                  </a:moveTo>
                  <a:cubicBezTo>
                    <a:pt x="108" y="139"/>
                    <a:pt x="140" y="108"/>
                    <a:pt x="140" y="69"/>
                  </a:cubicBezTo>
                  <a:cubicBezTo>
                    <a:pt x="140" y="31"/>
                    <a:pt x="108" y="0"/>
                    <a:pt x="70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39"/>
                    <a:pt x="7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ihandform 251">
              <a:extLst>
                <a:ext uri="{FF2B5EF4-FFF2-40B4-BE49-F238E27FC236}">
                  <a16:creationId xmlns:a16="http://schemas.microsoft.com/office/drawing/2014/main" id="{7CADD5CF-8489-EA4E-8008-1CF2C07CCFAD}"/>
                </a:ext>
              </a:extLst>
            </p:cNvPr>
            <p:cNvSpPr/>
            <p:nvPr/>
          </p:nvSpPr>
          <p:spPr>
            <a:xfrm>
              <a:off x="6510590" y="4014603"/>
              <a:ext cx="196745" cy="817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352">
                  <a:moveTo>
                    <a:pt x="581" y="236"/>
                  </a:moveTo>
                  <a:cubicBezTo>
                    <a:pt x="573" y="240"/>
                    <a:pt x="543" y="255"/>
                    <a:pt x="524" y="255"/>
                  </a:cubicBezTo>
                  <a:cubicBezTo>
                    <a:pt x="503" y="255"/>
                    <a:pt x="317" y="236"/>
                    <a:pt x="247" y="228"/>
                  </a:cubicBezTo>
                  <a:cubicBezTo>
                    <a:pt x="247" y="228"/>
                    <a:pt x="245" y="228"/>
                    <a:pt x="243" y="228"/>
                  </a:cubicBezTo>
                  <a:lnTo>
                    <a:pt x="213" y="234"/>
                  </a:lnTo>
                  <a:cubicBezTo>
                    <a:pt x="215" y="189"/>
                    <a:pt x="215" y="139"/>
                    <a:pt x="209" y="90"/>
                  </a:cubicBezTo>
                  <a:cubicBezTo>
                    <a:pt x="230" y="82"/>
                    <a:pt x="276" y="67"/>
                    <a:pt x="346" y="46"/>
                  </a:cubicBezTo>
                  <a:cubicBezTo>
                    <a:pt x="418" y="62"/>
                    <a:pt x="518" y="86"/>
                    <a:pt x="556" y="98"/>
                  </a:cubicBezTo>
                  <a:cubicBezTo>
                    <a:pt x="554" y="103"/>
                    <a:pt x="547" y="109"/>
                    <a:pt x="539" y="113"/>
                  </a:cubicBezTo>
                  <a:lnTo>
                    <a:pt x="539" y="115"/>
                  </a:lnTo>
                  <a:cubicBezTo>
                    <a:pt x="537" y="115"/>
                    <a:pt x="537" y="115"/>
                    <a:pt x="537" y="115"/>
                  </a:cubicBezTo>
                  <a:cubicBezTo>
                    <a:pt x="477" y="115"/>
                    <a:pt x="408" y="111"/>
                    <a:pt x="408" y="111"/>
                  </a:cubicBezTo>
                  <a:lnTo>
                    <a:pt x="405" y="147"/>
                  </a:lnTo>
                  <a:cubicBezTo>
                    <a:pt x="405" y="147"/>
                    <a:pt x="482" y="151"/>
                    <a:pt x="543" y="151"/>
                  </a:cubicBezTo>
                  <a:cubicBezTo>
                    <a:pt x="545" y="151"/>
                    <a:pt x="549" y="151"/>
                    <a:pt x="552" y="149"/>
                  </a:cubicBezTo>
                  <a:cubicBezTo>
                    <a:pt x="554" y="147"/>
                    <a:pt x="556" y="145"/>
                    <a:pt x="558" y="145"/>
                  </a:cubicBezTo>
                  <a:lnTo>
                    <a:pt x="744" y="56"/>
                  </a:lnTo>
                  <a:cubicBezTo>
                    <a:pt x="744" y="56"/>
                    <a:pt x="772" y="43"/>
                    <a:pt x="797" y="46"/>
                  </a:cubicBezTo>
                  <a:cubicBezTo>
                    <a:pt x="799" y="50"/>
                    <a:pt x="803" y="52"/>
                    <a:pt x="806" y="54"/>
                  </a:cubicBezTo>
                  <a:close/>
                  <a:moveTo>
                    <a:pt x="177" y="251"/>
                  </a:moveTo>
                  <a:cubicBezTo>
                    <a:pt x="175" y="253"/>
                    <a:pt x="175" y="255"/>
                    <a:pt x="175" y="257"/>
                  </a:cubicBezTo>
                  <a:cubicBezTo>
                    <a:pt x="175" y="274"/>
                    <a:pt x="173" y="289"/>
                    <a:pt x="168" y="300"/>
                  </a:cubicBezTo>
                  <a:cubicBezTo>
                    <a:pt x="160" y="304"/>
                    <a:pt x="130" y="310"/>
                    <a:pt x="105" y="316"/>
                  </a:cubicBezTo>
                  <a:lnTo>
                    <a:pt x="39" y="48"/>
                  </a:lnTo>
                  <a:cubicBezTo>
                    <a:pt x="67" y="41"/>
                    <a:pt x="122" y="31"/>
                    <a:pt x="162" y="39"/>
                  </a:cubicBezTo>
                  <a:cubicBezTo>
                    <a:pt x="179" y="103"/>
                    <a:pt x="183" y="187"/>
                    <a:pt x="177" y="251"/>
                  </a:cubicBezTo>
                  <a:close/>
                  <a:moveTo>
                    <a:pt x="812" y="14"/>
                  </a:moveTo>
                  <a:cubicBezTo>
                    <a:pt x="810" y="14"/>
                    <a:pt x="808" y="12"/>
                    <a:pt x="806" y="12"/>
                  </a:cubicBezTo>
                  <a:cubicBezTo>
                    <a:pt x="770" y="5"/>
                    <a:pt x="731" y="24"/>
                    <a:pt x="729" y="24"/>
                  </a:cubicBezTo>
                  <a:lnTo>
                    <a:pt x="596" y="88"/>
                  </a:lnTo>
                  <a:cubicBezTo>
                    <a:pt x="596" y="82"/>
                    <a:pt x="592" y="75"/>
                    <a:pt x="585" y="71"/>
                  </a:cubicBezTo>
                  <a:cubicBezTo>
                    <a:pt x="558" y="58"/>
                    <a:pt x="357" y="12"/>
                    <a:pt x="348" y="10"/>
                  </a:cubicBezTo>
                  <a:cubicBezTo>
                    <a:pt x="346" y="10"/>
                    <a:pt x="342" y="10"/>
                    <a:pt x="340" y="10"/>
                  </a:cubicBezTo>
                  <a:cubicBezTo>
                    <a:pt x="272" y="31"/>
                    <a:pt x="226" y="48"/>
                    <a:pt x="202" y="54"/>
                  </a:cubicBezTo>
                  <a:cubicBezTo>
                    <a:pt x="198" y="41"/>
                    <a:pt x="196" y="29"/>
                    <a:pt x="192" y="18"/>
                  </a:cubicBezTo>
                  <a:cubicBezTo>
                    <a:pt x="190" y="12"/>
                    <a:pt x="185" y="7"/>
                    <a:pt x="179" y="5"/>
                  </a:cubicBezTo>
                  <a:cubicBezTo>
                    <a:pt x="118" y="-12"/>
                    <a:pt x="16" y="16"/>
                    <a:pt x="12" y="18"/>
                  </a:cubicBezTo>
                  <a:cubicBezTo>
                    <a:pt x="3" y="20"/>
                    <a:pt x="-3" y="29"/>
                    <a:pt x="1" y="39"/>
                  </a:cubicBezTo>
                  <a:lnTo>
                    <a:pt x="73" y="340"/>
                  </a:lnTo>
                  <a:cubicBezTo>
                    <a:pt x="75" y="348"/>
                    <a:pt x="82" y="352"/>
                    <a:pt x="90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96" y="338"/>
                    <a:pt x="200" y="323"/>
                    <a:pt x="202" y="314"/>
                  </a:cubicBezTo>
                  <a:cubicBezTo>
                    <a:pt x="204" y="302"/>
                    <a:pt x="207" y="287"/>
                    <a:pt x="209" y="270"/>
                  </a:cubicBezTo>
                  <a:lnTo>
                    <a:pt x="247" y="264"/>
                  </a:lnTo>
                  <a:cubicBezTo>
                    <a:pt x="274" y="266"/>
                    <a:pt x="499" y="291"/>
                    <a:pt x="524" y="291"/>
                  </a:cubicBezTo>
                  <a:lnTo>
                    <a:pt x="526" y="291"/>
                  </a:lnTo>
                  <a:cubicBezTo>
                    <a:pt x="556" y="291"/>
                    <a:pt x="594" y="268"/>
                    <a:pt x="600" y="264"/>
                  </a:cubicBezTo>
                  <a:lnTo>
                    <a:pt x="839" y="71"/>
                  </a:lnTo>
                  <a:cubicBezTo>
                    <a:pt x="846" y="67"/>
                    <a:pt x="848" y="56"/>
                    <a:pt x="844" y="50"/>
                  </a:cubicBezTo>
                  <a:cubicBezTo>
                    <a:pt x="844" y="48"/>
                    <a:pt x="833" y="26"/>
                    <a:pt x="812" y="1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27" name="Gruppieren 926">
            <a:extLst>
              <a:ext uri="{FF2B5EF4-FFF2-40B4-BE49-F238E27FC236}">
                <a16:creationId xmlns:a16="http://schemas.microsoft.com/office/drawing/2014/main" id="{74E8C8FA-43B5-B543-BC27-A7028AA58E80}"/>
              </a:ext>
            </a:extLst>
          </p:cNvPr>
          <p:cNvGrpSpPr>
            <a:grpSpLocks noChangeAspect="1"/>
          </p:cNvGrpSpPr>
          <p:nvPr/>
        </p:nvGrpSpPr>
        <p:grpSpPr>
          <a:xfrm>
            <a:off x="6889704" y="3858604"/>
            <a:ext cx="328296" cy="328528"/>
            <a:chOff x="6888480" y="3858604"/>
            <a:chExt cx="328296" cy="328528"/>
          </a:xfrm>
          <a:solidFill>
            <a:srgbClr val="007AB3"/>
          </a:solidFill>
        </p:grpSpPr>
        <p:sp>
          <p:nvSpPr>
            <p:cNvPr id="38" name="Freihandform 37">
              <a:extLst>
                <a:ext uri="{FF2B5EF4-FFF2-40B4-BE49-F238E27FC236}">
                  <a16:creationId xmlns:a16="http://schemas.microsoft.com/office/drawing/2014/main" id="{E0D40022-B05F-4B48-9EC0-D33D3FE7C45C}"/>
                </a:ext>
              </a:extLst>
            </p:cNvPr>
            <p:cNvSpPr/>
            <p:nvPr/>
          </p:nvSpPr>
          <p:spPr>
            <a:xfrm>
              <a:off x="6888480" y="3858604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ihandform 252">
              <a:extLst>
                <a:ext uri="{FF2B5EF4-FFF2-40B4-BE49-F238E27FC236}">
                  <a16:creationId xmlns:a16="http://schemas.microsoft.com/office/drawing/2014/main" id="{9674B954-5C14-C04F-99B0-94B1116C2124}"/>
                </a:ext>
              </a:extLst>
            </p:cNvPr>
            <p:cNvSpPr/>
            <p:nvPr/>
          </p:nvSpPr>
          <p:spPr>
            <a:xfrm>
              <a:off x="6978586" y="3932646"/>
              <a:ext cx="14761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776">
                  <a:moveTo>
                    <a:pt x="601" y="565"/>
                  </a:moveTo>
                  <a:lnTo>
                    <a:pt x="36" y="565"/>
                  </a:lnTo>
                  <a:lnTo>
                    <a:pt x="36" y="105"/>
                  </a:lnTo>
                  <a:lnTo>
                    <a:pt x="601" y="105"/>
                  </a:lnTo>
                  <a:close/>
                  <a:moveTo>
                    <a:pt x="601" y="694"/>
                  </a:moveTo>
                  <a:cubicBezTo>
                    <a:pt x="601" y="719"/>
                    <a:pt x="576" y="740"/>
                    <a:pt x="548" y="740"/>
                  </a:cubicBezTo>
                  <a:lnTo>
                    <a:pt x="89" y="740"/>
                  </a:lnTo>
                  <a:cubicBezTo>
                    <a:pt x="59" y="740"/>
                    <a:pt x="36" y="719"/>
                    <a:pt x="36" y="694"/>
                  </a:cubicBezTo>
                  <a:lnTo>
                    <a:pt x="36" y="599"/>
                  </a:lnTo>
                  <a:lnTo>
                    <a:pt x="601" y="599"/>
                  </a:lnTo>
                  <a:close/>
                  <a:moveTo>
                    <a:pt x="89" y="36"/>
                  </a:moveTo>
                  <a:lnTo>
                    <a:pt x="548" y="36"/>
                  </a:lnTo>
                  <a:cubicBezTo>
                    <a:pt x="571" y="36"/>
                    <a:pt x="593" y="50"/>
                    <a:pt x="599" y="69"/>
                  </a:cubicBezTo>
                  <a:lnTo>
                    <a:pt x="38" y="69"/>
                  </a:lnTo>
                  <a:cubicBezTo>
                    <a:pt x="44" y="50"/>
                    <a:pt x="63" y="36"/>
                    <a:pt x="89" y="36"/>
                  </a:cubicBezTo>
                  <a:close/>
                  <a:moveTo>
                    <a:pt x="548" y="0"/>
                  </a:moveTo>
                  <a:lnTo>
                    <a:pt x="89" y="0"/>
                  </a:lnTo>
                  <a:cubicBezTo>
                    <a:pt x="40" y="0"/>
                    <a:pt x="0" y="36"/>
                    <a:pt x="0" y="82"/>
                  </a:cubicBezTo>
                  <a:lnTo>
                    <a:pt x="0" y="88"/>
                  </a:lnTo>
                  <a:lnTo>
                    <a:pt x="0" y="582"/>
                  </a:lnTo>
                  <a:lnTo>
                    <a:pt x="0" y="694"/>
                  </a:lnTo>
                  <a:cubicBezTo>
                    <a:pt x="0" y="738"/>
                    <a:pt x="40" y="776"/>
                    <a:pt x="89" y="776"/>
                  </a:cubicBezTo>
                  <a:lnTo>
                    <a:pt x="548" y="776"/>
                  </a:lnTo>
                  <a:cubicBezTo>
                    <a:pt x="597" y="776"/>
                    <a:pt x="635" y="738"/>
                    <a:pt x="635" y="694"/>
                  </a:cubicBezTo>
                  <a:lnTo>
                    <a:pt x="635" y="582"/>
                  </a:lnTo>
                  <a:lnTo>
                    <a:pt x="635" y="88"/>
                  </a:lnTo>
                  <a:lnTo>
                    <a:pt x="635" y="82"/>
                  </a:lnTo>
                  <a:cubicBezTo>
                    <a:pt x="635" y="36"/>
                    <a:pt x="597" y="0"/>
                    <a:pt x="54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ihandform 253">
              <a:extLst>
                <a:ext uri="{FF2B5EF4-FFF2-40B4-BE49-F238E27FC236}">
                  <a16:creationId xmlns:a16="http://schemas.microsoft.com/office/drawing/2014/main" id="{2260FE47-C1D2-FC4D-BB7E-C222BF3CFCD2}"/>
                </a:ext>
              </a:extLst>
            </p:cNvPr>
            <p:cNvSpPr/>
            <p:nvPr/>
          </p:nvSpPr>
          <p:spPr>
            <a:xfrm>
              <a:off x="7039589" y="4076071"/>
              <a:ext cx="25379" cy="253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10">
                  <a:moveTo>
                    <a:pt x="55" y="33"/>
                  </a:moveTo>
                  <a:cubicBezTo>
                    <a:pt x="68" y="33"/>
                    <a:pt x="77" y="42"/>
                    <a:pt x="77" y="55"/>
                  </a:cubicBezTo>
                  <a:cubicBezTo>
                    <a:pt x="77" y="65"/>
                    <a:pt x="68" y="74"/>
                    <a:pt x="55" y="74"/>
                  </a:cubicBezTo>
                  <a:cubicBezTo>
                    <a:pt x="45" y="74"/>
                    <a:pt x="36" y="65"/>
                    <a:pt x="36" y="55"/>
                  </a:cubicBezTo>
                  <a:cubicBezTo>
                    <a:pt x="36" y="42"/>
                    <a:pt x="45" y="33"/>
                    <a:pt x="55" y="33"/>
                  </a:cubicBezTo>
                  <a:close/>
                  <a:moveTo>
                    <a:pt x="55" y="110"/>
                  </a:moveTo>
                  <a:cubicBezTo>
                    <a:pt x="87" y="110"/>
                    <a:pt x="110" y="84"/>
                    <a:pt x="110" y="55"/>
                  </a:cubicBezTo>
                  <a:cubicBezTo>
                    <a:pt x="110" y="23"/>
                    <a:pt x="87" y="0"/>
                    <a:pt x="55" y="0"/>
                  </a:cubicBezTo>
                  <a:cubicBezTo>
                    <a:pt x="26" y="0"/>
                    <a:pt x="0" y="23"/>
                    <a:pt x="0" y="55"/>
                  </a:cubicBezTo>
                  <a:cubicBezTo>
                    <a:pt x="0" y="84"/>
                    <a:pt x="26" y="110"/>
                    <a:pt x="55" y="1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ihandform 254">
              <a:extLst>
                <a:ext uri="{FF2B5EF4-FFF2-40B4-BE49-F238E27FC236}">
                  <a16:creationId xmlns:a16="http://schemas.microsoft.com/office/drawing/2014/main" id="{6ED6C4F8-5336-F144-B1D1-D9D4583ED220}"/>
                </a:ext>
              </a:extLst>
            </p:cNvPr>
            <p:cNvSpPr/>
            <p:nvPr/>
          </p:nvSpPr>
          <p:spPr>
            <a:xfrm>
              <a:off x="6995350" y="3965475"/>
              <a:ext cx="32364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0">
                  <a:moveTo>
                    <a:pt x="34" y="34"/>
                  </a:moveTo>
                  <a:lnTo>
                    <a:pt x="106" y="34"/>
                  </a:lnTo>
                  <a:lnTo>
                    <a:pt x="106" y="106"/>
                  </a:lnTo>
                  <a:lnTo>
                    <a:pt x="34" y="106"/>
                  </a:lnTo>
                  <a:close/>
                  <a:moveTo>
                    <a:pt x="34" y="140"/>
                  </a:moveTo>
                  <a:lnTo>
                    <a:pt x="106" y="140"/>
                  </a:lnTo>
                  <a:cubicBezTo>
                    <a:pt x="125" y="140"/>
                    <a:pt x="140" y="125"/>
                    <a:pt x="140" y="106"/>
                  </a:cubicBezTo>
                  <a:lnTo>
                    <a:pt x="140" y="34"/>
                  </a:lnTo>
                  <a:cubicBezTo>
                    <a:pt x="140" y="15"/>
                    <a:pt x="125" y="0"/>
                    <a:pt x="106" y="0"/>
                  </a:cubicBez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06"/>
                  </a:lnTo>
                  <a:cubicBezTo>
                    <a:pt x="0" y="125"/>
                    <a:pt x="15" y="140"/>
                    <a:pt x="34" y="1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ihandform 255">
              <a:extLst>
                <a:ext uri="{FF2B5EF4-FFF2-40B4-BE49-F238E27FC236}">
                  <a16:creationId xmlns:a16="http://schemas.microsoft.com/office/drawing/2014/main" id="{DF132B01-B895-8649-86E2-51C0617879FE}"/>
                </a:ext>
              </a:extLst>
            </p:cNvPr>
            <p:cNvSpPr/>
            <p:nvPr/>
          </p:nvSpPr>
          <p:spPr>
            <a:xfrm>
              <a:off x="7036330" y="3965475"/>
              <a:ext cx="32597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0">
                  <a:moveTo>
                    <a:pt x="36" y="34"/>
                  </a:moveTo>
                  <a:lnTo>
                    <a:pt x="105" y="34"/>
                  </a:lnTo>
                  <a:lnTo>
                    <a:pt x="105" y="106"/>
                  </a:lnTo>
                  <a:lnTo>
                    <a:pt x="36" y="106"/>
                  </a:lnTo>
                  <a:close/>
                  <a:moveTo>
                    <a:pt x="36" y="140"/>
                  </a:moveTo>
                  <a:lnTo>
                    <a:pt x="105" y="140"/>
                  </a:lnTo>
                  <a:cubicBezTo>
                    <a:pt x="124" y="140"/>
                    <a:pt x="141" y="125"/>
                    <a:pt x="141" y="106"/>
                  </a:cubicBezTo>
                  <a:lnTo>
                    <a:pt x="141" y="34"/>
                  </a:lnTo>
                  <a:cubicBezTo>
                    <a:pt x="141" y="15"/>
                    <a:pt x="124" y="0"/>
                    <a:pt x="105" y="0"/>
                  </a:cubicBezTo>
                  <a:lnTo>
                    <a:pt x="36" y="0"/>
                  </a:lnTo>
                  <a:cubicBezTo>
                    <a:pt x="14" y="0"/>
                    <a:pt x="0" y="15"/>
                    <a:pt x="0" y="34"/>
                  </a:cubicBezTo>
                  <a:lnTo>
                    <a:pt x="0" y="106"/>
                  </a:lnTo>
                  <a:cubicBezTo>
                    <a:pt x="0" y="125"/>
                    <a:pt x="14" y="140"/>
                    <a:pt x="36" y="1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ihandform 256">
              <a:extLst>
                <a:ext uri="{FF2B5EF4-FFF2-40B4-BE49-F238E27FC236}">
                  <a16:creationId xmlns:a16="http://schemas.microsoft.com/office/drawing/2014/main" id="{FA255C6B-5CEE-ED4B-9A83-53E11CEB1A36}"/>
                </a:ext>
              </a:extLst>
            </p:cNvPr>
            <p:cNvSpPr/>
            <p:nvPr/>
          </p:nvSpPr>
          <p:spPr>
            <a:xfrm>
              <a:off x="7077076" y="3965475"/>
              <a:ext cx="32830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0">
                  <a:moveTo>
                    <a:pt x="36" y="34"/>
                  </a:moveTo>
                  <a:lnTo>
                    <a:pt x="106" y="34"/>
                  </a:lnTo>
                  <a:lnTo>
                    <a:pt x="106" y="106"/>
                  </a:lnTo>
                  <a:lnTo>
                    <a:pt x="36" y="106"/>
                  </a:lnTo>
                  <a:close/>
                  <a:moveTo>
                    <a:pt x="36" y="140"/>
                  </a:moveTo>
                  <a:lnTo>
                    <a:pt x="106" y="140"/>
                  </a:lnTo>
                  <a:cubicBezTo>
                    <a:pt x="127" y="140"/>
                    <a:pt x="142" y="125"/>
                    <a:pt x="142" y="106"/>
                  </a:cubicBezTo>
                  <a:lnTo>
                    <a:pt x="142" y="34"/>
                  </a:lnTo>
                  <a:cubicBezTo>
                    <a:pt x="142" y="15"/>
                    <a:pt x="127" y="0"/>
                    <a:pt x="106" y="0"/>
                  </a:cubicBezTo>
                  <a:lnTo>
                    <a:pt x="36" y="0"/>
                  </a:lnTo>
                  <a:cubicBezTo>
                    <a:pt x="17" y="0"/>
                    <a:pt x="0" y="15"/>
                    <a:pt x="0" y="34"/>
                  </a:cubicBezTo>
                  <a:lnTo>
                    <a:pt x="0" y="106"/>
                  </a:lnTo>
                  <a:cubicBezTo>
                    <a:pt x="0" y="125"/>
                    <a:pt x="17" y="140"/>
                    <a:pt x="36" y="1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ihandform 257">
              <a:extLst>
                <a:ext uri="{FF2B5EF4-FFF2-40B4-BE49-F238E27FC236}">
                  <a16:creationId xmlns:a16="http://schemas.microsoft.com/office/drawing/2014/main" id="{5DB361CB-B4D2-504E-AE4B-A936FF59FD1F}"/>
                </a:ext>
              </a:extLst>
            </p:cNvPr>
            <p:cNvSpPr/>
            <p:nvPr/>
          </p:nvSpPr>
          <p:spPr>
            <a:xfrm>
              <a:off x="6995350" y="4006454"/>
              <a:ext cx="32364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2">
                  <a:moveTo>
                    <a:pt x="34" y="36"/>
                  </a:moveTo>
                  <a:lnTo>
                    <a:pt x="106" y="36"/>
                  </a:lnTo>
                  <a:lnTo>
                    <a:pt x="106" y="106"/>
                  </a:lnTo>
                  <a:lnTo>
                    <a:pt x="34" y="106"/>
                  </a:lnTo>
                  <a:close/>
                  <a:moveTo>
                    <a:pt x="34" y="142"/>
                  </a:moveTo>
                  <a:lnTo>
                    <a:pt x="106" y="142"/>
                  </a:lnTo>
                  <a:cubicBezTo>
                    <a:pt x="125" y="142"/>
                    <a:pt x="140" y="125"/>
                    <a:pt x="140" y="106"/>
                  </a:cubicBezTo>
                  <a:lnTo>
                    <a:pt x="140" y="36"/>
                  </a:lnTo>
                  <a:cubicBezTo>
                    <a:pt x="140" y="15"/>
                    <a:pt x="125" y="0"/>
                    <a:pt x="106" y="0"/>
                  </a:cubicBezTo>
                  <a:lnTo>
                    <a:pt x="34" y="0"/>
                  </a:lnTo>
                  <a:cubicBezTo>
                    <a:pt x="15" y="0"/>
                    <a:pt x="0" y="15"/>
                    <a:pt x="0" y="36"/>
                  </a:cubicBezTo>
                  <a:lnTo>
                    <a:pt x="0" y="106"/>
                  </a:lnTo>
                  <a:cubicBezTo>
                    <a:pt x="0" y="125"/>
                    <a:pt x="15" y="142"/>
                    <a:pt x="34" y="14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ihandform 258">
              <a:extLst>
                <a:ext uri="{FF2B5EF4-FFF2-40B4-BE49-F238E27FC236}">
                  <a16:creationId xmlns:a16="http://schemas.microsoft.com/office/drawing/2014/main" id="{AEFE4F85-BD3C-4E48-82CE-24832E06B8CC}"/>
                </a:ext>
              </a:extLst>
            </p:cNvPr>
            <p:cNvSpPr/>
            <p:nvPr/>
          </p:nvSpPr>
          <p:spPr>
            <a:xfrm>
              <a:off x="7036330" y="4006454"/>
              <a:ext cx="32597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2">
                  <a:moveTo>
                    <a:pt x="36" y="36"/>
                  </a:moveTo>
                  <a:lnTo>
                    <a:pt x="105" y="36"/>
                  </a:lnTo>
                  <a:lnTo>
                    <a:pt x="105" y="106"/>
                  </a:lnTo>
                  <a:lnTo>
                    <a:pt x="36" y="106"/>
                  </a:lnTo>
                  <a:close/>
                  <a:moveTo>
                    <a:pt x="36" y="142"/>
                  </a:moveTo>
                  <a:lnTo>
                    <a:pt x="105" y="142"/>
                  </a:lnTo>
                  <a:cubicBezTo>
                    <a:pt x="124" y="142"/>
                    <a:pt x="141" y="125"/>
                    <a:pt x="141" y="106"/>
                  </a:cubicBezTo>
                  <a:lnTo>
                    <a:pt x="141" y="36"/>
                  </a:lnTo>
                  <a:cubicBezTo>
                    <a:pt x="141" y="15"/>
                    <a:pt x="124" y="0"/>
                    <a:pt x="105" y="0"/>
                  </a:cubicBezTo>
                  <a:lnTo>
                    <a:pt x="36" y="0"/>
                  </a:lnTo>
                  <a:cubicBezTo>
                    <a:pt x="14" y="0"/>
                    <a:pt x="0" y="15"/>
                    <a:pt x="0" y="36"/>
                  </a:cubicBezTo>
                  <a:lnTo>
                    <a:pt x="0" y="106"/>
                  </a:lnTo>
                  <a:cubicBezTo>
                    <a:pt x="0" y="125"/>
                    <a:pt x="14" y="142"/>
                    <a:pt x="36" y="14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8" name="Gruppieren 937">
            <a:extLst>
              <a:ext uri="{FF2B5EF4-FFF2-40B4-BE49-F238E27FC236}">
                <a16:creationId xmlns:a16="http://schemas.microsoft.com/office/drawing/2014/main" id="{F36B4468-10D0-DE4A-BD29-3E9C35017283}"/>
              </a:ext>
            </a:extLst>
          </p:cNvPr>
          <p:cNvGrpSpPr>
            <a:grpSpLocks noChangeAspect="1"/>
          </p:cNvGrpSpPr>
          <p:nvPr/>
        </p:nvGrpSpPr>
        <p:grpSpPr>
          <a:xfrm>
            <a:off x="2898000" y="4302153"/>
            <a:ext cx="328528" cy="328528"/>
            <a:chOff x="2896776" y="4302153"/>
            <a:chExt cx="328528" cy="328528"/>
          </a:xfrm>
          <a:solidFill>
            <a:srgbClr val="007AB3"/>
          </a:solidFill>
        </p:grpSpPr>
        <p:sp>
          <p:nvSpPr>
            <p:cNvPr id="37" name="Freihandform 36">
              <a:extLst>
                <a:ext uri="{FF2B5EF4-FFF2-40B4-BE49-F238E27FC236}">
                  <a16:creationId xmlns:a16="http://schemas.microsoft.com/office/drawing/2014/main" id="{2C4D32A9-CE10-6E4D-B516-71CD4884850F}"/>
                </a:ext>
              </a:extLst>
            </p:cNvPr>
            <p:cNvSpPr/>
            <p:nvPr/>
          </p:nvSpPr>
          <p:spPr>
            <a:xfrm>
              <a:off x="2896776" y="430215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ihandform 259">
              <a:extLst>
                <a:ext uri="{FF2B5EF4-FFF2-40B4-BE49-F238E27FC236}">
                  <a16:creationId xmlns:a16="http://schemas.microsoft.com/office/drawing/2014/main" id="{F88737C9-5CA1-A944-B872-9D2498D6C9F8}"/>
                </a:ext>
              </a:extLst>
            </p:cNvPr>
            <p:cNvSpPr/>
            <p:nvPr/>
          </p:nvSpPr>
          <p:spPr>
            <a:xfrm>
              <a:off x="2994799" y="4376194"/>
              <a:ext cx="156464" cy="1229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3" h="529">
                  <a:moveTo>
                    <a:pt x="637" y="425"/>
                  </a:moveTo>
                  <a:lnTo>
                    <a:pt x="572" y="425"/>
                  </a:lnTo>
                  <a:cubicBezTo>
                    <a:pt x="551" y="425"/>
                    <a:pt x="534" y="408"/>
                    <a:pt x="534" y="387"/>
                  </a:cubicBezTo>
                  <a:lnTo>
                    <a:pt x="534" y="370"/>
                  </a:lnTo>
                  <a:cubicBezTo>
                    <a:pt x="534" y="359"/>
                    <a:pt x="525" y="353"/>
                    <a:pt x="517" y="353"/>
                  </a:cubicBezTo>
                  <a:lnTo>
                    <a:pt x="239" y="353"/>
                  </a:lnTo>
                  <a:cubicBezTo>
                    <a:pt x="146" y="353"/>
                    <a:pt x="146" y="410"/>
                    <a:pt x="146" y="440"/>
                  </a:cubicBezTo>
                  <a:lnTo>
                    <a:pt x="146" y="493"/>
                  </a:lnTo>
                  <a:lnTo>
                    <a:pt x="34" y="493"/>
                  </a:lnTo>
                  <a:lnTo>
                    <a:pt x="34" y="444"/>
                  </a:lnTo>
                  <a:cubicBezTo>
                    <a:pt x="34" y="332"/>
                    <a:pt x="121" y="247"/>
                    <a:pt x="235" y="247"/>
                  </a:cubicBezTo>
                  <a:cubicBezTo>
                    <a:pt x="244" y="247"/>
                    <a:pt x="252" y="239"/>
                    <a:pt x="252" y="228"/>
                  </a:cubicBezTo>
                  <a:lnTo>
                    <a:pt x="252" y="158"/>
                  </a:lnTo>
                  <a:cubicBezTo>
                    <a:pt x="252" y="144"/>
                    <a:pt x="261" y="141"/>
                    <a:pt x="269" y="141"/>
                  </a:cubicBezTo>
                  <a:cubicBezTo>
                    <a:pt x="280" y="141"/>
                    <a:pt x="288" y="133"/>
                    <a:pt x="288" y="122"/>
                  </a:cubicBezTo>
                  <a:lnTo>
                    <a:pt x="288" y="89"/>
                  </a:lnTo>
                  <a:cubicBezTo>
                    <a:pt x="288" y="78"/>
                    <a:pt x="280" y="69"/>
                    <a:pt x="269" y="69"/>
                  </a:cubicBezTo>
                  <a:lnTo>
                    <a:pt x="163" y="69"/>
                  </a:lnTo>
                  <a:cubicBezTo>
                    <a:pt x="148" y="69"/>
                    <a:pt x="142" y="61"/>
                    <a:pt x="142" y="53"/>
                  </a:cubicBezTo>
                  <a:cubicBezTo>
                    <a:pt x="142" y="44"/>
                    <a:pt x="148" y="36"/>
                    <a:pt x="163" y="36"/>
                  </a:cubicBezTo>
                  <a:lnTo>
                    <a:pt x="481" y="36"/>
                  </a:lnTo>
                  <a:cubicBezTo>
                    <a:pt x="498" y="36"/>
                    <a:pt x="502" y="44"/>
                    <a:pt x="502" y="53"/>
                  </a:cubicBezTo>
                  <a:cubicBezTo>
                    <a:pt x="502" y="61"/>
                    <a:pt x="498" y="69"/>
                    <a:pt x="481" y="69"/>
                  </a:cubicBezTo>
                  <a:lnTo>
                    <a:pt x="375" y="69"/>
                  </a:lnTo>
                  <a:cubicBezTo>
                    <a:pt x="366" y="69"/>
                    <a:pt x="358" y="78"/>
                    <a:pt x="358" y="89"/>
                  </a:cubicBezTo>
                  <a:lnTo>
                    <a:pt x="358" y="122"/>
                  </a:lnTo>
                  <a:cubicBezTo>
                    <a:pt x="358" y="131"/>
                    <a:pt x="364" y="139"/>
                    <a:pt x="373" y="141"/>
                  </a:cubicBezTo>
                  <a:cubicBezTo>
                    <a:pt x="375" y="141"/>
                    <a:pt x="394" y="144"/>
                    <a:pt x="394" y="158"/>
                  </a:cubicBezTo>
                  <a:lnTo>
                    <a:pt x="394" y="228"/>
                  </a:lnTo>
                  <a:cubicBezTo>
                    <a:pt x="394" y="239"/>
                    <a:pt x="400" y="247"/>
                    <a:pt x="411" y="247"/>
                  </a:cubicBezTo>
                  <a:lnTo>
                    <a:pt x="517" y="247"/>
                  </a:lnTo>
                  <a:cubicBezTo>
                    <a:pt x="525" y="247"/>
                    <a:pt x="534" y="239"/>
                    <a:pt x="534" y="228"/>
                  </a:cubicBezTo>
                  <a:cubicBezTo>
                    <a:pt x="534" y="220"/>
                    <a:pt x="538" y="175"/>
                    <a:pt x="587" y="175"/>
                  </a:cubicBezTo>
                  <a:lnTo>
                    <a:pt x="637" y="175"/>
                  </a:lnTo>
                  <a:close/>
                  <a:moveTo>
                    <a:pt x="654" y="141"/>
                  </a:moveTo>
                  <a:lnTo>
                    <a:pt x="587" y="141"/>
                  </a:lnTo>
                  <a:cubicBezTo>
                    <a:pt x="529" y="141"/>
                    <a:pt x="506" y="180"/>
                    <a:pt x="500" y="211"/>
                  </a:cubicBezTo>
                  <a:lnTo>
                    <a:pt x="428" y="211"/>
                  </a:lnTo>
                  <a:lnTo>
                    <a:pt x="428" y="158"/>
                  </a:lnTo>
                  <a:cubicBezTo>
                    <a:pt x="428" y="131"/>
                    <a:pt x="409" y="116"/>
                    <a:pt x="394" y="110"/>
                  </a:cubicBezTo>
                  <a:lnTo>
                    <a:pt x="394" y="105"/>
                  </a:lnTo>
                  <a:lnTo>
                    <a:pt x="481" y="105"/>
                  </a:lnTo>
                  <a:cubicBezTo>
                    <a:pt x="519" y="105"/>
                    <a:pt x="538" y="78"/>
                    <a:pt x="538" y="53"/>
                  </a:cubicBezTo>
                  <a:cubicBezTo>
                    <a:pt x="538" y="25"/>
                    <a:pt x="519" y="0"/>
                    <a:pt x="481" y="0"/>
                  </a:cubicBezTo>
                  <a:lnTo>
                    <a:pt x="163" y="0"/>
                  </a:lnTo>
                  <a:cubicBezTo>
                    <a:pt x="127" y="0"/>
                    <a:pt x="106" y="25"/>
                    <a:pt x="106" y="53"/>
                  </a:cubicBezTo>
                  <a:cubicBezTo>
                    <a:pt x="106" y="78"/>
                    <a:pt x="127" y="105"/>
                    <a:pt x="163" y="105"/>
                  </a:cubicBezTo>
                  <a:lnTo>
                    <a:pt x="252" y="105"/>
                  </a:lnTo>
                  <a:lnTo>
                    <a:pt x="252" y="108"/>
                  </a:lnTo>
                  <a:cubicBezTo>
                    <a:pt x="233" y="114"/>
                    <a:pt x="216" y="129"/>
                    <a:pt x="216" y="158"/>
                  </a:cubicBezTo>
                  <a:lnTo>
                    <a:pt x="216" y="211"/>
                  </a:lnTo>
                  <a:cubicBezTo>
                    <a:pt x="91" y="220"/>
                    <a:pt x="0" y="317"/>
                    <a:pt x="0" y="444"/>
                  </a:cubicBezTo>
                  <a:lnTo>
                    <a:pt x="0" y="512"/>
                  </a:lnTo>
                  <a:cubicBezTo>
                    <a:pt x="0" y="520"/>
                    <a:pt x="9" y="529"/>
                    <a:pt x="17" y="529"/>
                  </a:cubicBezTo>
                  <a:lnTo>
                    <a:pt x="163" y="529"/>
                  </a:lnTo>
                  <a:cubicBezTo>
                    <a:pt x="174" y="529"/>
                    <a:pt x="182" y="520"/>
                    <a:pt x="182" y="512"/>
                  </a:cubicBezTo>
                  <a:lnTo>
                    <a:pt x="182" y="440"/>
                  </a:lnTo>
                  <a:cubicBezTo>
                    <a:pt x="182" y="410"/>
                    <a:pt x="182" y="387"/>
                    <a:pt x="239" y="387"/>
                  </a:cubicBezTo>
                  <a:lnTo>
                    <a:pt x="500" y="387"/>
                  </a:lnTo>
                  <a:cubicBezTo>
                    <a:pt x="500" y="427"/>
                    <a:pt x="531" y="461"/>
                    <a:pt x="572" y="461"/>
                  </a:cubicBezTo>
                  <a:lnTo>
                    <a:pt x="654" y="461"/>
                  </a:lnTo>
                  <a:cubicBezTo>
                    <a:pt x="665" y="461"/>
                    <a:pt x="673" y="453"/>
                    <a:pt x="673" y="444"/>
                  </a:cubicBezTo>
                  <a:lnTo>
                    <a:pt x="673" y="158"/>
                  </a:lnTo>
                  <a:cubicBezTo>
                    <a:pt x="673" y="148"/>
                    <a:pt x="665" y="141"/>
                    <a:pt x="654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ihandform 260">
              <a:extLst>
                <a:ext uri="{FF2B5EF4-FFF2-40B4-BE49-F238E27FC236}">
                  <a16:creationId xmlns:a16="http://schemas.microsoft.com/office/drawing/2014/main" id="{B7ECC602-91A3-344B-A970-AD3D2EC15675}"/>
                </a:ext>
              </a:extLst>
            </p:cNvPr>
            <p:cNvSpPr/>
            <p:nvPr/>
          </p:nvSpPr>
          <p:spPr>
            <a:xfrm>
              <a:off x="2995265" y="4507745"/>
              <a:ext cx="40746" cy="568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245">
                  <a:moveTo>
                    <a:pt x="89" y="211"/>
                  </a:moveTo>
                  <a:cubicBezTo>
                    <a:pt x="60" y="211"/>
                    <a:pt x="36" y="186"/>
                    <a:pt x="36" y="159"/>
                  </a:cubicBezTo>
                  <a:cubicBezTo>
                    <a:pt x="36" y="142"/>
                    <a:pt x="51" y="120"/>
                    <a:pt x="66" y="101"/>
                  </a:cubicBezTo>
                  <a:cubicBezTo>
                    <a:pt x="74" y="91"/>
                    <a:pt x="83" y="80"/>
                    <a:pt x="89" y="70"/>
                  </a:cubicBezTo>
                  <a:cubicBezTo>
                    <a:pt x="96" y="80"/>
                    <a:pt x="104" y="91"/>
                    <a:pt x="110" y="101"/>
                  </a:cubicBezTo>
                  <a:cubicBezTo>
                    <a:pt x="125" y="120"/>
                    <a:pt x="142" y="142"/>
                    <a:pt x="142" y="159"/>
                  </a:cubicBezTo>
                  <a:cubicBezTo>
                    <a:pt x="142" y="186"/>
                    <a:pt x="117" y="211"/>
                    <a:pt x="89" y="211"/>
                  </a:cubicBezTo>
                  <a:close/>
                  <a:moveTo>
                    <a:pt x="113" y="40"/>
                  </a:moveTo>
                  <a:cubicBezTo>
                    <a:pt x="108" y="32"/>
                    <a:pt x="106" y="23"/>
                    <a:pt x="106" y="17"/>
                  </a:cubicBezTo>
                  <a:cubicBezTo>
                    <a:pt x="106" y="6"/>
                    <a:pt x="98" y="0"/>
                    <a:pt x="89" y="0"/>
                  </a:cubicBezTo>
                  <a:cubicBezTo>
                    <a:pt x="79" y="0"/>
                    <a:pt x="70" y="6"/>
                    <a:pt x="70" y="17"/>
                  </a:cubicBezTo>
                  <a:cubicBezTo>
                    <a:pt x="70" y="23"/>
                    <a:pt x="68" y="32"/>
                    <a:pt x="64" y="40"/>
                  </a:cubicBezTo>
                  <a:cubicBezTo>
                    <a:pt x="57" y="53"/>
                    <a:pt x="49" y="65"/>
                    <a:pt x="38" y="80"/>
                  </a:cubicBezTo>
                  <a:cubicBezTo>
                    <a:pt x="19" y="103"/>
                    <a:pt x="0" y="129"/>
                    <a:pt x="0" y="159"/>
                  </a:cubicBezTo>
                  <a:cubicBezTo>
                    <a:pt x="0" y="207"/>
                    <a:pt x="41" y="245"/>
                    <a:pt x="89" y="245"/>
                  </a:cubicBezTo>
                  <a:cubicBezTo>
                    <a:pt x="138" y="245"/>
                    <a:pt x="176" y="207"/>
                    <a:pt x="176" y="159"/>
                  </a:cubicBezTo>
                  <a:cubicBezTo>
                    <a:pt x="176" y="129"/>
                    <a:pt x="157" y="103"/>
                    <a:pt x="138" y="80"/>
                  </a:cubicBezTo>
                  <a:cubicBezTo>
                    <a:pt x="129" y="65"/>
                    <a:pt x="119" y="53"/>
                    <a:pt x="113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9" name="Gruppieren 938">
            <a:extLst>
              <a:ext uri="{FF2B5EF4-FFF2-40B4-BE49-F238E27FC236}">
                <a16:creationId xmlns:a16="http://schemas.microsoft.com/office/drawing/2014/main" id="{02A04A16-8346-B143-86E4-02AFD4594F9A}"/>
              </a:ext>
            </a:extLst>
          </p:cNvPr>
          <p:cNvGrpSpPr>
            <a:grpSpLocks noChangeAspect="1"/>
          </p:cNvGrpSpPr>
          <p:nvPr/>
        </p:nvGrpSpPr>
        <p:grpSpPr>
          <a:xfrm>
            <a:off x="3341549" y="4302153"/>
            <a:ext cx="328528" cy="328528"/>
            <a:chOff x="3340325" y="4302153"/>
            <a:chExt cx="328528" cy="328528"/>
          </a:xfrm>
          <a:solidFill>
            <a:srgbClr val="007AB3"/>
          </a:solidFill>
        </p:grpSpPr>
        <p:sp>
          <p:nvSpPr>
            <p:cNvPr id="36" name="Freihandform 35">
              <a:extLst>
                <a:ext uri="{FF2B5EF4-FFF2-40B4-BE49-F238E27FC236}">
                  <a16:creationId xmlns:a16="http://schemas.microsoft.com/office/drawing/2014/main" id="{56821CF7-F06D-B948-88B0-09E5C0A01C41}"/>
                </a:ext>
              </a:extLst>
            </p:cNvPr>
            <p:cNvSpPr/>
            <p:nvPr/>
          </p:nvSpPr>
          <p:spPr>
            <a:xfrm>
              <a:off x="3340325" y="430215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ihandform 261">
              <a:extLst>
                <a:ext uri="{FF2B5EF4-FFF2-40B4-BE49-F238E27FC236}">
                  <a16:creationId xmlns:a16="http://schemas.microsoft.com/office/drawing/2014/main" id="{91483CD1-E7B4-6F4C-87E8-32FA6B2B23A3}"/>
                </a:ext>
              </a:extLst>
            </p:cNvPr>
            <p:cNvSpPr/>
            <p:nvPr/>
          </p:nvSpPr>
          <p:spPr>
            <a:xfrm>
              <a:off x="3405751" y="4384576"/>
              <a:ext cx="196977" cy="1636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704">
                  <a:moveTo>
                    <a:pt x="631" y="245"/>
                  </a:moveTo>
                  <a:lnTo>
                    <a:pt x="555" y="33"/>
                  </a:lnTo>
                  <a:lnTo>
                    <a:pt x="599" y="33"/>
                  </a:lnTo>
                  <a:lnTo>
                    <a:pt x="790" y="245"/>
                  </a:lnTo>
                  <a:close/>
                  <a:moveTo>
                    <a:pt x="475" y="609"/>
                  </a:moveTo>
                  <a:lnTo>
                    <a:pt x="629" y="281"/>
                  </a:lnTo>
                  <a:lnTo>
                    <a:pt x="788" y="281"/>
                  </a:lnTo>
                  <a:close/>
                  <a:moveTo>
                    <a:pt x="443" y="281"/>
                  </a:moveTo>
                  <a:lnTo>
                    <a:pt x="591" y="281"/>
                  </a:lnTo>
                  <a:lnTo>
                    <a:pt x="443" y="594"/>
                  </a:lnTo>
                  <a:close/>
                  <a:moveTo>
                    <a:pt x="443" y="33"/>
                  </a:moveTo>
                  <a:lnTo>
                    <a:pt x="517" y="33"/>
                  </a:lnTo>
                  <a:lnTo>
                    <a:pt x="593" y="245"/>
                  </a:lnTo>
                  <a:lnTo>
                    <a:pt x="443" y="245"/>
                  </a:lnTo>
                  <a:close/>
                  <a:moveTo>
                    <a:pt x="407" y="245"/>
                  </a:moveTo>
                  <a:lnTo>
                    <a:pt x="257" y="245"/>
                  </a:lnTo>
                  <a:lnTo>
                    <a:pt x="333" y="33"/>
                  </a:lnTo>
                  <a:lnTo>
                    <a:pt x="407" y="33"/>
                  </a:lnTo>
                  <a:close/>
                  <a:moveTo>
                    <a:pt x="407" y="594"/>
                  </a:moveTo>
                  <a:lnTo>
                    <a:pt x="259" y="281"/>
                  </a:lnTo>
                  <a:lnTo>
                    <a:pt x="407" y="281"/>
                  </a:lnTo>
                  <a:close/>
                  <a:moveTo>
                    <a:pt x="60" y="281"/>
                  </a:moveTo>
                  <a:lnTo>
                    <a:pt x="218" y="281"/>
                  </a:lnTo>
                  <a:lnTo>
                    <a:pt x="375" y="609"/>
                  </a:lnTo>
                  <a:close/>
                  <a:moveTo>
                    <a:pt x="248" y="33"/>
                  </a:moveTo>
                  <a:lnTo>
                    <a:pt x="295" y="33"/>
                  </a:lnTo>
                  <a:lnTo>
                    <a:pt x="218" y="245"/>
                  </a:lnTo>
                  <a:lnTo>
                    <a:pt x="58" y="245"/>
                  </a:lnTo>
                  <a:close/>
                  <a:moveTo>
                    <a:pt x="847" y="258"/>
                  </a:moveTo>
                  <a:cubicBezTo>
                    <a:pt x="847" y="256"/>
                    <a:pt x="845" y="256"/>
                    <a:pt x="845" y="254"/>
                  </a:cubicBezTo>
                  <a:cubicBezTo>
                    <a:pt x="845" y="254"/>
                    <a:pt x="845" y="251"/>
                    <a:pt x="843" y="251"/>
                  </a:cubicBezTo>
                  <a:lnTo>
                    <a:pt x="621" y="4"/>
                  </a:lnTo>
                  <a:cubicBezTo>
                    <a:pt x="619" y="2"/>
                    <a:pt x="612" y="0"/>
                    <a:pt x="608" y="0"/>
                  </a:cubicBezTo>
                  <a:lnTo>
                    <a:pt x="242" y="0"/>
                  </a:lnTo>
                  <a:cubicBezTo>
                    <a:pt x="235" y="0"/>
                    <a:pt x="231" y="2"/>
                    <a:pt x="229" y="4"/>
                  </a:cubicBezTo>
                  <a:lnTo>
                    <a:pt x="5" y="251"/>
                  </a:lnTo>
                  <a:lnTo>
                    <a:pt x="5" y="254"/>
                  </a:lnTo>
                  <a:cubicBezTo>
                    <a:pt x="3" y="256"/>
                    <a:pt x="3" y="256"/>
                    <a:pt x="3" y="258"/>
                  </a:cubicBezTo>
                  <a:cubicBezTo>
                    <a:pt x="3" y="258"/>
                    <a:pt x="3" y="260"/>
                    <a:pt x="0" y="262"/>
                  </a:cubicBezTo>
                  <a:lnTo>
                    <a:pt x="0" y="264"/>
                  </a:lnTo>
                  <a:cubicBezTo>
                    <a:pt x="0" y="266"/>
                    <a:pt x="3" y="268"/>
                    <a:pt x="3" y="271"/>
                  </a:cubicBezTo>
                  <a:lnTo>
                    <a:pt x="5" y="273"/>
                  </a:lnTo>
                  <a:cubicBezTo>
                    <a:pt x="5" y="275"/>
                    <a:pt x="5" y="275"/>
                    <a:pt x="7" y="275"/>
                  </a:cubicBezTo>
                  <a:lnTo>
                    <a:pt x="7" y="277"/>
                  </a:lnTo>
                  <a:lnTo>
                    <a:pt x="411" y="698"/>
                  </a:lnTo>
                  <a:cubicBezTo>
                    <a:pt x="415" y="702"/>
                    <a:pt x="420" y="704"/>
                    <a:pt x="424" y="704"/>
                  </a:cubicBezTo>
                  <a:cubicBezTo>
                    <a:pt x="430" y="704"/>
                    <a:pt x="434" y="702"/>
                    <a:pt x="436" y="698"/>
                  </a:cubicBezTo>
                  <a:lnTo>
                    <a:pt x="843" y="277"/>
                  </a:lnTo>
                  <a:lnTo>
                    <a:pt x="843" y="275"/>
                  </a:lnTo>
                  <a:cubicBezTo>
                    <a:pt x="843" y="275"/>
                    <a:pt x="845" y="275"/>
                    <a:pt x="845" y="273"/>
                  </a:cubicBezTo>
                  <a:cubicBezTo>
                    <a:pt x="845" y="273"/>
                    <a:pt x="845" y="271"/>
                    <a:pt x="847" y="271"/>
                  </a:cubicBezTo>
                  <a:cubicBezTo>
                    <a:pt x="847" y="268"/>
                    <a:pt x="847" y="266"/>
                    <a:pt x="847" y="264"/>
                  </a:cubicBezTo>
                  <a:cubicBezTo>
                    <a:pt x="847" y="262"/>
                    <a:pt x="847" y="262"/>
                    <a:pt x="847" y="262"/>
                  </a:cubicBezTo>
                  <a:cubicBezTo>
                    <a:pt x="847" y="260"/>
                    <a:pt x="847" y="258"/>
                    <a:pt x="847" y="2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40" name="Gruppieren 939">
            <a:extLst>
              <a:ext uri="{FF2B5EF4-FFF2-40B4-BE49-F238E27FC236}">
                <a16:creationId xmlns:a16="http://schemas.microsoft.com/office/drawing/2014/main" id="{D23B12A6-A497-7E41-BB88-82231BF3FF9A}"/>
              </a:ext>
            </a:extLst>
          </p:cNvPr>
          <p:cNvGrpSpPr>
            <a:grpSpLocks noChangeAspect="1"/>
          </p:cNvGrpSpPr>
          <p:nvPr/>
        </p:nvGrpSpPr>
        <p:grpSpPr>
          <a:xfrm>
            <a:off x="3785097" y="4302153"/>
            <a:ext cx="328528" cy="328528"/>
            <a:chOff x="3783873" y="4302153"/>
            <a:chExt cx="328528" cy="328528"/>
          </a:xfrm>
          <a:solidFill>
            <a:srgbClr val="007AB3"/>
          </a:solidFill>
        </p:grpSpPr>
        <p:sp>
          <p:nvSpPr>
            <p:cNvPr id="35" name="Freihandform 34">
              <a:extLst>
                <a:ext uri="{FF2B5EF4-FFF2-40B4-BE49-F238E27FC236}">
                  <a16:creationId xmlns:a16="http://schemas.microsoft.com/office/drawing/2014/main" id="{427CB8A4-7F34-0A48-8ABD-EAF7D7044BFC}"/>
                </a:ext>
              </a:extLst>
            </p:cNvPr>
            <p:cNvSpPr/>
            <p:nvPr/>
          </p:nvSpPr>
          <p:spPr>
            <a:xfrm>
              <a:off x="3783873" y="430215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ihandform 262">
              <a:extLst>
                <a:ext uri="{FF2B5EF4-FFF2-40B4-BE49-F238E27FC236}">
                  <a16:creationId xmlns:a16="http://schemas.microsoft.com/office/drawing/2014/main" id="{DEDC2A1D-E4C4-AA49-92AF-8D6E7A5AC958}"/>
                </a:ext>
              </a:extLst>
            </p:cNvPr>
            <p:cNvSpPr/>
            <p:nvPr/>
          </p:nvSpPr>
          <p:spPr>
            <a:xfrm>
              <a:off x="3878404" y="4367812"/>
              <a:ext cx="139235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9" h="635">
                  <a:moveTo>
                    <a:pt x="447" y="520"/>
                  </a:moveTo>
                  <a:cubicBezTo>
                    <a:pt x="445" y="520"/>
                    <a:pt x="443" y="522"/>
                    <a:pt x="443" y="527"/>
                  </a:cubicBezTo>
                  <a:cubicBezTo>
                    <a:pt x="419" y="552"/>
                    <a:pt x="411" y="582"/>
                    <a:pt x="407" y="601"/>
                  </a:cubicBezTo>
                  <a:lnTo>
                    <a:pt x="193" y="601"/>
                  </a:lnTo>
                  <a:cubicBezTo>
                    <a:pt x="189" y="582"/>
                    <a:pt x="180" y="552"/>
                    <a:pt x="157" y="527"/>
                  </a:cubicBezTo>
                  <a:cubicBezTo>
                    <a:pt x="157" y="525"/>
                    <a:pt x="155" y="520"/>
                    <a:pt x="151" y="520"/>
                  </a:cubicBezTo>
                  <a:cubicBezTo>
                    <a:pt x="79" y="470"/>
                    <a:pt x="34" y="389"/>
                    <a:pt x="34" y="300"/>
                  </a:cubicBezTo>
                  <a:cubicBezTo>
                    <a:pt x="34" y="154"/>
                    <a:pt x="153" y="36"/>
                    <a:pt x="299" y="36"/>
                  </a:cubicBezTo>
                  <a:cubicBezTo>
                    <a:pt x="445" y="36"/>
                    <a:pt x="563" y="154"/>
                    <a:pt x="563" y="300"/>
                  </a:cubicBezTo>
                  <a:cubicBezTo>
                    <a:pt x="563" y="389"/>
                    <a:pt x="521" y="470"/>
                    <a:pt x="447" y="520"/>
                  </a:cubicBezTo>
                  <a:close/>
                  <a:moveTo>
                    <a:pt x="299" y="0"/>
                  </a:moveTo>
                  <a:cubicBezTo>
                    <a:pt x="134" y="0"/>
                    <a:pt x="0" y="135"/>
                    <a:pt x="0" y="300"/>
                  </a:cubicBezTo>
                  <a:cubicBezTo>
                    <a:pt x="0" y="398"/>
                    <a:pt x="47" y="489"/>
                    <a:pt x="127" y="546"/>
                  </a:cubicBezTo>
                  <a:cubicBezTo>
                    <a:pt x="157" y="575"/>
                    <a:pt x="159" y="618"/>
                    <a:pt x="159" y="618"/>
                  </a:cubicBezTo>
                  <a:cubicBezTo>
                    <a:pt x="159" y="628"/>
                    <a:pt x="165" y="635"/>
                    <a:pt x="176" y="635"/>
                  </a:cubicBezTo>
                  <a:lnTo>
                    <a:pt x="424" y="635"/>
                  </a:lnTo>
                  <a:cubicBezTo>
                    <a:pt x="432" y="635"/>
                    <a:pt x="441" y="628"/>
                    <a:pt x="441" y="618"/>
                  </a:cubicBezTo>
                  <a:cubicBezTo>
                    <a:pt x="441" y="618"/>
                    <a:pt x="441" y="577"/>
                    <a:pt x="470" y="546"/>
                  </a:cubicBezTo>
                  <a:lnTo>
                    <a:pt x="472" y="546"/>
                  </a:lnTo>
                  <a:cubicBezTo>
                    <a:pt x="551" y="489"/>
                    <a:pt x="599" y="398"/>
                    <a:pt x="599" y="300"/>
                  </a:cubicBezTo>
                  <a:cubicBezTo>
                    <a:pt x="599" y="135"/>
                    <a:pt x="464" y="0"/>
                    <a:pt x="29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ihandform 263">
              <a:extLst>
                <a:ext uri="{FF2B5EF4-FFF2-40B4-BE49-F238E27FC236}">
                  <a16:creationId xmlns:a16="http://schemas.microsoft.com/office/drawing/2014/main" id="{B23E6DCE-8E3F-AE46-AAFB-FCC5DF983CC1}"/>
                </a:ext>
              </a:extLst>
            </p:cNvPr>
            <p:cNvSpPr/>
            <p:nvPr/>
          </p:nvSpPr>
          <p:spPr>
            <a:xfrm>
              <a:off x="3915424" y="4524044"/>
              <a:ext cx="6542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36">
                  <a:moveTo>
                    <a:pt x="265" y="0"/>
                  </a:moveTo>
                  <a:lnTo>
                    <a:pt x="17" y="0"/>
                  </a:lnTo>
                  <a:cubicBezTo>
                    <a:pt x="6" y="0"/>
                    <a:pt x="0" y="8"/>
                    <a:pt x="0" y="17"/>
                  </a:cubicBezTo>
                  <a:cubicBezTo>
                    <a:pt x="0" y="27"/>
                    <a:pt x="6" y="36"/>
                    <a:pt x="17" y="36"/>
                  </a:cubicBezTo>
                  <a:lnTo>
                    <a:pt x="265" y="36"/>
                  </a:lnTo>
                  <a:cubicBezTo>
                    <a:pt x="273" y="36"/>
                    <a:pt x="282" y="27"/>
                    <a:pt x="282" y="17"/>
                  </a:cubicBezTo>
                  <a:cubicBezTo>
                    <a:pt x="282" y="8"/>
                    <a:pt x="273" y="0"/>
                    <a:pt x="26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ihandform 264">
              <a:extLst>
                <a:ext uri="{FF2B5EF4-FFF2-40B4-BE49-F238E27FC236}">
                  <a16:creationId xmlns:a16="http://schemas.microsoft.com/office/drawing/2014/main" id="{A811404F-2341-CC4F-84B3-8F40818D3FF3}"/>
                </a:ext>
              </a:extLst>
            </p:cNvPr>
            <p:cNvSpPr/>
            <p:nvPr/>
          </p:nvSpPr>
          <p:spPr>
            <a:xfrm>
              <a:off x="3915424" y="4540109"/>
              <a:ext cx="6542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36">
                  <a:moveTo>
                    <a:pt x="265" y="0"/>
                  </a:moveTo>
                  <a:lnTo>
                    <a:pt x="17" y="0"/>
                  </a:lnTo>
                  <a:cubicBezTo>
                    <a:pt x="6" y="0"/>
                    <a:pt x="0" y="9"/>
                    <a:pt x="0" y="20"/>
                  </a:cubicBezTo>
                  <a:cubicBezTo>
                    <a:pt x="0" y="28"/>
                    <a:pt x="6" y="36"/>
                    <a:pt x="17" y="36"/>
                  </a:cubicBezTo>
                  <a:lnTo>
                    <a:pt x="265" y="36"/>
                  </a:lnTo>
                  <a:cubicBezTo>
                    <a:pt x="273" y="36"/>
                    <a:pt x="282" y="28"/>
                    <a:pt x="282" y="20"/>
                  </a:cubicBezTo>
                  <a:cubicBezTo>
                    <a:pt x="282" y="9"/>
                    <a:pt x="273" y="0"/>
                    <a:pt x="26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ihandform 265">
              <a:extLst>
                <a:ext uri="{FF2B5EF4-FFF2-40B4-BE49-F238E27FC236}">
                  <a16:creationId xmlns:a16="http://schemas.microsoft.com/office/drawing/2014/main" id="{51C7EB0B-50FD-4A4B-9A00-A2FA15B5D97A}"/>
                </a:ext>
              </a:extLst>
            </p:cNvPr>
            <p:cNvSpPr/>
            <p:nvPr/>
          </p:nvSpPr>
          <p:spPr>
            <a:xfrm>
              <a:off x="3931723" y="4556873"/>
              <a:ext cx="32830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34">
                  <a:moveTo>
                    <a:pt x="123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7"/>
                  </a:cubicBezTo>
                  <a:cubicBezTo>
                    <a:pt x="0" y="28"/>
                    <a:pt x="8" y="34"/>
                    <a:pt x="17" y="34"/>
                  </a:cubicBezTo>
                  <a:lnTo>
                    <a:pt x="123" y="34"/>
                  </a:lnTo>
                  <a:cubicBezTo>
                    <a:pt x="133" y="34"/>
                    <a:pt x="142" y="28"/>
                    <a:pt x="142" y="17"/>
                  </a:cubicBezTo>
                  <a:cubicBezTo>
                    <a:pt x="142" y="7"/>
                    <a:pt x="133" y="0"/>
                    <a:pt x="12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41" name="Gruppieren 940">
            <a:extLst>
              <a:ext uri="{FF2B5EF4-FFF2-40B4-BE49-F238E27FC236}">
                <a16:creationId xmlns:a16="http://schemas.microsoft.com/office/drawing/2014/main" id="{B872CFC8-4928-2B40-9268-A090CCF052D4}"/>
              </a:ext>
            </a:extLst>
          </p:cNvPr>
          <p:cNvGrpSpPr>
            <a:grpSpLocks noChangeAspect="1"/>
          </p:cNvGrpSpPr>
          <p:nvPr/>
        </p:nvGrpSpPr>
        <p:grpSpPr>
          <a:xfrm>
            <a:off x="4228646" y="4302153"/>
            <a:ext cx="328528" cy="328528"/>
            <a:chOff x="4227422" y="4302153"/>
            <a:chExt cx="328528" cy="328528"/>
          </a:xfrm>
          <a:solidFill>
            <a:srgbClr val="007AB3"/>
          </a:solidFill>
        </p:grpSpPr>
        <p:sp>
          <p:nvSpPr>
            <p:cNvPr id="34" name="Freihandform 33">
              <a:extLst>
                <a:ext uri="{FF2B5EF4-FFF2-40B4-BE49-F238E27FC236}">
                  <a16:creationId xmlns:a16="http://schemas.microsoft.com/office/drawing/2014/main" id="{212C3320-7344-A14F-AE4A-EDE3070AE118}"/>
                </a:ext>
              </a:extLst>
            </p:cNvPr>
            <p:cNvSpPr/>
            <p:nvPr/>
          </p:nvSpPr>
          <p:spPr>
            <a:xfrm>
              <a:off x="4227422" y="430215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ihandform 266">
              <a:extLst>
                <a:ext uri="{FF2B5EF4-FFF2-40B4-BE49-F238E27FC236}">
                  <a16:creationId xmlns:a16="http://schemas.microsoft.com/office/drawing/2014/main" id="{38FB9651-D64C-4B4C-AC03-DC1F56635232}"/>
                </a:ext>
              </a:extLst>
            </p:cNvPr>
            <p:cNvSpPr/>
            <p:nvPr/>
          </p:nvSpPr>
          <p:spPr>
            <a:xfrm>
              <a:off x="4292848" y="4367812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424" y="812"/>
                  </a:moveTo>
                  <a:cubicBezTo>
                    <a:pt x="210" y="812"/>
                    <a:pt x="36" y="637"/>
                    <a:pt x="36" y="423"/>
                  </a:cubicBezTo>
                  <a:cubicBezTo>
                    <a:pt x="36" y="209"/>
                    <a:pt x="210" y="36"/>
                    <a:pt x="424" y="36"/>
                  </a:cubicBezTo>
                  <a:cubicBezTo>
                    <a:pt x="637" y="36"/>
                    <a:pt x="813" y="209"/>
                    <a:pt x="813" y="423"/>
                  </a:cubicBezTo>
                  <a:cubicBezTo>
                    <a:pt x="813" y="637"/>
                    <a:pt x="637" y="812"/>
                    <a:pt x="424" y="812"/>
                  </a:cubicBezTo>
                  <a:close/>
                  <a:moveTo>
                    <a:pt x="424" y="0"/>
                  </a:moveTo>
                  <a:cubicBezTo>
                    <a:pt x="191" y="0"/>
                    <a:pt x="0" y="190"/>
                    <a:pt x="0" y="423"/>
                  </a:cubicBezTo>
                  <a:cubicBezTo>
                    <a:pt x="0" y="658"/>
                    <a:pt x="191" y="846"/>
                    <a:pt x="424" y="846"/>
                  </a:cubicBezTo>
                  <a:cubicBezTo>
                    <a:pt x="659" y="846"/>
                    <a:pt x="847" y="658"/>
                    <a:pt x="847" y="423"/>
                  </a:cubicBezTo>
                  <a:cubicBezTo>
                    <a:pt x="847" y="190"/>
                    <a:pt x="659" y="0"/>
                    <a:pt x="42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8" name="Freihandform 267">
              <a:extLst>
                <a:ext uri="{FF2B5EF4-FFF2-40B4-BE49-F238E27FC236}">
                  <a16:creationId xmlns:a16="http://schemas.microsoft.com/office/drawing/2014/main" id="{33E9C324-5FAA-DB42-B93C-A81B3F1714A2}"/>
                </a:ext>
              </a:extLst>
            </p:cNvPr>
            <p:cNvSpPr/>
            <p:nvPr/>
          </p:nvSpPr>
          <p:spPr>
            <a:xfrm>
              <a:off x="4375271" y="4390397"/>
              <a:ext cx="50059" cy="92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" h="398">
                  <a:moveTo>
                    <a:pt x="70" y="292"/>
                  </a:moveTo>
                  <a:cubicBezTo>
                    <a:pt x="91" y="292"/>
                    <a:pt x="106" y="307"/>
                    <a:pt x="106" y="326"/>
                  </a:cubicBezTo>
                  <a:cubicBezTo>
                    <a:pt x="106" y="347"/>
                    <a:pt x="91" y="362"/>
                    <a:pt x="70" y="362"/>
                  </a:cubicBezTo>
                  <a:cubicBezTo>
                    <a:pt x="51" y="362"/>
                    <a:pt x="36" y="347"/>
                    <a:pt x="36" y="326"/>
                  </a:cubicBezTo>
                  <a:cubicBezTo>
                    <a:pt x="36" y="307"/>
                    <a:pt x="51" y="292"/>
                    <a:pt x="70" y="292"/>
                  </a:cubicBezTo>
                  <a:close/>
                  <a:moveTo>
                    <a:pt x="70" y="398"/>
                  </a:moveTo>
                  <a:cubicBezTo>
                    <a:pt x="110" y="398"/>
                    <a:pt x="142" y="366"/>
                    <a:pt x="142" y="326"/>
                  </a:cubicBezTo>
                  <a:cubicBezTo>
                    <a:pt x="142" y="303"/>
                    <a:pt x="129" y="282"/>
                    <a:pt x="110" y="269"/>
                  </a:cubicBezTo>
                  <a:lnTo>
                    <a:pt x="216" y="24"/>
                  </a:lnTo>
                  <a:cubicBezTo>
                    <a:pt x="218" y="16"/>
                    <a:pt x="214" y="5"/>
                    <a:pt x="205" y="1"/>
                  </a:cubicBezTo>
                  <a:cubicBezTo>
                    <a:pt x="197" y="-1"/>
                    <a:pt x="186" y="3"/>
                    <a:pt x="182" y="12"/>
                  </a:cubicBezTo>
                  <a:lnTo>
                    <a:pt x="76" y="256"/>
                  </a:lnTo>
                  <a:cubicBezTo>
                    <a:pt x="74" y="256"/>
                    <a:pt x="72" y="256"/>
                    <a:pt x="70" y="256"/>
                  </a:cubicBezTo>
                  <a:cubicBezTo>
                    <a:pt x="32" y="256"/>
                    <a:pt x="0" y="288"/>
                    <a:pt x="0" y="326"/>
                  </a:cubicBezTo>
                  <a:cubicBezTo>
                    <a:pt x="0" y="366"/>
                    <a:pt x="32" y="398"/>
                    <a:pt x="70" y="39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ihandform 268">
              <a:extLst>
                <a:ext uri="{FF2B5EF4-FFF2-40B4-BE49-F238E27FC236}">
                  <a16:creationId xmlns:a16="http://schemas.microsoft.com/office/drawing/2014/main" id="{290EF691-5878-3B49-965D-90F7F4E25BCD}"/>
                </a:ext>
              </a:extLst>
            </p:cNvPr>
            <p:cNvSpPr/>
            <p:nvPr/>
          </p:nvSpPr>
          <p:spPr>
            <a:xfrm>
              <a:off x="4309146" y="4463739"/>
              <a:ext cx="2444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36">
                  <a:moveTo>
                    <a:pt x="106" y="17"/>
                  </a:moveTo>
                  <a:cubicBezTo>
                    <a:pt x="106" y="9"/>
                    <a:pt x="98" y="0"/>
                    <a:pt x="87" y="0"/>
                  </a:cubicBezTo>
                  <a:lnTo>
                    <a:pt x="17" y="0"/>
                  </a:lnTo>
                  <a:cubicBezTo>
                    <a:pt x="7" y="0"/>
                    <a:pt x="0" y="9"/>
                    <a:pt x="0" y="17"/>
                  </a:cubicBezTo>
                  <a:cubicBezTo>
                    <a:pt x="0" y="28"/>
                    <a:pt x="7" y="36"/>
                    <a:pt x="17" y="36"/>
                  </a:cubicBezTo>
                  <a:lnTo>
                    <a:pt x="87" y="36"/>
                  </a:lnTo>
                  <a:cubicBezTo>
                    <a:pt x="98" y="36"/>
                    <a:pt x="106" y="28"/>
                    <a:pt x="106" y="1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ihandform 269">
              <a:extLst>
                <a:ext uri="{FF2B5EF4-FFF2-40B4-BE49-F238E27FC236}">
                  <a16:creationId xmlns:a16="http://schemas.microsoft.com/office/drawing/2014/main" id="{30F0CE4A-ED27-0342-A7F6-234AE93997BB}"/>
                </a:ext>
              </a:extLst>
            </p:cNvPr>
            <p:cNvSpPr/>
            <p:nvPr/>
          </p:nvSpPr>
          <p:spPr>
            <a:xfrm>
              <a:off x="4315433" y="4486091"/>
              <a:ext cx="23051" cy="142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62">
                  <a:moveTo>
                    <a:pt x="77" y="1"/>
                  </a:moveTo>
                  <a:lnTo>
                    <a:pt x="11" y="28"/>
                  </a:lnTo>
                  <a:cubicBezTo>
                    <a:pt x="3" y="32"/>
                    <a:pt x="-1" y="43"/>
                    <a:pt x="1" y="51"/>
                  </a:cubicBezTo>
                  <a:cubicBezTo>
                    <a:pt x="5" y="58"/>
                    <a:pt x="11" y="62"/>
                    <a:pt x="18" y="62"/>
                  </a:cubicBezTo>
                  <a:cubicBezTo>
                    <a:pt x="20" y="62"/>
                    <a:pt x="22" y="62"/>
                    <a:pt x="24" y="62"/>
                  </a:cubicBezTo>
                  <a:lnTo>
                    <a:pt x="90" y="34"/>
                  </a:lnTo>
                  <a:cubicBezTo>
                    <a:pt x="98" y="30"/>
                    <a:pt x="102" y="20"/>
                    <a:pt x="100" y="11"/>
                  </a:cubicBezTo>
                  <a:cubicBezTo>
                    <a:pt x="96" y="3"/>
                    <a:pt x="85" y="-1"/>
                    <a:pt x="77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1" name="Freihandform 270">
              <a:extLst>
                <a:ext uri="{FF2B5EF4-FFF2-40B4-BE49-F238E27FC236}">
                  <a16:creationId xmlns:a16="http://schemas.microsoft.com/office/drawing/2014/main" id="{8F1019FD-73A1-3D48-A659-3A9FEDF6D738}"/>
                </a:ext>
              </a:extLst>
            </p:cNvPr>
            <p:cNvSpPr/>
            <p:nvPr/>
          </p:nvSpPr>
          <p:spPr>
            <a:xfrm>
              <a:off x="4444190" y="4486091"/>
              <a:ext cx="23283" cy="142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62">
                  <a:moveTo>
                    <a:pt x="91" y="28"/>
                  </a:moveTo>
                  <a:lnTo>
                    <a:pt x="26" y="1"/>
                  </a:lnTo>
                  <a:cubicBezTo>
                    <a:pt x="17" y="-1"/>
                    <a:pt x="7" y="3"/>
                    <a:pt x="2" y="11"/>
                  </a:cubicBezTo>
                  <a:cubicBezTo>
                    <a:pt x="-2" y="20"/>
                    <a:pt x="2" y="30"/>
                    <a:pt x="13" y="34"/>
                  </a:cubicBezTo>
                  <a:lnTo>
                    <a:pt x="76" y="62"/>
                  </a:lnTo>
                  <a:cubicBezTo>
                    <a:pt x="78" y="62"/>
                    <a:pt x="83" y="62"/>
                    <a:pt x="85" y="62"/>
                  </a:cubicBezTo>
                  <a:cubicBezTo>
                    <a:pt x="91" y="62"/>
                    <a:pt x="98" y="58"/>
                    <a:pt x="100" y="51"/>
                  </a:cubicBezTo>
                  <a:cubicBezTo>
                    <a:pt x="104" y="43"/>
                    <a:pt x="100" y="32"/>
                    <a:pt x="91" y="2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2" name="Freihandform 271">
              <a:extLst>
                <a:ext uri="{FF2B5EF4-FFF2-40B4-BE49-F238E27FC236}">
                  <a16:creationId xmlns:a16="http://schemas.microsoft.com/office/drawing/2014/main" id="{122ABB23-9D53-1441-82F5-E33BB3F5C368}"/>
                </a:ext>
              </a:extLst>
            </p:cNvPr>
            <p:cNvSpPr/>
            <p:nvPr/>
          </p:nvSpPr>
          <p:spPr>
            <a:xfrm>
              <a:off x="4449080" y="4462343"/>
              <a:ext cx="2444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36">
                  <a:moveTo>
                    <a:pt x="0" y="17"/>
                  </a:moveTo>
                  <a:cubicBezTo>
                    <a:pt x="0" y="28"/>
                    <a:pt x="9" y="36"/>
                    <a:pt x="17" y="36"/>
                  </a:cubicBezTo>
                  <a:lnTo>
                    <a:pt x="89" y="36"/>
                  </a:lnTo>
                  <a:cubicBezTo>
                    <a:pt x="98" y="36"/>
                    <a:pt x="106" y="28"/>
                    <a:pt x="106" y="17"/>
                  </a:cubicBezTo>
                  <a:cubicBezTo>
                    <a:pt x="106" y="8"/>
                    <a:pt x="98" y="0"/>
                    <a:pt x="89" y="0"/>
                  </a:cubicBezTo>
                  <a:lnTo>
                    <a:pt x="17" y="0"/>
                  </a:lnTo>
                  <a:cubicBezTo>
                    <a:pt x="9" y="0"/>
                    <a:pt x="0" y="8"/>
                    <a:pt x="0" y="1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ihandform 272">
              <a:extLst>
                <a:ext uri="{FF2B5EF4-FFF2-40B4-BE49-F238E27FC236}">
                  <a16:creationId xmlns:a16="http://schemas.microsoft.com/office/drawing/2014/main" id="{C86E1E76-85D1-D441-8D56-A2FF116A038A}"/>
                </a:ext>
              </a:extLst>
            </p:cNvPr>
            <p:cNvSpPr/>
            <p:nvPr/>
          </p:nvSpPr>
          <p:spPr>
            <a:xfrm>
              <a:off x="4444190" y="4432540"/>
              <a:ext cx="23283" cy="144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63">
                  <a:moveTo>
                    <a:pt x="2" y="53"/>
                  </a:moveTo>
                  <a:cubicBezTo>
                    <a:pt x="4" y="59"/>
                    <a:pt x="13" y="63"/>
                    <a:pt x="19" y="63"/>
                  </a:cubicBezTo>
                  <a:cubicBezTo>
                    <a:pt x="21" y="63"/>
                    <a:pt x="23" y="63"/>
                    <a:pt x="26" y="61"/>
                  </a:cubicBezTo>
                  <a:lnTo>
                    <a:pt x="91" y="34"/>
                  </a:lnTo>
                  <a:cubicBezTo>
                    <a:pt x="100" y="32"/>
                    <a:pt x="104" y="21"/>
                    <a:pt x="100" y="13"/>
                  </a:cubicBezTo>
                  <a:cubicBezTo>
                    <a:pt x="98" y="2"/>
                    <a:pt x="87" y="-2"/>
                    <a:pt x="76" y="2"/>
                  </a:cubicBezTo>
                  <a:lnTo>
                    <a:pt x="13" y="30"/>
                  </a:lnTo>
                  <a:cubicBezTo>
                    <a:pt x="2" y="34"/>
                    <a:pt x="-2" y="42"/>
                    <a:pt x="2" y="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ihandform 273">
              <a:extLst>
                <a:ext uri="{FF2B5EF4-FFF2-40B4-BE49-F238E27FC236}">
                  <a16:creationId xmlns:a16="http://schemas.microsoft.com/office/drawing/2014/main" id="{46C7D27D-76DF-4249-9D4C-24CC533C183F}"/>
                </a:ext>
              </a:extLst>
            </p:cNvPr>
            <p:cNvSpPr/>
            <p:nvPr/>
          </p:nvSpPr>
          <p:spPr>
            <a:xfrm>
              <a:off x="4387146" y="4385973"/>
              <a:ext cx="8149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106">
                  <a:moveTo>
                    <a:pt x="17" y="106"/>
                  </a:moveTo>
                  <a:cubicBezTo>
                    <a:pt x="27" y="106"/>
                    <a:pt x="36" y="97"/>
                    <a:pt x="36" y="87"/>
                  </a:cubicBezTo>
                  <a:lnTo>
                    <a:pt x="36" y="17"/>
                  </a:ln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0" y="17"/>
                  </a:cubicBezTo>
                  <a:lnTo>
                    <a:pt x="0" y="87"/>
                  </a:lnTo>
                  <a:cubicBezTo>
                    <a:pt x="0" y="97"/>
                    <a:pt x="8" y="106"/>
                    <a:pt x="17" y="1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ihandform 274">
              <a:extLst>
                <a:ext uri="{FF2B5EF4-FFF2-40B4-BE49-F238E27FC236}">
                  <a16:creationId xmlns:a16="http://schemas.microsoft.com/office/drawing/2014/main" id="{6C16ED46-598F-B04B-AB1F-D6D7601C37E8}"/>
                </a:ext>
              </a:extLst>
            </p:cNvPr>
            <p:cNvSpPr/>
            <p:nvPr/>
          </p:nvSpPr>
          <p:spPr>
            <a:xfrm>
              <a:off x="4357576" y="4390397"/>
              <a:ext cx="14203" cy="22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9">
                  <a:moveTo>
                    <a:pt x="29" y="89"/>
                  </a:moveTo>
                  <a:cubicBezTo>
                    <a:pt x="31" y="95"/>
                    <a:pt x="38" y="99"/>
                    <a:pt x="44" y="99"/>
                  </a:cubicBezTo>
                  <a:cubicBezTo>
                    <a:pt x="48" y="99"/>
                    <a:pt x="50" y="99"/>
                    <a:pt x="53" y="99"/>
                  </a:cubicBezTo>
                  <a:cubicBezTo>
                    <a:pt x="61" y="95"/>
                    <a:pt x="65" y="86"/>
                    <a:pt x="61" y="77"/>
                  </a:cubicBezTo>
                  <a:lnTo>
                    <a:pt x="33" y="12"/>
                  </a:lnTo>
                  <a:cubicBezTo>
                    <a:pt x="31" y="3"/>
                    <a:pt x="21" y="-1"/>
                    <a:pt x="12" y="1"/>
                  </a:cubicBezTo>
                  <a:cubicBezTo>
                    <a:pt x="2" y="5"/>
                    <a:pt x="-2" y="16"/>
                    <a:pt x="2" y="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ihandform 275">
              <a:extLst>
                <a:ext uri="{FF2B5EF4-FFF2-40B4-BE49-F238E27FC236}">
                  <a16:creationId xmlns:a16="http://schemas.microsoft.com/office/drawing/2014/main" id="{1025DBF8-D499-364B-B80D-A1BE47B353F9}"/>
                </a:ext>
              </a:extLst>
            </p:cNvPr>
            <p:cNvSpPr/>
            <p:nvPr/>
          </p:nvSpPr>
          <p:spPr>
            <a:xfrm>
              <a:off x="4332197" y="4407161"/>
              <a:ext cx="19558" cy="195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85">
                  <a:moveTo>
                    <a:pt x="80" y="55"/>
                  </a:moveTo>
                  <a:lnTo>
                    <a:pt x="29" y="4"/>
                  </a:lnTo>
                  <a:cubicBezTo>
                    <a:pt x="23" y="-1"/>
                    <a:pt x="12" y="-1"/>
                    <a:pt x="4" y="4"/>
                  </a:cubicBezTo>
                  <a:cubicBezTo>
                    <a:pt x="-1" y="13"/>
                    <a:pt x="-1" y="23"/>
                    <a:pt x="4" y="30"/>
                  </a:cubicBezTo>
                  <a:lnTo>
                    <a:pt x="55" y="80"/>
                  </a:lnTo>
                  <a:cubicBezTo>
                    <a:pt x="59" y="83"/>
                    <a:pt x="63" y="85"/>
                    <a:pt x="67" y="85"/>
                  </a:cubicBezTo>
                  <a:cubicBezTo>
                    <a:pt x="72" y="85"/>
                    <a:pt x="76" y="83"/>
                    <a:pt x="80" y="80"/>
                  </a:cubicBezTo>
                  <a:cubicBezTo>
                    <a:pt x="86" y="74"/>
                    <a:pt x="86" y="61"/>
                    <a:pt x="80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ihandform 276">
              <a:extLst>
                <a:ext uri="{FF2B5EF4-FFF2-40B4-BE49-F238E27FC236}">
                  <a16:creationId xmlns:a16="http://schemas.microsoft.com/office/drawing/2014/main" id="{0D15DF3C-00B5-3849-9D6E-FDC54E42418D}"/>
                </a:ext>
              </a:extLst>
            </p:cNvPr>
            <p:cNvSpPr/>
            <p:nvPr/>
          </p:nvSpPr>
          <p:spPr>
            <a:xfrm>
              <a:off x="4315433" y="4432540"/>
              <a:ext cx="23051" cy="144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63">
                  <a:moveTo>
                    <a:pt x="90" y="30"/>
                  </a:moveTo>
                  <a:lnTo>
                    <a:pt x="24" y="2"/>
                  </a:lnTo>
                  <a:cubicBezTo>
                    <a:pt x="16" y="-2"/>
                    <a:pt x="5" y="2"/>
                    <a:pt x="1" y="13"/>
                  </a:cubicBezTo>
                  <a:cubicBezTo>
                    <a:pt x="-1" y="21"/>
                    <a:pt x="3" y="32"/>
                    <a:pt x="11" y="34"/>
                  </a:cubicBezTo>
                  <a:lnTo>
                    <a:pt x="77" y="61"/>
                  </a:lnTo>
                  <a:cubicBezTo>
                    <a:pt x="79" y="63"/>
                    <a:pt x="81" y="63"/>
                    <a:pt x="83" y="63"/>
                  </a:cubicBezTo>
                  <a:cubicBezTo>
                    <a:pt x="90" y="63"/>
                    <a:pt x="96" y="59"/>
                    <a:pt x="100" y="53"/>
                  </a:cubicBezTo>
                  <a:cubicBezTo>
                    <a:pt x="102" y="42"/>
                    <a:pt x="98" y="34"/>
                    <a:pt x="9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ihandform 277">
              <a:extLst>
                <a:ext uri="{FF2B5EF4-FFF2-40B4-BE49-F238E27FC236}">
                  <a16:creationId xmlns:a16="http://schemas.microsoft.com/office/drawing/2014/main" id="{FE8DC4DD-65EF-3040-B6A3-CFEABE2A2E9F}"/>
                </a:ext>
              </a:extLst>
            </p:cNvPr>
            <p:cNvSpPr/>
            <p:nvPr/>
          </p:nvSpPr>
          <p:spPr>
            <a:xfrm>
              <a:off x="4350590" y="4499363"/>
              <a:ext cx="81958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142">
                  <a:moveTo>
                    <a:pt x="317" y="106"/>
                  </a:moveTo>
                  <a:lnTo>
                    <a:pt x="36" y="106"/>
                  </a:lnTo>
                  <a:lnTo>
                    <a:pt x="36" y="36"/>
                  </a:lnTo>
                  <a:lnTo>
                    <a:pt x="317" y="36"/>
                  </a:lnTo>
                  <a:close/>
                  <a:moveTo>
                    <a:pt x="334" y="0"/>
                  </a:move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lnTo>
                    <a:pt x="0" y="123"/>
                  </a:lnTo>
                  <a:cubicBezTo>
                    <a:pt x="0" y="133"/>
                    <a:pt x="8" y="142"/>
                    <a:pt x="17" y="142"/>
                  </a:cubicBezTo>
                  <a:lnTo>
                    <a:pt x="334" y="142"/>
                  </a:lnTo>
                  <a:cubicBezTo>
                    <a:pt x="345" y="142"/>
                    <a:pt x="353" y="133"/>
                    <a:pt x="353" y="123"/>
                  </a:cubicBezTo>
                  <a:lnTo>
                    <a:pt x="353" y="17"/>
                  </a:lnTo>
                  <a:cubicBezTo>
                    <a:pt x="353" y="8"/>
                    <a:pt x="345" y="0"/>
                    <a:pt x="33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ihandform 278">
              <a:extLst>
                <a:ext uri="{FF2B5EF4-FFF2-40B4-BE49-F238E27FC236}">
                  <a16:creationId xmlns:a16="http://schemas.microsoft.com/office/drawing/2014/main" id="{2680E7A9-A91F-3F4C-863D-F516FF10B791}"/>
                </a:ext>
              </a:extLst>
            </p:cNvPr>
            <p:cNvSpPr/>
            <p:nvPr/>
          </p:nvSpPr>
          <p:spPr>
            <a:xfrm>
              <a:off x="4431151" y="4407627"/>
              <a:ext cx="19558" cy="20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87">
                  <a:moveTo>
                    <a:pt x="78" y="6"/>
                  </a:moveTo>
                  <a:cubicBezTo>
                    <a:pt x="72" y="-2"/>
                    <a:pt x="62" y="-2"/>
                    <a:pt x="53" y="6"/>
                  </a:cubicBezTo>
                  <a:lnTo>
                    <a:pt x="4" y="55"/>
                  </a:lnTo>
                  <a:cubicBezTo>
                    <a:pt x="-1" y="64"/>
                    <a:pt x="-1" y="74"/>
                    <a:pt x="4" y="81"/>
                  </a:cubicBezTo>
                  <a:cubicBezTo>
                    <a:pt x="9" y="85"/>
                    <a:pt x="13" y="87"/>
                    <a:pt x="17" y="87"/>
                  </a:cubicBezTo>
                  <a:cubicBezTo>
                    <a:pt x="21" y="87"/>
                    <a:pt x="26" y="85"/>
                    <a:pt x="30" y="81"/>
                  </a:cubicBezTo>
                  <a:lnTo>
                    <a:pt x="78" y="32"/>
                  </a:lnTo>
                  <a:cubicBezTo>
                    <a:pt x="87" y="23"/>
                    <a:pt x="87" y="13"/>
                    <a:pt x="78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42" name="Gruppieren 941">
            <a:extLst>
              <a:ext uri="{FF2B5EF4-FFF2-40B4-BE49-F238E27FC236}">
                <a16:creationId xmlns:a16="http://schemas.microsoft.com/office/drawing/2014/main" id="{9D559A4F-6FF2-7D4D-8B73-DC365E8531B9}"/>
              </a:ext>
            </a:extLst>
          </p:cNvPr>
          <p:cNvGrpSpPr>
            <a:grpSpLocks noChangeAspect="1"/>
          </p:cNvGrpSpPr>
          <p:nvPr/>
        </p:nvGrpSpPr>
        <p:grpSpPr>
          <a:xfrm>
            <a:off x="4672194" y="4302153"/>
            <a:ext cx="328528" cy="328528"/>
            <a:chOff x="4670970" y="4302153"/>
            <a:chExt cx="328528" cy="328528"/>
          </a:xfrm>
          <a:solidFill>
            <a:srgbClr val="007AB3"/>
          </a:solidFill>
        </p:grpSpPr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EC670607-06D9-2741-B060-2A07CAE6D51B}"/>
                </a:ext>
              </a:extLst>
            </p:cNvPr>
            <p:cNvSpPr/>
            <p:nvPr/>
          </p:nvSpPr>
          <p:spPr>
            <a:xfrm>
              <a:off x="4670970" y="430215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ihandform 279">
              <a:extLst>
                <a:ext uri="{FF2B5EF4-FFF2-40B4-BE49-F238E27FC236}">
                  <a16:creationId xmlns:a16="http://schemas.microsoft.com/office/drawing/2014/main" id="{5BFC6B57-CADC-B743-948D-5904A8903658}"/>
                </a:ext>
              </a:extLst>
            </p:cNvPr>
            <p:cNvSpPr/>
            <p:nvPr/>
          </p:nvSpPr>
          <p:spPr>
            <a:xfrm>
              <a:off x="4736397" y="4367812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811" y="406"/>
                  </a:moveTo>
                  <a:lnTo>
                    <a:pt x="650" y="406"/>
                  </a:lnTo>
                  <a:cubicBezTo>
                    <a:pt x="648" y="357"/>
                    <a:pt x="642" y="313"/>
                    <a:pt x="629" y="273"/>
                  </a:cubicBezTo>
                  <a:cubicBezTo>
                    <a:pt x="686" y="247"/>
                    <a:pt x="720" y="216"/>
                    <a:pt x="737" y="194"/>
                  </a:cubicBezTo>
                  <a:cubicBezTo>
                    <a:pt x="781" y="256"/>
                    <a:pt x="809" y="330"/>
                    <a:pt x="811" y="406"/>
                  </a:cubicBezTo>
                  <a:close/>
                  <a:moveTo>
                    <a:pt x="737" y="654"/>
                  </a:moveTo>
                  <a:cubicBezTo>
                    <a:pt x="720" y="633"/>
                    <a:pt x="686" y="601"/>
                    <a:pt x="629" y="575"/>
                  </a:cubicBezTo>
                  <a:cubicBezTo>
                    <a:pt x="642" y="535"/>
                    <a:pt x="648" y="491"/>
                    <a:pt x="650" y="442"/>
                  </a:cubicBezTo>
                  <a:lnTo>
                    <a:pt x="811" y="442"/>
                  </a:lnTo>
                  <a:cubicBezTo>
                    <a:pt x="809" y="518"/>
                    <a:pt x="781" y="592"/>
                    <a:pt x="737" y="654"/>
                  </a:cubicBezTo>
                  <a:close/>
                  <a:moveTo>
                    <a:pt x="699" y="698"/>
                  </a:moveTo>
                  <a:cubicBezTo>
                    <a:pt x="644" y="753"/>
                    <a:pt x="576" y="789"/>
                    <a:pt x="500" y="804"/>
                  </a:cubicBezTo>
                  <a:cubicBezTo>
                    <a:pt x="536" y="766"/>
                    <a:pt x="587" y="700"/>
                    <a:pt x="618" y="609"/>
                  </a:cubicBezTo>
                  <a:cubicBezTo>
                    <a:pt x="673" y="633"/>
                    <a:pt x="703" y="664"/>
                    <a:pt x="714" y="681"/>
                  </a:cubicBezTo>
                  <a:cubicBezTo>
                    <a:pt x="709" y="688"/>
                    <a:pt x="705" y="692"/>
                    <a:pt x="699" y="698"/>
                  </a:cubicBezTo>
                  <a:close/>
                  <a:moveTo>
                    <a:pt x="443" y="810"/>
                  </a:moveTo>
                  <a:lnTo>
                    <a:pt x="443" y="573"/>
                  </a:lnTo>
                  <a:cubicBezTo>
                    <a:pt x="500" y="573"/>
                    <a:pt x="549" y="584"/>
                    <a:pt x="587" y="597"/>
                  </a:cubicBezTo>
                  <a:cubicBezTo>
                    <a:pt x="542" y="721"/>
                    <a:pt x="462" y="795"/>
                    <a:pt x="443" y="810"/>
                  </a:cubicBezTo>
                  <a:close/>
                  <a:moveTo>
                    <a:pt x="443" y="442"/>
                  </a:moveTo>
                  <a:lnTo>
                    <a:pt x="614" y="442"/>
                  </a:lnTo>
                  <a:cubicBezTo>
                    <a:pt x="612" y="484"/>
                    <a:pt x="606" y="525"/>
                    <a:pt x="597" y="563"/>
                  </a:cubicBezTo>
                  <a:cubicBezTo>
                    <a:pt x="555" y="548"/>
                    <a:pt x="504" y="539"/>
                    <a:pt x="443" y="537"/>
                  </a:cubicBezTo>
                  <a:close/>
                  <a:moveTo>
                    <a:pt x="443" y="311"/>
                  </a:moveTo>
                  <a:cubicBezTo>
                    <a:pt x="504" y="309"/>
                    <a:pt x="555" y="298"/>
                    <a:pt x="597" y="285"/>
                  </a:cubicBezTo>
                  <a:cubicBezTo>
                    <a:pt x="606" y="321"/>
                    <a:pt x="612" y="362"/>
                    <a:pt x="614" y="406"/>
                  </a:cubicBezTo>
                  <a:lnTo>
                    <a:pt x="443" y="406"/>
                  </a:lnTo>
                  <a:close/>
                  <a:moveTo>
                    <a:pt x="443" y="36"/>
                  </a:moveTo>
                  <a:cubicBezTo>
                    <a:pt x="462" y="53"/>
                    <a:pt x="542" y="127"/>
                    <a:pt x="587" y="252"/>
                  </a:cubicBezTo>
                  <a:cubicBezTo>
                    <a:pt x="549" y="264"/>
                    <a:pt x="500" y="273"/>
                    <a:pt x="443" y="275"/>
                  </a:cubicBezTo>
                  <a:close/>
                  <a:moveTo>
                    <a:pt x="699" y="150"/>
                  </a:moveTo>
                  <a:cubicBezTo>
                    <a:pt x="705" y="154"/>
                    <a:pt x="709" y="160"/>
                    <a:pt x="714" y="167"/>
                  </a:cubicBezTo>
                  <a:cubicBezTo>
                    <a:pt x="703" y="182"/>
                    <a:pt x="673" y="213"/>
                    <a:pt x="618" y="239"/>
                  </a:cubicBezTo>
                  <a:cubicBezTo>
                    <a:pt x="587" y="146"/>
                    <a:pt x="536" y="80"/>
                    <a:pt x="500" y="44"/>
                  </a:cubicBezTo>
                  <a:cubicBezTo>
                    <a:pt x="576" y="59"/>
                    <a:pt x="644" y="95"/>
                    <a:pt x="699" y="150"/>
                  </a:cubicBezTo>
                  <a:close/>
                  <a:moveTo>
                    <a:pt x="407" y="275"/>
                  </a:moveTo>
                  <a:cubicBezTo>
                    <a:pt x="347" y="273"/>
                    <a:pt x="301" y="264"/>
                    <a:pt x="263" y="252"/>
                  </a:cubicBezTo>
                  <a:cubicBezTo>
                    <a:pt x="307" y="127"/>
                    <a:pt x="388" y="53"/>
                    <a:pt x="405" y="36"/>
                  </a:cubicBezTo>
                  <a:cubicBezTo>
                    <a:pt x="407" y="36"/>
                    <a:pt x="407" y="36"/>
                    <a:pt x="407" y="36"/>
                  </a:cubicBezTo>
                  <a:close/>
                  <a:moveTo>
                    <a:pt x="407" y="406"/>
                  </a:moveTo>
                  <a:lnTo>
                    <a:pt x="233" y="406"/>
                  </a:lnTo>
                  <a:cubicBezTo>
                    <a:pt x="235" y="362"/>
                    <a:pt x="242" y="321"/>
                    <a:pt x="252" y="285"/>
                  </a:cubicBezTo>
                  <a:cubicBezTo>
                    <a:pt x="292" y="298"/>
                    <a:pt x="343" y="309"/>
                    <a:pt x="407" y="311"/>
                  </a:cubicBezTo>
                  <a:close/>
                  <a:moveTo>
                    <a:pt x="407" y="537"/>
                  </a:moveTo>
                  <a:cubicBezTo>
                    <a:pt x="343" y="539"/>
                    <a:pt x="292" y="548"/>
                    <a:pt x="252" y="563"/>
                  </a:cubicBezTo>
                  <a:cubicBezTo>
                    <a:pt x="242" y="525"/>
                    <a:pt x="235" y="484"/>
                    <a:pt x="233" y="442"/>
                  </a:cubicBezTo>
                  <a:lnTo>
                    <a:pt x="407" y="442"/>
                  </a:lnTo>
                  <a:close/>
                  <a:moveTo>
                    <a:pt x="407" y="810"/>
                  </a:moveTo>
                  <a:lnTo>
                    <a:pt x="405" y="810"/>
                  </a:lnTo>
                  <a:cubicBezTo>
                    <a:pt x="388" y="795"/>
                    <a:pt x="307" y="721"/>
                    <a:pt x="263" y="597"/>
                  </a:cubicBezTo>
                  <a:cubicBezTo>
                    <a:pt x="301" y="584"/>
                    <a:pt x="347" y="573"/>
                    <a:pt x="407" y="573"/>
                  </a:cubicBezTo>
                  <a:close/>
                  <a:moveTo>
                    <a:pt x="151" y="698"/>
                  </a:moveTo>
                  <a:cubicBezTo>
                    <a:pt x="144" y="692"/>
                    <a:pt x="140" y="688"/>
                    <a:pt x="134" y="681"/>
                  </a:cubicBezTo>
                  <a:cubicBezTo>
                    <a:pt x="146" y="664"/>
                    <a:pt x="176" y="635"/>
                    <a:pt x="229" y="609"/>
                  </a:cubicBezTo>
                  <a:cubicBezTo>
                    <a:pt x="263" y="700"/>
                    <a:pt x="314" y="766"/>
                    <a:pt x="347" y="804"/>
                  </a:cubicBezTo>
                  <a:cubicBezTo>
                    <a:pt x="273" y="789"/>
                    <a:pt x="206" y="753"/>
                    <a:pt x="151" y="698"/>
                  </a:cubicBezTo>
                  <a:close/>
                  <a:moveTo>
                    <a:pt x="112" y="654"/>
                  </a:moveTo>
                  <a:cubicBezTo>
                    <a:pt x="66" y="592"/>
                    <a:pt x="41" y="518"/>
                    <a:pt x="36" y="442"/>
                  </a:cubicBezTo>
                  <a:lnTo>
                    <a:pt x="199" y="442"/>
                  </a:lnTo>
                  <a:cubicBezTo>
                    <a:pt x="199" y="491"/>
                    <a:pt x="208" y="535"/>
                    <a:pt x="218" y="575"/>
                  </a:cubicBezTo>
                  <a:cubicBezTo>
                    <a:pt x="163" y="601"/>
                    <a:pt x="129" y="633"/>
                    <a:pt x="112" y="654"/>
                  </a:cubicBezTo>
                  <a:close/>
                  <a:moveTo>
                    <a:pt x="112" y="194"/>
                  </a:moveTo>
                  <a:cubicBezTo>
                    <a:pt x="129" y="216"/>
                    <a:pt x="163" y="247"/>
                    <a:pt x="218" y="273"/>
                  </a:cubicBezTo>
                  <a:cubicBezTo>
                    <a:pt x="208" y="313"/>
                    <a:pt x="199" y="357"/>
                    <a:pt x="199" y="406"/>
                  </a:cubicBezTo>
                  <a:lnTo>
                    <a:pt x="36" y="406"/>
                  </a:lnTo>
                  <a:cubicBezTo>
                    <a:pt x="41" y="330"/>
                    <a:pt x="66" y="256"/>
                    <a:pt x="112" y="194"/>
                  </a:cubicBezTo>
                  <a:close/>
                  <a:moveTo>
                    <a:pt x="151" y="150"/>
                  </a:moveTo>
                  <a:cubicBezTo>
                    <a:pt x="206" y="95"/>
                    <a:pt x="273" y="59"/>
                    <a:pt x="347" y="44"/>
                  </a:cubicBezTo>
                  <a:cubicBezTo>
                    <a:pt x="314" y="80"/>
                    <a:pt x="263" y="146"/>
                    <a:pt x="229" y="239"/>
                  </a:cubicBezTo>
                  <a:cubicBezTo>
                    <a:pt x="174" y="213"/>
                    <a:pt x="146" y="184"/>
                    <a:pt x="134" y="167"/>
                  </a:cubicBezTo>
                  <a:cubicBezTo>
                    <a:pt x="140" y="160"/>
                    <a:pt x="144" y="154"/>
                    <a:pt x="151" y="150"/>
                  </a:cubicBezTo>
                  <a:close/>
                  <a:moveTo>
                    <a:pt x="424" y="0"/>
                  </a:moveTo>
                  <a:cubicBezTo>
                    <a:pt x="311" y="0"/>
                    <a:pt x="206" y="44"/>
                    <a:pt x="125" y="125"/>
                  </a:cubicBezTo>
                  <a:cubicBezTo>
                    <a:pt x="45" y="205"/>
                    <a:pt x="0" y="311"/>
                    <a:pt x="0" y="423"/>
                  </a:cubicBezTo>
                  <a:cubicBezTo>
                    <a:pt x="0" y="537"/>
                    <a:pt x="45" y="643"/>
                    <a:pt x="125" y="724"/>
                  </a:cubicBezTo>
                  <a:cubicBezTo>
                    <a:pt x="206" y="804"/>
                    <a:pt x="311" y="846"/>
                    <a:pt x="424" y="846"/>
                  </a:cubicBezTo>
                  <a:cubicBezTo>
                    <a:pt x="538" y="846"/>
                    <a:pt x="644" y="804"/>
                    <a:pt x="724" y="724"/>
                  </a:cubicBezTo>
                  <a:cubicBezTo>
                    <a:pt x="805" y="643"/>
                    <a:pt x="847" y="537"/>
                    <a:pt x="847" y="423"/>
                  </a:cubicBezTo>
                  <a:cubicBezTo>
                    <a:pt x="847" y="311"/>
                    <a:pt x="805" y="205"/>
                    <a:pt x="724" y="125"/>
                  </a:cubicBezTo>
                  <a:cubicBezTo>
                    <a:pt x="644" y="44"/>
                    <a:pt x="538" y="0"/>
                    <a:pt x="42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44" name="Gruppieren 943">
            <a:extLst>
              <a:ext uri="{FF2B5EF4-FFF2-40B4-BE49-F238E27FC236}">
                <a16:creationId xmlns:a16="http://schemas.microsoft.com/office/drawing/2014/main" id="{365E37E9-E1B4-804E-B92E-C3664C22ECF6}"/>
              </a:ext>
            </a:extLst>
          </p:cNvPr>
          <p:cNvGrpSpPr>
            <a:grpSpLocks noChangeAspect="1"/>
          </p:cNvGrpSpPr>
          <p:nvPr/>
        </p:nvGrpSpPr>
        <p:grpSpPr>
          <a:xfrm>
            <a:off x="5559059" y="4302153"/>
            <a:ext cx="328296" cy="328528"/>
            <a:chOff x="5557835" y="4302153"/>
            <a:chExt cx="328296" cy="328528"/>
          </a:xfrm>
          <a:solidFill>
            <a:srgbClr val="007AB3"/>
          </a:solidFill>
        </p:grpSpPr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C6C5893D-EB17-CD4D-9A8F-5F09CAB51148}"/>
                </a:ext>
              </a:extLst>
            </p:cNvPr>
            <p:cNvSpPr/>
            <p:nvPr/>
          </p:nvSpPr>
          <p:spPr>
            <a:xfrm>
              <a:off x="5557835" y="4302153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ihandform 280">
              <a:extLst>
                <a:ext uri="{FF2B5EF4-FFF2-40B4-BE49-F238E27FC236}">
                  <a16:creationId xmlns:a16="http://schemas.microsoft.com/office/drawing/2014/main" id="{BCA8A3EB-42D0-2249-9955-BAC98CF32BC7}"/>
                </a:ext>
              </a:extLst>
            </p:cNvPr>
            <p:cNvSpPr/>
            <p:nvPr/>
          </p:nvSpPr>
          <p:spPr>
            <a:xfrm>
              <a:off x="5623261" y="4367812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845" y="398"/>
                  </a:moveTo>
                  <a:cubicBezTo>
                    <a:pt x="845" y="395"/>
                    <a:pt x="843" y="395"/>
                    <a:pt x="843" y="393"/>
                  </a:cubicBezTo>
                  <a:lnTo>
                    <a:pt x="840" y="393"/>
                  </a:lnTo>
                  <a:lnTo>
                    <a:pt x="701" y="268"/>
                  </a:lnTo>
                  <a:cubicBezTo>
                    <a:pt x="692" y="262"/>
                    <a:pt x="682" y="264"/>
                    <a:pt x="675" y="271"/>
                  </a:cubicBezTo>
                  <a:cubicBezTo>
                    <a:pt x="669" y="279"/>
                    <a:pt x="669" y="290"/>
                    <a:pt x="678" y="296"/>
                  </a:cubicBezTo>
                  <a:lnTo>
                    <a:pt x="783" y="389"/>
                  </a:lnTo>
                  <a:lnTo>
                    <a:pt x="618" y="389"/>
                  </a:lnTo>
                  <a:cubicBezTo>
                    <a:pt x="544" y="389"/>
                    <a:pt x="481" y="427"/>
                    <a:pt x="443" y="484"/>
                  </a:cubicBezTo>
                  <a:lnTo>
                    <a:pt x="443" y="65"/>
                  </a:lnTo>
                  <a:lnTo>
                    <a:pt x="534" y="171"/>
                  </a:lnTo>
                  <a:cubicBezTo>
                    <a:pt x="538" y="175"/>
                    <a:pt x="542" y="177"/>
                    <a:pt x="548" y="177"/>
                  </a:cubicBezTo>
                  <a:cubicBezTo>
                    <a:pt x="553" y="177"/>
                    <a:pt x="557" y="175"/>
                    <a:pt x="559" y="173"/>
                  </a:cubicBezTo>
                  <a:cubicBezTo>
                    <a:pt x="567" y="167"/>
                    <a:pt x="567" y="154"/>
                    <a:pt x="561" y="148"/>
                  </a:cubicBezTo>
                  <a:lnTo>
                    <a:pt x="438" y="6"/>
                  </a:lnTo>
                  <a:lnTo>
                    <a:pt x="436" y="6"/>
                  </a:lnTo>
                  <a:cubicBezTo>
                    <a:pt x="434" y="2"/>
                    <a:pt x="430" y="0"/>
                    <a:pt x="424" y="0"/>
                  </a:cubicBezTo>
                  <a:cubicBezTo>
                    <a:pt x="419" y="0"/>
                    <a:pt x="415" y="2"/>
                    <a:pt x="411" y="6"/>
                  </a:cubicBezTo>
                  <a:lnTo>
                    <a:pt x="288" y="148"/>
                  </a:lnTo>
                  <a:cubicBezTo>
                    <a:pt x="282" y="154"/>
                    <a:pt x="282" y="167"/>
                    <a:pt x="290" y="173"/>
                  </a:cubicBezTo>
                  <a:cubicBezTo>
                    <a:pt x="297" y="180"/>
                    <a:pt x="307" y="177"/>
                    <a:pt x="313" y="171"/>
                  </a:cubicBezTo>
                  <a:lnTo>
                    <a:pt x="407" y="65"/>
                  </a:lnTo>
                  <a:lnTo>
                    <a:pt x="407" y="484"/>
                  </a:lnTo>
                  <a:cubicBezTo>
                    <a:pt x="368" y="427"/>
                    <a:pt x="303" y="389"/>
                    <a:pt x="231" y="389"/>
                  </a:cubicBezTo>
                  <a:lnTo>
                    <a:pt x="66" y="389"/>
                  </a:lnTo>
                  <a:lnTo>
                    <a:pt x="172" y="296"/>
                  </a:lnTo>
                  <a:cubicBezTo>
                    <a:pt x="178" y="290"/>
                    <a:pt x="180" y="279"/>
                    <a:pt x="174" y="271"/>
                  </a:cubicBezTo>
                  <a:cubicBezTo>
                    <a:pt x="167" y="264"/>
                    <a:pt x="155" y="262"/>
                    <a:pt x="148" y="268"/>
                  </a:cubicBezTo>
                  <a:lnTo>
                    <a:pt x="7" y="393"/>
                  </a:lnTo>
                  <a:cubicBezTo>
                    <a:pt x="4" y="395"/>
                    <a:pt x="4" y="395"/>
                    <a:pt x="4" y="398"/>
                  </a:cubicBezTo>
                  <a:cubicBezTo>
                    <a:pt x="2" y="398"/>
                    <a:pt x="2" y="398"/>
                    <a:pt x="2" y="400"/>
                  </a:cubicBezTo>
                  <a:cubicBezTo>
                    <a:pt x="2" y="402"/>
                    <a:pt x="0" y="404"/>
                    <a:pt x="0" y="406"/>
                  </a:cubicBezTo>
                  <a:cubicBezTo>
                    <a:pt x="0" y="408"/>
                    <a:pt x="2" y="410"/>
                    <a:pt x="2" y="412"/>
                  </a:cubicBezTo>
                  <a:cubicBezTo>
                    <a:pt x="2" y="414"/>
                    <a:pt x="2" y="414"/>
                    <a:pt x="4" y="414"/>
                  </a:cubicBezTo>
                  <a:cubicBezTo>
                    <a:pt x="4" y="417"/>
                    <a:pt x="4" y="417"/>
                    <a:pt x="7" y="419"/>
                  </a:cubicBezTo>
                  <a:lnTo>
                    <a:pt x="148" y="544"/>
                  </a:lnTo>
                  <a:cubicBezTo>
                    <a:pt x="150" y="546"/>
                    <a:pt x="155" y="548"/>
                    <a:pt x="159" y="548"/>
                  </a:cubicBezTo>
                  <a:cubicBezTo>
                    <a:pt x="165" y="548"/>
                    <a:pt x="170" y="546"/>
                    <a:pt x="174" y="541"/>
                  </a:cubicBezTo>
                  <a:cubicBezTo>
                    <a:pt x="180" y="533"/>
                    <a:pt x="178" y="522"/>
                    <a:pt x="172" y="516"/>
                  </a:cubicBezTo>
                  <a:lnTo>
                    <a:pt x="66" y="423"/>
                  </a:lnTo>
                  <a:lnTo>
                    <a:pt x="231" y="423"/>
                  </a:lnTo>
                  <a:cubicBezTo>
                    <a:pt x="328" y="423"/>
                    <a:pt x="407" y="503"/>
                    <a:pt x="407" y="601"/>
                  </a:cubicBezTo>
                  <a:lnTo>
                    <a:pt x="407" y="829"/>
                  </a:lnTo>
                  <a:cubicBezTo>
                    <a:pt x="407" y="840"/>
                    <a:pt x="415" y="846"/>
                    <a:pt x="424" y="846"/>
                  </a:cubicBezTo>
                  <a:cubicBezTo>
                    <a:pt x="434" y="846"/>
                    <a:pt x="443" y="840"/>
                    <a:pt x="443" y="829"/>
                  </a:cubicBezTo>
                  <a:lnTo>
                    <a:pt x="443" y="601"/>
                  </a:lnTo>
                  <a:cubicBezTo>
                    <a:pt x="443" y="503"/>
                    <a:pt x="521" y="423"/>
                    <a:pt x="618" y="423"/>
                  </a:cubicBezTo>
                  <a:lnTo>
                    <a:pt x="783" y="423"/>
                  </a:lnTo>
                  <a:lnTo>
                    <a:pt x="678" y="516"/>
                  </a:lnTo>
                  <a:cubicBezTo>
                    <a:pt x="669" y="522"/>
                    <a:pt x="669" y="533"/>
                    <a:pt x="675" y="541"/>
                  </a:cubicBezTo>
                  <a:cubicBezTo>
                    <a:pt x="680" y="546"/>
                    <a:pt x="684" y="548"/>
                    <a:pt x="688" y="548"/>
                  </a:cubicBezTo>
                  <a:cubicBezTo>
                    <a:pt x="692" y="548"/>
                    <a:pt x="697" y="546"/>
                    <a:pt x="701" y="544"/>
                  </a:cubicBezTo>
                  <a:lnTo>
                    <a:pt x="840" y="419"/>
                  </a:lnTo>
                  <a:cubicBezTo>
                    <a:pt x="843" y="419"/>
                    <a:pt x="843" y="419"/>
                    <a:pt x="843" y="419"/>
                  </a:cubicBezTo>
                  <a:cubicBezTo>
                    <a:pt x="843" y="417"/>
                    <a:pt x="845" y="417"/>
                    <a:pt x="845" y="414"/>
                  </a:cubicBezTo>
                  <a:lnTo>
                    <a:pt x="847" y="412"/>
                  </a:lnTo>
                  <a:cubicBezTo>
                    <a:pt x="847" y="410"/>
                    <a:pt x="847" y="408"/>
                    <a:pt x="847" y="406"/>
                  </a:cubicBezTo>
                  <a:cubicBezTo>
                    <a:pt x="847" y="404"/>
                    <a:pt x="847" y="402"/>
                    <a:pt x="847" y="400"/>
                  </a:cubicBezTo>
                  <a:cubicBezTo>
                    <a:pt x="845" y="398"/>
                    <a:pt x="845" y="398"/>
                    <a:pt x="845" y="39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45" name="Gruppieren 944">
            <a:extLst>
              <a:ext uri="{FF2B5EF4-FFF2-40B4-BE49-F238E27FC236}">
                <a16:creationId xmlns:a16="http://schemas.microsoft.com/office/drawing/2014/main" id="{A360CA03-9685-E24F-92D6-D464882C5D6C}"/>
              </a:ext>
            </a:extLst>
          </p:cNvPr>
          <p:cNvGrpSpPr>
            <a:grpSpLocks noChangeAspect="1"/>
          </p:cNvGrpSpPr>
          <p:nvPr/>
        </p:nvGrpSpPr>
        <p:grpSpPr>
          <a:xfrm>
            <a:off x="6002607" y="4302153"/>
            <a:ext cx="328296" cy="328528"/>
            <a:chOff x="6001383" y="4302153"/>
            <a:chExt cx="328296" cy="328528"/>
          </a:xfrm>
          <a:solidFill>
            <a:srgbClr val="007AB3"/>
          </a:solidFill>
        </p:grpSpPr>
        <p:sp>
          <p:nvSpPr>
            <p:cNvPr id="30" name="Freihandform 29">
              <a:extLst>
                <a:ext uri="{FF2B5EF4-FFF2-40B4-BE49-F238E27FC236}">
                  <a16:creationId xmlns:a16="http://schemas.microsoft.com/office/drawing/2014/main" id="{C22D6736-E77E-B54E-B5BA-1FB74235F9CF}"/>
                </a:ext>
              </a:extLst>
            </p:cNvPr>
            <p:cNvSpPr/>
            <p:nvPr/>
          </p:nvSpPr>
          <p:spPr>
            <a:xfrm>
              <a:off x="6001383" y="4302153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ihandform 281">
              <a:extLst>
                <a:ext uri="{FF2B5EF4-FFF2-40B4-BE49-F238E27FC236}">
                  <a16:creationId xmlns:a16="http://schemas.microsoft.com/office/drawing/2014/main" id="{8843273E-EF29-0C4E-BB4E-2E4338ACA542}"/>
                </a:ext>
              </a:extLst>
            </p:cNvPr>
            <p:cNvSpPr/>
            <p:nvPr/>
          </p:nvSpPr>
          <p:spPr>
            <a:xfrm>
              <a:off x="6082875" y="4367812"/>
              <a:ext cx="172530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846">
                  <a:moveTo>
                    <a:pt x="678" y="207"/>
                  </a:moveTo>
                  <a:lnTo>
                    <a:pt x="439" y="260"/>
                  </a:lnTo>
                  <a:cubicBezTo>
                    <a:pt x="431" y="262"/>
                    <a:pt x="426" y="271"/>
                    <a:pt x="426" y="279"/>
                  </a:cubicBezTo>
                  <a:lnTo>
                    <a:pt x="426" y="368"/>
                  </a:lnTo>
                  <a:cubicBezTo>
                    <a:pt x="426" y="374"/>
                    <a:pt x="431" y="381"/>
                    <a:pt x="437" y="383"/>
                  </a:cubicBezTo>
                  <a:lnTo>
                    <a:pt x="642" y="465"/>
                  </a:lnTo>
                  <a:lnTo>
                    <a:pt x="670" y="501"/>
                  </a:lnTo>
                  <a:lnTo>
                    <a:pt x="628" y="516"/>
                  </a:lnTo>
                  <a:lnTo>
                    <a:pt x="450" y="444"/>
                  </a:lnTo>
                  <a:cubicBezTo>
                    <a:pt x="445" y="442"/>
                    <a:pt x="439" y="444"/>
                    <a:pt x="433" y="446"/>
                  </a:cubicBezTo>
                  <a:cubicBezTo>
                    <a:pt x="429" y="450"/>
                    <a:pt x="426" y="455"/>
                    <a:pt x="426" y="461"/>
                  </a:cubicBezTo>
                  <a:lnTo>
                    <a:pt x="426" y="812"/>
                  </a:lnTo>
                  <a:lnTo>
                    <a:pt x="285" y="812"/>
                  </a:lnTo>
                  <a:lnTo>
                    <a:pt x="285" y="522"/>
                  </a:lnTo>
                  <a:cubicBezTo>
                    <a:pt x="285" y="512"/>
                    <a:pt x="278" y="506"/>
                    <a:pt x="270" y="503"/>
                  </a:cubicBezTo>
                  <a:lnTo>
                    <a:pt x="122" y="480"/>
                  </a:lnTo>
                  <a:lnTo>
                    <a:pt x="96" y="446"/>
                  </a:lnTo>
                  <a:lnTo>
                    <a:pt x="132" y="417"/>
                  </a:lnTo>
                  <a:lnTo>
                    <a:pt x="263" y="440"/>
                  </a:lnTo>
                  <a:cubicBezTo>
                    <a:pt x="270" y="442"/>
                    <a:pt x="274" y="440"/>
                    <a:pt x="278" y="438"/>
                  </a:cubicBezTo>
                  <a:cubicBezTo>
                    <a:pt x="283" y="434"/>
                    <a:pt x="285" y="429"/>
                    <a:pt x="285" y="423"/>
                  </a:cubicBezTo>
                  <a:lnTo>
                    <a:pt x="285" y="292"/>
                  </a:lnTo>
                  <a:cubicBezTo>
                    <a:pt x="285" y="285"/>
                    <a:pt x="280" y="279"/>
                    <a:pt x="274" y="277"/>
                  </a:cubicBezTo>
                  <a:lnTo>
                    <a:pt x="73" y="192"/>
                  </a:lnTo>
                  <a:lnTo>
                    <a:pt x="48" y="156"/>
                  </a:lnTo>
                  <a:lnTo>
                    <a:pt x="88" y="141"/>
                  </a:lnTo>
                  <a:lnTo>
                    <a:pt x="261" y="209"/>
                  </a:lnTo>
                  <a:cubicBezTo>
                    <a:pt x="266" y="213"/>
                    <a:pt x="272" y="211"/>
                    <a:pt x="276" y="209"/>
                  </a:cubicBezTo>
                  <a:cubicBezTo>
                    <a:pt x="283" y="205"/>
                    <a:pt x="285" y="201"/>
                    <a:pt x="285" y="194"/>
                  </a:cubicBezTo>
                  <a:lnTo>
                    <a:pt x="285" y="36"/>
                  </a:lnTo>
                  <a:lnTo>
                    <a:pt x="426" y="36"/>
                  </a:lnTo>
                  <a:lnTo>
                    <a:pt x="426" y="167"/>
                  </a:lnTo>
                  <a:cubicBezTo>
                    <a:pt x="426" y="171"/>
                    <a:pt x="429" y="175"/>
                    <a:pt x="433" y="180"/>
                  </a:cubicBezTo>
                  <a:cubicBezTo>
                    <a:pt x="437" y="184"/>
                    <a:pt x="441" y="184"/>
                    <a:pt x="445" y="184"/>
                  </a:cubicBezTo>
                  <a:lnTo>
                    <a:pt x="661" y="144"/>
                  </a:lnTo>
                  <a:lnTo>
                    <a:pt x="702" y="171"/>
                  </a:lnTo>
                  <a:close/>
                  <a:moveTo>
                    <a:pt x="676" y="112"/>
                  </a:moveTo>
                  <a:cubicBezTo>
                    <a:pt x="672" y="108"/>
                    <a:pt x="668" y="108"/>
                    <a:pt x="663" y="108"/>
                  </a:cubicBezTo>
                  <a:lnTo>
                    <a:pt x="460" y="146"/>
                  </a:lnTo>
                  <a:lnTo>
                    <a:pt x="460" y="19"/>
                  </a:lnTo>
                  <a:cubicBezTo>
                    <a:pt x="460" y="8"/>
                    <a:pt x="454" y="0"/>
                    <a:pt x="443" y="0"/>
                  </a:cubicBezTo>
                  <a:lnTo>
                    <a:pt x="268" y="0"/>
                  </a:lnTo>
                  <a:cubicBezTo>
                    <a:pt x="257" y="0"/>
                    <a:pt x="249" y="8"/>
                    <a:pt x="249" y="19"/>
                  </a:cubicBezTo>
                  <a:lnTo>
                    <a:pt x="249" y="167"/>
                  </a:lnTo>
                  <a:lnTo>
                    <a:pt x="94" y="105"/>
                  </a:lnTo>
                  <a:cubicBezTo>
                    <a:pt x="90" y="105"/>
                    <a:pt x="86" y="105"/>
                    <a:pt x="81" y="105"/>
                  </a:cubicBezTo>
                  <a:lnTo>
                    <a:pt x="12" y="133"/>
                  </a:lnTo>
                  <a:cubicBezTo>
                    <a:pt x="7" y="135"/>
                    <a:pt x="3" y="139"/>
                    <a:pt x="1" y="144"/>
                  </a:cubicBezTo>
                  <a:cubicBezTo>
                    <a:pt x="-1" y="150"/>
                    <a:pt x="1" y="154"/>
                    <a:pt x="5" y="160"/>
                  </a:cubicBezTo>
                  <a:lnTo>
                    <a:pt x="48" y="218"/>
                  </a:lnTo>
                  <a:cubicBezTo>
                    <a:pt x="50" y="220"/>
                    <a:pt x="52" y="222"/>
                    <a:pt x="56" y="222"/>
                  </a:cubicBezTo>
                  <a:lnTo>
                    <a:pt x="249" y="304"/>
                  </a:lnTo>
                  <a:lnTo>
                    <a:pt x="249" y="402"/>
                  </a:lnTo>
                  <a:lnTo>
                    <a:pt x="130" y="381"/>
                  </a:lnTo>
                  <a:cubicBezTo>
                    <a:pt x="126" y="381"/>
                    <a:pt x="122" y="383"/>
                    <a:pt x="117" y="385"/>
                  </a:cubicBezTo>
                  <a:lnTo>
                    <a:pt x="60" y="429"/>
                  </a:lnTo>
                  <a:cubicBezTo>
                    <a:pt x="54" y="436"/>
                    <a:pt x="52" y="446"/>
                    <a:pt x="58" y="453"/>
                  </a:cubicBezTo>
                  <a:lnTo>
                    <a:pt x="98" y="508"/>
                  </a:lnTo>
                  <a:cubicBezTo>
                    <a:pt x="100" y="512"/>
                    <a:pt x="105" y="514"/>
                    <a:pt x="109" y="514"/>
                  </a:cubicBezTo>
                  <a:lnTo>
                    <a:pt x="249" y="537"/>
                  </a:lnTo>
                  <a:lnTo>
                    <a:pt x="249" y="829"/>
                  </a:lnTo>
                  <a:cubicBezTo>
                    <a:pt x="249" y="840"/>
                    <a:pt x="257" y="846"/>
                    <a:pt x="268" y="846"/>
                  </a:cubicBezTo>
                  <a:lnTo>
                    <a:pt x="443" y="846"/>
                  </a:lnTo>
                  <a:cubicBezTo>
                    <a:pt x="454" y="846"/>
                    <a:pt x="460" y="840"/>
                    <a:pt x="460" y="829"/>
                  </a:cubicBezTo>
                  <a:lnTo>
                    <a:pt x="460" y="486"/>
                  </a:lnTo>
                  <a:lnTo>
                    <a:pt x="621" y="552"/>
                  </a:lnTo>
                  <a:cubicBezTo>
                    <a:pt x="625" y="552"/>
                    <a:pt x="630" y="552"/>
                    <a:pt x="634" y="552"/>
                  </a:cubicBezTo>
                  <a:lnTo>
                    <a:pt x="704" y="525"/>
                  </a:lnTo>
                  <a:cubicBezTo>
                    <a:pt x="710" y="522"/>
                    <a:pt x="714" y="518"/>
                    <a:pt x="714" y="514"/>
                  </a:cubicBezTo>
                  <a:cubicBezTo>
                    <a:pt x="716" y="508"/>
                    <a:pt x="716" y="503"/>
                    <a:pt x="712" y="499"/>
                  </a:cubicBezTo>
                  <a:lnTo>
                    <a:pt x="668" y="440"/>
                  </a:lnTo>
                  <a:cubicBezTo>
                    <a:pt x="666" y="438"/>
                    <a:pt x="663" y="436"/>
                    <a:pt x="661" y="436"/>
                  </a:cubicBezTo>
                  <a:lnTo>
                    <a:pt x="460" y="355"/>
                  </a:lnTo>
                  <a:lnTo>
                    <a:pt x="460" y="292"/>
                  </a:lnTo>
                  <a:lnTo>
                    <a:pt x="693" y="241"/>
                  </a:lnTo>
                  <a:cubicBezTo>
                    <a:pt x="697" y="239"/>
                    <a:pt x="702" y="237"/>
                    <a:pt x="706" y="232"/>
                  </a:cubicBezTo>
                  <a:lnTo>
                    <a:pt x="740" y="175"/>
                  </a:lnTo>
                  <a:cubicBezTo>
                    <a:pt x="744" y="169"/>
                    <a:pt x="742" y="158"/>
                    <a:pt x="735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46" name="Gruppieren 945">
            <a:extLst>
              <a:ext uri="{FF2B5EF4-FFF2-40B4-BE49-F238E27FC236}">
                <a16:creationId xmlns:a16="http://schemas.microsoft.com/office/drawing/2014/main" id="{68056AB3-0206-AC48-846C-3D719221DFB1}"/>
              </a:ext>
            </a:extLst>
          </p:cNvPr>
          <p:cNvGrpSpPr>
            <a:grpSpLocks noChangeAspect="1"/>
          </p:cNvGrpSpPr>
          <p:nvPr/>
        </p:nvGrpSpPr>
        <p:grpSpPr>
          <a:xfrm>
            <a:off x="6446156" y="4302153"/>
            <a:ext cx="328296" cy="328528"/>
            <a:chOff x="6444932" y="4302153"/>
            <a:chExt cx="328296" cy="328528"/>
          </a:xfrm>
          <a:solidFill>
            <a:srgbClr val="007AB3"/>
          </a:solidFill>
        </p:grpSpPr>
        <p:sp>
          <p:nvSpPr>
            <p:cNvPr id="29" name="Freihandform 28">
              <a:extLst>
                <a:ext uri="{FF2B5EF4-FFF2-40B4-BE49-F238E27FC236}">
                  <a16:creationId xmlns:a16="http://schemas.microsoft.com/office/drawing/2014/main" id="{DF9B3185-45D2-3E44-8BC3-151D0437D45C}"/>
                </a:ext>
              </a:extLst>
            </p:cNvPr>
            <p:cNvSpPr/>
            <p:nvPr/>
          </p:nvSpPr>
          <p:spPr>
            <a:xfrm>
              <a:off x="6444932" y="4302153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ihandform 282">
              <a:extLst>
                <a:ext uri="{FF2B5EF4-FFF2-40B4-BE49-F238E27FC236}">
                  <a16:creationId xmlns:a16="http://schemas.microsoft.com/office/drawing/2014/main" id="{C8476DBF-33CF-3F4E-BBE6-55A7D6B7D154}"/>
                </a:ext>
              </a:extLst>
            </p:cNvPr>
            <p:cNvSpPr/>
            <p:nvPr/>
          </p:nvSpPr>
          <p:spPr>
            <a:xfrm>
              <a:off x="6510590" y="4367812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422" y="812"/>
                  </a:moveTo>
                  <a:cubicBezTo>
                    <a:pt x="253" y="812"/>
                    <a:pt x="103" y="713"/>
                    <a:pt x="44" y="565"/>
                  </a:cubicBezTo>
                  <a:lnTo>
                    <a:pt x="803" y="565"/>
                  </a:lnTo>
                  <a:cubicBezTo>
                    <a:pt x="742" y="713"/>
                    <a:pt x="594" y="812"/>
                    <a:pt x="422" y="812"/>
                  </a:cubicBezTo>
                  <a:close/>
                  <a:moveTo>
                    <a:pt x="128" y="423"/>
                  </a:moveTo>
                  <a:lnTo>
                    <a:pt x="458" y="63"/>
                  </a:lnTo>
                  <a:lnTo>
                    <a:pt x="458" y="423"/>
                  </a:lnTo>
                  <a:close/>
                  <a:moveTo>
                    <a:pt x="494" y="135"/>
                  </a:moveTo>
                  <a:lnTo>
                    <a:pt x="691" y="459"/>
                  </a:lnTo>
                  <a:lnTo>
                    <a:pt x="494" y="459"/>
                  </a:lnTo>
                  <a:close/>
                  <a:moveTo>
                    <a:pt x="829" y="529"/>
                  </a:moveTo>
                  <a:lnTo>
                    <a:pt x="494" y="529"/>
                  </a:lnTo>
                  <a:lnTo>
                    <a:pt x="494" y="495"/>
                  </a:lnTo>
                  <a:lnTo>
                    <a:pt x="723" y="495"/>
                  </a:lnTo>
                  <a:cubicBezTo>
                    <a:pt x="729" y="495"/>
                    <a:pt x="736" y="491"/>
                    <a:pt x="738" y="484"/>
                  </a:cubicBezTo>
                  <a:cubicBezTo>
                    <a:pt x="742" y="480"/>
                    <a:pt x="742" y="474"/>
                    <a:pt x="738" y="467"/>
                  </a:cubicBezTo>
                  <a:lnTo>
                    <a:pt x="497" y="72"/>
                  </a:lnTo>
                  <a:cubicBezTo>
                    <a:pt x="497" y="69"/>
                    <a:pt x="494" y="69"/>
                    <a:pt x="494" y="67"/>
                  </a:cubicBezTo>
                  <a:lnTo>
                    <a:pt x="494" y="19"/>
                  </a:lnTo>
                  <a:lnTo>
                    <a:pt x="494" y="17"/>
                  </a:lnTo>
                  <a:lnTo>
                    <a:pt x="492" y="14"/>
                  </a:lnTo>
                  <a:cubicBezTo>
                    <a:pt x="492" y="12"/>
                    <a:pt x="492" y="12"/>
                    <a:pt x="492" y="10"/>
                  </a:cubicBezTo>
                  <a:lnTo>
                    <a:pt x="490" y="8"/>
                  </a:lnTo>
                  <a:cubicBezTo>
                    <a:pt x="490" y="8"/>
                    <a:pt x="490" y="6"/>
                    <a:pt x="488" y="6"/>
                  </a:cubicBezTo>
                  <a:cubicBezTo>
                    <a:pt x="488" y="4"/>
                    <a:pt x="486" y="4"/>
                    <a:pt x="486" y="4"/>
                  </a:cubicBezTo>
                  <a:cubicBezTo>
                    <a:pt x="484" y="4"/>
                    <a:pt x="484" y="2"/>
                    <a:pt x="482" y="2"/>
                  </a:cubicBezTo>
                  <a:cubicBezTo>
                    <a:pt x="482" y="2"/>
                    <a:pt x="480" y="2"/>
                    <a:pt x="477" y="2"/>
                  </a:cubicBezTo>
                  <a:cubicBezTo>
                    <a:pt x="477" y="2"/>
                    <a:pt x="477" y="0"/>
                    <a:pt x="475" y="0"/>
                  </a:cubicBezTo>
                  <a:cubicBezTo>
                    <a:pt x="475" y="0"/>
                    <a:pt x="473" y="2"/>
                    <a:pt x="471" y="2"/>
                  </a:cubicBezTo>
                  <a:lnTo>
                    <a:pt x="469" y="2"/>
                  </a:lnTo>
                  <a:cubicBezTo>
                    <a:pt x="469" y="2"/>
                    <a:pt x="467" y="2"/>
                    <a:pt x="467" y="4"/>
                  </a:cubicBezTo>
                  <a:cubicBezTo>
                    <a:pt x="465" y="4"/>
                    <a:pt x="465" y="4"/>
                    <a:pt x="463" y="6"/>
                  </a:cubicBezTo>
                  <a:lnTo>
                    <a:pt x="75" y="429"/>
                  </a:lnTo>
                  <a:cubicBezTo>
                    <a:pt x="71" y="434"/>
                    <a:pt x="69" y="442"/>
                    <a:pt x="71" y="448"/>
                  </a:cubicBezTo>
                  <a:cubicBezTo>
                    <a:pt x="75" y="455"/>
                    <a:pt x="82" y="459"/>
                    <a:pt x="88" y="459"/>
                  </a:cubicBezTo>
                  <a:lnTo>
                    <a:pt x="458" y="459"/>
                  </a:lnTo>
                  <a:lnTo>
                    <a:pt x="458" y="529"/>
                  </a:lnTo>
                  <a:lnTo>
                    <a:pt x="18" y="529"/>
                  </a:lnTo>
                  <a:cubicBezTo>
                    <a:pt x="12" y="529"/>
                    <a:pt x="5" y="533"/>
                    <a:pt x="3" y="537"/>
                  </a:cubicBezTo>
                  <a:cubicBezTo>
                    <a:pt x="-1" y="541"/>
                    <a:pt x="-1" y="548"/>
                    <a:pt x="1" y="552"/>
                  </a:cubicBezTo>
                  <a:cubicBezTo>
                    <a:pt x="60" y="728"/>
                    <a:pt x="230" y="846"/>
                    <a:pt x="422" y="846"/>
                  </a:cubicBezTo>
                  <a:cubicBezTo>
                    <a:pt x="617" y="846"/>
                    <a:pt x="786" y="728"/>
                    <a:pt x="846" y="552"/>
                  </a:cubicBezTo>
                  <a:cubicBezTo>
                    <a:pt x="848" y="548"/>
                    <a:pt x="846" y="541"/>
                    <a:pt x="844" y="537"/>
                  </a:cubicBezTo>
                  <a:cubicBezTo>
                    <a:pt x="839" y="533"/>
                    <a:pt x="835" y="529"/>
                    <a:pt x="829" y="5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47" name="Gruppieren 946">
            <a:extLst>
              <a:ext uri="{FF2B5EF4-FFF2-40B4-BE49-F238E27FC236}">
                <a16:creationId xmlns:a16="http://schemas.microsoft.com/office/drawing/2014/main" id="{0AF3F696-C771-1E4A-A78D-5547A6BF9B77}"/>
              </a:ext>
            </a:extLst>
          </p:cNvPr>
          <p:cNvGrpSpPr>
            <a:grpSpLocks noChangeAspect="1"/>
          </p:cNvGrpSpPr>
          <p:nvPr/>
        </p:nvGrpSpPr>
        <p:grpSpPr>
          <a:xfrm>
            <a:off x="6889704" y="4302153"/>
            <a:ext cx="328296" cy="328528"/>
            <a:chOff x="6888480" y="4302153"/>
            <a:chExt cx="328296" cy="328528"/>
          </a:xfrm>
          <a:solidFill>
            <a:srgbClr val="007AB3"/>
          </a:solidFill>
        </p:grpSpPr>
        <p:sp>
          <p:nvSpPr>
            <p:cNvPr id="28" name="Freihandform 27">
              <a:extLst>
                <a:ext uri="{FF2B5EF4-FFF2-40B4-BE49-F238E27FC236}">
                  <a16:creationId xmlns:a16="http://schemas.microsoft.com/office/drawing/2014/main" id="{B5ED2123-26CB-AC42-A43A-4063CB7CF02F}"/>
                </a:ext>
              </a:extLst>
            </p:cNvPr>
            <p:cNvSpPr/>
            <p:nvPr/>
          </p:nvSpPr>
          <p:spPr>
            <a:xfrm>
              <a:off x="6888480" y="4302153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ihandform 283">
              <a:extLst>
                <a:ext uri="{FF2B5EF4-FFF2-40B4-BE49-F238E27FC236}">
                  <a16:creationId xmlns:a16="http://schemas.microsoft.com/office/drawing/2014/main" id="{83D4C519-698F-2344-9867-E4EC9A7B33C2}"/>
                </a:ext>
              </a:extLst>
            </p:cNvPr>
            <p:cNvSpPr/>
            <p:nvPr/>
          </p:nvSpPr>
          <p:spPr>
            <a:xfrm>
              <a:off x="6962289" y="4376194"/>
              <a:ext cx="163915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5" h="776">
                  <a:moveTo>
                    <a:pt x="618" y="740"/>
                  </a:moveTo>
                  <a:cubicBezTo>
                    <a:pt x="588" y="740"/>
                    <a:pt x="565" y="717"/>
                    <a:pt x="565" y="688"/>
                  </a:cubicBezTo>
                  <a:cubicBezTo>
                    <a:pt x="565" y="658"/>
                    <a:pt x="588" y="635"/>
                    <a:pt x="618" y="635"/>
                  </a:cubicBezTo>
                  <a:cubicBezTo>
                    <a:pt x="646" y="635"/>
                    <a:pt x="671" y="658"/>
                    <a:pt x="671" y="688"/>
                  </a:cubicBezTo>
                  <a:cubicBezTo>
                    <a:pt x="671" y="717"/>
                    <a:pt x="646" y="740"/>
                    <a:pt x="618" y="740"/>
                  </a:cubicBezTo>
                  <a:close/>
                  <a:moveTo>
                    <a:pt x="440" y="459"/>
                  </a:moveTo>
                  <a:cubicBezTo>
                    <a:pt x="423" y="414"/>
                    <a:pt x="392" y="378"/>
                    <a:pt x="351" y="353"/>
                  </a:cubicBezTo>
                  <a:lnTo>
                    <a:pt x="546" y="353"/>
                  </a:lnTo>
                  <a:cubicBezTo>
                    <a:pt x="576" y="353"/>
                    <a:pt x="599" y="376"/>
                    <a:pt x="599" y="406"/>
                  </a:cubicBezTo>
                  <a:lnTo>
                    <a:pt x="599" y="459"/>
                  </a:lnTo>
                  <a:close/>
                  <a:moveTo>
                    <a:pt x="271" y="529"/>
                  </a:moveTo>
                  <a:lnTo>
                    <a:pt x="379" y="423"/>
                  </a:lnTo>
                  <a:cubicBezTo>
                    <a:pt x="402" y="453"/>
                    <a:pt x="419" y="489"/>
                    <a:pt x="423" y="529"/>
                  </a:cubicBezTo>
                  <a:close/>
                  <a:moveTo>
                    <a:pt x="379" y="671"/>
                  </a:moveTo>
                  <a:lnTo>
                    <a:pt x="271" y="565"/>
                  </a:lnTo>
                  <a:lnTo>
                    <a:pt x="423" y="565"/>
                  </a:lnTo>
                  <a:cubicBezTo>
                    <a:pt x="419" y="605"/>
                    <a:pt x="402" y="641"/>
                    <a:pt x="379" y="671"/>
                  </a:cubicBezTo>
                  <a:close/>
                  <a:moveTo>
                    <a:pt x="248" y="740"/>
                  </a:moveTo>
                  <a:lnTo>
                    <a:pt x="248" y="588"/>
                  </a:lnTo>
                  <a:lnTo>
                    <a:pt x="354" y="696"/>
                  </a:lnTo>
                  <a:cubicBezTo>
                    <a:pt x="324" y="719"/>
                    <a:pt x="288" y="736"/>
                    <a:pt x="248" y="740"/>
                  </a:cubicBezTo>
                  <a:close/>
                  <a:moveTo>
                    <a:pt x="248" y="353"/>
                  </a:moveTo>
                  <a:cubicBezTo>
                    <a:pt x="288" y="357"/>
                    <a:pt x="324" y="372"/>
                    <a:pt x="354" y="398"/>
                  </a:cubicBezTo>
                  <a:lnTo>
                    <a:pt x="248" y="503"/>
                  </a:lnTo>
                  <a:close/>
                  <a:moveTo>
                    <a:pt x="212" y="503"/>
                  </a:moveTo>
                  <a:lnTo>
                    <a:pt x="106" y="398"/>
                  </a:lnTo>
                  <a:cubicBezTo>
                    <a:pt x="135" y="372"/>
                    <a:pt x="171" y="357"/>
                    <a:pt x="212" y="353"/>
                  </a:cubicBezTo>
                  <a:close/>
                  <a:moveTo>
                    <a:pt x="212" y="740"/>
                  </a:moveTo>
                  <a:cubicBezTo>
                    <a:pt x="171" y="736"/>
                    <a:pt x="135" y="719"/>
                    <a:pt x="106" y="696"/>
                  </a:cubicBezTo>
                  <a:lnTo>
                    <a:pt x="212" y="588"/>
                  </a:lnTo>
                  <a:close/>
                  <a:moveTo>
                    <a:pt x="36" y="565"/>
                  </a:moveTo>
                  <a:lnTo>
                    <a:pt x="186" y="565"/>
                  </a:lnTo>
                  <a:lnTo>
                    <a:pt x="80" y="671"/>
                  </a:lnTo>
                  <a:cubicBezTo>
                    <a:pt x="55" y="641"/>
                    <a:pt x="40" y="605"/>
                    <a:pt x="36" y="565"/>
                  </a:cubicBezTo>
                  <a:close/>
                  <a:moveTo>
                    <a:pt x="80" y="423"/>
                  </a:moveTo>
                  <a:lnTo>
                    <a:pt x="186" y="529"/>
                  </a:lnTo>
                  <a:lnTo>
                    <a:pt x="36" y="529"/>
                  </a:lnTo>
                  <a:cubicBezTo>
                    <a:pt x="40" y="489"/>
                    <a:pt x="55" y="453"/>
                    <a:pt x="80" y="423"/>
                  </a:cubicBezTo>
                  <a:close/>
                  <a:moveTo>
                    <a:pt x="248" y="175"/>
                  </a:moveTo>
                  <a:lnTo>
                    <a:pt x="440" y="175"/>
                  </a:lnTo>
                  <a:cubicBezTo>
                    <a:pt x="464" y="175"/>
                    <a:pt x="476" y="186"/>
                    <a:pt x="476" y="194"/>
                  </a:cubicBezTo>
                  <a:cubicBezTo>
                    <a:pt x="476" y="203"/>
                    <a:pt x="464" y="211"/>
                    <a:pt x="440" y="211"/>
                  </a:cubicBezTo>
                  <a:lnTo>
                    <a:pt x="248" y="211"/>
                  </a:lnTo>
                  <a:close/>
                  <a:moveTo>
                    <a:pt x="635" y="601"/>
                  </a:moveTo>
                  <a:lnTo>
                    <a:pt x="635" y="406"/>
                  </a:lnTo>
                  <a:cubicBezTo>
                    <a:pt x="635" y="357"/>
                    <a:pt x="595" y="317"/>
                    <a:pt x="546" y="317"/>
                  </a:cubicBezTo>
                  <a:lnTo>
                    <a:pt x="301" y="317"/>
                  </a:lnTo>
                  <a:cubicBezTo>
                    <a:pt x="271" y="317"/>
                    <a:pt x="248" y="294"/>
                    <a:pt x="248" y="264"/>
                  </a:cubicBezTo>
                  <a:lnTo>
                    <a:pt x="248" y="247"/>
                  </a:lnTo>
                  <a:lnTo>
                    <a:pt x="440" y="247"/>
                  </a:lnTo>
                  <a:cubicBezTo>
                    <a:pt x="487" y="247"/>
                    <a:pt x="512" y="220"/>
                    <a:pt x="512" y="194"/>
                  </a:cubicBezTo>
                  <a:cubicBezTo>
                    <a:pt x="512" y="167"/>
                    <a:pt x="487" y="141"/>
                    <a:pt x="440" y="141"/>
                  </a:cubicBezTo>
                  <a:lnTo>
                    <a:pt x="248" y="141"/>
                  </a:lnTo>
                  <a:lnTo>
                    <a:pt x="248" y="89"/>
                  </a:lnTo>
                  <a:cubicBezTo>
                    <a:pt x="248" y="40"/>
                    <a:pt x="207" y="0"/>
                    <a:pt x="159" y="0"/>
                  </a:cubicBezTo>
                  <a:lnTo>
                    <a:pt x="89" y="0"/>
                  </a:lnTo>
                  <a:cubicBezTo>
                    <a:pt x="78" y="0"/>
                    <a:pt x="70" y="8"/>
                    <a:pt x="70" y="17"/>
                  </a:cubicBezTo>
                  <a:cubicBezTo>
                    <a:pt x="70" y="27"/>
                    <a:pt x="78" y="36"/>
                    <a:pt x="89" y="36"/>
                  </a:cubicBezTo>
                  <a:lnTo>
                    <a:pt x="159" y="36"/>
                  </a:lnTo>
                  <a:cubicBezTo>
                    <a:pt x="188" y="36"/>
                    <a:pt x="212" y="59"/>
                    <a:pt x="212" y="89"/>
                  </a:cubicBezTo>
                  <a:lnTo>
                    <a:pt x="212" y="264"/>
                  </a:lnTo>
                  <a:cubicBezTo>
                    <a:pt x="212" y="283"/>
                    <a:pt x="218" y="302"/>
                    <a:pt x="231" y="317"/>
                  </a:cubicBezTo>
                  <a:cubicBezTo>
                    <a:pt x="229" y="317"/>
                    <a:pt x="229" y="317"/>
                    <a:pt x="229" y="317"/>
                  </a:cubicBezTo>
                  <a:cubicBezTo>
                    <a:pt x="104" y="317"/>
                    <a:pt x="0" y="421"/>
                    <a:pt x="0" y="546"/>
                  </a:cubicBezTo>
                  <a:cubicBezTo>
                    <a:pt x="0" y="673"/>
                    <a:pt x="104" y="776"/>
                    <a:pt x="229" y="776"/>
                  </a:cubicBezTo>
                  <a:cubicBezTo>
                    <a:pt x="356" y="776"/>
                    <a:pt x="459" y="673"/>
                    <a:pt x="459" y="546"/>
                  </a:cubicBezTo>
                  <a:cubicBezTo>
                    <a:pt x="459" y="529"/>
                    <a:pt x="457" y="510"/>
                    <a:pt x="453" y="493"/>
                  </a:cubicBezTo>
                  <a:lnTo>
                    <a:pt x="599" y="493"/>
                  </a:lnTo>
                  <a:lnTo>
                    <a:pt x="599" y="601"/>
                  </a:lnTo>
                  <a:cubicBezTo>
                    <a:pt x="559" y="609"/>
                    <a:pt x="529" y="645"/>
                    <a:pt x="529" y="688"/>
                  </a:cubicBezTo>
                  <a:cubicBezTo>
                    <a:pt x="529" y="736"/>
                    <a:pt x="569" y="776"/>
                    <a:pt x="618" y="776"/>
                  </a:cubicBezTo>
                  <a:cubicBezTo>
                    <a:pt x="667" y="776"/>
                    <a:pt x="705" y="736"/>
                    <a:pt x="705" y="688"/>
                  </a:cubicBezTo>
                  <a:cubicBezTo>
                    <a:pt x="705" y="645"/>
                    <a:pt x="675" y="609"/>
                    <a:pt x="635" y="6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5" name="Freihandform 284">
              <a:extLst>
                <a:ext uri="{FF2B5EF4-FFF2-40B4-BE49-F238E27FC236}">
                  <a16:creationId xmlns:a16="http://schemas.microsoft.com/office/drawing/2014/main" id="{4FFFD282-7519-714C-9D65-B92DD12A762F}"/>
                </a:ext>
              </a:extLst>
            </p:cNvPr>
            <p:cNvSpPr/>
            <p:nvPr/>
          </p:nvSpPr>
          <p:spPr>
            <a:xfrm>
              <a:off x="7101755" y="4532426"/>
              <a:ext cx="8149" cy="7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3">
                  <a:moveTo>
                    <a:pt x="19" y="0"/>
                  </a:moveTo>
                  <a:cubicBezTo>
                    <a:pt x="8" y="0"/>
                    <a:pt x="0" y="6"/>
                    <a:pt x="0" y="17"/>
                  </a:cubicBezTo>
                  <a:cubicBezTo>
                    <a:pt x="0" y="27"/>
                    <a:pt x="8" y="33"/>
                    <a:pt x="19" y="33"/>
                  </a:cubicBezTo>
                  <a:cubicBezTo>
                    <a:pt x="28" y="33"/>
                    <a:pt x="36" y="27"/>
                    <a:pt x="36" y="17"/>
                  </a:cubicBezTo>
                  <a:cubicBezTo>
                    <a:pt x="36" y="6"/>
                    <a:pt x="28" y="0"/>
                    <a:pt x="1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62" name="Gruppieren 961">
            <a:extLst>
              <a:ext uri="{FF2B5EF4-FFF2-40B4-BE49-F238E27FC236}">
                <a16:creationId xmlns:a16="http://schemas.microsoft.com/office/drawing/2014/main" id="{C9178D00-A6DB-ED46-9E29-40A147EA03AB}"/>
              </a:ext>
            </a:extLst>
          </p:cNvPr>
          <p:cNvGrpSpPr>
            <a:grpSpLocks noChangeAspect="1"/>
          </p:cNvGrpSpPr>
          <p:nvPr/>
        </p:nvGrpSpPr>
        <p:grpSpPr>
          <a:xfrm>
            <a:off x="3341549" y="4745702"/>
            <a:ext cx="328528" cy="328528"/>
            <a:chOff x="3340325" y="4745702"/>
            <a:chExt cx="328528" cy="328528"/>
          </a:xfrm>
          <a:solidFill>
            <a:srgbClr val="007AB3"/>
          </a:solidFill>
        </p:grpSpPr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72DCACC8-31A9-AF4A-ACCC-1A61DFE96F95}"/>
                </a:ext>
              </a:extLst>
            </p:cNvPr>
            <p:cNvSpPr/>
            <p:nvPr/>
          </p:nvSpPr>
          <p:spPr>
            <a:xfrm>
              <a:off x="3340325" y="474570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ihandform 285">
              <a:extLst>
                <a:ext uri="{FF2B5EF4-FFF2-40B4-BE49-F238E27FC236}">
                  <a16:creationId xmlns:a16="http://schemas.microsoft.com/office/drawing/2014/main" id="{E8181F19-4D14-7743-98E7-80F2250618E0}"/>
                </a:ext>
              </a:extLst>
            </p:cNvPr>
            <p:cNvSpPr/>
            <p:nvPr/>
          </p:nvSpPr>
          <p:spPr>
            <a:xfrm>
              <a:off x="3405751" y="4918697"/>
              <a:ext cx="90572" cy="894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385">
                  <a:moveTo>
                    <a:pt x="229" y="212"/>
                  </a:moveTo>
                  <a:cubicBezTo>
                    <a:pt x="223" y="214"/>
                    <a:pt x="216" y="218"/>
                    <a:pt x="216" y="224"/>
                  </a:cubicBezTo>
                  <a:lnTo>
                    <a:pt x="195" y="301"/>
                  </a:lnTo>
                  <a:lnTo>
                    <a:pt x="174" y="224"/>
                  </a:lnTo>
                  <a:cubicBezTo>
                    <a:pt x="174" y="218"/>
                    <a:pt x="168" y="214"/>
                    <a:pt x="163" y="212"/>
                  </a:cubicBezTo>
                  <a:lnTo>
                    <a:pt x="87" y="193"/>
                  </a:lnTo>
                  <a:lnTo>
                    <a:pt x="163" y="172"/>
                  </a:lnTo>
                  <a:cubicBezTo>
                    <a:pt x="168" y="169"/>
                    <a:pt x="174" y="165"/>
                    <a:pt x="174" y="159"/>
                  </a:cubicBezTo>
                  <a:lnTo>
                    <a:pt x="195" y="83"/>
                  </a:lnTo>
                  <a:lnTo>
                    <a:pt x="216" y="159"/>
                  </a:lnTo>
                  <a:cubicBezTo>
                    <a:pt x="216" y="165"/>
                    <a:pt x="223" y="169"/>
                    <a:pt x="229" y="172"/>
                  </a:cubicBezTo>
                  <a:lnTo>
                    <a:pt x="303" y="193"/>
                  </a:lnTo>
                  <a:close/>
                  <a:moveTo>
                    <a:pt x="377" y="176"/>
                  </a:moveTo>
                  <a:lnTo>
                    <a:pt x="246" y="140"/>
                  </a:lnTo>
                  <a:lnTo>
                    <a:pt x="212" y="11"/>
                  </a:lnTo>
                  <a:cubicBezTo>
                    <a:pt x="208" y="-4"/>
                    <a:pt x="182" y="-4"/>
                    <a:pt x="178" y="11"/>
                  </a:cubicBezTo>
                  <a:lnTo>
                    <a:pt x="144" y="140"/>
                  </a:lnTo>
                  <a:lnTo>
                    <a:pt x="13" y="176"/>
                  </a:lnTo>
                  <a:cubicBezTo>
                    <a:pt x="7" y="178"/>
                    <a:pt x="0" y="184"/>
                    <a:pt x="0" y="193"/>
                  </a:cubicBezTo>
                  <a:cubicBezTo>
                    <a:pt x="0" y="199"/>
                    <a:pt x="7" y="208"/>
                    <a:pt x="13" y="210"/>
                  </a:cubicBezTo>
                  <a:lnTo>
                    <a:pt x="144" y="243"/>
                  </a:lnTo>
                  <a:lnTo>
                    <a:pt x="178" y="373"/>
                  </a:lnTo>
                  <a:cubicBezTo>
                    <a:pt x="180" y="381"/>
                    <a:pt x="187" y="385"/>
                    <a:pt x="195" y="385"/>
                  </a:cubicBezTo>
                  <a:cubicBezTo>
                    <a:pt x="204" y="385"/>
                    <a:pt x="210" y="381"/>
                    <a:pt x="212" y="373"/>
                  </a:cubicBezTo>
                  <a:lnTo>
                    <a:pt x="246" y="243"/>
                  </a:lnTo>
                  <a:lnTo>
                    <a:pt x="377" y="210"/>
                  </a:lnTo>
                  <a:cubicBezTo>
                    <a:pt x="384" y="208"/>
                    <a:pt x="390" y="199"/>
                    <a:pt x="390" y="193"/>
                  </a:cubicBezTo>
                  <a:cubicBezTo>
                    <a:pt x="390" y="184"/>
                    <a:pt x="384" y="178"/>
                    <a:pt x="377" y="1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ihandform 286">
              <a:extLst>
                <a:ext uri="{FF2B5EF4-FFF2-40B4-BE49-F238E27FC236}">
                  <a16:creationId xmlns:a16="http://schemas.microsoft.com/office/drawing/2014/main" id="{C57E3B5A-827D-BC4D-A083-3A3D9490C49D}"/>
                </a:ext>
              </a:extLst>
            </p:cNvPr>
            <p:cNvSpPr/>
            <p:nvPr/>
          </p:nvSpPr>
          <p:spPr>
            <a:xfrm>
              <a:off x="3455112" y="4811826"/>
              <a:ext cx="90572" cy="89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387">
                  <a:moveTo>
                    <a:pt x="227" y="214"/>
                  </a:moveTo>
                  <a:cubicBezTo>
                    <a:pt x="222" y="214"/>
                    <a:pt x="216" y="220"/>
                    <a:pt x="216" y="224"/>
                  </a:cubicBezTo>
                  <a:lnTo>
                    <a:pt x="195" y="300"/>
                  </a:lnTo>
                  <a:lnTo>
                    <a:pt x="174" y="224"/>
                  </a:lnTo>
                  <a:cubicBezTo>
                    <a:pt x="174" y="220"/>
                    <a:pt x="167" y="214"/>
                    <a:pt x="161" y="214"/>
                  </a:cubicBezTo>
                  <a:lnTo>
                    <a:pt x="87" y="192"/>
                  </a:lnTo>
                  <a:lnTo>
                    <a:pt x="161" y="171"/>
                  </a:lnTo>
                  <a:cubicBezTo>
                    <a:pt x="167" y="171"/>
                    <a:pt x="174" y="165"/>
                    <a:pt x="174" y="159"/>
                  </a:cubicBezTo>
                  <a:lnTo>
                    <a:pt x="195" y="84"/>
                  </a:lnTo>
                  <a:lnTo>
                    <a:pt x="216" y="159"/>
                  </a:lnTo>
                  <a:cubicBezTo>
                    <a:pt x="216" y="165"/>
                    <a:pt x="222" y="171"/>
                    <a:pt x="227" y="171"/>
                  </a:cubicBezTo>
                  <a:lnTo>
                    <a:pt x="303" y="192"/>
                  </a:lnTo>
                  <a:close/>
                  <a:moveTo>
                    <a:pt x="390" y="192"/>
                  </a:moveTo>
                  <a:cubicBezTo>
                    <a:pt x="390" y="184"/>
                    <a:pt x="383" y="178"/>
                    <a:pt x="377" y="175"/>
                  </a:cubicBezTo>
                  <a:lnTo>
                    <a:pt x="246" y="142"/>
                  </a:lnTo>
                  <a:lnTo>
                    <a:pt x="212" y="12"/>
                  </a:lnTo>
                  <a:cubicBezTo>
                    <a:pt x="208" y="-4"/>
                    <a:pt x="182" y="-4"/>
                    <a:pt x="178" y="12"/>
                  </a:cubicBezTo>
                  <a:lnTo>
                    <a:pt x="142" y="142"/>
                  </a:lnTo>
                  <a:lnTo>
                    <a:pt x="13" y="175"/>
                  </a:lnTo>
                  <a:cubicBezTo>
                    <a:pt x="6" y="178"/>
                    <a:pt x="0" y="184"/>
                    <a:pt x="0" y="192"/>
                  </a:cubicBezTo>
                  <a:cubicBezTo>
                    <a:pt x="0" y="201"/>
                    <a:pt x="6" y="207"/>
                    <a:pt x="13" y="209"/>
                  </a:cubicBezTo>
                  <a:lnTo>
                    <a:pt x="142" y="243"/>
                  </a:lnTo>
                  <a:lnTo>
                    <a:pt x="178" y="372"/>
                  </a:lnTo>
                  <a:cubicBezTo>
                    <a:pt x="180" y="381"/>
                    <a:pt x="186" y="387"/>
                    <a:pt x="195" y="387"/>
                  </a:cubicBezTo>
                  <a:cubicBezTo>
                    <a:pt x="203" y="387"/>
                    <a:pt x="210" y="381"/>
                    <a:pt x="212" y="372"/>
                  </a:cubicBezTo>
                  <a:lnTo>
                    <a:pt x="246" y="243"/>
                  </a:lnTo>
                  <a:lnTo>
                    <a:pt x="377" y="209"/>
                  </a:lnTo>
                  <a:cubicBezTo>
                    <a:pt x="383" y="207"/>
                    <a:pt x="390" y="201"/>
                    <a:pt x="390" y="1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ihandform 287">
              <a:extLst>
                <a:ext uri="{FF2B5EF4-FFF2-40B4-BE49-F238E27FC236}">
                  <a16:creationId xmlns:a16="http://schemas.microsoft.com/office/drawing/2014/main" id="{1D4B564F-3237-E44E-81F1-D0B6AF77372D}"/>
                </a:ext>
              </a:extLst>
            </p:cNvPr>
            <p:cNvSpPr/>
            <p:nvPr/>
          </p:nvSpPr>
          <p:spPr>
            <a:xfrm>
              <a:off x="3512854" y="4891223"/>
              <a:ext cx="89874" cy="89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7" h="387">
                  <a:moveTo>
                    <a:pt x="226" y="213"/>
                  </a:moveTo>
                  <a:cubicBezTo>
                    <a:pt x="220" y="215"/>
                    <a:pt x="216" y="220"/>
                    <a:pt x="214" y="226"/>
                  </a:cubicBezTo>
                  <a:lnTo>
                    <a:pt x="194" y="302"/>
                  </a:lnTo>
                  <a:lnTo>
                    <a:pt x="173" y="226"/>
                  </a:lnTo>
                  <a:cubicBezTo>
                    <a:pt x="171" y="220"/>
                    <a:pt x="167" y="215"/>
                    <a:pt x="161" y="213"/>
                  </a:cubicBezTo>
                  <a:lnTo>
                    <a:pt x="84" y="194"/>
                  </a:lnTo>
                  <a:lnTo>
                    <a:pt x="161" y="173"/>
                  </a:lnTo>
                  <a:cubicBezTo>
                    <a:pt x="167" y="171"/>
                    <a:pt x="171" y="167"/>
                    <a:pt x="173" y="160"/>
                  </a:cubicBezTo>
                  <a:lnTo>
                    <a:pt x="194" y="84"/>
                  </a:lnTo>
                  <a:lnTo>
                    <a:pt x="214" y="160"/>
                  </a:lnTo>
                  <a:cubicBezTo>
                    <a:pt x="216" y="167"/>
                    <a:pt x="220" y="171"/>
                    <a:pt x="226" y="173"/>
                  </a:cubicBezTo>
                  <a:lnTo>
                    <a:pt x="302" y="194"/>
                  </a:lnTo>
                  <a:close/>
                  <a:moveTo>
                    <a:pt x="374" y="177"/>
                  </a:moveTo>
                  <a:lnTo>
                    <a:pt x="245" y="141"/>
                  </a:lnTo>
                  <a:lnTo>
                    <a:pt x="211" y="12"/>
                  </a:lnTo>
                  <a:cubicBezTo>
                    <a:pt x="209" y="4"/>
                    <a:pt x="201" y="0"/>
                    <a:pt x="194" y="0"/>
                  </a:cubicBezTo>
                  <a:cubicBezTo>
                    <a:pt x="186" y="0"/>
                    <a:pt x="180" y="4"/>
                    <a:pt x="178" y="12"/>
                  </a:cubicBezTo>
                  <a:lnTo>
                    <a:pt x="142" y="141"/>
                  </a:lnTo>
                  <a:lnTo>
                    <a:pt x="12" y="177"/>
                  </a:lnTo>
                  <a:cubicBezTo>
                    <a:pt x="6" y="179"/>
                    <a:pt x="0" y="186"/>
                    <a:pt x="0" y="194"/>
                  </a:cubicBezTo>
                  <a:cubicBezTo>
                    <a:pt x="0" y="201"/>
                    <a:pt x="6" y="209"/>
                    <a:pt x="12" y="211"/>
                  </a:cubicBezTo>
                  <a:lnTo>
                    <a:pt x="142" y="245"/>
                  </a:lnTo>
                  <a:lnTo>
                    <a:pt x="178" y="374"/>
                  </a:lnTo>
                  <a:cubicBezTo>
                    <a:pt x="180" y="383"/>
                    <a:pt x="186" y="387"/>
                    <a:pt x="194" y="387"/>
                  </a:cubicBezTo>
                  <a:cubicBezTo>
                    <a:pt x="201" y="387"/>
                    <a:pt x="209" y="383"/>
                    <a:pt x="211" y="374"/>
                  </a:cubicBezTo>
                  <a:lnTo>
                    <a:pt x="245" y="245"/>
                  </a:lnTo>
                  <a:lnTo>
                    <a:pt x="374" y="211"/>
                  </a:lnTo>
                  <a:cubicBezTo>
                    <a:pt x="383" y="209"/>
                    <a:pt x="387" y="201"/>
                    <a:pt x="387" y="194"/>
                  </a:cubicBezTo>
                  <a:cubicBezTo>
                    <a:pt x="387" y="186"/>
                    <a:pt x="383" y="179"/>
                    <a:pt x="37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61" name="Gruppieren 960">
            <a:extLst>
              <a:ext uri="{FF2B5EF4-FFF2-40B4-BE49-F238E27FC236}">
                <a16:creationId xmlns:a16="http://schemas.microsoft.com/office/drawing/2014/main" id="{810488E1-74B4-D54A-8BA3-9CEDD11F96DB}"/>
              </a:ext>
            </a:extLst>
          </p:cNvPr>
          <p:cNvGrpSpPr>
            <a:grpSpLocks noChangeAspect="1"/>
          </p:cNvGrpSpPr>
          <p:nvPr/>
        </p:nvGrpSpPr>
        <p:grpSpPr>
          <a:xfrm>
            <a:off x="2898000" y="4745702"/>
            <a:ext cx="328528" cy="328528"/>
            <a:chOff x="2896776" y="4745702"/>
            <a:chExt cx="328528" cy="328528"/>
          </a:xfrm>
          <a:solidFill>
            <a:srgbClr val="007AB3"/>
          </a:solidFill>
        </p:grpSpPr>
        <p:sp>
          <p:nvSpPr>
            <p:cNvPr id="27" name="Freihandform 26">
              <a:extLst>
                <a:ext uri="{FF2B5EF4-FFF2-40B4-BE49-F238E27FC236}">
                  <a16:creationId xmlns:a16="http://schemas.microsoft.com/office/drawing/2014/main" id="{24921037-5504-E04C-9074-0AA169C723A6}"/>
                </a:ext>
              </a:extLst>
            </p:cNvPr>
            <p:cNvSpPr/>
            <p:nvPr/>
          </p:nvSpPr>
          <p:spPr>
            <a:xfrm>
              <a:off x="2896776" y="474570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ihandform 288">
              <a:extLst>
                <a:ext uri="{FF2B5EF4-FFF2-40B4-BE49-F238E27FC236}">
                  <a16:creationId xmlns:a16="http://schemas.microsoft.com/office/drawing/2014/main" id="{7B69D631-3917-A941-B4EA-6D8CC1BE6A93}"/>
                </a:ext>
              </a:extLst>
            </p:cNvPr>
            <p:cNvSpPr/>
            <p:nvPr/>
          </p:nvSpPr>
          <p:spPr>
            <a:xfrm>
              <a:off x="2966626" y="4811361"/>
              <a:ext cx="188828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2" h="812">
                  <a:moveTo>
                    <a:pt x="585" y="501"/>
                  </a:moveTo>
                  <a:cubicBezTo>
                    <a:pt x="583" y="506"/>
                    <a:pt x="581" y="510"/>
                    <a:pt x="581" y="516"/>
                  </a:cubicBezTo>
                  <a:lnTo>
                    <a:pt x="619" y="762"/>
                  </a:lnTo>
                  <a:lnTo>
                    <a:pt x="411" y="645"/>
                  </a:lnTo>
                  <a:cubicBezTo>
                    <a:pt x="409" y="643"/>
                    <a:pt x="407" y="643"/>
                    <a:pt x="403" y="643"/>
                  </a:cubicBezTo>
                  <a:cubicBezTo>
                    <a:pt x="401" y="643"/>
                    <a:pt x="398" y="643"/>
                    <a:pt x="394" y="645"/>
                  </a:cubicBezTo>
                  <a:lnTo>
                    <a:pt x="187" y="757"/>
                  </a:lnTo>
                  <a:lnTo>
                    <a:pt x="227" y="514"/>
                  </a:lnTo>
                  <a:cubicBezTo>
                    <a:pt x="229" y="508"/>
                    <a:pt x="227" y="503"/>
                    <a:pt x="223" y="499"/>
                  </a:cubicBezTo>
                  <a:lnTo>
                    <a:pt x="53" y="323"/>
                  </a:lnTo>
                  <a:lnTo>
                    <a:pt x="288" y="290"/>
                  </a:lnTo>
                  <a:cubicBezTo>
                    <a:pt x="295" y="290"/>
                    <a:pt x="299" y="285"/>
                    <a:pt x="301" y="279"/>
                  </a:cubicBezTo>
                  <a:lnTo>
                    <a:pt x="407" y="59"/>
                  </a:lnTo>
                  <a:lnTo>
                    <a:pt x="511" y="281"/>
                  </a:lnTo>
                  <a:cubicBezTo>
                    <a:pt x="513" y="288"/>
                    <a:pt x="517" y="290"/>
                    <a:pt x="523" y="292"/>
                  </a:cubicBezTo>
                  <a:lnTo>
                    <a:pt x="756" y="328"/>
                  </a:lnTo>
                  <a:close/>
                  <a:moveTo>
                    <a:pt x="796" y="298"/>
                  </a:moveTo>
                  <a:lnTo>
                    <a:pt x="538" y="258"/>
                  </a:lnTo>
                  <a:lnTo>
                    <a:pt x="424" y="10"/>
                  </a:lnTo>
                  <a:cubicBezTo>
                    <a:pt x="420" y="4"/>
                    <a:pt x="415" y="0"/>
                    <a:pt x="407" y="0"/>
                  </a:cubicBezTo>
                  <a:cubicBezTo>
                    <a:pt x="401" y="0"/>
                    <a:pt x="394" y="4"/>
                    <a:pt x="392" y="10"/>
                  </a:cubicBezTo>
                  <a:lnTo>
                    <a:pt x="274" y="256"/>
                  </a:lnTo>
                  <a:lnTo>
                    <a:pt x="15" y="294"/>
                  </a:lnTo>
                  <a:cubicBezTo>
                    <a:pt x="9" y="294"/>
                    <a:pt x="3" y="298"/>
                    <a:pt x="1" y="304"/>
                  </a:cubicBezTo>
                  <a:cubicBezTo>
                    <a:pt x="-2" y="311"/>
                    <a:pt x="1" y="319"/>
                    <a:pt x="5" y="323"/>
                  </a:cubicBezTo>
                  <a:lnTo>
                    <a:pt x="191" y="516"/>
                  </a:lnTo>
                  <a:lnTo>
                    <a:pt x="144" y="787"/>
                  </a:lnTo>
                  <a:cubicBezTo>
                    <a:pt x="144" y="793"/>
                    <a:pt x="147" y="802"/>
                    <a:pt x="153" y="806"/>
                  </a:cubicBezTo>
                  <a:cubicBezTo>
                    <a:pt x="157" y="808"/>
                    <a:pt x="166" y="810"/>
                    <a:pt x="172" y="806"/>
                  </a:cubicBezTo>
                  <a:lnTo>
                    <a:pt x="403" y="681"/>
                  </a:lnTo>
                  <a:lnTo>
                    <a:pt x="633" y="810"/>
                  </a:lnTo>
                  <a:cubicBezTo>
                    <a:pt x="636" y="810"/>
                    <a:pt x="640" y="812"/>
                    <a:pt x="642" y="812"/>
                  </a:cubicBezTo>
                  <a:cubicBezTo>
                    <a:pt x="646" y="812"/>
                    <a:pt x="650" y="810"/>
                    <a:pt x="652" y="808"/>
                  </a:cubicBezTo>
                  <a:cubicBezTo>
                    <a:pt x="659" y="804"/>
                    <a:pt x="661" y="798"/>
                    <a:pt x="659" y="791"/>
                  </a:cubicBezTo>
                  <a:lnTo>
                    <a:pt x="616" y="520"/>
                  </a:lnTo>
                  <a:lnTo>
                    <a:pt x="807" y="330"/>
                  </a:lnTo>
                  <a:cubicBezTo>
                    <a:pt x="811" y="323"/>
                    <a:pt x="813" y="317"/>
                    <a:pt x="811" y="311"/>
                  </a:cubicBezTo>
                  <a:cubicBezTo>
                    <a:pt x="809" y="304"/>
                    <a:pt x="803" y="300"/>
                    <a:pt x="796" y="29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63" name="Gruppieren 962">
            <a:extLst>
              <a:ext uri="{FF2B5EF4-FFF2-40B4-BE49-F238E27FC236}">
                <a16:creationId xmlns:a16="http://schemas.microsoft.com/office/drawing/2014/main" id="{B3B73EE6-25C9-FE43-BB3E-FD6C53C258B7}"/>
              </a:ext>
            </a:extLst>
          </p:cNvPr>
          <p:cNvGrpSpPr>
            <a:grpSpLocks noChangeAspect="1"/>
          </p:cNvGrpSpPr>
          <p:nvPr/>
        </p:nvGrpSpPr>
        <p:grpSpPr>
          <a:xfrm>
            <a:off x="3785097" y="4745702"/>
            <a:ext cx="328528" cy="328528"/>
            <a:chOff x="3783873" y="4745702"/>
            <a:chExt cx="328528" cy="328528"/>
          </a:xfrm>
          <a:solidFill>
            <a:srgbClr val="007AB3"/>
          </a:solidFill>
        </p:grpSpPr>
        <p:sp>
          <p:nvSpPr>
            <p:cNvPr id="25" name="Freihandform 24">
              <a:extLst>
                <a:ext uri="{FF2B5EF4-FFF2-40B4-BE49-F238E27FC236}">
                  <a16:creationId xmlns:a16="http://schemas.microsoft.com/office/drawing/2014/main" id="{194DDAD0-F342-184F-8C5D-D7500FADDB89}"/>
                </a:ext>
              </a:extLst>
            </p:cNvPr>
            <p:cNvSpPr/>
            <p:nvPr/>
          </p:nvSpPr>
          <p:spPr>
            <a:xfrm>
              <a:off x="3783873" y="474570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ihandform 289">
              <a:extLst>
                <a:ext uri="{FF2B5EF4-FFF2-40B4-BE49-F238E27FC236}">
                  <a16:creationId xmlns:a16="http://schemas.microsoft.com/office/drawing/2014/main" id="{54589592-C225-5648-93C8-645B5C860683}"/>
                </a:ext>
              </a:extLst>
            </p:cNvPr>
            <p:cNvSpPr/>
            <p:nvPr/>
          </p:nvSpPr>
          <p:spPr>
            <a:xfrm>
              <a:off x="3873980" y="4835808"/>
              <a:ext cx="147617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635">
                  <a:moveTo>
                    <a:pt x="601" y="142"/>
                  </a:moveTo>
                  <a:lnTo>
                    <a:pt x="36" y="142"/>
                  </a:lnTo>
                  <a:lnTo>
                    <a:pt x="36" y="36"/>
                  </a:lnTo>
                  <a:lnTo>
                    <a:pt x="601" y="36"/>
                  </a:lnTo>
                  <a:close/>
                  <a:moveTo>
                    <a:pt x="601" y="602"/>
                  </a:moveTo>
                  <a:lnTo>
                    <a:pt x="36" y="602"/>
                  </a:lnTo>
                  <a:lnTo>
                    <a:pt x="36" y="178"/>
                  </a:lnTo>
                  <a:lnTo>
                    <a:pt x="601" y="178"/>
                  </a:lnTo>
                  <a:close/>
                  <a:moveTo>
                    <a:pt x="618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619"/>
                  </a:lnTo>
                  <a:cubicBezTo>
                    <a:pt x="0" y="629"/>
                    <a:pt x="9" y="635"/>
                    <a:pt x="19" y="635"/>
                  </a:cubicBezTo>
                  <a:lnTo>
                    <a:pt x="618" y="635"/>
                  </a:lnTo>
                  <a:cubicBezTo>
                    <a:pt x="629" y="635"/>
                    <a:pt x="635" y="629"/>
                    <a:pt x="635" y="619"/>
                  </a:cubicBezTo>
                  <a:lnTo>
                    <a:pt x="635" y="20"/>
                  </a:lnTo>
                  <a:cubicBezTo>
                    <a:pt x="635" y="9"/>
                    <a:pt x="629" y="0"/>
                    <a:pt x="61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ihandform 290">
              <a:extLst>
                <a:ext uri="{FF2B5EF4-FFF2-40B4-BE49-F238E27FC236}">
                  <a16:creationId xmlns:a16="http://schemas.microsoft.com/office/drawing/2014/main" id="{CBAFB044-4D0C-494D-B925-28E7B2566F0D}"/>
                </a:ext>
              </a:extLst>
            </p:cNvPr>
            <p:cNvSpPr/>
            <p:nvPr/>
          </p:nvSpPr>
          <p:spPr>
            <a:xfrm>
              <a:off x="3898660" y="4893550"/>
              <a:ext cx="98256" cy="65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282">
                  <a:moveTo>
                    <a:pt x="36" y="36"/>
                  </a:moveTo>
                  <a:lnTo>
                    <a:pt x="390" y="36"/>
                  </a:lnTo>
                  <a:lnTo>
                    <a:pt x="390" y="248"/>
                  </a:lnTo>
                  <a:lnTo>
                    <a:pt x="36" y="248"/>
                  </a:lnTo>
                  <a:close/>
                  <a:moveTo>
                    <a:pt x="19" y="282"/>
                  </a:moveTo>
                  <a:lnTo>
                    <a:pt x="406" y="282"/>
                  </a:lnTo>
                  <a:cubicBezTo>
                    <a:pt x="417" y="282"/>
                    <a:pt x="423" y="275"/>
                    <a:pt x="423" y="265"/>
                  </a:cubicBezTo>
                  <a:lnTo>
                    <a:pt x="423" y="17"/>
                  </a:lnTo>
                  <a:cubicBezTo>
                    <a:pt x="423" y="9"/>
                    <a:pt x="417" y="0"/>
                    <a:pt x="406" y="0"/>
                  </a:cubicBezTo>
                  <a:lnTo>
                    <a:pt x="19" y="0"/>
                  </a:lnTo>
                  <a:cubicBezTo>
                    <a:pt x="9" y="0"/>
                    <a:pt x="0" y="9"/>
                    <a:pt x="0" y="17"/>
                  </a:cubicBezTo>
                  <a:lnTo>
                    <a:pt x="0" y="265"/>
                  </a:lnTo>
                  <a:cubicBezTo>
                    <a:pt x="0" y="275"/>
                    <a:pt x="9" y="282"/>
                    <a:pt x="19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ihandform 291">
              <a:extLst>
                <a:ext uri="{FF2B5EF4-FFF2-40B4-BE49-F238E27FC236}">
                  <a16:creationId xmlns:a16="http://schemas.microsoft.com/office/drawing/2014/main" id="{3B7DC9CA-62AC-C34A-86D6-5DD307A460AC}"/>
                </a:ext>
              </a:extLst>
            </p:cNvPr>
            <p:cNvSpPr/>
            <p:nvPr/>
          </p:nvSpPr>
          <p:spPr>
            <a:xfrm>
              <a:off x="3890743" y="4852572"/>
              <a:ext cx="32364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34">
                  <a:moveTo>
                    <a:pt x="17" y="34"/>
                  </a:moveTo>
                  <a:lnTo>
                    <a:pt x="123" y="34"/>
                  </a:lnTo>
                  <a:cubicBezTo>
                    <a:pt x="134" y="34"/>
                    <a:pt x="140" y="28"/>
                    <a:pt x="140" y="17"/>
                  </a:cubicBezTo>
                  <a:cubicBezTo>
                    <a:pt x="140" y="7"/>
                    <a:pt x="134" y="0"/>
                    <a:pt x="123" y="0"/>
                  </a:cubicBezTo>
                  <a:lnTo>
                    <a:pt x="17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8"/>
                    <a:pt x="7" y="34"/>
                    <a:pt x="17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ihandform 292">
              <a:extLst>
                <a:ext uri="{FF2B5EF4-FFF2-40B4-BE49-F238E27FC236}">
                  <a16:creationId xmlns:a16="http://schemas.microsoft.com/office/drawing/2014/main" id="{6176CF74-44B1-254C-8F1D-E7CEEEAE31A3}"/>
                </a:ext>
              </a:extLst>
            </p:cNvPr>
            <p:cNvSpPr/>
            <p:nvPr/>
          </p:nvSpPr>
          <p:spPr>
            <a:xfrm>
              <a:off x="3981083" y="4852572"/>
              <a:ext cx="8149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4">
                  <a:moveTo>
                    <a:pt x="16" y="34"/>
                  </a:moveTo>
                  <a:cubicBezTo>
                    <a:pt x="27" y="34"/>
                    <a:pt x="36" y="28"/>
                    <a:pt x="36" y="17"/>
                  </a:cubicBezTo>
                  <a:cubicBezTo>
                    <a:pt x="36" y="7"/>
                    <a:pt x="27" y="0"/>
                    <a:pt x="16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8"/>
                    <a:pt x="8" y="34"/>
                    <a:pt x="16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ihandform 293">
              <a:extLst>
                <a:ext uri="{FF2B5EF4-FFF2-40B4-BE49-F238E27FC236}">
                  <a16:creationId xmlns:a16="http://schemas.microsoft.com/office/drawing/2014/main" id="{0CA63846-DA3C-D24C-B6F9-5551870C1D7C}"/>
                </a:ext>
              </a:extLst>
            </p:cNvPr>
            <p:cNvSpPr/>
            <p:nvPr/>
          </p:nvSpPr>
          <p:spPr>
            <a:xfrm>
              <a:off x="3997149" y="4852572"/>
              <a:ext cx="8149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4">
                  <a:moveTo>
                    <a:pt x="19" y="34"/>
                  </a:moveTo>
                  <a:cubicBezTo>
                    <a:pt x="28" y="34"/>
                    <a:pt x="36" y="28"/>
                    <a:pt x="36" y="17"/>
                  </a:cubicBezTo>
                  <a:cubicBezTo>
                    <a:pt x="36" y="7"/>
                    <a:pt x="28" y="0"/>
                    <a:pt x="19" y="0"/>
                  </a:cubicBezTo>
                  <a:cubicBezTo>
                    <a:pt x="9" y="0"/>
                    <a:pt x="0" y="7"/>
                    <a:pt x="0" y="17"/>
                  </a:cubicBezTo>
                  <a:cubicBezTo>
                    <a:pt x="0" y="28"/>
                    <a:pt x="9" y="34"/>
                    <a:pt x="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64" name="Gruppieren 963">
            <a:extLst>
              <a:ext uri="{FF2B5EF4-FFF2-40B4-BE49-F238E27FC236}">
                <a16:creationId xmlns:a16="http://schemas.microsoft.com/office/drawing/2014/main" id="{5F4E24CA-4ACE-D14B-B4E9-F59840C3CDB6}"/>
              </a:ext>
            </a:extLst>
          </p:cNvPr>
          <p:cNvGrpSpPr>
            <a:grpSpLocks noChangeAspect="1"/>
          </p:cNvGrpSpPr>
          <p:nvPr/>
        </p:nvGrpSpPr>
        <p:grpSpPr>
          <a:xfrm>
            <a:off x="4228646" y="4745702"/>
            <a:ext cx="328528" cy="328528"/>
            <a:chOff x="4227422" y="4745702"/>
            <a:chExt cx="328528" cy="328528"/>
          </a:xfrm>
          <a:solidFill>
            <a:srgbClr val="007AB3"/>
          </a:solidFill>
        </p:grpSpPr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115E1B32-D843-1F42-8C7B-7CA5396F5FD0}"/>
                </a:ext>
              </a:extLst>
            </p:cNvPr>
            <p:cNvSpPr/>
            <p:nvPr/>
          </p:nvSpPr>
          <p:spPr>
            <a:xfrm>
              <a:off x="4227422" y="474570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ihandform 294">
              <a:extLst>
                <a:ext uri="{FF2B5EF4-FFF2-40B4-BE49-F238E27FC236}">
                  <a16:creationId xmlns:a16="http://schemas.microsoft.com/office/drawing/2014/main" id="{F2D50344-D8EB-4C47-AF20-69981DFE8DD6}"/>
                </a:ext>
              </a:extLst>
            </p:cNvPr>
            <p:cNvSpPr/>
            <p:nvPr/>
          </p:nvSpPr>
          <p:spPr>
            <a:xfrm>
              <a:off x="4315666" y="4829987"/>
              <a:ext cx="155999" cy="1555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1" h="669">
                  <a:moveTo>
                    <a:pt x="609" y="76"/>
                  </a:moveTo>
                  <a:lnTo>
                    <a:pt x="592" y="59"/>
                  </a:lnTo>
                  <a:lnTo>
                    <a:pt x="609" y="42"/>
                  </a:lnTo>
                  <a:lnTo>
                    <a:pt x="628" y="59"/>
                  </a:lnTo>
                  <a:close/>
                  <a:moveTo>
                    <a:pt x="207" y="521"/>
                  </a:moveTo>
                  <a:lnTo>
                    <a:pt x="178" y="491"/>
                  </a:lnTo>
                  <a:lnTo>
                    <a:pt x="148" y="462"/>
                  </a:lnTo>
                  <a:lnTo>
                    <a:pt x="546" y="64"/>
                  </a:lnTo>
                  <a:lnTo>
                    <a:pt x="556" y="72"/>
                  </a:lnTo>
                  <a:lnTo>
                    <a:pt x="599" y="114"/>
                  </a:lnTo>
                  <a:lnTo>
                    <a:pt x="607" y="123"/>
                  </a:lnTo>
                  <a:close/>
                  <a:moveTo>
                    <a:pt x="63" y="608"/>
                  </a:moveTo>
                  <a:lnTo>
                    <a:pt x="127" y="491"/>
                  </a:lnTo>
                  <a:lnTo>
                    <a:pt x="154" y="517"/>
                  </a:lnTo>
                  <a:lnTo>
                    <a:pt x="180" y="542"/>
                  </a:lnTo>
                  <a:close/>
                  <a:moveTo>
                    <a:pt x="622" y="4"/>
                  </a:moveTo>
                  <a:cubicBezTo>
                    <a:pt x="616" y="-1"/>
                    <a:pt x="605" y="-1"/>
                    <a:pt x="599" y="4"/>
                  </a:cubicBezTo>
                  <a:lnTo>
                    <a:pt x="567" y="34"/>
                  </a:lnTo>
                  <a:lnTo>
                    <a:pt x="559" y="25"/>
                  </a:lnTo>
                  <a:cubicBezTo>
                    <a:pt x="552" y="19"/>
                    <a:pt x="542" y="19"/>
                    <a:pt x="535" y="25"/>
                  </a:cubicBezTo>
                  <a:lnTo>
                    <a:pt x="112" y="449"/>
                  </a:lnTo>
                  <a:cubicBezTo>
                    <a:pt x="110" y="451"/>
                    <a:pt x="110" y="451"/>
                    <a:pt x="110" y="451"/>
                  </a:cubicBezTo>
                  <a:cubicBezTo>
                    <a:pt x="110" y="453"/>
                    <a:pt x="108" y="453"/>
                    <a:pt x="108" y="453"/>
                  </a:cubicBezTo>
                  <a:lnTo>
                    <a:pt x="2" y="644"/>
                  </a:lnTo>
                  <a:cubicBezTo>
                    <a:pt x="-2" y="650"/>
                    <a:pt x="0" y="658"/>
                    <a:pt x="6" y="665"/>
                  </a:cubicBezTo>
                  <a:cubicBezTo>
                    <a:pt x="8" y="669"/>
                    <a:pt x="12" y="669"/>
                    <a:pt x="17" y="669"/>
                  </a:cubicBezTo>
                  <a:cubicBezTo>
                    <a:pt x="21" y="669"/>
                    <a:pt x="23" y="669"/>
                    <a:pt x="27" y="667"/>
                  </a:cubicBezTo>
                  <a:lnTo>
                    <a:pt x="218" y="561"/>
                  </a:lnTo>
                  <a:cubicBezTo>
                    <a:pt x="220" y="561"/>
                    <a:pt x="220" y="559"/>
                    <a:pt x="220" y="559"/>
                  </a:cubicBezTo>
                  <a:lnTo>
                    <a:pt x="586" y="193"/>
                  </a:lnTo>
                  <a:lnTo>
                    <a:pt x="603" y="218"/>
                  </a:lnTo>
                  <a:lnTo>
                    <a:pt x="451" y="364"/>
                  </a:lnTo>
                  <a:cubicBezTo>
                    <a:pt x="442" y="370"/>
                    <a:pt x="442" y="383"/>
                    <a:pt x="448" y="390"/>
                  </a:cubicBezTo>
                  <a:cubicBezTo>
                    <a:pt x="453" y="394"/>
                    <a:pt x="457" y="394"/>
                    <a:pt x="461" y="394"/>
                  </a:cubicBezTo>
                  <a:cubicBezTo>
                    <a:pt x="467" y="394"/>
                    <a:pt x="472" y="394"/>
                    <a:pt x="474" y="390"/>
                  </a:cubicBezTo>
                  <a:lnTo>
                    <a:pt x="639" y="233"/>
                  </a:lnTo>
                  <a:cubicBezTo>
                    <a:pt x="645" y="227"/>
                    <a:pt x="645" y="218"/>
                    <a:pt x="641" y="210"/>
                  </a:cubicBezTo>
                  <a:lnTo>
                    <a:pt x="611" y="167"/>
                  </a:lnTo>
                  <a:lnTo>
                    <a:pt x="643" y="136"/>
                  </a:lnTo>
                  <a:cubicBezTo>
                    <a:pt x="652" y="129"/>
                    <a:pt x="652" y="119"/>
                    <a:pt x="643" y="110"/>
                  </a:cubicBezTo>
                  <a:lnTo>
                    <a:pt x="635" y="102"/>
                  </a:lnTo>
                  <a:lnTo>
                    <a:pt x="664" y="72"/>
                  </a:lnTo>
                  <a:cubicBezTo>
                    <a:pt x="673" y="66"/>
                    <a:pt x="673" y="55"/>
                    <a:pt x="664" y="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65" name="Gruppieren 964">
            <a:extLst>
              <a:ext uri="{FF2B5EF4-FFF2-40B4-BE49-F238E27FC236}">
                <a16:creationId xmlns:a16="http://schemas.microsoft.com/office/drawing/2014/main" id="{75D09E67-8559-3041-B515-160B19288B83}"/>
              </a:ext>
            </a:extLst>
          </p:cNvPr>
          <p:cNvGrpSpPr>
            <a:grpSpLocks noChangeAspect="1"/>
          </p:cNvGrpSpPr>
          <p:nvPr/>
        </p:nvGrpSpPr>
        <p:grpSpPr>
          <a:xfrm>
            <a:off x="4672194" y="4745702"/>
            <a:ext cx="328528" cy="328528"/>
            <a:chOff x="4670970" y="4745702"/>
            <a:chExt cx="328528" cy="328528"/>
          </a:xfrm>
          <a:solidFill>
            <a:srgbClr val="007AB3"/>
          </a:solidFill>
        </p:grpSpPr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8DD337B4-39BE-3048-9B7C-1120437C8610}"/>
                </a:ext>
              </a:extLst>
            </p:cNvPr>
            <p:cNvSpPr/>
            <p:nvPr/>
          </p:nvSpPr>
          <p:spPr>
            <a:xfrm>
              <a:off x="4670970" y="474570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ihandform 295">
              <a:extLst>
                <a:ext uri="{FF2B5EF4-FFF2-40B4-BE49-F238E27FC236}">
                  <a16:creationId xmlns:a16="http://schemas.microsoft.com/office/drawing/2014/main" id="{082E6DED-311A-784A-AA50-0A7F6AB04F81}"/>
                </a:ext>
              </a:extLst>
            </p:cNvPr>
            <p:cNvSpPr/>
            <p:nvPr/>
          </p:nvSpPr>
          <p:spPr>
            <a:xfrm>
              <a:off x="4769459" y="4811361"/>
              <a:ext cx="131318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812">
                  <a:moveTo>
                    <a:pt x="529" y="776"/>
                  </a:moveTo>
                  <a:lnTo>
                    <a:pt x="36" y="776"/>
                  </a:lnTo>
                  <a:lnTo>
                    <a:pt x="36" y="141"/>
                  </a:lnTo>
                  <a:lnTo>
                    <a:pt x="106" y="141"/>
                  </a:lnTo>
                  <a:lnTo>
                    <a:pt x="106" y="158"/>
                  </a:lnTo>
                  <a:cubicBezTo>
                    <a:pt x="106" y="169"/>
                    <a:pt x="114" y="177"/>
                    <a:pt x="123" y="177"/>
                  </a:cubicBezTo>
                  <a:lnTo>
                    <a:pt x="440" y="177"/>
                  </a:lnTo>
                  <a:cubicBezTo>
                    <a:pt x="451" y="177"/>
                    <a:pt x="459" y="169"/>
                    <a:pt x="459" y="158"/>
                  </a:cubicBezTo>
                  <a:lnTo>
                    <a:pt x="459" y="141"/>
                  </a:lnTo>
                  <a:lnTo>
                    <a:pt x="529" y="141"/>
                  </a:lnTo>
                  <a:close/>
                  <a:moveTo>
                    <a:pt x="142" y="105"/>
                  </a:moveTo>
                  <a:lnTo>
                    <a:pt x="229" y="105"/>
                  </a:lnTo>
                  <a:cubicBezTo>
                    <a:pt x="235" y="105"/>
                    <a:pt x="241" y="103"/>
                    <a:pt x="246" y="97"/>
                  </a:cubicBezTo>
                  <a:lnTo>
                    <a:pt x="275" y="36"/>
                  </a:lnTo>
                  <a:lnTo>
                    <a:pt x="290" y="36"/>
                  </a:lnTo>
                  <a:lnTo>
                    <a:pt x="320" y="97"/>
                  </a:lnTo>
                  <a:cubicBezTo>
                    <a:pt x="322" y="103"/>
                    <a:pt x="328" y="105"/>
                    <a:pt x="335" y="105"/>
                  </a:cubicBezTo>
                  <a:lnTo>
                    <a:pt x="423" y="105"/>
                  </a:lnTo>
                  <a:lnTo>
                    <a:pt x="423" y="141"/>
                  </a:lnTo>
                  <a:lnTo>
                    <a:pt x="142" y="141"/>
                  </a:lnTo>
                  <a:close/>
                  <a:moveTo>
                    <a:pt x="546" y="105"/>
                  </a:moveTo>
                  <a:lnTo>
                    <a:pt x="459" y="105"/>
                  </a:lnTo>
                  <a:lnTo>
                    <a:pt x="459" y="89"/>
                  </a:lnTo>
                  <a:cubicBezTo>
                    <a:pt x="459" y="78"/>
                    <a:pt x="451" y="72"/>
                    <a:pt x="440" y="72"/>
                  </a:cubicBezTo>
                  <a:lnTo>
                    <a:pt x="345" y="72"/>
                  </a:lnTo>
                  <a:lnTo>
                    <a:pt x="315" y="10"/>
                  </a:lnTo>
                  <a:cubicBezTo>
                    <a:pt x="313" y="4"/>
                    <a:pt x="307" y="0"/>
                    <a:pt x="301" y="0"/>
                  </a:cubicBezTo>
                  <a:lnTo>
                    <a:pt x="265" y="0"/>
                  </a:lnTo>
                  <a:cubicBezTo>
                    <a:pt x="258" y="0"/>
                    <a:pt x="252" y="4"/>
                    <a:pt x="250" y="10"/>
                  </a:cubicBezTo>
                  <a:lnTo>
                    <a:pt x="218" y="72"/>
                  </a:lnTo>
                  <a:lnTo>
                    <a:pt x="123" y="72"/>
                  </a:lnTo>
                  <a:cubicBezTo>
                    <a:pt x="114" y="72"/>
                    <a:pt x="106" y="78"/>
                    <a:pt x="106" y="89"/>
                  </a:cubicBezTo>
                  <a:lnTo>
                    <a:pt x="106" y="105"/>
                  </a:lnTo>
                  <a:lnTo>
                    <a:pt x="17" y="105"/>
                  </a:lnTo>
                  <a:cubicBezTo>
                    <a:pt x="9" y="105"/>
                    <a:pt x="0" y="114"/>
                    <a:pt x="0" y="125"/>
                  </a:cubicBezTo>
                  <a:lnTo>
                    <a:pt x="0" y="793"/>
                  </a:lnTo>
                  <a:cubicBezTo>
                    <a:pt x="0" y="804"/>
                    <a:pt x="9" y="812"/>
                    <a:pt x="17" y="812"/>
                  </a:cubicBezTo>
                  <a:lnTo>
                    <a:pt x="546" y="812"/>
                  </a:lnTo>
                  <a:cubicBezTo>
                    <a:pt x="557" y="812"/>
                    <a:pt x="565" y="804"/>
                    <a:pt x="565" y="793"/>
                  </a:cubicBezTo>
                  <a:lnTo>
                    <a:pt x="565" y="125"/>
                  </a:lnTo>
                  <a:cubicBezTo>
                    <a:pt x="565" y="114"/>
                    <a:pt x="557" y="105"/>
                    <a:pt x="546" y="1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ihandform 296">
              <a:extLst>
                <a:ext uri="{FF2B5EF4-FFF2-40B4-BE49-F238E27FC236}">
                  <a16:creationId xmlns:a16="http://schemas.microsoft.com/office/drawing/2014/main" id="{E1CB8D34-0885-1844-9B4D-179986AA30D3}"/>
                </a:ext>
              </a:extLst>
            </p:cNvPr>
            <p:cNvSpPr/>
            <p:nvPr/>
          </p:nvSpPr>
          <p:spPr>
            <a:xfrm>
              <a:off x="4794139" y="4868871"/>
              <a:ext cx="8195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36">
                  <a:moveTo>
                    <a:pt x="334" y="0"/>
                  </a:moveTo>
                  <a:lnTo>
                    <a:pt x="17" y="0"/>
                  </a:lnTo>
                  <a:cubicBezTo>
                    <a:pt x="8" y="0"/>
                    <a:pt x="0" y="9"/>
                    <a:pt x="0" y="17"/>
                  </a:cubicBezTo>
                  <a:cubicBezTo>
                    <a:pt x="0" y="28"/>
                    <a:pt x="8" y="36"/>
                    <a:pt x="17" y="36"/>
                  </a:cubicBezTo>
                  <a:lnTo>
                    <a:pt x="334" y="36"/>
                  </a:lnTo>
                  <a:cubicBezTo>
                    <a:pt x="345" y="36"/>
                    <a:pt x="353" y="28"/>
                    <a:pt x="353" y="17"/>
                  </a:cubicBezTo>
                  <a:cubicBezTo>
                    <a:pt x="353" y="9"/>
                    <a:pt x="345" y="0"/>
                    <a:pt x="33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ihandform 297">
              <a:extLst>
                <a:ext uri="{FF2B5EF4-FFF2-40B4-BE49-F238E27FC236}">
                  <a16:creationId xmlns:a16="http://schemas.microsoft.com/office/drawing/2014/main" id="{F0679E33-E3EA-8F45-BDC2-4AC2FAA1EE73}"/>
                </a:ext>
              </a:extLst>
            </p:cNvPr>
            <p:cNvSpPr/>
            <p:nvPr/>
          </p:nvSpPr>
          <p:spPr>
            <a:xfrm>
              <a:off x="4794139" y="4893550"/>
              <a:ext cx="8195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36">
                  <a:moveTo>
                    <a:pt x="334" y="0"/>
                  </a:moveTo>
                  <a:lnTo>
                    <a:pt x="17" y="0"/>
                  </a:lnTo>
                  <a:cubicBezTo>
                    <a:pt x="8" y="0"/>
                    <a:pt x="0" y="9"/>
                    <a:pt x="0" y="17"/>
                  </a:cubicBezTo>
                  <a:cubicBezTo>
                    <a:pt x="0" y="28"/>
                    <a:pt x="8" y="36"/>
                    <a:pt x="17" y="36"/>
                  </a:cubicBezTo>
                  <a:lnTo>
                    <a:pt x="334" y="36"/>
                  </a:lnTo>
                  <a:cubicBezTo>
                    <a:pt x="345" y="36"/>
                    <a:pt x="353" y="28"/>
                    <a:pt x="353" y="17"/>
                  </a:cubicBezTo>
                  <a:cubicBezTo>
                    <a:pt x="353" y="9"/>
                    <a:pt x="345" y="0"/>
                    <a:pt x="33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ihandform 298">
              <a:extLst>
                <a:ext uri="{FF2B5EF4-FFF2-40B4-BE49-F238E27FC236}">
                  <a16:creationId xmlns:a16="http://schemas.microsoft.com/office/drawing/2014/main" id="{BBEEFB3A-16AB-D241-B8D7-7468C072B925}"/>
                </a:ext>
              </a:extLst>
            </p:cNvPr>
            <p:cNvSpPr/>
            <p:nvPr/>
          </p:nvSpPr>
          <p:spPr>
            <a:xfrm>
              <a:off x="4794139" y="4918231"/>
              <a:ext cx="8195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36">
                  <a:moveTo>
                    <a:pt x="334" y="0"/>
                  </a:move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6"/>
                    <a:pt x="17" y="36"/>
                  </a:cubicBezTo>
                  <a:lnTo>
                    <a:pt x="334" y="36"/>
                  </a:lnTo>
                  <a:cubicBezTo>
                    <a:pt x="345" y="36"/>
                    <a:pt x="353" y="27"/>
                    <a:pt x="353" y="17"/>
                  </a:cubicBezTo>
                  <a:cubicBezTo>
                    <a:pt x="353" y="8"/>
                    <a:pt x="345" y="0"/>
                    <a:pt x="33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ihandform 299">
              <a:extLst>
                <a:ext uri="{FF2B5EF4-FFF2-40B4-BE49-F238E27FC236}">
                  <a16:creationId xmlns:a16="http://schemas.microsoft.com/office/drawing/2014/main" id="{5C01E8CE-4559-E74E-8D50-97C77D83B598}"/>
                </a:ext>
              </a:extLst>
            </p:cNvPr>
            <p:cNvSpPr/>
            <p:nvPr/>
          </p:nvSpPr>
          <p:spPr>
            <a:xfrm>
              <a:off x="4794139" y="4942912"/>
              <a:ext cx="8195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36">
                  <a:moveTo>
                    <a:pt x="334" y="0"/>
                  </a:move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6"/>
                    <a:pt x="17" y="36"/>
                  </a:cubicBezTo>
                  <a:lnTo>
                    <a:pt x="334" y="36"/>
                  </a:lnTo>
                  <a:cubicBezTo>
                    <a:pt x="345" y="36"/>
                    <a:pt x="353" y="27"/>
                    <a:pt x="353" y="17"/>
                  </a:cubicBezTo>
                  <a:cubicBezTo>
                    <a:pt x="353" y="8"/>
                    <a:pt x="345" y="0"/>
                    <a:pt x="33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66" name="Gruppieren 965">
            <a:extLst>
              <a:ext uri="{FF2B5EF4-FFF2-40B4-BE49-F238E27FC236}">
                <a16:creationId xmlns:a16="http://schemas.microsoft.com/office/drawing/2014/main" id="{AEADF359-4AE9-A14C-BC6C-E184DA388838}"/>
              </a:ext>
            </a:extLst>
          </p:cNvPr>
          <p:cNvGrpSpPr>
            <a:grpSpLocks noChangeAspect="1"/>
          </p:cNvGrpSpPr>
          <p:nvPr/>
        </p:nvGrpSpPr>
        <p:grpSpPr>
          <a:xfrm>
            <a:off x="5115510" y="4745702"/>
            <a:ext cx="328528" cy="328528"/>
            <a:chOff x="5114286" y="4745702"/>
            <a:chExt cx="328528" cy="328528"/>
          </a:xfrm>
          <a:solidFill>
            <a:srgbClr val="007AB3"/>
          </a:solidFill>
        </p:grpSpPr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519C98A0-F788-264C-A248-5ED979883B3E}"/>
                </a:ext>
              </a:extLst>
            </p:cNvPr>
            <p:cNvSpPr/>
            <p:nvPr/>
          </p:nvSpPr>
          <p:spPr>
            <a:xfrm>
              <a:off x="5114286" y="474570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ihandform 300">
              <a:extLst>
                <a:ext uri="{FF2B5EF4-FFF2-40B4-BE49-F238E27FC236}">
                  <a16:creationId xmlns:a16="http://schemas.microsoft.com/office/drawing/2014/main" id="{1370E11B-79BB-1B49-A034-DD604BB7149A}"/>
                </a:ext>
              </a:extLst>
            </p:cNvPr>
            <p:cNvSpPr/>
            <p:nvPr/>
          </p:nvSpPr>
          <p:spPr>
            <a:xfrm>
              <a:off x="5179712" y="4835808"/>
              <a:ext cx="196977" cy="15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71">
                  <a:moveTo>
                    <a:pt x="671" y="460"/>
                  </a:moveTo>
                  <a:lnTo>
                    <a:pt x="671" y="432"/>
                  </a:lnTo>
                  <a:lnTo>
                    <a:pt x="739" y="460"/>
                  </a:lnTo>
                  <a:close/>
                  <a:moveTo>
                    <a:pt x="635" y="460"/>
                  </a:moveTo>
                  <a:lnTo>
                    <a:pt x="460" y="460"/>
                  </a:lnTo>
                  <a:cubicBezTo>
                    <a:pt x="457" y="460"/>
                    <a:pt x="457" y="460"/>
                    <a:pt x="455" y="460"/>
                  </a:cubicBezTo>
                  <a:cubicBezTo>
                    <a:pt x="441" y="379"/>
                    <a:pt x="369" y="318"/>
                    <a:pt x="284" y="318"/>
                  </a:cubicBezTo>
                  <a:cubicBezTo>
                    <a:pt x="197" y="318"/>
                    <a:pt x="127" y="379"/>
                    <a:pt x="110" y="460"/>
                  </a:cubicBezTo>
                  <a:cubicBezTo>
                    <a:pt x="108" y="460"/>
                    <a:pt x="108" y="460"/>
                    <a:pt x="106" y="460"/>
                  </a:cubicBezTo>
                  <a:lnTo>
                    <a:pt x="36" y="460"/>
                  </a:lnTo>
                  <a:lnTo>
                    <a:pt x="36" y="36"/>
                  </a:lnTo>
                  <a:lnTo>
                    <a:pt x="635" y="36"/>
                  </a:lnTo>
                  <a:close/>
                  <a:moveTo>
                    <a:pt x="284" y="635"/>
                  </a:moveTo>
                  <a:cubicBezTo>
                    <a:pt x="206" y="635"/>
                    <a:pt x="142" y="572"/>
                    <a:pt x="142" y="496"/>
                  </a:cubicBezTo>
                  <a:cubicBezTo>
                    <a:pt x="142" y="417"/>
                    <a:pt x="206" y="354"/>
                    <a:pt x="284" y="354"/>
                  </a:cubicBezTo>
                  <a:cubicBezTo>
                    <a:pt x="360" y="354"/>
                    <a:pt x="424" y="417"/>
                    <a:pt x="424" y="496"/>
                  </a:cubicBezTo>
                  <a:cubicBezTo>
                    <a:pt x="424" y="572"/>
                    <a:pt x="360" y="635"/>
                    <a:pt x="284" y="635"/>
                  </a:cubicBezTo>
                  <a:close/>
                  <a:moveTo>
                    <a:pt x="830" y="354"/>
                  </a:moveTo>
                  <a:cubicBezTo>
                    <a:pt x="819" y="354"/>
                    <a:pt x="813" y="362"/>
                    <a:pt x="813" y="371"/>
                  </a:cubicBezTo>
                  <a:lnTo>
                    <a:pt x="813" y="451"/>
                  </a:lnTo>
                  <a:lnTo>
                    <a:pt x="671" y="394"/>
                  </a:lnTo>
                  <a:lnTo>
                    <a:pt x="671" y="20"/>
                  </a:lnTo>
                  <a:cubicBezTo>
                    <a:pt x="671" y="9"/>
                    <a:pt x="663" y="0"/>
                    <a:pt x="654" y="0"/>
                  </a:cubicBezTo>
                  <a:lnTo>
                    <a:pt x="19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477"/>
                  </a:lnTo>
                  <a:cubicBezTo>
                    <a:pt x="0" y="487"/>
                    <a:pt x="9" y="496"/>
                    <a:pt x="19" y="496"/>
                  </a:cubicBezTo>
                  <a:lnTo>
                    <a:pt x="106" y="496"/>
                  </a:lnTo>
                  <a:cubicBezTo>
                    <a:pt x="106" y="593"/>
                    <a:pt x="187" y="671"/>
                    <a:pt x="284" y="671"/>
                  </a:cubicBezTo>
                  <a:cubicBezTo>
                    <a:pt x="381" y="671"/>
                    <a:pt x="460" y="593"/>
                    <a:pt x="460" y="496"/>
                  </a:cubicBezTo>
                  <a:lnTo>
                    <a:pt x="654" y="496"/>
                  </a:lnTo>
                  <a:lnTo>
                    <a:pt x="830" y="496"/>
                  </a:lnTo>
                  <a:cubicBezTo>
                    <a:pt x="834" y="496"/>
                    <a:pt x="836" y="494"/>
                    <a:pt x="838" y="492"/>
                  </a:cubicBezTo>
                  <a:lnTo>
                    <a:pt x="841" y="492"/>
                  </a:lnTo>
                  <a:cubicBezTo>
                    <a:pt x="843" y="489"/>
                    <a:pt x="845" y="487"/>
                    <a:pt x="847" y="483"/>
                  </a:cubicBezTo>
                  <a:lnTo>
                    <a:pt x="847" y="481"/>
                  </a:lnTo>
                  <a:cubicBezTo>
                    <a:pt x="847" y="481"/>
                    <a:pt x="847" y="479"/>
                    <a:pt x="847" y="477"/>
                  </a:cubicBezTo>
                  <a:lnTo>
                    <a:pt x="847" y="371"/>
                  </a:lnTo>
                  <a:cubicBezTo>
                    <a:pt x="847" y="362"/>
                    <a:pt x="841" y="354"/>
                    <a:pt x="830" y="3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ihandform 301">
              <a:extLst>
                <a:ext uri="{FF2B5EF4-FFF2-40B4-BE49-F238E27FC236}">
                  <a16:creationId xmlns:a16="http://schemas.microsoft.com/office/drawing/2014/main" id="{03689B4C-F65A-CE41-946B-36E3891B876C}"/>
                </a:ext>
              </a:extLst>
            </p:cNvPr>
            <p:cNvSpPr/>
            <p:nvPr/>
          </p:nvSpPr>
          <p:spPr>
            <a:xfrm>
              <a:off x="5229073" y="4934530"/>
              <a:ext cx="32830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2">
                  <a:moveTo>
                    <a:pt x="72" y="106"/>
                  </a:moveTo>
                  <a:cubicBezTo>
                    <a:pt x="51" y="106"/>
                    <a:pt x="36" y="91"/>
                    <a:pt x="36" y="72"/>
                  </a:cubicBezTo>
                  <a:cubicBezTo>
                    <a:pt x="36" y="51"/>
                    <a:pt x="51" y="36"/>
                    <a:pt x="72" y="36"/>
                  </a:cubicBezTo>
                  <a:cubicBezTo>
                    <a:pt x="91" y="36"/>
                    <a:pt x="106" y="51"/>
                    <a:pt x="106" y="72"/>
                  </a:cubicBezTo>
                  <a:cubicBezTo>
                    <a:pt x="106" y="91"/>
                    <a:pt x="91" y="106"/>
                    <a:pt x="72" y="106"/>
                  </a:cubicBezTo>
                  <a:close/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0"/>
                    <a:pt x="32" y="142"/>
                    <a:pt x="72" y="142"/>
                  </a:cubicBezTo>
                  <a:cubicBezTo>
                    <a:pt x="110" y="142"/>
                    <a:pt x="142" y="110"/>
                    <a:pt x="142" y="72"/>
                  </a:cubicBezTo>
                  <a:cubicBezTo>
                    <a:pt x="142" y="32"/>
                    <a:pt x="110" y="0"/>
                    <a:pt x="7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67" name="Gruppieren 966">
            <a:extLst>
              <a:ext uri="{FF2B5EF4-FFF2-40B4-BE49-F238E27FC236}">
                <a16:creationId xmlns:a16="http://schemas.microsoft.com/office/drawing/2014/main" id="{3A916A48-883D-C04F-BF95-F57AF309EC58}"/>
              </a:ext>
            </a:extLst>
          </p:cNvPr>
          <p:cNvGrpSpPr>
            <a:grpSpLocks noChangeAspect="1"/>
          </p:cNvGrpSpPr>
          <p:nvPr/>
        </p:nvGrpSpPr>
        <p:grpSpPr>
          <a:xfrm>
            <a:off x="5559059" y="4745702"/>
            <a:ext cx="328296" cy="328528"/>
            <a:chOff x="5557835" y="4745702"/>
            <a:chExt cx="328296" cy="328528"/>
          </a:xfrm>
          <a:solidFill>
            <a:srgbClr val="007AB3"/>
          </a:solidFill>
        </p:grpSpPr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DBF4F959-0DBC-EB4F-ADDF-9EF45DF3FD7B}"/>
                </a:ext>
              </a:extLst>
            </p:cNvPr>
            <p:cNvSpPr/>
            <p:nvPr/>
          </p:nvSpPr>
          <p:spPr>
            <a:xfrm>
              <a:off x="5557835" y="474570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ihandform 302">
              <a:extLst>
                <a:ext uri="{FF2B5EF4-FFF2-40B4-BE49-F238E27FC236}">
                  <a16:creationId xmlns:a16="http://schemas.microsoft.com/office/drawing/2014/main" id="{D5D8F0AF-8671-5B40-B938-763E04E39BE5}"/>
                </a:ext>
              </a:extLst>
            </p:cNvPr>
            <p:cNvSpPr/>
            <p:nvPr/>
          </p:nvSpPr>
          <p:spPr>
            <a:xfrm>
              <a:off x="5623494" y="4885169"/>
              <a:ext cx="60537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212">
                  <a:moveTo>
                    <a:pt x="247" y="2"/>
                  </a:moveTo>
                  <a:cubicBezTo>
                    <a:pt x="236" y="-2"/>
                    <a:pt x="228" y="4"/>
                    <a:pt x="224" y="15"/>
                  </a:cubicBezTo>
                  <a:lnTo>
                    <a:pt x="183" y="176"/>
                  </a:lnTo>
                  <a:lnTo>
                    <a:pt x="147" y="15"/>
                  </a:lnTo>
                  <a:cubicBezTo>
                    <a:pt x="145" y="6"/>
                    <a:pt x="137" y="0"/>
                    <a:pt x="130" y="0"/>
                  </a:cubicBezTo>
                  <a:cubicBezTo>
                    <a:pt x="122" y="0"/>
                    <a:pt x="113" y="6"/>
                    <a:pt x="111" y="15"/>
                  </a:cubicBezTo>
                  <a:lnTo>
                    <a:pt x="75" y="176"/>
                  </a:lnTo>
                  <a:lnTo>
                    <a:pt x="35" y="15"/>
                  </a:lnTo>
                  <a:cubicBezTo>
                    <a:pt x="33" y="4"/>
                    <a:pt x="22" y="-2"/>
                    <a:pt x="14" y="2"/>
                  </a:cubicBezTo>
                  <a:cubicBezTo>
                    <a:pt x="3" y="4"/>
                    <a:pt x="-3" y="13"/>
                    <a:pt x="1" y="23"/>
                  </a:cubicBezTo>
                  <a:lnTo>
                    <a:pt x="46" y="199"/>
                  </a:lnTo>
                  <a:cubicBezTo>
                    <a:pt x="48" y="208"/>
                    <a:pt x="54" y="212"/>
                    <a:pt x="63" y="212"/>
                  </a:cubicBezTo>
                  <a:lnTo>
                    <a:pt x="90" y="212"/>
                  </a:lnTo>
                  <a:cubicBezTo>
                    <a:pt x="99" y="212"/>
                    <a:pt x="105" y="208"/>
                    <a:pt x="107" y="199"/>
                  </a:cubicBezTo>
                  <a:lnTo>
                    <a:pt x="130" y="100"/>
                  </a:lnTo>
                  <a:lnTo>
                    <a:pt x="152" y="199"/>
                  </a:lnTo>
                  <a:cubicBezTo>
                    <a:pt x="154" y="208"/>
                    <a:pt x="160" y="212"/>
                    <a:pt x="169" y="212"/>
                  </a:cubicBezTo>
                  <a:lnTo>
                    <a:pt x="196" y="212"/>
                  </a:lnTo>
                  <a:cubicBezTo>
                    <a:pt x="205" y="212"/>
                    <a:pt x="211" y="208"/>
                    <a:pt x="213" y="199"/>
                  </a:cubicBezTo>
                  <a:lnTo>
                    <a:pt x="260" y="23"/>
                  </a:lnTo>
                  <a:cubicBezTo>
                    <a:pt x="262" y="13"/>
                    <a:pt x="255" y="4"/>
                    <a:pt x="24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ihandform 303">
              <a:extLst>
                <a:ext uri="{FF2B5EF4-FFF2-40B4-BE49-F238E27FC236}">
                  <a16:creationId xmlns:a16="http://schemas.microsoft.com/office/drawing/2014/main" id="{6D0B5F84-E8AA-E247-B7EB-C3E7F647DC62}"/>
                </a:ext>
              </a:extLst>
            </p:cNvPr>
            <p:cNvSpPr/>
            <p:nvPr/>
          </p:nvSpPr>
          <p:spPr>
            <a:xfrm>
              <a:off x="5691714" y="4885169"/>
              <a:ext cx="60304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0" h="212">
                  <a:moveTo>
                    <a:pt x="246" y="2"/>
                  </a:moveTo>
                  <a:cubicBezTo>
                    <a:pt x="237" y="-2"/>
                    <a:pt x="227" y="4"/>
                    <a:pt x="225" y="15"/>
                  </a:cubicBezTo>
                  <a:lnTo>
                    <a:pt x="182" y="176"/>
                  </a:lnTo>
                  <a:lnTo>
                    <a:pt x="146" y="15"/>
                  </a:lnTo>
                  <a:cubicBezTo>
                    <a:pt x="146" y="6"/>
                    <a:pt x="138" y="0"/>
                    <a:pt x="130" y="0"/>
                  </a:cubicBezTo>
                  <a:cubicBezTo>
                    <a:pt x="121" y="0"/>
                    <a:pt x="115" y="6"/>
                    <a:pt x="113" y="15"/>
                  </a:cubicBezTo>
                  <a:lnTo>
                    <a:pt x="77" y="176"/>
                  </a:lnTo>
                  <a:lnTo>
                    <a:pt x="34" y="15"/>
                  </a:lnTo>
                  <a:cubicBezTo>
                    <a:pt x="32" y="4"/>
                    <a:pt x="24" y="-2"/>
                    <a:pt x="13" y="2"/>
                  </a:cubicBezTo>
                  <a:cubicBezTo>
                    <a:pt x="5" y="4"/>
                    <a:pt x="-2" y="13"/>
                    <a:pt x="0" y="23"/>
                  </a:cubicBezTo>
                  <a:lnTo>
                    <a:pt x="47" y="199"/>
                  </a:lnTo>
                  <a:cubicBezTo>
                    <a:pt x="49" y="208"/>
                    <a:pt x="55" y="212"/>
                    <a:pt x="64" y="212"/>
                  </a:cubicBezTo>
                  <a:lnTo>
                    <a:pt x="91" y="212"/>
                  </a:lnTo>
                  <a:cubicBezTo>
                    <a:pt x="98" y="212"/>
                    <a:pt x="106" y="208"/>
                    <a:pt x="108" y="199"/>
                  </a:cubicBezTo>
                  <a:lnTo>
                    <a:pt x="130" y="100"/>
                  </a:lnTo>
                  <a:lnTo>
                    <a:pt x="153" y="199"/>
                  </a:lnTo>
                  <a:cubicBezTo>
                    <a:pt x="155" y="208"/>
                    <a:pt x="161" y="212"/>
                    <a:pt x="170" y="212"/>
                  </a:cubicBezTo>
                  <a:lnTo>
                    <a:pt x="197" y="212"/>
                  </a:lnTo>
                  <a:cubicBezTo>
                    <a:pt x="204" y="212"/>
                    <a:pt x="212" y="208"/>
                    <a:pt x="214" y="199"/>
                  </a:cubicBezTo>
                  <a:lnTo>
                    <a:pt x="259" y="23"/>
                  </a:lnTo>
                  <a:cubicBezTo>
                    <a:pt x="261" y="13"/>
                    <a:pt x="257" y="4"/>
                    <a:pt x="246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ihandform 304">
              <a:extLst>
                <a:ext uri="{FF2B5EF4-FFF2-40B4-BE49-F238E27FC236}">
                  <a16:creationId xmlns:a16="http://schemas.microsoft.com/office/drawing/2014/main" id="{7C783AF2-1A34-0740-8467-B7D5B5C50AB6}"/>
                </a:ext>
              </a:extLst>
            </p:cNvPr>
            <p:cNvSpPr/>
            <p:nvPr/>
          </p:nvSpPr>
          <p:spPr>
            <a:xfrm>
              <a:off x="5760400" y="4885169"/>
              <a:ext cx="60071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9" h="212">
                  <a:moveTo>
                    <a:pt x="245" y="2"/>
                  </a:moveTo>
                  <a:cubicBezTo>
                    <a:pt x="237" y="-2"/>
                    <a:pt x="226" y="4"/>
                    <a:pt x="224" y="15"/>
                  </a:cubicBezTo>
                  <a:lnTo>
                    <a:pt x="182" y="176"/>
                  </a:lnTo>
                  <a:lnTo>
                    <a:pt x="146" y="15"/>
                  </a:lnTo>
                  <a:cubicBezTo>
                    <a:pt x="144" y="6"/>
                    <a:pt x="137" y="0"/>
                    <a:pt x="129" y="0"/>
                  </a:cubicBezTo>
                  <a:cubicBezTo>
                    <a:pt x="120" y="0"/>
                    <a:pt x="114" y="6"/>
                    <a:pt x="112" y="15"/>
                  </a:cubicBezTo>
                  <a:lnTo>
                    <a:pt x="76" y="176"/>
                  </a:lnTo>
                  <a:lnTo>
                    <a:pt x="33" y="15"/>
                  </a:lnTo>
                  <a:cubicBezTo>
                    <a:pt x="31" y="4"/>
                    <a:pt x="23" y="-2"/>
                    <a:pt x="12" y="2"/>
                  </a:cubicBezTo>
                  <a:cubicBezTo>
                    <a:pt x="4" y="4"/>
                    <a:pt x="-2" y="13"/>
                    <a:pt x="0" y="23"/>
                  </a:cubicBezTo>
                  <a:lnTo>
                    <a:pt x="46" y="199"/>
                  </a:lnTo>
                  <a:cubicBezTo>
                    <a:pt x="48" y="208"/>
                    <a:pt x="55" y="212"/>
                    <a:pt x="63" y="212"/>
                  </a:cubicBezTo>
                  <a:lnTo>
                    <a:pt x="89" y="212"/>
                  </a:lnTo>
                  <a:cubicBezTo>
                    <a:pt x="97" y="212"/>
                    <a:pt x="105" y="208"/>
                    <a:pt x="105" y="199"/>
                  </a:cubicBezTo>
                  <a:lnTo>
                    <a:pt x="129" y="100"/>
                  </a:lnTo>
                  <a:lnTo>
                    <a:pt x="152" y="199"/>
                  </a:lnTo>
                  <a:cubicBezTo>
                    <a:pt x="152" y="208"/>
                    <a:pt x="160" y="212"/>
                    <a:pt x="169" y="212"/>
                  </a:cubicBezTo>
                  <a:lnTo>
                    <a:pt x="194" y="212"/>
                  </a:lnTo>
                  <a:cubicBezTo>
                    <a:pt x="203" y="212"/>
                    <a:pt x="211" y="208"/>
                    <a:pt x="211" y="199"/>
                  </a:cubicBezTo>
                  <a:lnTo>
                    <a:pt x="258" y="23"/>
                  </a:lnTo>
                  <a:cubicBezTo>
                    <a:pt x="260" y="13"/>
                    <a:pt x="256" y="4"/>
                    <a:pt x="245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68" name="Gruppieren 967">
            <a:extLst>
              <a:ext uri="{FF2B5EF4-FFF2-40B4-BE49-F238E27FC236}">
                <a16:creationId xmlns:a16="http://schemas.microsoft.com/office/drawing/2014/main" id="{7748A507-8350-6D40-82D7-5BCDD6EACE9E}"/>
              </a:ext>
            </a:extLst>
          </p:cNvPr>
          <p:cNvGrpSpPr>
            <a:grpSpLocks noChangeAspect="1"/>
          </p:cNvGrpSpPr>
          <p:nvPr/>
        </p:nvGrpSpPr>
        <p:grpSpPr>
          <a:xfrm>
            <a:off x="6002607" y="4745702"/>
            <a:ext cx="328296" cy="328528"/>
            <a:chOff x="6001383" y="4745702"/>
            <a:chExt cx="328296" cy="328528"/>
          </a:xfrm>
          <a:solidFill>
            <a:srgbClr val="007AB3"/>
          </a:solidFill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B0D32C8F-11EC-C04B-857A-798A0610AAC5}"/>
                </a:ext>
              </a:extLst>
            </p:cNvPr>
            <p:cNvSpPr/>
            <p:nvPr/>
          </p:nvSpPr>
          <p:spPr>
            <a:xfrm>
              <a:off x="6001383" y="474570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ihandform 305">
              <a:extLst>
                <a:ext uri="{FF2B5EF4-FFF2-40B4-BE49-F238E27FC236}">
                  <a16:creationId xmlns:a16="http://schemas.microsoft.com/office/drawing/2014/main" id="{3500C846-90C0-934F-95BE-3E1DE5A2AAD2}"/>
                </a:ext>
              </a:extLst>
            </p:cNvPr>
            <p:cNvSpPr/>
            <p:nvPr/>
          </p:nvSpPr>
          <p:spPr>
            <a:xfrm>
              <a:off x="6182062" y="4893550"/>
              <a:ext cx="4912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36">
                  <a:moveTo>
                    <a:pt x="193" y="0"/>
                  </a:moveTo>
                  <a:lnTo>
                    <a:pt x="17" y="0"/>
                  </a:lnTo>
                  <a:cubicBezTo>
                    <a:pt x="7" y="0"/>
                    <a:pt x="0" y="9"/>
                    <a:pt x="0" y="17"/>
                  </a:cubicBezTo>
                  <a:cubicBezTo>
                    <a:pt x="0" y="28"/>
                    <a:pt x="7" y="36"/>
                    <a:pt x="17" y="36"/>
                  </a:cubicBezTo>
                  <a:lnTo>
                    <a:pt x="193" y="36"/>
                  </a:lnTo>
                  <a:cubicBezTo>
                    <a:pt x="204" y="36"/>
                    <a:pt x="212" y="28"/>
                    <a:pt x="212" y="17"/>
                  </a:cubicBezTo>
                  <a:cubicBezTo>
                    <a:pt x="212" y="9"/>
                    <a:pt x="204" y="0"/>
                    <a:pt x="1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ihandform 306">
              <a:extLst>
                <a:ext uri="{FF2B5EF4-FFF2-40B4-BE49-F238E27FC236}">
                  <a16:creationId xmlns:a16="http://schemas.microsoft.com/office/drawing/2014/main" id="{81BFBF18-9051-8D42-9C47-90F88F574E3A}"/>
                </a:ext>
              </a:extLst>
            </p:cNvPr>
            <p:cNvSpPr/>
            <p:nvPr/>
          </p:nvSpPr>
          <p:spPr>
            <a:xfrm>
              <a:off x="6182062" y="4918231"/>
              <a:ext cx="4912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36">
                  <a:moveTo>
                    <a:pt x="193" y="0"/>
                  </a:moveTo>
                  <a:lnTo>
                    <a:pt x="17" y="0"/>
                  </a:ln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6"/>
                    <a:pt x="17" y="36"/>
                  </a:cubicBezTo>
                  <a:lnTo>
                    <a:pt x="193" y="36"/>
                  </a:lnTo>
                  <a:cubicBezTo>
                    <a:pt x="204" y="36"/>
                    <a:pt x="212" y="27"/>
                    <a:pt x="212" y="17"/>
                  </a:cubicBezTo>
                  <a:cubicBezTo>
                    <a:pt x="212" y="8"/>
                    <a:pt x="204" y="0"/>
                    <a:pt x="1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ihandform 307">
              <a:extLst>
                <a:ext uri="{FF2B5EF4-FFF2-40B4-BE49-F238E27FC236}">
                  <a16:creationId xmlns:a16="http://schemas.microsoft.com/office/drawing/2014/main" id="{F6FBB161-3D95-CC44-A806-35B1CE76B11D}"/>
                </a:ext>
              </a:extLst>
            </p:cNvPr>
            <p:cNvSpPr/>
            <p:nvPr/>
          </p:nvSpPr>
          <p:spPr>
            <a:xfrm>
              <a:off x="6182062" y="4942912"/>
              <a:ext cx="4912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36">
                  <a:moveTo>
                    <a:pt x="193" y="0"/>
                  </a:moveTo>
                  <a:lnTo>
                    <a:pt x="17" y="0"/>
                  </a:ln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6"/>
                    <a:pt x="17" y="36"/>
                  </a:cubicBezTo>
                  <a:lnTo>
                    <a:pt x="193" y="36"/>
                  </a:lnTo>
                  <a:cubicBezTo>
                    <a:pt x="204" y="36"/>
                    <a:pt x="212" y="27"/>
                    <a:pt x="212" y="17"/>
                  </a:cubicBezTo>
                  <a:cubicBezTo>
                    <a:pt x="212" y="8"/>
                    <a:pt x="204" y="0"/>
                    <a:pt x="1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ihandform 308">
              <a:extLst>
                <a:ext uri="{FF2B5EF4-FFF2-40B4-BE49-F238E27FC236}">
                  <a16:creationId xmlns:a16="http://schemas.microsoft.com/office/drawing/2014/main" id="{F503EE70-0CA1-264E-A32D-7B9FAAF00086}"/>
                </a:ext>
              </a:extLst>
            </p:cNvPr>
            <p:cNvSpPr/>
            <p:nvPr/>
          </p:nvSpPr>
          <p:spPr>
            <a:xfrm>
              <a:off x="6091490" y="4885169"/>
              <a:ext cx="73576" cy="73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318">
                  <a:moveTo>
                    <a:pt x="159" y="284"/>
                  </a:moveTo>
                  <a:cubicBezTo>
                    <a:pt x="91" y="284"/>
                    <a:pt x="36" y="229"/>
                    <a:pt x="36" y="159"/>
                  </a:cubicBezTo>
                  <a:cubicBezTo>
                    <a:pt x="36" y="91"/>
                    <a:pt x="91" y="36"/>
                    <a:pt x="159" y="36"/>
                  </a:cubicBezTo>
                  <a:cubicBezTo>
                    <a:pt x="226" y="36"/>
                    <a:pt x="284" y="91"/>
                    <a:pt x="284" y="159"/>
                  </a:cubicBezTo>
                  <a:cubicBezTo>
                    <a:pt x="284" y="229"/>
                    <a:pt x="226" y="284"/>
                    <a:pt x="159" y="284"/>
                  </a:cubicBezTo>
                  <a:close/>
                  <a:moveTo>
                    <a:pt x="159" y="0"/>
                  </a:moveTo>
                  <a:cubicBezTo>
                    <a:pt x="72" y="0"/>
                    <a:pt x="0" y="72"/>
                    <a:pt x="0" y="159"/>
                  </a:cubicBezTo>
                  <a:cubicBezTo>
                    <a:pt x="0" y="248"/>
                    <a:pt x="72" y="318"/>
                    <a:pt x="159" y="318"/>
                  </a:cubicBezTo>
                  <a:cubicBezTo>
                    <a:pt x="248" y="318"/>
                    <a:pt x="317" y="248"/>
                    <a:pt x="317" y="159"/>
                  </a:cubicBezTo>
                  <a:cubicBezTo>
                    <a:pt x="317" y="72"/>
                    <a:pt x="248" y="0"/>
                    <a:pt x="15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ihandform 309">
              <a:extLst>
                <a:ext uri="{FF2B5EF4-FFF2-40B4-BE49-F238E27FC236}">
                  <a16:creationId xmlns:a16="http://schemas.microsoft.com/office/drawing/2014/main" id="{AFC9C5B2-61FB-944D-9B0A-77E666F2B76E}"/>
                </a:ext>
              </a:extLst>
            </p:cNvPr>
            <p:cNvSpPr/>
            <p:nvPr/>
          </p:nvSpPr>
          <p:spPr>
            <a:xfrm>
              <a:off x="6075191" y="4811593"/>
              <a:ext cx="180679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76">
                  <a:moveTo>
                    <a:pt x="741" y="707"/>
                  </a:moveTo>
                  <a:lnTo>
                    <a:pt x="36" y="707"/>
                  </a:lnTo>
                  <a:lnTo>
                    <a:pt x="36" y="370"/>
                  </a:lnTo>
                  <a:cubicBezTo>
                    <a:pt x="36" y="302"/>
                    <a:pt x="91" y="247"/>
                    <a:pt x="159" y="247"/>
                  </a:cubicBezTo>
                  <a:lnTo>
                    <a:pt x="618" y="247"/>
                  </a:lnTo>
                  <a:cubicBezTo>
                    <a:pt x="686" y="247"/>
                    <a:pt x="741" y="302"/>
                    <a:pt x="741" y="370"/>
                  </a:cubicBezTo>
                  <a:close/>
                  <a:moveTo>
                    <a:pt x="618" y="211"/>
                  </a:moveTo>
                  <a:lnTo>
                    <a:pt x="277" y="211"/>
                  </a:lnTo>
                  <a:lnTo>
                    <a:pt x="487" y="31"/>
                  </a:lnTo>
                  <a:cubicBezTo>
                    <a:pt x="495" y="25"/>
                    <a:pt x="495" y="14"/>
                    <a:pt x="489" y="6"/>
                  </a:cubicBezTo>
                  <a:cubicBezTo>
                    <a:pt x="483" y="0"/>
                    <a:pt x="472" y="-2"/>
                    <a:pt x="466" y="4"/>
                  </a:cubicBezTo>
                  <a:lnTo>
                    <a:pt x="222" y="211"/>
                  </a:lnTo>
                  <a:lnTo>
                    <a:pt x="159" y="211"/>
                  </a:lnTo>
                  <a:cubicBezTo>
                    <a:pt x="72" y="211"/>
                    <a:pt x="0" y="283"/>
                    <a:pt x="0" y="370"/>
                  </a:cubicBezTo>
                  <a:lnTo>
                    <a:pt x="0" y="724"/>
                  </a:lnTo>
                  <a:cubicBezTo>
                    <a:pt x="0" y="734"/>
                    <a:pt x="9" y="740"/>
                    <a:pt x="17" y="740"/>
                  </a:cubicBezTo>
                  <a:lnTo>
                    <a:pt x="70" y="740"/>
                  </a:lnTo>
                  <a:lnTo>
                    <a:pt x="70" y="760"/>
                  </a:lnTo>
                  <a:cubicBezTo>
                    <a:pt x="70" y="768"/>
                    <a:pt x="78" y="776"/>
                    <a:pt x="89" y="776"/>
                  </a:cubicBezTo>
                  <a:cubicBezTo>
                    <a:pt x="97" y="776"/>
                    <a:pt x="106" y="768"/>
                    <a:pt x="106" y="760"/>
                  </a:cubicBezTo>
                  <a:lnTo>
                    <a:pt x="106" y="740"/>
                  </a:lnTo>
                  <a:lnTo>
                    <a:pt x="671" y="740"/>
                  </a:lnTo>
                  <a:lnTo>
                    <a:pt x="671" y="760"/>
                  </a:lnTo>
                  <a:cubicBezTo>
                    <a:pt x="671" y="768"/>
                    <a:pt x="677" y="776"/>
                    <a:pt x="688" y="776"/>
                  </a:cubicBezTo>
                  <a:cubicBezTo>
                    <a:pt x="699" y="776"/>
                    <a:pt x="705" y="768"/>
                    <a:pt x="705" y="760"/>
                  </a:cubicBezTo>
                  <a:lnTo>
                    <a:pt x="705" y="740"/>
                  </a:lnTo>
                  <a:lnTo>
                    <a:pt x="758" y="740"/>
                  </a:lnTo>
                  <a:cubicBezTo>
                    <a:pt x="768" y="740"/>
                    <a:pt x="777" y="734"/>
                    <a:pt x="777" y="724"/>
                  </a:cubicBezTo>
                  <a:lnTo>
                    <a:pt x="777" y="370"/>
                  </a:lnTo>
                  <a:cubicBezTo>
                    <a:pt x="777" y="283"/>
                    <a:pt x="705" y="211"/>
                    <a:pt x="618" y="21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69" name="Gruppieren 968">
            <a:extLst>
              <a:ext uri="{FF2B5EF4-FFF2-40B4-BE49-F238E27FC236}">
                <a16:creationId xmlns:a16="http://schemas.microsoft.com/office/drawing/2014/main" id="{08C32585-4310-7747-A2C0-88B2B3E62844}"/>
              </a:ext>
            </a:extLst>
          </p:cNvPr>
          <p:cNvGrpSpPr>
            <a:grpSpLocks noChangeAspect="1"/>
          </p:cNvGrpSpPr>
          <p:nvPr/>
        </p:nvGrpSpPr>
        <p:grpSpPr>
          <a:xfrm>
            <a:off x="6446156" y="4745702"/>
            <a:ext cx="328296" cy="328528"/>
            <a:chOff x="6444932" y="4745702"/>
            <a:chExt cx="328296" cy="328528"/>
          </a:xfrm>
          <a:solidFill>
            <a:srgbClr val="007AB3"/>
          </a:solidFill>
        </p:grpSpPr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CE8CC376-4237-3042-82D1-9A1DCF4D3A34}"/>
                </a:ext>
              </a:extLst>
            </p:cNvPr>
            <p:cNvSpPr/>
            <p:nvPr/>
          </p:nvSpPr>
          <p:spPr>
            <a:xfrm>
              <a:off x="6444932" y="474570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ihandform 310">
              <a:extLst>
                <a:ext uri="{FF2B5EF4-FFF2-40B4-BE49-F238E27FC236}">
                  <a16:creationId xmlns:a16="http://schemas.microsoft.com/office/drawing/2014/main" id="{E76EF91A-4C62-2440-93BB-A99ABB48A5D0}"/>
                </a:ext>
              </a:extLst>
            </p:cNvPr>
            <p:cNvSpPr/>
            <p:nvPr/>
          </p:nvSpPr>
          <p:spPr>
            <a:xfrm>
              <a:off x="6576482" y="4811361"/>
              <a:ext cx="65193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846">
                  <a:moveTo>
                    <a:pt x="245" y="812"/>
                  </a:moveTo>
                  <a:lnTo>
                    <a:pt x="34" y="812"/>
                  </a:lnTo>
                  <a:lnTo>
                    <a:pt x="34" y="389"/>
                  </a:lnTo>
                  <a:lnTo>
                    <a:pt x="245" y="389"/>
                  </a:lnTo>
                  <a:close/>
                  <a:moveTo>
                    <a:pt x="70" y="211"/>
                  </a:moveTo>
                  <a:cubicBezTo>
                    <a:pt x="70" y="207"/>
                    <a:pt x="70" y="203"/>
                    <a:pt x="70" y="199"/>
                  </a:cubicBezTo>
                  <a:lnTo>
                    <a:pt x="72" y="194"/>
                  </a:lnTo>
                  <a:cubicBezTo>
                    <a:pt x="76" y="184"/>
                    <a:pt x="108" y="120"/>
                    <a:pt x="139" y="57"/>
                  </a:cubicBezTo>
                  <a:cubicBezTo>
                    <a:pt x="171" y="116"/>
                    <a:pt x="205" y="184"/>
                    <a:pt x="207" y="194"/>
                  </a:cubicBezTo>
                  <a:lnTo>
                    <a:pt x="209" y="199"/>
                  </a:lnTo>
                  <a:cubicBezTo>
                    <a:pt x="209" y="203"/>
                    <a:pt x="211" y="207"/>
                    <a:pt x="211" y="211"/>
                  </a:cubicBezTo>
                  <a:cubicBezTo>
                    <a:pt x="211" y="245"/>
                    <a:pt x="188" y="273"/>
                    <a:pt x="158" y="279"/>
                  </a:cubicBezTo>
                  <a:lnTo>
                    <a:pt x="158" y="264"/>
                  </a:lnTo>
                  <a:cubicBezTo>
                    <a:pt x="158" y="256"/>
                    <a:pt x="150" y="247"/>
                    <a:pt x="139" y="247"/>
                  </a:cubicBezTo>
                  <a:cubicBezTo>
                    <a:pt x="131" y="247"/>
                    <a:pt x="122" y="256"/>
                    <a:pt x="122" y="264"/>
                  </a:cubicBezTo>
                  <a:lnTo>
                    <a:pt x="122" y="279"/>
                  </a:lnTo>
                  <a:cubicBezTo>
                    <a:pt x="93" y="273"/>
                    <a:pt x="70" y="245"/>
                    <a:pt x="70" y="211"/>
                  </a:cubicBezTo>
                  <a:close/>
                  <a:moveTo>
                    <a:pt x="264" y="353"/>
                  </a:moveTo>
                  <a:lnTo>
                    <a:pt x="158" y="353"/>
                  </a:lnTo>
                  <a:lnTo>
                    <a:pt x="158" y="315"/>
                  </a:lnTo>
                  <a:cubicBezTo>
                    <a:pt x="207" y="309"/>
                    <a:pt x="245" y="264"/>
                    <a:pt x="245" y="211"/>
                  </a:cubicBezTo>
                  <a:cubicBezTo>
                    <a:pt x="245" y="205"/>
                    <a:pt x="245" y="199"/>
                    <a:pt x="243" y="190"/>
                  </a:cubicBezTo>
                  <a:lnTo>
                    <a:pt x="241" y="184"/>
                  </a:lnTo>
                  <a:cubicBezTo>
                    <a:pt x="237" y="167"/>
                    <a:pt x="175" y="46"/>
                    <a:pt x="156" y="10"/>
                  </a:cubicBezTo>
                  <a:lnTo>
                    <a:pt x="154" y="8"/>
                  </a:lnTo>
                  <a:cubicBezTo>
                    <a:pt x="154" y="8"/>
                    <a:pt x="154" y="6"/>
                    <a:pt x="152" y="6"/>
                  </a:cubicBezTo>
                  <a:cubicBezTo>
                    <a:pt x="152" y="4"/>
                    <a:pt x="150" y="4"/>
                    <a:pt x="150" y="4"/>
                  </a:cubicBezTo>
                  <a:lnTo>
                    <a:pt x="148" y="2"/>
                  </a:lnTo>
                  <a:lnTo>
                    <a:pt x="146" y="2"/>
                  </a:lnTo>
                  <a:lnTo>
                    <a:pt x="144" y="2"/>
                  </a:lnTo>
                  <a:cubicBezTo>
                    <a:pt x="142" y="2"/>
                    <a:pt x="142" y="0"/>
                    <a:pt x="139" y="0"/>
                  </a:cubicBezTo>
                  <a:lnTo>
                    <a:pt x="137" y="2"/>
                  </a:lnTo>
                  <a:cubicBezTo>
                    <a:pt x="135" y="2"/>
                    <a:pt x="135" y="2"/>
                    <a:pt x="133" y="2"/>
                  </a:cubicBezTo>
                  <a:lnTo>
                    <a:pt x="131" y="2"/>
                  </a:lnTo>
                  <a:lnTo>
                    <a:pt x="131" y="4"/>
                  </a:lnTo>
                  <a:cubicBezTo>
                    <a:pt x="129" y="4"/>
                    <a:pt x="129" y="4"/>
                    <a:pt x="129" y="6"/>
                  </a:cubicBezTo>
                  <a:cubicBezTo>
                    <a:pt x="127" y="6"/>
                    <a:pt x="127" y="8"/>
                    <a:pt x="125" y="8"/>
                  </a:cubicBezTo>
                  <a:lnTo>
                    <a:pt x="125" y="10"/>
                  </a:lnTo>
                  <a:cubicBezTo>
                    <a:pt x="106" y="46"/>
                    <a:pt x="44" y="167"/>
                    <a:pt x="38" y="184"/>
                  </a:cubicBezTo>
                  <a:lnTo>
                    <a:pt x="36" y="190"/>
                  </a:lnTo>
                  <a:cubicBezTo>
                    <a:pt x="36" y="199"/>
                    <a:pt x="34" y="205"/>
                    <a:pt x="34" y="211"/>
                  </a:cubicBezTo>
                  <a:cubicBezTo>
                    <a:pt x="34" y="264"/>
                    <a:pt x="72" y="309"/>
                    <a:pt x="122" y="315"/>
                  </a:cubicBezTo>
                  <a:lnTo>
                    <a:pt x="122" y="353"/>
                  </a:lnTo>
                  <a:lnTo>
                    <a:pt x="17" y="353"/>
                  </a:lnTo>
                  <a:cubicBezTo>
                    <a:pt x="6" y="353"/>
                    <a:pt x="0" y="362"/>
                    <a:pt x="0" y="370"/>
                  </a:cubicBezTo>
                  <a:lnTo>
                    <a:pt x="0" y="829"/>
                  </a:lnTo>
                  <a:cubicBezTo>
                    <a:pt x="0" y="840"/>
                    <a:pt x="6" y="846"/>
                    <a:pt x="17" y="846"/>
                  </a:cubicBezTo>
                  <a:lnTo>
                    <a:pt x="264" y="846"/>
                  </a:lnTo>
                  <a:cubicBezTo>
                    <a:pt x="273" y="846"/>
                    <a:pt x="281" y="840"/>
                    <a:pt x="281" y="829"/>
                  </a:cubicBezTo>
                  <a:lnTo>
                    <a:pt x="281" y="370"/>
                  </a:lnTo>
                  <a:cubicBezTo>
                    <a:pt x="281" y="362"/>
                    <a:pt x="273" y="353"/>
                    <a:pt x="264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70" name="Gruppieren 969">
            <a:extLst>
              <a:ext uri="{FF2B5EF4-FFF2-40B4-BE49-F238E27FC236}">
                <a16:creationId xmlns:a16="http://schemas.microsoft.com/office/drawing/2014/main" id="{9671CC12-E78A-264C-B236-55F68E14A03A}"/>
              </a:ext>
            </a:extLst>
          </p:cNvPr>
          <p:cNvGrpSpPr>
            <a:grpSpLocks noChangeAspect="1"/>
          </p:cNvGrpSpPr>
          <p:nvPr/>
        </p:nvGrpSpPr>
        <p:grpSpPr>
          <a:xfrm>
            <a:off x="6889704" y="4745702"/>
            <a:ext cx="328296" cy="328528"/>
            <a:chOff x="6888480" y="4745702"/>
            <a:chExt cx="328296" cy="328528"/>
          </a:xfrm>
          <a:solidFill>
            <a:srgbClr val="007AB3"/>
          </a:solidFill>
        </p:grpSpPr>
        <p:sp>
          <p:nvSpPr>
            <p:cNvPr id="18" name="Freihandform 17">
              <a:extLst>
                <a:ext uri="{FF2B5EF4-FFF2-40B4-BE49-F238E27FC236}">
                  <a16:creationId xmlns:a16="http://schemas.microsoft.com/office/drawing/2014/main" id="{EA3701DF-E20B-F143-9A5D-A6A9F3113196}"/>
                </a:ext>
              </a:extLst>
            </p:cNvPr>
            <p:cNvSpPr/>
            <p:nvPr/>
          </p:nvSpPr>
          <p:spPr>
            <a:xfrm>
              <a:off x="6888480" y="474570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ihandform 311">
              <a:extLst>
                <a:ext uri="{FF2B5EF4-FFF2-40B4-BE49-F238E27FC236}">
                  <a16:creationId xmlns:a16="http://schemas.microsoft.com/office/drawing/2014/main" id="{3B48B2E7-6051-9648-BAF1-EFC7A66E3C54}"/>
                </a:ext>
              </a:extLst>
            </p:cNvPr>
            <p:cNvSpPr/>
            <p:nvPr/>
          </p:nvSpPr>
          <p:spPr>
            <a:xfrm>
              <a:off x="6954139" y="4853038"/>
              <a:ext cx="196977" cy="1138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490">
                  <a:moveTo>
                    <a:pt x="422" y="454"/>
                  </a:moveTo>
                  <a:cubicBezTo>
                    <a:pt x="420" y="454"/>
                    <a:pt x="179" y="447"/>
                    <a:pt x="37" y="240"/>
                  </a:cubicBezTo>
                  <a:cubicBezTo>
                    <a:pt x="63" y="206"/>
                    <a:pt x="192" y="43"/>
                    <a:pt x="424" y="37"/>
                  </a:cubicBezTo>
                  <a:cubicBezTo>
                    <a:pt x="427" y="34"/>
                    <a:pt x="647" y="13"/>
                    <a:pt x="808" y="246"/>
                  </a:cubicBezTo>
                  <a:cubicBezTo>
                    <a:pt x="780" y="286"/>
                    <a:pt x="657" y="451"/>
                    <a:pt x="422" y="454"/>
                  </a:cubicBezTo>
                  <a:close/>
                  <a:moveTo>
                    <a:pt x="422" y="1"/>
                  </a:moveTo>
                  <a:cubicBezTo>
                    <a:pt x="170" y="9"/>
                    <a:pt x="22" y="193"/>
                    <a:pt x="3" y="229"/>
                  </a:cubicBezTo>
                  <a:cubicBezTo>
                    <a:pt x="1" y="231"/>
                    <a:pt x="-3" y="240"/>
                    <a:pt x="3" y="250"/>
                  </a:cubicBezTo>
                  <a:cubicBezTo>
                    <a:pt x="154" y="481"/>
                    <a:pt x="412" y="490"/>
                    <a:pt x="422" y="490"/>
                  </a:cubicBezTo>
                  <a:cubicBezTo>
                    <a:pt x="712" y="487"/>
                    <a:pt x="839" y="263"/>
                    <a:pt x="844" y="255"/>
                  </a:cubicBezTo>
                  <a:cubicBezTo>
                    <a:pt x="848" y="248"/>
                    <a:pt x="848" y="242"/>
                    <a:pt x="844" y="236"/>
                  </a:cubicBezTo>
                  <a:cubicBezTo>
                    <a:pt x="670" y="-25"/>
                    <a:pt x="431" y="1"/>
                    <a:pt x="42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ihandform 312">
              <a:extLst>
                <a:ext uri="{FF2B5EF4-FFF2-40B4-BE49-F238E27FC236}">
                  <a16:creationId xmlns:a16="http://schemas.microsoft.com/office/drawing/2014/main" id="{3ED5E08E-8AC3-D340-B192-4C03F59E1E12}"/>
                </a:ext>
              </a:extLst>
            </p:cNvPr>
            <p:cNvSpPr/>
            <p:nvPr/>
          </p:nvSpPr>
          <p:spPr>
            <a:xfrm>
              <a:off x="7011649" y="4868871"/>
              <a:ext cx="81958" cy="821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354">
                  <a:moveTo>
                    <a:pt x="175" y="318"/>
                  </a:moveTo>
                  <a:cubicBezTo>
                    <a:pt x="99" y="318"/>
                    <a:pt x="36" y="254"/>
                    <a:pt x="36" y="176"/>
                  </a:cubicBezTo>
                  <a:cubicBezTo>
                    <a:pt x="36" y="100"/>
                    <a:pt x="99" y="36"/>
                    <a:pt x="175" y="36"/>
                  </a:cubicBezTo>
                  <a:cubicBezTo>
                    <a:pt x="254" y="36"/>
                    <a:pt x="317" y="100"/>
                    <a:pt x="317" y="176"/>
                  </a:cubicBezTo>
                  <a:cubicBezTo>
                    <a:pt x="317" y="254"/>
                    <a:pt x="254" y="318"/>
                    <a:pt x="175" y="318"/>
                  </a:cubicBezTo>
                  <a:close/>
                  <a:moveTo>
                    <a:pt x="175" y="0"/>
                  </a:move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4"/>
                    <a:pt x="175" y="354"/>
                  </a:cubicBezTo>
                  <a:cubicBezTo>
                    <a:pt x="273" y="354"/>
                    <a:pt x="353" y="273"/>
                    <a:pt x="353" y="176"/>
                  </a:cubicBezTo>
                  <a:cubicBezTo>
                    <a:pt x="353" y="79"/>
                    <a:pt x="273" y="0"/>
                    <a:pt x="17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1" name="Gruppieren 980">
            <a:extLst>
              <a:ext uri="{FF2B5EF4-FFF2-40B4-BE49-F238E27FC236}">
                <a16:creationId xmlns:a16="http://schemas.microsoft.com/office/drawing/2014/main" id="{61AF6A8C-9304-694C-AEB8-368A22D2FC87}"/>
              </a:ext>
            </a:extLst>
          </p:cNvPr>
          <p:cNvGrpSpPr>
            <a:grpSpLocks noChangeAspect="1"/>
          </p:cNvGrpSpPr>
          <p:nvPr/>
        </p:nvGrpSpPr>
        <p:grpSpPr>
          <a:xfrm>
            <a:off x="2898000" y="5189250"/>
            <a:ext cx="328528" cy="328528"/>
            <a:chOff x="2896776" y="5189250"/>
            <a:chExt cx="328528" cy="328528"/>
          </a:xfrm>
          <a:solidFill>
            <a:srgbClr val="007AB3"/>
          </a:solidFill>
        </p:grpSpPr>
        <p:sp>
          <p:nvSpPr>
            <p:cNvPr id="17" name="Freihandform 16">
              <a:extLst>
                <a:ext uri="{FF2B5EF4-FFF2-40B4-BE49-F238E27FC236}">
                  <a16:creationId xmlns:a16="http://schemas.microsoft.com/office/drawing/2014/main" id="{78C8D778-38FA-B947-8693-A6E6C608F665}"/>
                </a:ext>
              </a:extLst>
            </p:cNvPr>
            <p:cNvSpPr/>
            <p:nvPr/>
          </p:nvSpPr>
          <p:spPr>
            <a:xfrm>
              <a:off x="2896776" y="518925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ihandform 313">
              <a:extLst>
                <a:ext uri="{FF2B5EF4-FFF2-40B4-BE49-F238E27FC236}">
                  <a16:creationId xmlns:a16="http://schemas.microsoft.com/office/drawing/2014/main" id="{017C5FFE-D5FD-6B45-94BA-6291771D20EB}"/>
                </a:ext>
              </a:extLst>
            </p:cNvPr>
            <p:cNvSpPr/>
            <p:nvPr/>
          </p:nvSpPr>
          <p:spPr>
            <a:xfrm>
              <a:off x="2962435" y="5254909"/>
              <a:ext cx="196745" cy="1865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02">
                  <a:moveTo>
                    <a:pt x="317" y="495"/>
                  </a:moveTo>
                  <a:lnTo>
                    <a:pt x="317" y="389"/>
                  </a:lnTo>
                  <a:lnTo>
                    <a:pt x="529" y="389"/>
                  </a:lnTo>
                  <a:lnTo>
                    <a:pt x="529" y="495"/>
                  </a:lnTo>
                  <a:cubicBezTo>
                    <a:pt x="529" y="552"/>
                    <a:pt x="482" y="601"/>
                    <a:pt x="423" y="601"/>
                  </a:cubicBezTo>
                  <a:cubicBezTo>
                    <a:pt x="366" y="601"/>
                    <a:pt x="317" y="552"/>
                    <a:pt x="317" y="495"/>
                  </a:cubicBezTo>
                  <a:close/>
                  <a:moveTo>
                    <a:pt x="423" y="0"/>
                  </a:moveTo>
                  <a:cubicBezTo>
                    <a:pt x="190" y="0"/>
                    <a:pt x="0" y="190"/>
                    <a:pt x="0" y="423"/>
                  </a:cubicBezTo>
                  <a:cubicBezTo>
                    <a:pt x="0" y="584"/>
                    <a:pt x="88" y="728"/>
                    <a:pt x="230" y="800"/>
                  </a:cubicBezTo>
                  <a:cubicBezTo>
                    <a:pt x="232" y="802"/>
                    <a:pt x="234" y="802"/>
                    <a:pt x="239" y="802"/>
                  </a:cubicBezTo>
                  <a:cubicBezTo>
                    <a:pt x="245" y="802"/>
                    <a:pt x="251" y="800"/>
                    <a:pt x="254" y="793"/>
                  </a:cubicBezTo>
                  <a:cubicBezTo>
                    <a:pt x="258" y="785"/>
                    <a:pt x="256" y="774"/>
                    <a:pt x="247" y="768"/>
                  </a:cubicBezTo>
                  <a:cubicBezTo>
                    <a:pt x="116" y="702"/>
                    <a:pt x="35" y="569"/>
                    <a:pt x="35" y="423"/>
                  </a:cubicBezTo>
                  <a:cubicBezTo>
                    <a:pt x="35" y="209"/>
                    <a:pt x="209" y="36"/>
                    <a:pt x="423" y="36"/>
                  </a:cubicBezTo>
                  <a:cubicBezTo>
                    <a:pt x="637" y="36"/>
                    <a:pt x="812" y="209"/>
                    <a:pt x="812" y="423"/>
                  </a:cubicBezTo>
                  <a:cubicBezTo>
                    <a:pt x="812" y="522"/>
                    <a:pt x="774" y="616"/>
                    <a:pt x="711" y="685"/>
                  </a:cubicBezTo>
                  <a:lnTo>
                    <a:pt x="698" y="696"/>
                  </a:lnTo>
                  <a:cubicBezTo>
                    <a:pt x="670" y="726"/>
                    <a:pt x="632" y="740"/>
                    <a:pt x="590" y="740"/>
                  </a:cubicBezTo>
                  <a:cubicBezTo>
                    <a:pt x="524" y="740"/>
                    <a:pt x="465" y="696"/>
                    <a:pt x="448" y="633"/>
                  </a:cubicBezTo>
                  <a:cubicBezTo>
                    <a:pt x="514" y="622"/>
                    <a:pt x="565" y="565"/>
                    <a:pt x="565" y="495"/>
                  </a:cubicBezTo>
                  <a:lnTo>
                    <a:pt x="565" y="370"/>
                  </a:lnTo>
                  <a:cubicBezTo>
                    <a:pt x="565" y="362"/>
                    <a:pt x="556" y="353"/>
                    <a:pt x="548" y="353"/>
                  </a:cubicBezTo>
                  <a:lnTo>
                    <a:pt x="495" y="353"/>
                  </a:lnTo>
                  <a:lnTo>
                    <a:pt x="495" y="264"/>
                  </a:lnTo>
                  <a:cubicBezTo>
                    <a:pt x="495" y="256"/>
                    <a:pt x="486" y="247"/>
                    <a:pt x="476" y="247"/>
                  </a:cubicBezTo>
                  <a:cubicBezTo>
                    <a:pt x="467" y="247"/>
                    <a:pt x="459" y="256"/>
                    <a:pt x="459" y="264"/>
                  </a:cubicBezTo>
                  <a:lnTo>
                    <a:pt x="459" y="353"/>
                  </a:lnTo>
                  <a:lnTo>
                    <a:pt x="389" y="353"/>
                  </a:lnTo>
                  <a:lnTo>
                    <a:pt x="389" y="264"/>
                  </a:lnTo>
                  <a:cubicBezTo>
                    <a:pt x="389" y="256"/>
                    <a:pt x="380" y="247"/>
                    <a:pt x="370" y="247"/>
                  </a:cubicBezTo>
                  <a:cubicBezTo>
                    <a:pt x="361" y="247"/>
                    <a:pt x="353" y="256"/>
                    <a:pt x="353" y="264"/>
                  </a:cubicBezTo>
                  <a:lnTo>
                    <a:pt x="353" y="353"/>
                  </a:lnTo>
                  <a:lnTo>
                    <a:pt x="300" y="353"/>
                  </a:lnTo>
                  <a:cubicBezTo>
                    <a:pt x="289" y="353"/>
                    <a:pt x="283" y="362"/>
                    <a:pt x="283" y="370"/>
                  </a:cubicBezTo>
                  <a:lnTo>
                    <a:pt x="283" y="495"/>
                  </a:lnTo>
                  <a:cubicBezTo>
                    <a:pt x="283" y="567"/>
                    <a:pt x="340" y="628"/>
                    <a:pt x="412" y="635"/>
                  </a:cubicBezTo>
                  <a:cubicBezTo>
                    <a:pt x="431" y="717"/>
                    <a:pt x="505" y="776"/>
                    <a:pt x="590" y="776"/>
                  </a:cubicBezTo>
                  <a:cubicBezTo>
                    <a:pt x="641" y="776"/>
                    <a:pt x="690" y="757"/>
                    <a:pt x="723" y="721"/>
                  </a:cubicBezTo>
                  <a:lnTo>
                    <a:pt x="734" y="711"/>
                  </a:lnTo>
                  <a:cubicBezTo>
                    <a:pt x="806" y="633"/>
                    <a:pt x="846" y="531"/>
                    <a:pt x="846" y="423"/>
                  </a:cubicBezTo>
                  <a:cubicBezTo>
                    <a:pt x="846" y="190"/>
                    <a:pt x="658" y="0"/>
                    <a:pt x="42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2" name="Gruppieren 981">
            <a:extLst>
              <a:ext uri="{FF2B5EF4-FFF2-40B4-BE49-F238E27FC236}">
                <a16:creationId xmlns:a16="http://schemas.microsoft.com/office/drawing/2014/main" id="{20B609E4-5BB7-514F-B4FD-32B369793EAF}"/>
              </a:ext>
            </a:extLst>
          </p:cNvPr>
          <p:cNvGrpSpPr>
            <a:grpSpLocks noChangeAspect="1"/>
          </p:cNvGrpSpPr>
          <p:nvPr/>
        </p:nvGrpSpPr>
        <p:grpSpPr>
          <a:xfrm>
            <a:off x="3341549" y="5189250"/>
            <a:ext cx="328528" cy="328528"/>
            <a:chOff x="3340325" y="5189250"/>
            <a:chExt cx="328528" cy="328528"/>
          </a:xfrm>
          <a:solidFill>
            <a:srgbClr val="007AB3"/>
          </a:solidFill>
        </p:grpSpPr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C930CC83-2F6A-6741-A3C9-162855E3E57E}"/>
                </a:ext>
              </a:extLst>
            </p:cNvPr>
            <p:cNvSpPr/>
            <p:nvPr/>
          </p:nvSpPr>
          <p:spPr>
            <a:xfrm>
              <a:off x="3340325" y="518925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ihandform 314">
              <a:extLst>
                <a:ext uri="{FF2B5EF4-FFF2-40B4-BE49-F238E27FC236}">
                  <a16:creationId xmlns:a16="http://schemas.microsoft.com/office/drawing/2014/main" id="{2035B997-51D9-6042-B38E-7466E12E6164}"/>
                </a:ext>
              </a:extLst>
            </p:cNvPr>
            <p:cNvSpPr/>
            <p:nvPr/>
          </p:nvSpPr>
          <p:spPr>
            <a:xfrm>
              <a:off x="3405751" y="5254909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830" y="406"/>
                  </a:moveTo>
                  <a:lnTo>
                    <a:pt x="443" y="406"/>
                  </a:lnTo>
                  <a:lnTo>
                    <a:pt x="443" y="19"/>
                  </a:lnTo>
                  <a:cubicBezTo>
                    <a:pt x="443" y="8"/>
                    <a:pt x="434" y="0"/>
                    <a:pt x="424" y="0"/>
                  </a:cubicBezTo>
                  <a:cubicBezTo>
                    <a:pt x="415" y="0"/>
                    <a:pt x="407" y="8"/>
                    <a:pt x="407" y="19"/>
                  </a:cubicBezTo>
                  <a:lnTo>
                    <a:pt x="407" y="406"/>
                  </a:lnTo>
                  <a:lnTo>
                    <a:pt x="20" y="406"/>
                  </a:lnTo>
                  <a:cubicBezTo>
                    <a:pt x="9" y="406"/>
                    <a:pt x="0" y="415"/>
                    <a:pt x="0" y="423"/>
                  </a:cubicBezTo>
                  <a:cubicBezTo>
                    <a:pt x="0" y="434"/>
                    <a:pt x="9" y="442"/>
                    <a:pt x="20" y="442"/>
                  </a:cubicBezTo>
                  <a:lnTo>
                    <a:pt x="407" y="442"/>
                  </a:lnTo>
                  <a:lnTo>
                    <a:pt x="407" y="829"/>
                  </a:lnTo>
                  <a:cubicBezTo>
                    <a:pt x="407" y="840"/>
                    <a:pt x="415" y="846"/>
                    <a:pt x="424" y="846"/>
                  </a:cubicBezTo>
                  <a:cubicBezTo>
                    <a:pt x="434" y="846"/>
                    <a:pt x="443" y="840"/>
                    <a:pt x="443" y="829"/>
                  </a:cubicBezTo>
                  <a:lnTo>
                    <a:pt x="443" y="442"/>
                  </a:lnTo>
                  <a:lnTo>
                    <a:pt x="830" y="442"/>
                  </a:lnTo>
                  <a:cubicBezTo>
                    <a:pt x="841" y="442"/>
                    <a:pt x="847" y="434"/>
                    <a:pt x="847" y="423"/>
                  </a:cubicBezTo>
                  <a:cubicBezTo>
                    <a:pt x="847" y="415"/>
                    <a:pt x="841" y="406"/>
                    <a:pt x="830" y="4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3" name="Gruppieren 982">
            <a:extLst>
              <a:ext uri="{FF2B5EF4-FFF2-40B4-BE49-F238E27FC236}">
                <a16:creationId xmlns:a16="http://schemas.microsoft.com/office/drawing/2014/main" id="{ED9BC1A0-DD25-B248-BD6C-FB327F0F9565}"/>
              </a:ext>
            </a:extLst>
          </p:cNvPr>
          <p:cNvGrpSpPr>
            <a:grpSpLocks noChangeAspect="1"/>
          </p:cNvGrpSpPr>
          <p:nvPr/>
        </p:nvGrpSpPr>
        <p:grpSpPr>
          <a:xfrm>
            <a:off x="3785097" y="5189250"/>
            <a:ext cx="328528" cy="328528"/>
            <a:chOff x="3783873" y="5189250"/>
            <a:chExt cx="328528" cy="328528"/>
          </a:xfrm>
          <a:solidFill>
            <a:srgbClr val="007AB3"/>
          </a:solidFill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0B2EC9C8-4A75-5840-8723-08AA389E1483}"/>
                </a:ext>
              </a:extLst>
            </p:cNvPr>
            <p:cNvSpPr/>
            <p:nvPr/>
          </p:nvSpPr>
          <p:spPr>
            <a:xfrm>
              <a:off x="3783873" y="518925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ihandform 315">
              <a:extLst>
                <a:ext uri="{FF2B5EF4-FFF2-40B4-BE49-F238E27FC236}">
                  <a16:creationId xmlns:a16="http://schemas.microsoft.com/office/drawing/2014/main" id="{3262BF57-EA97-BE42-ADB3-285D415719F1}"/>
                </a:ext>
              </a:extLst>
            </p:cNvPr>
            <p:cNvSpPr/>
            <p:nvPr/>
          </p:nvSpPr>
          <p:spPr>
            <a:xfrm>
              <a:off x="3849299" y="5300079"/>
              <a:ext cx="90572" cy="98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424">
                  <a:moveTo>
                    <a:pt x="371" y="195"/>
                  </a:moveTo>
                  <a:lnTo>
                    <a:pt x="212" y="195"/>
                  </a:lnTo>
                  <a:lnTo>
                    <a:pt x="212" y="17"/>
                  </a:lnTo>
                  <a:cubicBezTo>
                    <a:pt x="212" y="9"/>
                    <a:pt x="206" y="0"/>
                    <a:pt x="195" y="0"/>
                  </a:cubicBezTo>
                  <a:cubicBezTo>
                    <a:pt x="185" y="0"/>
                    <a:pt x="178" y="9"/>
                    <a:pt x="178" y="17"/>
                  </a:cubicBezTo>
                  <a:lnTo>
                    <a:pt x="178" y="195"/>
                  </a:lnTo>
                  <a:lnTo>
                    <a:pt x="19" y="195"/>
                  </a:lnTo>
                  <a:cubicBezTo>
                    <a:pt x="9" y="195"/>
                    <a:pt x="0" y="201"/>
                    <a:pt x="0" y="212"/>
                  </a:cubicBezTo>
                  <a:cubicBezTo>
                    <a:pt x="0" y="223"/>
                    <a:pt x="9" y="229"/>
                    <a:pt x="19" y="229"/>
                  </a:cubicBezTo>
                  <a:lnTo>
                    <a:pt x="178" y="229"/>
                  </a:lnTo>
                  <a:lnTo>
                    <a:pt x="178" y="407"/>
                  </a:lnTo>
                  <a:cubicBezTo>
                    <a:pt x="178" y="415"/>
                    <a:pt x="185" y="424"/>
                    <a:pt x="195" y="424"/>
                  </a:cubicBezTo>
                  <a:cubicBezTo>
                    <a:pt x="206" y="424"/>
                    <a:pt x="212" y="415"/>
                    <a:pt x="212" y="407"/>
                  </a:cubicBezTo>
                  <a:lnTo>
                    <a:pt x="212" y="229"/>
                  </a:lnTo>
                  <a:lnTo>
                    <a:pt x="371" y="229"/>
                  </a:lnTo>
                  <a:cubicBezTo>
                    <a:pt x="381" y="229"/>
                    <a:pt x="390" y="223"/>
                    <a:pt x="390" y="212"/>
                  </a:cubicBezTo>
                  <a:cubicBezTo>
                    <a:pt x="390" y="201"/>
                    <a:pt x="381" y="195"/>
                    <a:pt x="371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ihandform 316">
              <a:extLst>
                <a:ext uri="{FF2B5EF4-FFF2-40B4-BE49-F238E27FC236}">
                  <a16:creationId xmlns:a16="http://schemas.microsoft.com/office/drawing/2014/main" id="{7BFEF009-424F-3B48-90ED-E9FEFD4EFA8A}"/>
                </a:ext>
              </a:extLst>
            </p:cNvPr>
            <p:cNvSpPr/>
            <p:nvPr/>
          </p:nvSpPr>
          <p:spPr>
            <a:xfrm>
              <a:off x="3964785" y="5345480"/>
              <a:ext cx="81492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34">
                  <a:moveTo>
                    <a:pt x="334" y="0"/>
                  </a:moveTo>
                  <a:lnTo>
                    <a:pt x="17" y="0"/>
                  </a:lnTo>
                  <a:cubicBezTo>
                    <a:pt x="6" y="0"/>
                    <a:pt x="0" y="6"/>
                    <a:pt x="0" y="17"/>
                  </a:cubicBezTo>
                  <a:cubicBezTo>
                    <a:pt x="0" y="28"/>
                    <a:pt x="6" y="34"/>
                    <a:pt x="17" y="34"/>
                  </a:cubicBezTo>
                  <a:lnTo>
                    <a:pt x="334" y="34"/>
                  </a:lnTo>
                  <a:cubicBezTo>
                    <a:pt x="345" y="34"/>
                    <a:pt x="351" y="28"/>
                    <a:pt x="351" y="17"/>
                  </a:cubicBezTo>
                  <a:cubicBezTo>
                    <a:pt x="351" y="6"/>
                    <a:pt x="345" y="0"/>
                    <a:pt x="33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9" name="Gruppieren 988">
            <a:extLst>
              <a:ext uri="{FF2B5EF4-FFF2-40B4-BE49-F238E27FC236}">
                <a16:creationId xmlns:a16="http://schemas.microsoft.com/office/drawing/2014/main" id="{651E2041-C45C-2E4B-8AE8-3BBA8C45E95D}"/>
              </a:ext>
            </a:extLst>
          </p:cNvPr>
          <p:cNvGrpSpPr>
            <a:grpSpLocks noChangeAspect="1"/>
          </p:cNvGrpSpPr>
          <p:nvPr/>
        </p:nvGrpSpPr>
        <p:grpSpPr>
          <a:xfrm>
            <a:off x="6446156" y="5189250"/>
            <a:ext cx="328296" cy="328528"/>
            <a:chOff x="6444932" y="5189250"/>
            <a:chExt cx="328296" cy="328528"/>
          </a:xfrm>
          <a:solidFill>
            <a:srgbClr val="007AB3"/>
          </a:solidFill>
        </p:grpSpPr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4BD0DF12-DBB1-8F4F-9392-455713766FEA}"/>
                </a:ext>
              </a:extLst>
            </p:cNvPr>
            <p:cNvSpPr/>
            <p:nvPr/>
          </p:nvSpPr>
          <p:spPr>
            <a:xfrm>
              <a:off x="6444932" y="518925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ihandform 317">
              <a:extLst>
                <a:ext uri="{FF2B5EF4-FFF2-40B4-BE49-F238E27FC236}">
                  <a16:creationId xmlns:a16="http://schemas.microsoft.com/office/drawing/2014/main" id="{BBD08B2B-F942-BB47-A0C9-021829EC8974}"/>
                </a:ext>
              </a:extLst>
            </p:cNvPr>
            <p:cNvSpPr/>
            <p:nvPr/>
          </p:nvSpPr>
          <p:spPr>
            <a:xfrm>
              <a:off x="6564143" y="5345480"/>
              <a:ext cx="48895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212">
                  <a:moveTo>
                    <a:pt x="106" y="34"/>
                  </a:moveTo>
                  <a:cubicBezTo>
                    <a:pt x="144" y="34"/>
                    <a:pt x="175" y="66"/>
                    <a:pt x="175" y="106"/>
                  </a:cubicBezTo>
                  <a:cubicBezTo>
                    <a:pt x="175" y="144"/>
                    <a:pt x="144" y="176"/>
                    <a:pt x="106" y="176"/>
                  </a:cubicBezTo>
                  <a:cubicBezTo>
                    <a:pt x="65" y="176"/>
                    <a:pt x="34" y="144"/>
                    <a:pt x="34" y="106"/>
                  </a:cubicBezTo>
                  <a:cubicBezTo>
                    <a:pt x="34" y="66"/>
                    <a:pt x="65" y="34"/>
                    <a:pt x="106" y="34"/>
                  </a:cubicBezTo>
                  <a:close/>
                  <a:moveTo>
                    <a:pt x="106" y="212"/>
                  </a:moveTo>
                  <a:cubicBezTo>
                    <a:pt x="163" y="212"/>
                    <a:pt x="211" y="163"/>
                    <a:pt x="211" y="106"/>
                  </a:cubicBezTo>
                  <a:cubicBezTo>
                    <a:pt x="211" y="47"/>
                    <a:pt x="163" y="0"/>
                    <a:pt x="106" y="0"/>
                  </a:cubicBezTo>
                  <a:cubicBezTo>
                    <a:pt x="46" y="0"/>
                    <a:pt x="0" y="47"/>
                    <a:pt x="0" y="106"/>
                  </a:cubicBezTo>
                  <a:cubicBezTo>
                    <a:pt x="0" y="163"/>
                    <a:pt x="46" y="212"/>
                    <a:pt x="106" y="2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ihandform 318">
              <a:extLst>
                <a:ext uri="{FF2B5EF4-FFF2-40B4-BE49-F238E27FC236}">
                  <a16:creationId xmlns:a16="http://schemas.microsoft.com/office/drawing/2014/main" id="{A0F29468-D2D1-E94B-A08D-444902239277}"/>
                </a:ext>
              </a:extLst>
            </p:cNvPr>
            <p:cNvSpPr/>
            <p:nvPr/>
          </p:nvSpPr>
          <p:spPr>
            <a:xfrm>
              <a:off x="6510357" y="5296121"/>
              <a:ext cx="189061" cy="1147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3" h="494">
                  <a:moveTo>
                    <a:pt x="777" y="318"/>
                  </a:moveTo>
                  <a:lnTo>
                    <a:pt x="741" y="318"/>
                  </a:lnTo>
                  <a:lnTo>
                    <a:pt x="741" y="87"/>
                  </a:lnTo>
                  <a:cubicBezTo>
                    <a:pt x="741" y="79"/>
                    <a:pt x="735" y="70"/>
                    <a:pt x="724" y="70"/>
                  </a:cubicBezTo>
                  <a:lnTo>
                    <a:pt x="178" y="70"/>
                  </a:lnTo>
                  <a:lnTo>
                    <a:pt x="178" y="34"/>
                  </a:lnTo>
                  <a:lnTo>
                    <a:pt x="777" y="34"/>
                  </a:lnTo>
                  <a:close/>
                  <a:moveTo>
                    <a:pt x="707" y="388"/>
                  </a:moveTo>
                  <a:lnTo>
                    <a:pt x="671" y="388"/>
                  </a:lnTo>
                  <a:lnTo>
                    <a:pt x="671" y="159"/>
                  </a:lnTo>
                  <a:cubicBezTo>
                    <a:pt x="671" y="149"/>
                    <a:pt x="663" y="140"/>
                    <a:pt x="654" y="140"/>
                  </a:cubicBezTo>
                  <a:lnTo>
                    <a:pt x="106" y="140"/>
                  </a:lnTo>
                  <a:lnTo>
                    <a:pt x="106" y="106"/>
                  </a:lnTo>
                  <a:lnTo>
                    <a:pt x="707" y="106"/>
                  </a:lnTo>
                  <a:close/>
                  <a:moveTo>
                    <a:pt x="635" y="458"/>
                  </a:moveTo>
                  <a:lnTo>
                    <a:pt x="36" y="458"/>
                  </a:lnTo>
                  <a:lnTo>
                    <a:pt x="36" y="176"/>
                  </a:lnTo>
                  <a:lnTo>
                    <a:pt x="635" y="176"/>
                  </a:lnTo>
                  <a:close/>
                  <a:moveTo>
                    <a:pt x="794" y="0"/>
                  </a:moveTo>
                  <a:lnTo>
                    <a:pt x="159" y="0"/>
                  </a:lnTo>
                  <a:cubicBezTo>
                    <a:pt x="150" y="0"/>
                    <a:pt x="142" y="7"/>
                    <a:pt x="142" y="17"/>
                  </a:cubicBezTo>
                  <a:lnTo>
                    <a:pt x="142" y="70"/>
                  </a:lnTo>
                  <a:lnTo>
                    <a:pt x="89" y="70"/>
                  </a:lnTo>
                  <a:cubicBezTo>
                    <a:pt x="78" y="70"/>
                    <a:pt x="72" y="79"/>
                    <a:pt x="72" y="87"/>
                  </a:cubicBezTo>
                  <a:lnTo>
                    <a:pt x="72" y="140"/>
                  </a:lnTo>
                  <a:lnTo>
                    <a:pt x="19" y="140"/>
                  </a:lnTo>
                  <a:cubicBezTo>
                    <a:pt x="9" y="140"/>
                    <a:pt x="0" y="149"/>
                    <a:pt x="0" y="159"/>
                  </a:cubicBezTo>
                  <a:lnTo>
                    <a:pt x="0" y="477"/>
                  </a:lnTo>
                  <a:cubicBezTo>
                    <a:pt x="0" y="485"/>
                    <a:pt x="9" y="494"/>
                    <a:pt x="19" y="494"/>
                  </a:cubicBezTo>
                  <a:lnTo>
                    <a:pt x="654" y="494"/>
                  </a:lnTo>
                  <a:cubicBezTo>
                    <a:pt x="663" y="494"/>
                    <a:pt x="671" y="485"/>
                    <a:pt x="671" y="477"/>
                  </a:cubicBezTo>
                  <a:lnTo>
                    <a:pt x="671" y="422"/>
                  </a:lnTo>
                  <a:lnTo>
                    <a:pt x="724" y="424"/>
                  </a:lnTo>
                  <a:cubicBezTo>
                    <a:pt x="728" y="424"/>
                    <a:pt x="732" y="422"/>
                    <a:pt x="737" y="417"/>
                  </a:cubicBezTo>
                  <a:cubicBezTo>
                    <a:pt x="739" y="415"/>
                    <a:pt x="741" y="411"/>
                    <a:pt x="741" y="405"/>
                  </a:cubicBezTo>
                  <a:lnTo>
                    <a:pt x="741" y="352"/>
                  </a:lnTo>
                  <a:lnTo>
                    <a:pt x="794" y="352"/>
                  </a:lnTo>
                  <a:cubicBezTo>
                    <a:pt x="804" y="352"/>
                    <a:pt x="813" y="345"/>
                    <a:pt x="813" y="335"/>
                  </a:cubicBezTo>
                  <a:lnTo>
                    <a:pt x="813" y="17"/>
                  </a:lnTo>
                  <a:cubicBezTo>
                    <a:pt x="813" y="7"/>
                    <a:pt x="804" y="0"/>
                    <a:pt x="79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4" name="Gruppieren 983">
            <a:extLst>
              <a:ext uri="{FF2B5EF4-FFF2-40B4-BE49-F238E27FC236}">
                <a16:creationId xmlns:a16="http://schemas.microsoft.com/office/drawing/2014/main" id="{1FA6CC86-19DC-0042-9CF5-C4BF9619EE62}"/>
              </a:ext>
            </a:extLst>
          </p:cNvPr>
          <p:cNvGrpSpPr>
            <a:grpSpLocks noChangeAspect="1"/>
          </p:cNvGrpSpPr>
          <p:nvPr/>
        </p:nvGrpSpPr>
        <p:grpSpPr>
          <a:xfrm>
            <a:off x="4228646" y="5189250"/>
            <a:ext cx="328528" cy="328528"/>
            <a:chOff x="4227422" y="5189250"/>
            <a:chExt cx="328528" cy="328528"/>
          </a:xfrm>
          <a:solidFill>
            <a:srgbClr val="007AB3"/>
          </a:solidFill>
        </p:grpSpPr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820EF73B-81A6-B440-ACED-D1BC7B0C75C5}"/>
                </a:ext>
              </a:extLst>
            </p:cNvPr>
            <p:cNvSpPr/>
            <p:nvPr/>
          </p:nvSpPr>
          <p:spPr>
            <a:xfrm>
              <a:off x="4227422" y="518925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ihandform 319">
              <a:extLst>
                <a:ext uri="{FF2B5EF4-FFF2-40B4-BE49-F238E27FC236}">
                  <a16:creationId xmlns:a16="http://schemas.microsoft.com/office/drawing/2014/main" id="{38639EBB-BAFE-4D4E-A7B3-D51B38F45371}"/>
                </a:ext>
              </a:extLst>
            </p:cNvPr>
            <p:cNvSpPr/>
            <p:nvPr/>
          </p:nvSpPr>
          <p:spPr>
            <a:xfrm>
              <a:off x="4375737" y="5378078"/>
              <a:ext cx="32364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2">
                  <a:moveTo>
                    <a:pt x="70" y="106"/>
                  </a:moveTo>
                  <a:cubicBezTo>
                    <a:pt x="51" y="106"/>
                    <a:pt x="34" y="91"/>
                    <a:pt x="34" y="72"/>
                  </a:cubicBezTo>
                  <a:cubicBezTo>
                    <a:pt x="34" y="51"/>
                    <a:pt x="51" y="36"/>
                    <a:pt x="70" y="36"/>
                  </a:cubicBezTo>
                  <a:cubicBezTo>
                    <a:pt x="89" y="36"/>
                    <a:pt x="106" y="51"/>
                    <a:pt x="106" y="72"/>
                  </a:cubicBezTo>
                  <a:cubicBezTo>
                    <a:pt x="106" y="91"/>
                    <a:pt x="89" y="106"/>
                    <a:pt x="70" y="106"/>
                  </a:cubicBezTo>
                  <a:close/>
                  <a:moveTo>
                    <a:pt x="70" y="0"/>
                  </a:moveTo>
                  <a:cubicBezTo>
                    <a:pt x="30" y="0"/>
                    <a:pt x="0" y="32"/>
                    <a:pt x="0" y="72"/>
                  </a:cubicBezTo>
                  <a:cubicBezTo>
                    <a:pt x="0" y="110"/>
                    <a:pt x="30" y="142"/>
                    <a:pt x="70" y="142"/>
                  </a:cubicBezTo>
                  <a:cubicBezTo>
                    <a:pt x="108" y="142"/>
                    <a:pt x="140" y="110"/>
                    <a:pt x="140" y="72"/>
                  </a:cubicBezTo>
                  <a:cubicBezTo>
                    <a:pt x="140" y="32"/>
                    <a:pt x="108" y="0"/>
                    <a:pt x="7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ihandform 320">
              <a:extLst>
                <a:ext uri="{FF2B5EF4-FFF2-40B4-BE49-F238E27FC236}">
                  <a16:creationId xmlns:a16="http://schemas.microsoft.com/office/drawing/2014/main" id="{C5E8354B-C3C5-4A4D-B4AD-A82C80543854}"/>
                </a:ext>
              </a:extLst>
            </p:cNvPr>
            <p:cNvSpPr/>
            <p:nvPr/>
          </p:nvSpPr>
          <p:spPr>
            <a:xfrm>
              <a:off x="4375271" y="5296121"/>
              <a:ext cx="32830" cy="73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318">
                  <a:moveTo>
                    <a:pt x="106" y="34"/>
                  </a:moveTo>
                  <a:lnTo>
                    <a:pt x="97" y="282"/>
                  </a:lnTo>
                  <a:lnTo>
                    <a:pt x="44" y="282"/>
                  </a:lnTo>
                  <a:lnTo>
                    <a:pt x="36" y="34"/>
                  </a:lnTo>
                  <a:close/>
                  <a:moveTo>
                    <a:pt x="25" y="318"/>
                  </a:moveTo>
                  <a:lnTo>
                    <a:pt x="114" y="318"/>
                  </a:lnTo>
                  <a:cubicBezTo>
                    <a:pt x="125" y="318"/>
                    <a:pt x="131" y="309"/>
                    <a:pt x="131" y="301"/>
                  </a:cubicBezTo>
                  <a:lnTo>
                    <a:pt x="142" y="17"/>
                  </a:lnTo>
                  <a:cubicBezTo>
                    <a:pt x="142" y="13"/>
                    <a:pt x="140" y="9"/>
                    <a:pt x="135" y="5"/>
                  </a:cubicBezTo>
                  <a:cubicBezTo>
                    <a:pt x="133" y="3"/>
                    <a:pt x="129" y="0"/>
                    <a:pt x="123" y="0"/>
                  </a:cubicBezTo>
                  <a:lnTo>
                    <a:pt x="17" y="0"/>
                  </a:lnTo>
                  <a:cubicBezTo>
                    <a:pt x="13" y="0"/>
                    <a:pt x="8" y="3"/>
                    <a:pt x="4" y="5"/>
                  </a:cubicBezTo>
                  <a:cubicBezTo>
                    <a:pt x="2" y="9"/>
                    <a:pt x="0" y="13"/>
                    <a:pt x="0" y="17"/>
                  </a:cubicBezTo>
                  <a:lnTo>
                    <a:pt x="8" y="301"/>
                  </a:lnTo>
                  <a:cubicBezTo>
                    <a:pt x="8" y="309"/>
                    <a:pt x="17" y="318"/>
                    <a:pt x="25" y="31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ihandform 321">
              <a:extLst>
                <a:ext uri="{FF2B5EF4-FFF2-40B4-BE49-F238E27FC236}">
                  <a16:creationId xmlns:a16="http://schemas.microsoft.com/office/drawing/2014/main" id="{955C0E2A-BCBD-CF48-AE4C-CA28EC677C33}"/>
                </a:ext>
              </a:extLst>
            </p:cNvPr>
            <p:cNvSpPr/>
            <p:nvPr/>
          </p:nvSpPr>
          <p:spPr>
            <a:xfrm>
              <a:off x="4292848" y="5255142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722" y="481"/>
                  </a:moveTo>
                  <a:cubicBezTo>
                    <a:pt x="716" y="485"/>
                    <a:pt x="714" y="496"/>
                    <a:pt x="718" y="502"/>
                  </a:cubicBezTo>
                  <a:lnTo>
                    <a:pt x="762" y="589"/>
                  </a:lnTo>
                  <a:lnTo>
                    <a:pt x="669" y="608"/>
                  </a:lnTo>
                  <a:cubicBezTo>
                    <a:pt x="661" y="608"/>
                    <a:pt x="654" y="617"/>
                    <a:pt x="654" y="625"/>
                  </a:cubicBezTo>
                  <a:lnTo>
                    <a:pt x="659" y="725"/>
                  </a:lnTo>
                  <a:lnTo>
                    <a:pt x="565" y="697"/>
                  </a:lnTo>
                  <a:cubicBezTo>
                    <a:pt x="557" y="695"/>
                    <a:pt x="549" y="699"/>
                    <a:pt x="544" y="708"/>
                  </a:cubicBezTo>
                  <a:lnTo>
                    <a:pt x="508" y="799"/>
                  </a:lnTo>
                  <a:lnTo>
                    <a:pt x="436" y="733"/>
                  </a:lnTo>
                  <a:cubicBezTo>
                    <a:pt x="430" y="729"/>
                    <a:pt x="419" y="729"/>
                    <a:pt x="413" y="733"/>
                  </a:cubicBezTo>
                  <a:lnTo>
                    <a:pt x="341" y="799"/>
                  </a:lnTo>
                  <a:lnTo>
                    <a:pt x="303" y="708"/>
                  </a:lnTo>
                  <a:cubicBezTo>
                    <a:pt x="301" y="701"/>
                    <a:pt x="295" y="697"/>
                    <a:pt x="286" y="697"/>
                  </a:cubicBezTo>
                  <a:cubicBezTo>
                    <a:pt x="286" y="697"/>
                    <a:pt x="284" y="697"/>
                    <a:pt x="282" y="697"/>
                  </a:cubicBezTo>
                  <a:lnTo>
                    <a:pt x="191" y="725"/>
                  </a:lnTo>
                  <a:lnTo>
                    <a:pt x="195" y="625"/>
                  </a:lnTo>
                  <a:cubicBezTo>
                    <a:pt x="195" y="617"/>
                    <a:pt x="189" y="608"/>
                    <a:pt x="180" y="608"/>
                  </a:cubicBezTo>
                  <a:lnTo>
                    <a:pt x="85" y="589"/>
                  </a:lnTo>
                  <a:lnTo>
                    <a:pt x="132" y="502"/>
                  </a:lnTo>
                  <a:cubicBezTo>
                    <a:pt x="136" y="496"/>
                    <a:pt x="134" y="485"/>
                    <a:pt x="127" y="481"/>
                  </a:cubicBezTo>
                  <a:lnTo>
                    <a:pt x="49" y="422"/>
                  </a:lnTo>
                  <a:lnTo>
                    <a:pt x="127" y="365"/>
                  </a:lnTo>
                  <a:cubicBezTo>
                    <a:pt x="134" y="358"/>
                    <a:pt x="136" y="350"/>
                    <a:pt x="132" y="342"/>
                  </a:cubicBezTo>
                  <a:lnTo>
                    <a:pt x="85" y="255"/>
                  </a:lnTo>
                  <a:lnTo>
                    <a:pt x="180" y="238"/>
                  </a:lnTo>
                  <a:cubicBezTo>
                    <a:pt x="189" y="236"/>
                    <a:pt x="195" y="229"/>
                    <a:pt x="195" y="219"/>
                  </a:cubicBezTo>
                  <a:lnTo>
                    <a:pt x="191" y="121"/>
                  </a:lnTo>
                  <a:lnTo>
                    <a:pt x="282" y="147"/>
                  </a:lnTo>
                  <a:cubicBezTo>
                    <a:pt x="290" y="149"/>
                    <a:pt x="301" y="145"/>
                    <a:pt x="303" y="136"/>
                  </a:cubicBezTo>
                  <a:lnTo>
                    <a:pt x="341" y="47"/>
                  </a:lnTo>
                  <a:lnTo>
                    <a:pt x="413" y="111"/>
                  </a:lnTo>
                  <a:cubicBezTo>
                    <a:pt x="419" y="117"/>
                    <a:pt x="430" y="117"/>
                    <a:pt x="436" y="111"/>
                  </a:cubicBezTo>
                  <a:lnTo>
                    <a:pt x="508" y="47"/>
                  </a:lnTo>
                  <a:lnTo>
                    <a:pt x="544" y="136"/>
                  </a:lnTo>
                  <a:cubicBezTo>
                    <a:pt x="549" y="145"/>
                    <a:pt x="557" y="149"/>
                    <a:pt x="565" y="147"/>
                  </a:cubicBezTo>
                  <a:lnTo>
                    <a:pt x="659" y="121"/>
                  </a:lnTo>
                  <a:lnTo>
                    <a:pt x="654" y="219"/>
                  </a:lnTo>
                  <a:cubicBezTo>
                    <a:pt x="654" y="229"/>
                    <a:pt x="661" y="236"/>
                    <a:pt x="669" y="238"/>
                  </a:cubicBezTo>
                  <a:lnTo>
                    <a:pt x="762" y="255"/>
                  </a:lnTo>
                  <a:lnTo>
                    <a:pt x="718" y="342"/>
                  </a:lnTo>
                  <a:cubicBezTo>
                    <a:pt x="714" y="350"/>
                    <a:pt x="716" y="358"/>
                    <a:pt x="722" y="365"/>
                  </a:cubicBezTo>
                  <a:lnTo>
                    <a:pt x="800" y="422"/>
                  </a:lnTo>
                  <a:close/>
                  <a:moveTo>
                    <a:pt x="756" y="346"/>
                  </a:moveTo>
                  <a:lnTo>
                    <a:pt x="805" y="251"/>
                  </a:lnTo>
                  <a:cubicBezTo>
                    <a:pt x="809" y="246"/>
                    <a:pt x="809" y="240"/>
                    <a:pt x="807" y="234"/>
                  </a:cubicBezTo>
                  <a:cubicBezTo>
                    <a:pt x="803" y="229"/>
                    <a:pt x="798" y="225"/>
                    <a:pt x="794" y="225"/>
                  </a:cubicBezTo>
                  <a:lnTo>
                    <a:pt x="690" y="206"/>
                  </a:lnTo>
                  <a:lnTo>
                    <a:pt x="695" y="98"/>
                  </a:lnTo>
                  <a:cubicBezTo>
                    <a:pt x="695" y="92"/>
                    <a:pt x="692" y="88"/>
                    <a:pt x="688" y="83"/>
                  </a:cubicBezTo>
                  <a:cubicBezTo>
                    <a:pt x="684" y="79"/>
                    <a:pt x="678" y="79"/>
                    <a:pt x="673" y="81"/>
                  </a:cubicBezTo>
                  <a:lnTo>
                    <a:pt x="572" y="109"/>
                  </a:lnTo>
                  <a:lnTo>
                    <a:pt x="532" y="9"/>
                  </a:lnTo>
                  <a:cubicBezTo>
                    <a:pt x="530" y="5"/>
                    <a:pt x="523" y="1"/>
                    <a:pt x="519" y="1"/>
                  </a:cubicBezTo>
                  <a:cubicBezTo>
                    <a:pt x="513" y="-1"/>
                    <a:pt x="506" y="1"/>
                    <a:pt x="502" y="3"/>
                  </a:cubicBezTo>
                  <a:lnTo>
                    <a:pt x="424" y="75"/>
                  </a:lnTo>
                  <a:lnTo>
                    <a:pt x="345" y="3"/>
                  </a:lnTo>
                  <a:cubicBezTo>
                    <a:pt x="341" y="1"/>
                    <a:pt x="335" y="-1"/>
                    <a:pt x="331" y="1"/>
                  </a:cubicBezTo>
                  <a:cubicBezTo>
                    <a:pt x="324" y="1"/>
                    <a:pt x="320" y="5"/>
                    <a:pt x="318" y="9"/>
                  </a:cubicBezTo>
                  <a:lnTo>
                    <a:pt x="278" y="109"/>
                  </a:lnTo>
                  <a:lnTo>
                    <a:pt x="176" y="81"/>
                  </a:lnTo>
                  <a:cubicBezTo>
                    <a:pt x="172" y="79"/>
                    <a:pt x="165" y="79"/>
                    <a:pt x="161" y="83"/>
                  </a:cubicBezTo>
                  <a:cubicBezTo>
                    <a:pt x="157" y="88"/>
                    <a:pt x="153" y="92"/>
                    <a:pt x="153" y="98"/>
                  </a:cubicBezTo>
                  <a:lnTo>
                    <a:pt x="159" y="206"/>
                  </a:lnTo>
                  <a:lnTo>
                    <a:pt x="55" y="225"/>
                  </a:lnTo>
                  <a:cubicBezTo>
                    <a:pt x="51" y="225"/>
                    <a:pt x="45" y="229"/>
                    <a:pt x="43" y="234"/>
                  </a:cubicBezTo>
                  <a:cubicBezTo>
                    <a:pt x="41" y="240"/>
                    <a:pt x="41" y="246"/>
                    <a:pt x="43" y="251"/>
                  </a:cubicBezTo>
                  <a:lnTo>
                    <a:pt x="93" y="346"/>
                  </a:lnTo>
                  <a:lnTo>
                    <a:pt x="9" y="409"/>
                  </a:lnTo>
                  <a:cubicBezTo>
                    <a:pt x="5" y="411"/>
                    <a:pt x="0" y="418"/>
                    <a:pt x="0" y="422"/>
                  </a:cubicBezTo>
                  <a:cubicBezTo>
                    <a:pt x="0" y="428"/>
                    <a:pt x="5" y="433"/>
                    <a:pt x="9" y="437"/>
                  </a:cubicBezTo>
                  <a:lnTo>
                    <a:pt x="93" y="500"/>
                  </a:lnTo>
                  <a:lnTo>
                    <a:pt x="43" y="596"/>
                  </a:lnTo>
                  <a:cubicBezTo>
                    <a:pt x="41" y="600"/>
                    <a:pt x="41" y="606"/>
                    <a:pt x="43" y="610"/>
                  </a:cubicBezTo>
                  <a:cubicBezTo>
                    <a:pt x="45" y="617"/>
                    <a:pt x="51" y="619"/>
                    <a:pt x="55" y="621"/>
                  </a:cubicBezTo>
                  <a:lnTo>
                    <a:pt x="159" y="640"/>
                  </a:lnTo>
                  <a:lnTo>
                    <a:pt x="153" y="748"/>
                  </a:lnTo>
                  <a:cubicBezTo>
                    <a:pt x="153" y="752"/>
                    <a:pt x="157" y="759"/>
                    <a:pt x="161" y="763"/>
                  </a:cubicBezTo>
                  <a:cubicBezTo>
                    <a:pt x="165" y="765"/>
                    <a:pt x="172" y="767"/>
                    <a:pt x="176" y="765"/>
                  </a:cubicBezTo>
                  <a:lnTo>
                    <a:pt x="278" y="737"/>
                  </a:lnTo>
                  <a:lnTo>
                    <a:pt x="318" y="835"/>
                  </a:lnTo>
                  <a:cubicBezTo>
                    <a:pt x="320" y="841"/>
                    <a:pt x="324" y="845"/>
                    <a:pt x="331" y="845"/>
                  </a:cubicBezTo>
                  <a:cubicBezTo>
                    <a:pt x="335" y="847"/>
                    <a:pt x="341" y="845"/>
                    <a:pt x="345" y="841"/>
                  </a:cubicBezTo>
                  <a:lnTo>
                    <a:pt x="424" y="771"/>
                  </a:lnTo>
                  <a:lnTo>
                    <a:pt x="502" y="841"/>
                  </a:lnTo>
                  <a:cubicBezTo>
                    <a:pt x="506" y="845"/>
                    <a:pt x="510" y="845"/>
                    <a:pt x="515" y="845"/>
                  </a:cubicBezTo>
                  <a:cubicBezTo>
                    <a:pt x="517" y="845"/>
                    <a:pt x="517" y="845"/>
                    <a:pt x="519" y="845"/>
                  </a:cubicBezTo>
                  <a:cubicBezTo>
                    <a:pt x="523" y="845"/>
                    <a:pt x="530" y="841"/>
                    <a:pt x="532" y="835"/>
                  </a:cubicBezTo>
                  <a:lnTo>
                    <a:pt x="572" y="737"/>
                  </a:lnTo>
                  <a:lnTo>
                    <a:pt x="673" y="765"/>
                  </a:lnTo>
                  <a:cubicBezTo>
                    <a:pt x="678" y="767"/>
                    <a:pt x="684" y="765"/>
                    <a:pt x="688" y="763"/>
                  </a:cubicBezTo>
                  <a:cubicBezTo>
                    <a:pt x="692" y="759"/>
                    <a:pt x="695" y="752"/>
                    <a:pt x="695" y="748"/>
                  </a:cubicBezTo>
                  <a:lnTo>
                    <a:pt x="690" y="640"/>
                  </a:lnTo>
                  <a:lnTo>
                    <a:pt x="794" y="621"/>
                  </a:lnTo>
                  <a:cubicBezTo>
                    <a:pt x="798" y="619"/>
                    <a:pt x="803" y="617"/>
                    <a:pt x="807" y="610"/>
                  </a:cubicBezTo>
                  <a:cubicBezTo>
                    <a:pt x="809" y="606"/>
                    <a:pt x="809" y="600"/>
                    <a:pt x="805" y="596"/>
                  </a:cubicBezTo>
                  <a:lnTo>
                    <a:pt x="756" y="500"/>
                  </a:lnTo>
                  <a:lnTo>
                    <a:pt x="841" y="437"/>
                  </a:lnTo>
                  <a:cubicBezTo>
                    <a:pt x="845" y="433"/>
                    <a:pt x="847" y="428"/>
                    <a:pt x="847" y="422"/>
                  </a:cubicBezTo>
                  <a:cubicBezTo>
                    <a:pt x="847" y="418"/>
                    <a:pt x="845" y="411"/>
                    <a:pt x="841" y="40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5" name="Gruppieren 984">
            <a:extLst>
              <a:ext uri="{FF2B5EF4-FFF2-40B4-BE49-F238E27FC236}">
                <a16:creationId xmlns:a16="http://schemas.microsoft.com/office/drawing/2014/main" id="{36A8D79C-8AD2-5144-ACEE-5D6B471FDCB6}"/>
              </a:ext>
            </a:extLst>
          </p:cNvPr>
          <p:cNvGrpSpPr>
            <a:grpSpLocks noChangeAspect="1"/>
          </p:cNvGrpSpPr>
          <p:nvPr/>
        </p:nvGrpSpPr>
        <p:grpSpPr>
          <a:xfrm>
            <a:off x="4672194" y="5189250"/>
            <a:ext cx="328528" cy="328528"/>
            <a:chOff x="4670970" y="5189250"/>
            <a:chExt cx="328528" cy="328528"/>
          </a:xfrm>
          <a:solidFill>
            <a:srgbClr val="007AB3"/>
          </a:solidFill>
        </p:grpSpPr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2C7AE390-BFF7-8F4D-85FF-3E1A0849503A}"/>
                </a:ext>
              </a:extLst>
            </p:cNvPr>
            <p:cNvSpPr/>
            <p:nvPr/>
          </p:nvSpPr>
          <p:spPr>
            <a:xfrm>
              <a:off x="4670970" y="518925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ihandform 322">
              <a:extLst>
                <a:ext uri="{FF2B5EF4-FFF2-40B4-BE49-F238E27FC236}">
                  <a16:creationId xmlns:a16="http://schemas.microsoft.com/office/drawing/2014/main" id="{E170BDE4-93B7-0D42-A19E-EFE7BC2A8B4E}"/>
                </a:ext>
              </a:extLst>
            </p:cNvPr>
            <p:cNvSpPr/>
            <p:nvPr/>
          </p:nvSpPr>
          <p:spPr>
            <a:xfrm>
              <a:off x="4752928" y="5254909"/>
              <a:ext cx="147384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4" h="846">
                  <a:moveTo>
                    <a:pt x="537" y="467"/>
                  </a:moveTo>
                  <a:cubicBezTo>
                    <a:pt x="562" y="482"/>
                    <a:pt x="577" y="499"/>
                    <a:pt x="585" y="510"/>
                  </a:cubicBezTo>
                  <a:lnTo>
                    <a:pt x="579" y="512"/>
                  </a:lnTo>
                  <a:cubicBezTo>
                    <a:pt x="573" y="516"/>
                    <a:pt x="569" y="525"/>
                    <a:pt x="571" y="533"/>
                  </a:cubicBezTo>
                  <a:cubicBezTo>
                    <a:pt x="571" y="533"/>
                    <a:pt x="573" y="542"/>
                    <a:pt x="569" y="548"/>
                  </a:cubicBezTo>
                  <a:cubicBezTo>
                    <a:pt x="566" y="552"/>
                    <a:pt x="560" y="554"/>
                    <a:pt x="552" y="556"/>
                  </a:cubicBezTo>
                  <a:cubicBezTo>
                    <a:pt x="549" y="556"/>
                    <a:pt x="539" y="554"/>
                    <a:pt x="533" y="552"/>
                  </a:cubicBezTo>
                  <a:cubicBezTo>
                    <a:pt x="520" y="546"/>
                    <a:pt x="505" y="542"/>
                    <a:pt x="492" y="546"/>
                  </a:cubicBezTo>
                  <a:cubicBezTo>
                    <a:pt x="389" y="580"/>
                    <a:pt x="348" y="535"/>
                    <a:pt x="346" y="533"/>
                  </a:cubicBezTo>
                  <a:cubicBezTo>
                    <a:pt x="342" y="529"/>
                    <a:pt x="336" y="527"/>
                    <a:pt x="329" y="529"/>
                  </a:cubicBezTo>
                  <a:cubicBezTo>
                    <a:pt x="323" y="529"/>
                    <a:pt x="319" y="533"/>
                    <a:pt x="317" y="539"/>
                  </a:cubicBezTo>
                  <a:cubicBezTo>
                    <a:pt x="315" y="546"/>
                    <a:pt x="315" y="558"/>
                    <a:pt x="321" y="569"/>
                  </a:cubicBezTo>
                  <a:cubicBezTo>
                    <a:pt x="336" y="588"/>
                    <a:pt x="370" y="599"/>
                    <a:pt x="425" y="601"/>
                  </a:cubicBezTo>
                  <a:lnTo>
                    <a:pt x="435" y="760"/>
                  </a:lnTo>
                  <a:cubicBezTo>
                    <a:pt x="425" y="772"/>
                    <a:pt x="386" y="812"/>
                    <a:pt x="315" y="812"/>
                  </a:cubicBezTo>
                  <a:cubicBezTo>
                    <a:pt x="200" y="812"/>
                    <a:pt x="82" y="694"/>
                    <a:pt x="44" y="656"/>
                  </a:cubicBezTo>
                  <a:lnTo>
                    <a:pt x="310" y="431"/>
                  </a:lnTo>
                  <a:cubicBezTo>
                    <a:pt x="312" y="429"/>
                    <a:pt x="315" y="425"/>
                    <a:pt x="317" y="419"/>
                  </a:cubicBezTo>
                  <a:cubicBezTo>
                    <a:pt x="317" y="415"/>
                    <a:pt x="315" y="410"/>
                    <a:pt x="310" y="406"/>
                  </a:cubicBezTo>
                  <a:lnTo>
                    <a:pt x="293" y="387"/>
                  </a:lnTo>
                  <a:cubicBezTo>
                    <a:pt x="304" y="387"/>
                    <a:pt x="319" y="389"/>
                    <a:pt x="338" y="391"/>
                  </a:cubicBezTo>
                  <a:cubicBezTo>
                    <a:pt x="406" y="398"/>
                    <a:pt x="456" y="412"/>
                    <a:pt x="469" y="419"/>
                  </a:cubicBezTo>
                  <a:cubicBezTo>
                    <a:pt x="478" y="427"/>
                    <a:pt x="494" y="444"/>
                    <a:pt x="537" y="467"/>
                  </a:cubicBezTo>
                  <a:close/>
                  <a:moveTo>
                    <a:pt x="632" y="258"/>
                  </a:moveTo>
                  <a:cubicBezTo>
                    <a:pt x="626" y="245"/>
                    <a:pt x="617" y="239"/>
                    <a:pt x="605" y="239"/>
                  </a:cubicBezTo>
                  <a:cubicBezTo>
                    <a:pt x="596" y="239"/>
                    <a:pt x="588" y="247"/>
                    <a:pt x="588" y="258"/>
                  </a:cubicBezTo>
                  <a:cubicBezTo>
                    <a:pt x="588" y="264"/>
                    <a:pt x="592" y="271"/>
                    <a:pt x="598" y="273"/>
                  </a:cubicBezTo>
                  <a:cubicBezTo>
                    <a:pt x="598" y="281"/>
                    <a:pt x="592" y="300"/>
                    <a:pt x="573" y="317"/>
                  </a:cubicBezTo>
                  <a:cubicBezTo>
                    <a:pt x="554" y="334"/>
                    <a:pt x="516" y="357"/>
                    <a:pt x="448" y="345"/>
                  </a:cubicBezTo>
                  <a:cubicBezTo>
                    <a:pt x="467" y="319"/>
                    <a:pt x="482" y="313"/>
                    <a:pt x="490" y="311"/>
                  </a:cubicBezTo>
                  <a:cubicBezTo>
                    <a:pt x="497" y="311"/>
                    <a:pt x="499" y="313"/>
                    <a:pt x="501" y="313"/>
                  </a:cubicBezTo>
                  <a:cubicBezTo>
                    <a:pt x="507" y="319"/>
                    <a:pt x="518" y="319"/>
                    <a:pt x="524" y="313"/>
                  </a:cubicBezTo>
                  <a:cubicBezTo>
                    <a:pt x="530" y="307"/>
                    <a:pt x="530" y="294"/>
                    <a:pt x="524" y="288"/>
                  </a:cubicBezTo>
                  <a:cubicBezTo>
                    <a:pt x="524" y="285"/>
                    <a:pt x="509" y="273"/>
                    <a:pt x="486" y="277"/>
                  </a:cubicBezTo>
                  <a:cubicBezTo>
                    <a:pt x="461" y="279"/>
                    <a:pt x="435" y="298"/>
                    <a:pt x="410" y="336"/>
                  </a:cubicBezTo>
                  <a:cubicBezTo>
                    <a:pt x="397" y="332"/>
                    <a:pt x="384" y="326"/>
                    <a:pt x="370" y="319"/>
                  </a:cubicBezTo>
                  <a:cubicBezTo>
                    <a:pt x="336" y="304"/>
                    <a:pt x="308" y="290"/>
                    <a:pt x="287" y="275"/>
                  </a:cubicBezTo>
                  <a:cubicBezTo>
                    <a:pt x="219" y="197"/>
                    <a:pt x="308" y="105"/>
                    <a:pt x="312" y="101"/>
                  </a:cubicBezTo>
                  <a:cubicBezTo>
                    <a:pt x="319" y="95"/>
                    <a:pt x="319" y="82"/>
                    <a:pt x="312" y="76"/>
                  </a:cubicBezTo>
                  <a:cubicBezTo>
                    <a:pt x="306" y="70"/>
                    <a:pt x="295" y="70"/>
                    <a:pt x="287" y="76"/>
                  </a:cubicBezTo>
                  <a:cubicBezTo>
                    <a:pt x="259" y="105"/>
                    <a:pt x="221" y="163"/>
                    <a:pt x="228" y="224"/>
                  </a:cubicBezTo>
                  <a:cubicBezTo>
                    <a:pt x="196" y="188"/>
                    <a:pt x="188" y="152"/>
                    <a:pt x="190" y="125"/>
                  </a:cubicBezTo>
                  <a:cubicBezTo>
                    <a:pt x="190" y="74"/>
                    <a:pt x="221" y="38"/>
                    <a:pt x="226" y="36"/>
                  </a:cubicBezTo>
                  <a:cubicBezTo>
                    <a:pt x="236" y="36"/>
                    <a:pt x="243" y="27"/>
                    <a:pt x="243" y="19"/>
                  </a:cubicBezTo>
                  <a:cubicBezTo>
                    <a:pt x="243" y="8"/>
                    <a:pt x="236" y="0"/>
                    <a:pt x="226" y="0"/>
                  </a:cubicBezTo>
                  <a:cubicBezTo>
                    <a:pt x="200" y="0"/>
                    <a:pt x="168" y="44"/>
                    <a:pt x="158" y="93"/>
                  </a:cubicBezTo>
                  <a:cubicBezTo>
                    <a:pt x="145" y="152"/>
                    <a:pt x="154" y="264"/>
                    <a:pt x="355" y="353"/>
                  </a:cubicBezTo>
                  <a:cubicBezTo>
                    <a:pt x="361" y="355"/>
                    <a:pt x="365" y="357"/>
                    <a:pt x="370" y="359"/>
                  </a:cubicBezTo>
                  <a:cubicBezTo>
                    <a:pt x="361" y="357"/>
                    <a:pt x="351" y="355"/>
                    <a:pt x="342" y="355"/>
                  </a:cubicBezTo>
                  <a:cubicBezTo>
                    <a:pt x="262" y="349"/>
                    <a:pt x="251" y="347"/>
                    <a:pt x="249" y="347"/>
                  </a:cubicBezTo>
                  <a:cubicBezTo>
                    <a:pt x="243" y="349"/>
                    <a:pt x="236" y="351"/>
                    <a:pt x="232" y="357"/>
                  </a:cubicBezTo>
                  <a:cubicBezTo>
                    <a:pt x="230" y="364"/>
                    <a:pt x="230" y="372"/>
                    <a:pt x="236" y="376"/>
                  </a:cubicBezTo>
                  <a:lnTo>
                    <a:pt x="272" y="417"/>
                  </a:lnTo>
                  <a:lnTo>
                    <a:pt x="8" y="639"/>
                  </a:lnTo>
                  <a:cubicBezTo>
                    <a:pt x="3" y="643"/>
                    <a:pt x="1" y="647"/>
                    <a:pt x="1" y="652"/>
                  </a:cubicBezTo>
                  <a:cubicBezTo>
                    <a:pt x="-1" y="656"/>
                    <a:pt x="1" y="660"/>
                    <a:pt x="6" y="664"/>
                  </a:cubicBezTo>
                  <a:cubicBezTo>
                    <a:pt x="12" y="673"/>
                    <a:pt x="160" y="846"/>
                    <a:pt x="315" y="846"/>
                  </a:cubicBezTo>
                  <a:cubicBezTo>
                    <a:pt x="418" y="846"/>
                    <a:pt x="467" y="776"/>
                    <a:pt x="469" y="774"/>
                  </a:cubicBezTo>
                  <a:cubicBezTo>
                    <a:pt x="471" y="770"/>
                    <a:pt x="471" y="768"/>
                    <a:pt x="471" y="764"/>
                  </a:cubicBezTo>
                  <a:lnTo>
                    <a:pt x="461" y="590"/>
                  </a:lnTo>
                  <a:cubicBezTo>
                    <a:pt x="473" y="588"/>
                    <a:pt x="488" y="584"/>
                    <a:pt x="503" y="580"/>
                  </a:cubicBezTo>
                  <a:cubicBezTo>
                    <a:pt x="505" y="580"/>
                    <a:pt x="516" y="582"/>
                    <a:pt x="522" y="584"/>
                  </a:cubicBezTo>
                  <a:cubicBezTo>
                    <a:pt x="533" y="588"/>
                    <a:pt x="545" y="594"/>
                    <a:pt x="558" y="590"/>
                  </a:cubicBezTo>
                  <a:cubicBezTo>
                    <a:pt x="581" y="586"/>
                    <a:pt x="594" y="575"/>
                    <a:pt x="600" y="567"/>
                  </a:cubicBezTo>
                  <a:cubicBezTo>
                    <a:pt x="607" y="556"/>
                    <a:pt x="607" y="546"/>
                    <a:pt x="607" y="537"/>
                  </a:cubicBezTo>
                  <a:lnTo>
                    <a:pt x="617" y="531"/>
                  </a:lnTo>
                  <a:cubicBezTo>
                    <a:pt x="626" y="527"/>
                    <a:pt x="628" y="516"/>
                    <a:pt x="626" y="510"/>
                  </a:cubicBezTo>
                  <a:cubicBezTo>
                    <a:pt x="624" y="508"/>
                    <a:pt x="609" y="470"/>
                    <a:pt x="554" y="436"/>
                  </a:cubicBezTo>
                  <a:cubicBezTo>
                    <a:pt x="507" y="410"/>
                    <a:pt x="494" y="393"/>
                    <a:pt x="494" y="393"/>
                  </a:cubicBezTo>
                  <a:cubicBezTo>
                    <a:pt x="492" y="391"/>
                    <a:pt x="490" y="389"/>
                    <a:pt x="486" y="387"/>
                  </a:cubicBezTo>
                  <a:cubicBezTo>
                    <a:pt x="486" y="387"/>
                    <a:pt x="482" y="385"/>
                    <a:pt x="475" y="383"/>
                  </a:cubicBezTo>
                  <a:cubicBezTo>
                    <a:pt x="543" y="385"/>
                    <a:pt x="583" y="357"/>
                    <a:pt x="600" y="340"/>
                  </a:cubicBezTo>
                  <a:cubicBezTo>
                    <a:pt x="628" y="313"/>
                    <a:pt x="640" y="279"/>
                    <a:pt x="632" y="2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6" name="Gruppieren 985">
            <a:extLst>
              <a:ext uri="{FF2B5EF4-FFF2-40B4-BE49-F238E27FC236}">
                <a16:creationId xmlns:a16="http://schemas.microsoft.com/office/drawing/2014/main" id="{1C01B48E-6776-FC4C-BD87-0E3312054834}"/>
              </a:ext>
            </a:extLst>
          </p:cNvPr>
          <p:cNvGrpSpPr>
            <a:grpSpLocks noChangeAspect="1"/>
          </p:cNvGrpSpPr>
          <p:nvPr/>
        </p:nvGrpSpPr>
        <p:grpSpPr>
          <a:xfrm>
            <a:off x="5115510" y="5189250"/>
            <a:ext cx="328528" cy="328528"/>
            <a:chOff x="5114286" y="5189250"/>
            <a:chExt cx="328528" cy="328528"/>
          </a:xfrm>
          <a:solidFill>
            <a:srgbClr val="007AB3"/>
          </a:solidFill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0991683-AB9C-AA46-8993-497A209E0FAC}"/>
                </a:ext>
              </a:extLst>
            </p:cNvPr>
            <p:cNvSpPr/>
            <p:nvPr/>
          </p:nvSpPr>
          <p:spPr>
            <a:xfrm>
              <a:off x="5114286" y="518925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ihandform 323">
              <a:extLst>
                <a:ext uri="{FF2B5EF4-FFF2-40B4-BE49-F238E27FC236}">
                  <a16:creationId xmlns:a16="http://schemas.microsoft.com/office/drawing/2014/main" id="{7B435E0F-3771-D748-85D4-ABA27D48E150}"/>
                </a:ext>
              </a:extLst>
            </p:cNvPr>
            <p:cNvSpPr/>
            <p:nvPr/>
          </p:nvSpPr>
          <p:spPr>
            <a:xfrm>
              <a:off x="5188094" y="5263291"/>
              <a:ext cx="180679" cy="1636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04">
                  <a:moveTo>
                    <a:pt x="741" y="671"/>
                  </a:moveTo>
                  <a:lnTo>
                    <a:pt x="36" y="671"/>
                  </a:lnTo>
                  <a:lnTo>
                    <a:pt x="36" y="635"/>
                  </a:lnTo>
                  <a:lnTo>
                    <a:pt x="741" y="635"/>
                  </a:lnTo>
                  <a:close/>
                  <a:moveTo>
                    <a:pt x="106" y="36"/>
                  </a:moveTo>
                  <a:lnTo>
                    <a:pt x="671" y="36"/>
                  </a:lnTo>
                  <a:lnTo>
                    <a:pt x="671" y="599"/>
                  </a:lnTo>
                  <a:lnTo>
                    <a:pt x="106" y="599"/>
                  </a:lnTo>
                  <a:close/>
                  <a:moveTo>
                    <a:pt x="758" y="599"/>
                  </a:moveTo>
                  <a:lnTo>
                    <a:pt x="705" y="599"/>
                  </a:lnTo>
                  <a:lnTo>
                    <a:pt x="705" y="17"/>
                  </a:lnTo>
                  <a:cubicBezTo>
                    <a:pt x="705" y="8"/>
                    <a:pt x="699" y="0"/>
                    <a:pt x="688" y="0"/>
                  </a:cubicBezTo>
                  <a:lnTo>
                    <a:pt x="89" y="0"/>
                  </a:lnTo>
                  <a:cubicBezTo>
                    <a:pt x="79" y="0"/>
                    <a:pt x="70" y="8"/>
                    <a:pt x="70" y="17"/>
                  </a:cubicBezTo>
                  <a:lnTo>
                    <a:pt x="70" y="599"/>
                  </a:lnTo>
                  <a:lnTo>
                    <a:pt x="17" y="599"/>
                  </a:lnTo>
                  <a:cubicBezTo>
                    <a:pt x="9" y="599"/>
                    <a:pt x="0" y="607"/>
                    <a:pt x="0" y="618"/>
                  </a:cubicBezTo>
                  <a:lnTo>
                    <a:pt x="0" y="688"/>
                  </a:lnTo>
                  <a:cubicBezTo>
                    <a:pt x="0" y="698"/>
                    <a:pt x="9" y="704"/>
                    <a:pt x="17" y="704"/>
                  </a:cubicBezTo>
                  <a:lnTo>
                    <a:pt x="758" y="704"/>
                  </a:lnTo>
                  <a:cubicBezTo>
                    <a:pt x="769" y="704"/>
                    <a:pt x="777" y="698"/>
                    <a:pt x="777" y="688"/>
                  </a:cubicBezTo>
                  <a:lnTo>
                    <a:pt x="777" y="618"/>
                  </a:lnTo>
                  <a:cubicBezTo>
                    <a:pt x="777" y="607"/>
                    <a:pt x="769" y="599"/>
                    <a:pt x="758" y="5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ihandform 324">
              <a:extLst>
                <a:ext uri="{FF2B5EF4-FFF2-40B4-BE49-F238E27FC236}">
                  <a16:creationId xmlns:a16="http://schemas.microsoft.com/office/drawing/2014/main" id="{FCEA0225-7A38-FC4A-966F-79EDC8BD7D3F}"/>
                </a:ext>
              </a:extLst>
            </p:cNvPr>
            <p:cNvSpPr/>
            <p:nvPr/>
          </p:nvSpPr>
          <p:spPr>
            <a:xfrm>
              <a:off x="5221157" y="5279357"/>
              <a:ext cx="114554" cy="115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496">
                  <a:moveTo>
                    <a:pt x="457" y="83"/>
                  </a:moveTo>
                  <a:lnTo>
                    <a:pt x="402" y="168"/>
                  </a:lnTo>
                  <a:lnTo>
                    <a:pt x="347" y="113"/>
                  </a:lnTo>
                  <a:cubicBezTo>
                    <a:pt x="343" y="106"/>
                    <a:pt x="334" y="106"/>
                    <a:pt x="328" y="108"/>
                  </a:cubicBezTo>
                  <a:cubicBezTo>
                    <a:pt x="322" y="111"/>
                    <a:pt x="318" y="117"/>
                    <a:pt x="318" y="125"/>
                  </a:cubicBezTo>
                  <a:lnTo>
                    <a:pt x="318" y="219"/>
                  </a:lnTo>
                  <a:lnTo>
                    <a:pt x="265" y="240"/>
                  </a:lnTo>
                  <a:lnTo>
                    <a:pt x="265" y="36"/>
                  </a:lnTo>
                  <a:lnTo>
                    <a:pt x="457" y="36"/>
                  </a:lnTo>
                  <a:close/>
                  <a:moveTo>
                    <a:pt x="457" y="460"/>
                  </a:moveTo>
                  <a:lnTo>
                    <a:pt x="265" y="460"/>
                  </a:lnTo>
                  <a:lnTo>
                    <a:pt x="265" y="390"/>
                  </a:lnTo>
                  <a:lnTo>
                    <a:pt x="298" y="390"/>
                  </a:lnTo>
                  <a:cubicBezTo>
                    <a:pt x="305" y="390"/>
                    <a:pt x="311" y="386"/>
                    <a:pt x="315" y="379"/>
                  </a:cubicBezTo>
                  <a:lnTo>
                    <a:pt x="349" y="310"/>
                  </a:lnTo>
                  <a:cubicBezTo>
                    <a:pt x="354" y="303"/>
                    <a:pt x="354" y="297"/>
                    <a:pt x="349" y="293"/>
                  </a:cubicBezTo>
                  <a:cubicBezTo>
                    <a:pt x="347" y="286"/>
                    <a:pt x="341" y="284"/>
                    <a:pt x="334" y="284"/>
                  </a:cubicBezTo>
                  <a:lnTo>
                    <a:pt x="265" y="284"/>
                  </a:lnTo>
                  <a:lnTo>
                    <a:pt x="265" y="278"/>
                  </a:lnTo>
                  <a:lnTo>
                    <a:pt x="341" y="246"/>
                  </a:lnTo>
                  <a:cubicBezTo>
                    <a:pt x="347" y="244"/>
                    <a:pt x="351" y="238"/>
                    <a:pt x="351" y="231"/>
                  </a:cubicBezTo>
                  <a:lnTo>
                    <a:pt x="351" y="168"/>
                  </a:lnTo>
                  <a:lnTo>
                    <a:pt x="392" y="208"/>
                  </a:lnTo>
                  <a:cubicBezTo>
                    <a:pt x="396" y="212"/>
                    <a:pt x="402" y="212"/>
                    <a:pt x="406" y="212"/>
                  </a:cubicBezTo>
                  <a:cubicBezTo>
                    <a:pt x="413" y="212"/>
                    <a:pt x="417" y="210"/>
                    <a:pt x="419" y="206"/>
                  </a:cubicBezTo>
                  <a:lnTo>
                    <a:pt x="457" y="149"/>
                  </a:lnTo>
                  <a:close/>
                  <a:moveTo>
                    <a:pt x="265" y="318"/>
                  </a:moveTo>
                  <a:lnTo>
                    <a:pt x="307" y="318"/>
                  </a:lnTo>
                  <a:lnTo>
                    <a:pt x="288" y="354"/>
                  </a:lnTo>
                  <a:lnTo>
                    <a:pt x="265" y="354"/>
                  </a:lnTo>
                  <a:close/>
                  <a:moveTo>
                    <a:pt x="229" y="460"/>
                  </a:moveTo>
                  <a:lnTo>
                    <a:pt x="34" y="460"/>
                  </a:lnTo>
                  <a:lnTo>
                    <a:pt x="34" y="36"/>
                  </a:lnTo>
                  <a:lnTo>
                    <a:pt x="229" y="36"/>
                  </a:lnTo>
                  <a:close/>
                  <a:moveTo>
                    <a:pt x="476" y="0"/>
                  </a:moveTo>
                  <a:lnTo>
                    <a:pt x="17" y="0"/>
                  </a:lnTo>
                  <a:cubicBezTo>
                    <a:pt x="6" y="0"/>
                    <a:pt x="0" y="9"/>
                    <a:pt x="0" y="20"/>
                  </a:cubicBezTo>
                  <a:lnTo>
                    <a:pt x="0" y="477"/>
                  </a:lnTo>
                  <a:cubicBezTo>
                    <a:pt x="0" y="487"/>
                    <a:pt x="6" y="496"/>
                    <a:pt x="17" y="496"/>
                  </a:cubicBezTo>
                  <a:lnTo>
                    <a:pt x="246" y="496"/>
                  </a:lnTo>
                  <a:lnTo>
                    <a:pt x="476" y="496"/>
                  </a:lnTo>
                  <a:cubicBezTo>
                    <a:pt x="485" y="496"/>
                    <a:pt x="493" y="487"/>
                    <a:pt x="493" y="477"/>
                  </a:cubicBezTo>
                  <a:lnTo>
                    <a:pt x="493" y="20"/>
                  </a:lnTo>
                  <a:cubicBezTo>
                    <a:pt x="493" y="9"/>
                    <a:pt x="485" y="0"/>
                    <a:pt x="47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7" name="Gruppieren 986">
            <a:extLst>
              <a:ext uri="{FF2B5EF4-FFF2-40B4-BE49-F238E27FC236}">
                <a16:creationId xmlns:a16="http://schemas.microsoft.com/office/drawing/2014/main" id="{A2993C48-105F-B648-897F-F10ADB44A875}"/>
              </a:ext>
            </a:extLst>
          </p:cNvPr>
          <p:cNvGrpSpPr>
            <a:grpSpLocks noChangeAspect="1"/>
          </p:cNvGrpSpPr>
          <p:nvPr/>
        </p:nvGrpSpPr>
        <p:grpSpPr>
          <a:xfrm>
            <a:off x="5559059" y="5189250"/>
            <a:ext cx="328296" cy="328528"/>
            <a:chOff x="5557835" y="5189250"/>
            <a:chExt cx="328296" cy="328528"/>
          </a:xfrm>
          <a:solidFill>
            <a:srgbClr val="007AB3"/>
          </a:solidFill>
        </p:grpSpPr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2BF50E3E-4278-F444-B5C5-A68F954CAA1E}"/>
                </a:ext>
              </a:extLst>
            </p:cNvPr>
            <p:cNvSpPr/>
            <p:nvPr/>
          </p:nvSpPr>
          <p:spPr>
            <a:xfrm>
              <a:off x="5557835" y="518925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ihandform 325">
              <a:extLst>
                <a:ext uri="{FF2B5EF4-FFF2-40B4-BE49-F238E27FC236}">
                  <a16:creationId xmlns:a16="http://schemas.microsoft.com/office/drawing/2014/main" id="{78809261-0765-DF48-AE2B-051442970F37}"/>
                </a:ext>
              </a:extLst>
            </p:cNvPr>
            <p:cNvSpPr/>
            <p:nvPr/>
          </p:nvSpPr>
          <p:spPr>
            <a:xfrm>
              <a:off x="5631643" y="5254909"/>
              <a:ext cx="180446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6" h="812">
                  <a:moveTo>
                    <a:pt x="688" y="423"/>
                  </a:moveTo>
                  <a:cubicBezTo>
                    <a:pt x="677" y="423"/>
                    <a:pt x="671" y="431"/>
                    <a:pt x="671" y="442"/>
                  </a:cubicBezTo>
                  <a:lnTo>
                    <a:pt x="671" y="776"/>
                  </a:lnTo>
                  <a:lnTo>
                    <a:pt x="106" y="776"/>
                  </a:lnTo>
                  <a:lnTo>
                    <a:pt x="106" y="442"/>
                  </a:lnTo>
                  <a:cubicBezTo>
                    <a:pt x="106" y="431"/>
                    <a:pt x="98" y="423"/>
                    <a:pt x="89" y="423"/>
                  </a:cubicBezTo>
                  <a:lnTo>
                    <a:pt x="53" y="423"/>
                  </a:lnTo>
                  <a:lnTo>
                    <a:pt x="138" y="311"/>
                  </a:lnTo>
                  <a:cubicBezTo>
                    <a:pt x="140" y="309"/>
                    <a:pt x="142" y="304"/>
                    <a:pt x="142" y="300"/>
                  </a:cubicBezTo>
                  <a:lnTo>
                    <a:pt x="142" y="141"/>
                  </a:lnTo>
                  <a:lnTo>
                    <a:pt x="212" y="141"/>
                  </a:lnTo>
                  <a:lnTo>
                    <a:pt x="212" y="194"/>
                  </a:lnTo>
                  <a:cubicBezTo>
                    <a:pt x="212" y="201"/>
                    <a:pt x="216" y="209"/>
                    <a:pt x="222" y="211"/>
                  </a:cubicBezTo>
                  <a:cubicBezTo>
                    <a:pt x="231" y="213"/>
                    <a:pt x="237" y="211"/>
                    <a:pt x="244" y="207"/>
                  </a:cubicBezTo>
                  <a:lnTo>
                    <a:pt x="388" y="44"/>
                  </a:lnTo>
                  <a:lnTo>
                    <a:pt x="720" y="423"/>
                  </a:lnTo>
                  <a:close/>
                  <a:moveTo>
                    <a:pt x="402" y="6"/>
                  </a:moveTo>
                  <a:cubicBezTo>
                    <a:pt x="398" y="2"/>
                    <a:pt x="394" y="0"/>
                    <a:pt x="388" y="0"/>
                  </a:cubicBezTo>
                  <a:cubicBezTo>
                    <a:pt x="383" y="0"/>
                    <a:pt x="379" y="2"/>
                    <a:pt x="375" y="6"/>
                  </a:cubicBezTo>
                  <a:lnTo>
                    <a:pt x="248" y="148"/>
                  </a:lnTo>
                  <a:lnTo>
                    <a:pt x="248" y="125"/>
                  </a:lnTo>
                  <a:cubicBezTo>
                    <a:pt x="248" y="114"/>
                    <a:pt x="239" y="105"/>
                    <a:pt x="229" y="105"/>
                  </a:cubicBezTo>
                  <a:lnTo>
                    <a:pt x="123" y="105"/>
                  </a:lnTo>
                  <a:cubicBezTo>
                    <a:pt x="114" y="105"/>
                    <a:pt x="106" y="114"/>
                    <a:pt x="106" y="125"/>
                  </a:cubicBezTo>
                  <a:lnTo>
                    <a:pt x="106" y="294"/>
                  </a:lnTo>
                  <a:lnTo>
                    <a:pt x="4" y="431"/>
                  </a:lnTo>
                  <a:cubicBezTo>
                    <a:pt x="0" y="436"/>
                    <a:pt x="-2" y="444"/>
                    <a:pt x="2" y="448"/>
                  </a:cubicBezTo>
                  <a:cubicBezTo>
                    <a:pt x="4" y="455"/>
                    <a:pt x="11" y="459"/>
                    <a:pt x="17" y="459"/>
                  </a:cubicBezTo>
                  <a:lnTo>
                    <a:pt x="70" y="459"/>
                  </a:lnTo>
                  <a:lnTo>
                    <a:pt x="70" y="793"/>
                  </a:lnTo>
                  <a:cubicBezTo>
                    <a:pt x="70" y="804"/>
                    <a:pt x="78" y="812"/>
                    <a:pt x="89" y="812"/>
                  </a:cubicBezTo>
                  <a:lnTo>
                    <a:pt x="688" y="812"/>
                  </a:lnTo>
                  <a:cubicBezTo>
                    <a:pt x="699" y="812"/>
                    <a:pt x="705" y="804"/>
                    <a:pt x="705" y="793"/>
                  </a:cubicBezTo>
                  <a:lnTo>
                    <a:pt x="705" y="459"/>
                  </a:lnTo>
                  <a:lnTo>
                    <a:pt x="758" y="459"/>
                  </a:lnTo>
                  <a:cubicBezTo>
                    <a:pt x="766" y="459"/>
                    <a:pt x="773" y="455"/>
                    <a:pt x="775" y="448"/>
                  </a:cubicBezTo>
                  <a:cubicBezTo>
                    <a:pt x="777" y="442"/>
                    <a:pt x="777" y="436"/>
                    <a:pt x="773" y="4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ihandform 326">
              <a:extLst>
                <a:ext uri="{FF2B5EF4-FFF2-40B4-BE49-F238E27FC236}">
                  <a16:creationId xmlns:a16="http://schemas.microsoft.com/office/drawing/2014/main" id="{282756A3-689E-F042-B003-A858E1F1CF0A}"/>
                </a:ext>
              </a:extLst>
            </p:cNvPr>
            <p:cNvSpPr/>
            <p:nvPr/>
          </p:nvSpPr>
          <p:spPr>
            <a:xfrm>
              <a:off x="5697301" y="5353397"/>
              <a:ext cx="73576" cy="6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284">
                  <a:moveTo>
                    <a:pt x="36" y="36"/>
                  </a:moveTo>
                  <a:lnTo>
                    <a:pt x="266" y="36"/>
                  </a:lnTo>
                  <a:lnTo>
                    <a:pt x="222" y="104"/>
                  </a:lnTo>
                  <a:lnTo>
                    <a:pt x="129" y="72"/>
                  </a:lnTo>
                  <a:cubicBezTo>
                    <a:pt x="122" y="70"/>
                    <a:pt x="116" y="72"/>
                    <a:pt x="110" y="78"/>
                  </a:cubicBezTo>
                  <a:cubicBezTo>
                    <a:pt x="106" y="83"/>
                    <a:pt x="106" y="91"/>
                    <a:pt x="108" y="97"/>
                  </a:cubicBezTo>
                  <a:lnTo>
                    <a:pt x="131" y="142"/>
                  </a:lnTo>
                  <a:lnTo>
                    <a:pt x="89" y="142"/>
                  </a:lnTo>
                  <a:cubicBezTo>
                    <a:pt x="78" y="142"/>
                    <a:pt x="72" y="150"/>
                    <a:pt x="72" y="159"/>
                  </a:cubicBezTo>
                  <a:lnTo>
                    <a:pt x="72" y="195"/>
                  </a:lnTo>
                  <a:cubicBezTo>
                    <a:pt x="72" y="201"/>
                    <a:pt x="74" y="205"/>
                    <a:pt x="78" y="210"/>
                  </a:cubicBezTo>
                  <a:lnTo>
                    <a:pt x="135" y="248"/>
                  </a:lnTo>
                  <a:lnTo>
                    <a:pt x="36" y="248"/>
                  </a:lnTo>
                  <a:close/>
                  <a:moveTo>
                    <a:pt x="283" y="248"/>
                  </a:moveTo>
                  <a:lnTo>
                    <a:pt x="201" y="248"/>
                  </a:lnTo>
                  <a:lnTo>
                    <a:pt x="106" y="186"/>
                  </a:lnTo>
                  <a:lnTo>
                    <a:pt x="106" y="178"/>
                  </a:lnTo>
                  <a:lnTo>
                    <a:pt x="158" y="178"/>
                  </a:lnTo>
                  <a:cubicBezTo>
                    <a:pt x="165" y="178"/>
                    <a:pt x="171" y="174"/>
                    <a:pt x="173" y="169"/>
                  </a:cubicBezTo>
                  <a:cubicBezTo>
                    <a:pt x="177" y="163"/>
                    <a:pt x="177" y="157"/>
                    <a:pt x="175" y="152"/>
                  </a:cubicBezTo>
                  <a:lnTo>
                    <a:pt x="158" y="119"/>
                  </a:lnTo>
                  <a:lnTo>
                    <a:pt x="224" y="142"/>
                  </a:lnTo>
                  <a:cubicBezTo>
                    <a:pt x="233" y="144"/>
                    <a:pt x="241" y="140"/>
                    <a:pt x="245" y="133"/>
                  </a:cubicBezTo>
                  <a:lnTo>
                    <a:pt x="283" y="76"/>
                  </a:lnTo>
                  <a:close/>
                  <a:moveTo>
                    <a:pt x="0" y="19"/>
                  </a:moveTo>
                  <a:lnTo>
                    <a:pt x="0" y="265"/>
                  </a:lnTo>
                  <a:cubicBezTo>
                    <a:pt x="0" y="275"/>
                    <a:pt x="8" y="284"/>
                    <a:pt x="19" y="284"/>
                  </a:cubicBezTo>
                  <a:lnTo>
                    <a:pt x="300" y="284"/>
                  </a:lnTo>
                  <a:cubicBezTo>
                    <a:pt x="311" y="284"/>
                    <a:pt x="317" y="275"/>
                    <a:pt x="317" y="265"/>
                  </a:cubicBezTo>
                  <a:lnTo>
                    <a:pt x="317" y="19"/>
                  </a:lnTo>
                  <a:cubicBezTo>
                    <a:pt x="317" y="17"/>
                    <a:pt x="317" y="17"/>
                    <a:pt x="317" y="17"/>
                  </a:cubicBezTo>
                  <a:cubicBezTo>
                    <a:pt x="317" y="15"/>
                    <a:pt x="317" y="15"/>
                    <a:pt x="317" y="13"/>
                  </a:cubicBezTo>
                  <a:lnTo>
                    <a:pt x="315" y="11"/>
                  </a:lnTo>
                  <a:cubicBezTo>
                    <a:pt x="315" y="8"/>
                    <a:pt x="315" y="8"/>
                    <a:pt x="313" y="6"/>
                  </a:cubicBezTo>
                  <a:lnTo>
                    <a:pt x="311" y="4"/>
                  </a:lnTo>
                  <a:cubicBezTo>
                    <a:pt x="309" y="4"/>
                    <a:pt x="309" y="4"/>
                    <a:pt x="309" y="2"/>
                  </a:cubicBezTo>
                  <a:cubicBezTo>
                    <a:pt x="307" y="2"/>
                    <a:pt x="307" y="2"/>
                    <a:pt x="304" y="2"/>
                  </a:cubicBezTo>
                  <a:cubicBezTo>
                    <a:pt x="304" y="2"/>
                    <a:pt x="302" y="2"/>
                    <a:pt x="302" y="0"/>
                  </a:cubicBezTo>
                  <a:cubicBezTo>
                    <a:pt x="300" y="0"/>
                    <a:pt x="300" y="0"/>
                    <a:pt x="300" y="0"/>
                  </a:cubicBezTo>
                  <a:lnTo>
                    <a:pt x="19" y="0"/>
                  </a:lnTo>
                  <a:cubicBezTo>
                    <a:pt x="8" y="0"/>
                    <a:pt x="0" y="8"/>
                    <a:pt x="0" y="1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38" name="Gruppieren 837">
            <a:extLst>
              <a:ext uri="{FF2B5EF4-FFF2-40B4-BE49-F238E27FC236}">
                <a16:creationId xmlns:a16="http://schemas.microsoft.com/office/drawing/2014/main" id="{1C18DCBB-AA9D-A047-B33B-148E83DCABCE}"/>
              </a:ext>
            </a:extLst>
          </p:cNvPr>
          <p:cNvGrpSpPr>
            <a:grpSpLocks noChangeAspect="1"/>
          </p:cNvGrpSpPr>
          <p:nvPr/>
        </p:nvGrpSpPr>
        <p:grpSpPr>
          <a:xfrm>
            <a:off x="3341549" y="2084643"/>
            <a:ext cx="328528" cy="328528"/>
            <a:chOff x="3340325" y="2084643"/>
            <a:chExt cx="328528" cy="328528"/>
          </a:xfrm>
          <a:solidFill>
            <a:srgbClr val="007AB3"/>
          </a:solidFill>
        </p:grpSpPr>
        <p:sp>
          <p:nvSpPr>
            <p:cNvPr id="86" name="Freihandform 85">
              <a:extLst>
                <a:ext uri="{FF2B5EF4-FFF2-40B4-BE49-F238E27FC236}">
                  <a16:creationId xmlns:a16="http://schemas.microsoft.com/office/drawing/2014/main" id="{3FFBAA3A-5EE6-F246-A3B4-5B3BA8808F2F}"/>
                </a:ext>
              </a:extLst>
            </p:cNvPr>
            <p:cNvSpPr/>
            <p:nvPr/>
          </p:nvSpPr>
          <p:spPr>
            <a:xfrm>
              <a:off x="3340325" y="208464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ihandform 331">
              <a:extLst>
                <a:ext uri="{FF2B5EF4-FFF2-40B4-BE49-F238E27FC236}">
                  <a16:creationId xmlns:a16="http://schemas.microsoft.com/office/drawing/2014/main" id="{F50A56AC-FE4D-8243-BE6A-4A13359160AE}"/>
                </a:ext>
              </a:extLst>
            </p:cNvPr>
            <p:cNvSpPr/>
            <p:nvPr/>
          </p:nvSpPr>
          <p:spPr>
            <a:xfrm>
              <a:off x="3414133" y="2174749"/>
              <a:ext cx="180679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35">
                  <a:moveTo>
                    <a:pt x="741" y="496"/>
                  </a:moveTo>
                  <a:lnTo>
                    <a:pt x="36" y="496"/>
                  </a:lnTo>
                  <a:lnTo>
                    <a:pt x="36" y="36"/>
                  </a:lnTo>
                  <a:lnTo>
                    <a:pt x="741" y="36"/>
                  </a:lnTo>
                  <a:close/>
                  <a:moveTo>
                    <a:pt x="322" y="602"/>
                  </a:moveTo>
                  <a:cubicBezTo>
                    <a:pt x="329" y="589"/>
                    <a:pt x="331" y="576"/>
                    <a:pt x="331" y="563"/>
                  </a:cubicBezTo>
                  <a:lnTo>
                    <a:pt x="331" y="530"/>
                  </a:lnTo>
                  <a:lnTo>
                    <a:pt x="447" y="530"/>
                  </a:lnTo>
                  <a:lnTo>
                    <a:pt x="447" y="563"/>
                  </a:lnTo>
                  <a:cubicBezTo>
                    <a:pt x="447" y="574"/>
                    <a:pt x="451" y="589"/>
                    <a:pt x="458" y="602"/>
                  </a:cubicBezTo>
                  <a:close/>
                  <a:moveTo>
                    <a:pt x="748" y="0"/>
                  </a:moveTo>
                  <a:lnTo>
                    <a:pt x="30" y="0"/>
                  </a:lnTo>
                  <a:cubicBezTo>
                    <a:pt x="13" y="0"/>
                    <a:pt x="0" y="13"/>
                    <a:pt x="0" y="30"/>
                  </a:cubicBezTo>
                  <a:lnTo>
                    <a:pt x="0" y="513"/>
                  </a:lnTo>
                  <a:cubicBezTo>
                    <a:pt x="0" y="523"/>
                    <a:pt x="9" y="530"/>
                    <a:pt x="17" y="530"/>
                  </a:cubicBezTo>
                  <a:lnTo>
                    <a:pt x="295" y="530"/>
                  </a:lnTo>
                  <a:lnTo>
                    <a:pt x="295" y="563"/>
                  </a:lnTo>
                  <a:cubicBezTo>
                    <a:pt x="295" y="563"/>
                    <a:pt x="295" y="602"/>
                    <a:pt x="265" y="602"/>
                  </a:cubicBezTo>
                  <a:cubicBezTo>
                    <a:pt x="254" y="602"/>
                    <a:pt x="246" y="608"/>
                    <a:pt x="246" y="618"/>
                  </a:cubicBezTo>
                  <a:cubicBezTo>
                    <a:pt x="246" y="629"/>
                    <a:pt x="254" y="635"/>
                    <a:pt x="265" y="635"/>
                  </a:cubicBezTo>
                  <a:lnTo>
                    <a:pt x="513" y="635"/>
                  </a:lnTo>
                  <a:cubicBezTo>
                    <a:pt x="521" y="635"/>
                    <a:pt x="530" y="629"/>
                    <a:pt x="530" y="618"/>
                  </a:cubicBezTo>
                  <a:cubicBezTo>
                    <a:pt x="530" y="608"/>
                    <a:pt x="521" y="602"/>
                    <a:pt x="513" y="602"/>
                  </a:cubicBezTo>
                  <a:cubicBezTo>
                    <a:pt x="496" y="602"/>
                    <a:pt x="481" y="574"/>
                    <a:pt x="481" y="563"/>
                  </a:cubicBezTo>
                  <a:lnTo>
                    <a:pt x="481" y="530"/>
                  </a:lnTo>
                  <a:lnTo>
                    <a:pt x="758" y="530"/>
                  </a:lnTo>
                  <a:cubicBezTo>
                    <a:pt x="769" y="530"/>
                    <a:pt x="777" y="523"/>
                    <a:pt x="777" y="513"/>
                  </a:cubicBezTo>
                  <a:lnTo>
                    <a:pt x="777" y="30"/>
                  </a:lnTo>
                  <a:cubicBezTo>
                    <a:pt x="777" y="13"/>
                    <a:pt x="762" y="0"/>
                    <a:pt x="74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ihandform 332">
              <a:extLst>
                <a:ext uri="{FF2B5EF4-FFF2-40B4-BE49-F238E27FC236}">
                  <a16:creationId xmlns:a16="http://schemas.microsoft.com/office/drawing/2014/main" id="{ACBCDF61-3F9C-E44E-9B98-C39F5408D80B}"/>
                </a:ext>
              </a:extLst>
            </p:cNvPr>
            <p:cNvSpPr/>
            <p:nvPr/>
          </p:nvSpPr>
          <p:spPr>
            <a:xfrm>
              <a:off x="3447195" y="2207812"/>
              <a:ext cx="40746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248">
                  <a:moveTo>
                    <a:pt x="17" y="36"/>
                  </a:moveTo>
                  <a:lnTo>
                    <a:pt x="70" y="36"/>
                  </a:lnTo>
                  <a:lnTo>
                    <a:pt x="70" y="229"/>
                  </a:lnTo>
                  <a:cubicBezTo>
                    <a:pt x="70" y="239"/>
                    <a:pt x="79" y="248"/>
                    <a:pt x="87" y="248"/>
                  </a:cubicBezTo>
                  <a:cubicBezTo>
                    <a:pt x="98" y="248"/>
                    <a:pt x="106" y="239"/>
                    <a:pt x="106" y="229"/>
                  </a:cubicBezTo>
                  <a:lnTo>
                    <a:pt x="106" y="36"/>
                  </a:lnTo>
                  <a:lnTo>
                    <a:pt x="159" y="36"/>
                  </a:lnTo>
                  <a:cubicBezTo>
                    <a:pt x="167" y="36"/>
                    <a:pt x="176" y="28"/>
                    <a:pt x="176" y="17"/>
                  </a:cubicBezTo>
                  <a:cubicBezTo>
                    <a:pt x="176" y="9"/>
                    <a:pt x="167" y="0"/>
                    <a:pt x="159" y="0"/>
                  </a:cubicBezTo>
                  <a:lnTo>
                    <a:pt x="17" y="0"/>
                  </a:lnTo>
                  <a:cubicBezTo>
                    <a:pt x="7" y="0"/>
                    <a:pt x="0" y="9"/>
                    <a:pt x="0" y="17"/>
                  </a:cubicBezTo>
                  <a:cubicBezTo>
                    <a:pt x="0" y="28"/>
                    <a:pt x="7" y="36"/>
                    <a:pt x="17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ihandform 333">
              <a:extLst>
                <a:ext uri="{FF2B5EF4-FFF2-40B4-BE49-F238E27FC236}">
                  <a16:creationId xmlns:a16="http://schemas.microsoft.com/office/drawing/2014/main" id="{361FA2E2-B58A-594E-95A2-BAE054655C16}"/>
                </a:ext>
              </a:extLst>
            </p:cNvPr>
            <p:cNvSpPr/>
            <p:nvPr/>
          </p:nvSpPr>
          <p:spPr>
            <a:xfrm>
              <a:off x="3504472" y="2207812"/>
              <a:ext cx="57277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" h="248">
                  <a:moveTo>
                    <a:pt x="108" y="237"/>
                  </a:moveTo>
                  <a:cubicBezTo>
                    <a:pt x="112" y="244"/>
                    <a:pt x="118" y="248"/>
                    <a:pt x="125" y="248"/>
                  </a:cubicBezTo>
                  <a:cubicBezTo>
                    <a:pt x="131" y="248"/>
                    <a:pt x="137" y="244"/>
                    <a:pt x="139" y="237"/>
                  </a:cubicBezTo>
                  <a:lnTo>
                    <a:pt x="245" y="26"/>
                  </a:lnTo>
                  <a:cubicBezTo>
                    <a:pt x="250" y="17"/>
                    <a:pt x="247" y="7"/>
                    <a:pt x="237" y="2"/>
                  </a:cubicBezTo>
                  <a:cubicBezTo>
                    <a:pt x="228" y="-2"/>
                    <a:pt x="218" y="0"/>
                    <a:pt x="214" y="11"/>
                  </a:cubicBezTo>
                  <a:lnTo>
                    <a:pt x="125" y="191"/>
                  </a:lnTo>
                  <a:lnTo>
                    <a:pt x="34" y="11"/>
                  </a:lnTo>
                  <a:cubicBezTo>
                    <a:pt x="29" y="0"/>
                    <a:pt x="19" y="-2"/>
                    <a:pt x="10" y="2"/>
                  </a:cubicBezTo>
                  <a:cubicBezTo>
                    <a:pt x="2" y="7"/>
                    <a:pt x="-2" y="17"/>
                    <a:pt x="2" y="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01" name="Gruppieren 800">
            <a:extLst>
              <a:ext uri="{FF2B5EF4-FFF2-40B4-BE49-F238E27FC236}">
                <a16:creationId xmlns:a16="http://schemas.microsoft.com/office/drawing/2014/main" id="{FBDFC236-32F8-8E4E-A3FC-3321E62C7739}"/>
              </a:ext>
            </a:extLst>
          </p:cNvPr>
          <p:cNvGrpSpPr>
            <a:grpSpLocks noChangeAspect="1"/>
          </p:cNvGrpSpPr>
          <p:nvPr/>
        </p:nvGrpSpPr>
        <p:grpSpPr>
          <a:xfrm>
            <a:off x="5559059" y="1197546"/>
            <a:ext cx="328296" cy="328528"/>
            <a:chOff x="5557835" y="1197546"/>
            <a:chExt cx="328296" cy="328528"/>
          </a:xfrm>
          <a:solidFill>
            <a:srgbClr val="007AB3"/>
          </a:solidFill>
        </p:grpSpPr>
        <p:sp>
          <p:nvSpPr>
            <p:cNvPr id="101" name="Freihandform 100">
              <a:extLst>
                <a:ext uri="{FF2B5EF4-FFF2-40B4-BE49-F238E27FC236}">
                  <a16:creationId xmlns:a16="http://schemas.microsoft.com/office/drawing/2014/main" id="{08E9BF53-9A91-3A40-A0A5-3E8A48ADEB00}"/>
                </a:ext>
              </a:extLst>
            </p:cNvPr>
            <p:cNvSpPr/>
            <p:nvPr/>
          </p:nvSpPr>
          <p:spPr>
            <a:xfrm>
              <a:off x="5557835" y="1197546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ihandform 334">
              <a:extLst>
                <a:ext uri="{FF2B5EF4-FFF2-40B4-BE49-F238E27FC236}">
                  <a16:creationId xmlns:a16="http://schemas.microsoft.com/office/drawing/2014/main" id="{99372D86-95A3-2D4B-929C-BC0A313024DD}"/>
                </a:ext>
              </a:extLst>
            </p:cNvPr>
            <p:cNvSpPr/>
            <p:nvPr/>
          </p:nvSpPr>
          <p:spPr>
            <a:xfrm>
              <a:off x="5623261" y="1287653"/>
              <a:ext cx="196977" cy="1397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01">
                  <a:moveTo>
                    <a:pt x="671" y="566"/>
                  </a:moveTo>
                  <a:cubicBezTo>
                    <a:pt x="593" y="566"/>
                    <a:pt x="529" y="502"/>
                    <a:pt x="529" y="424"/>
                  </a:cubicBezTo>
                  <a:cubicBezTo>
                    <a:pt x="529" y="371"/>
                    <a:pt x="561" y="322"/>
                    <a:pt x="608" y="299"/>
                  </a:cubicBezTo>
                  <a:lnTo>
                    <a:pt x="654" y="413"/>
                  </a:lnTo>
                  <a:cubicBezTo>
                    <a:pt x="658" y="419"/>
                    <a:pt x="665" y="424"/>
                    <a:pt x="671" y="424"/>
                  </a:cubicBezTo>
                  <a:cubicBezTo>
                    <a:pt x="673" y="424"/>
                    <a:pt x="675" y="424"/>
                    <a:pt x="678" y="424"/>
                  </a:cubicBezTo>
                  <a:cubicBezTo>
                    <a:pt x="686" y="419"/>
                    <a:pt x="690" y="409"/>
                    <a:pt x="688" y="400"/>
                  </a:cubicBezTo>
                  <a:lnTo>
                    <a:pt x="642" y="286"/>
                  </a:lnTo>
                  <a:cubicBezTo>
                    <a:pt x="650" y="284"/>
                    <a:pt x="661" y="284"/>
                    <a:pt x="671" y="284"/>
                  </a:cubicBezTo>
                  <a:cubicBezTo>
                    <a:pt x="749" y="284"/>
                    <a:pt x="813" y="347"/>
                    <a:pt x="813" y="424"/>
                  </a:cubicBezTo>
                  <a:cubicBezTo>
                    <a:pt x="813" y="502"/>
                    <a:pt x="749" y="566"/>
                    <a:pt x="671" y="566"/>
                  </a:cubicBezTo>
                  <a:close/>
                  <a:moveTo>
                    <a:pt x="413" y="373"/>
                  </a:moveTo>
                  <a:lnTo>
                    <a:pt x="354" y="212"/>
                  </a:lnTo>
                  <a:lnTo>
                    <a:pt x="546" y="212"/>
                  </a:lnTo>
                  <a:close/>
                  <a:moveTo>
                    <a:pt x="349" y="390"/>
                  </a:moveTo>
                  <a:cubicBezTo>
                    <a:pt x="341" y="350"/>
                    <a:pt x="320" y="314"/>
                    <a:pt x="288" y="288"/>
                  </a:cubicBezTo>
                  <a:lnTo>
                    <a:pt x="324" y="240"/>
                  </a:lnTo>
                  <a:lnTo>
                    <a:pt x="381" y="390"/>
                  </a:lnTo>
                  <a:close/>
                  <a:moveTo>
                    <a:pt x="178" y="566"/>
                  </a:moveTo>
                  <a:cubicBezTo>
                    <a:pt x="100" y="566"/>
                    <a:pt x="36" y="502"/>
                    <a:pt x="36" y="424"/>
                  </a:cubicBezTo>
                  <a:cubicBezTo>
                    <a:pt x="36" y="347"/>
                    <a:pt x="100" y="284"/>
                    <a:pt x="178" y="284"/>
                  </a:cubicBezTo>
                  <a:cubicBezTo>
                    <a:pt x="199" y="284"/>
                    <a:pt x="218" y="288"/>
                    <a:pt x="237" y="297"/>
                  </a:cubicBezTo>
                  <a:lnTo>
                    <a:pt x="163" y="396"/>
                  </a:lnTo>
                  <a:cubicBezTo>
                    <a:pt x="159" y="403"/>
                    <a:pt x="159" y="409"/>
                    <a:pt x="161" y="415"/>
                  </a:cubicBezTo>
                  <a:cubicBezTo>
                    <a:pt x="165" y="422"/>
                    <a:pt x="172" y="424"/>
                    <a:pt x="178" y="424"/>
                  </a:cubicBezTo>
                  <a:lnTo>
                    <a:pt x="318" y="424"/>
                  </a:lnTo>
                  <a:cubicBezTo>
                    <a:pt x="318" y="502"/>
                    <a:pt x="254" y="566"/>
                    <a:pt x="178" y="566"/>
                  </a:cubicBezTo>
                  <a:close/>
                  <a:moveTo>
                    <a:pt x="267" y="316"/>
                  </a:moveTo>
                  <a:cubicBezTo>
                    <a:pt x="290" y="335"/>
                    <a:pt x="305" y="360"/>
                    <a:pt x="313" y="390"/>
                  </a:cubicBezTo>
                  <a:lnTo>
                    <a:pt x="212" y="390"/>
                  </a:lnTo>
                  <a:close/>
                  <a:moveTo>
                    <a:pt x="671" y="248"/>
                  </a:moveTo>
                  <a:cubicBezTo>
                    <a:pt x="656" y="248"/>
                    <a:pt x="642" y="250"/>
                    <a:pt x="627" y="254"/>
                  </a:cubicBezTo>
                  <a:lnTo>
                    <a:pt x="527" y="11"/>
                  </a:lnTo>
                  <a:cubicBezTo>
                    <a:pt x="523" y="5"/>
                    <a:pt x="517" y="0"/>
                    <a:pt x="510" y="0"/>
                  </a:cubicBezTo>
                  <a:lnTo>
                    <a:pt x="407" y="0"/>
                  </a:lnTo>
                  <a:cubicBezTo>
                    <a:pt x="396" y="0"/>
                    <a:pt x="390" y="9"/>
                    <a:pt x="390" y="19"/>
                  </a:cubicBezTo>
                  <a:cubicBezTo>
                    <a:pt x="390" y="28"/>
                    <a:pt x="396" y="36"/>
                    <a:pt x="407" y="36"/>
                  </a:cubicBezTo>
                  <a:lnTo>
                    <a:pt x="498" y="36"/>
                  </a:lnTo>
                  <a:lnTo>
                    <a:pt x="557" y="178"/>
                  </a:lnTo>
                  <a:lnTo>
                    <a:pt x="339" y="178"/>
                  </a:lnTo>
                  <a:lnTo>
                    <a:pt x="318" y="119"/>
                  </a:lnTo>
                  <a:cubicBezTo>
                    <a:pt x="318" y="117"/>
                    <a:pt x="316" y="117"/>
                    <a:pt x="316" y="117"/>
                  </a:cubicBezTo>
                  <a:cubicBezTo>
                    <a:pt x="333" y="113"/>
                    <a:pt x="345" y="104"/>
                    <a:pt x="345" y="104"/>
                  </a:cubicBezTo>
                  <a:cubicBezTo>
                    <a:pt x="354" y="100"/>
                    <a:pt x="356" y="87"/>
                    <a:pt x="352" y="81"/>
                  </a:cubicBezTo>
                  <a:cubicBezTo>
                    <a:pt x="345" y="72"/>
                    <a:pt x="335" y="70"/>
                    <a:pt x="326" y="74"/>
                  </a:cubicBezTo>
                  <a:cubicBezTo>
                    <a:pt x="324" y="77"/>
                    <a:pt x="277" y="104"/>
                    <a:pt x="225" y="77"/>
                  </a:cubicBezTo>
                  <a:cubicBezTo>
                    <a:pt x="216" y="72"/>
                    <a:pt x="203" y="74"/>
                    <a:pt x="199" y="83"/>
                  </a:cubicBezTo>
                  <a:cubicBezTo>
                    <a:pt x="195" y="91"/>
                    <a:pt x="199" y="102"/>
                    <a:pt x="208" y="108"/>
                  </a:cubicBezTo>
                  <a:cubicBezTo>
                    <a:pt x="231" y="119"/>
                    <a:pt x="254" y="123"/>
                    <a:pt x="273" y="123"/>
                  </a:cubicBezTo>
                  <a:cubicBezTo>
                    <a:pt x="277" y="123"/>
                    <a:pt x="280" y="123"/>
                    <a:pt x="284" y="123"/>
                  </a:cubicBezTo>
                  <a:cubicBezTo>
                    <a:pt x="284" y="125"/>
                    <a:pt x="284" y="127"/>
                    <a:pt x="284" y="132"/>
                  </a:cubicBezTo>
                  <a:lnTo>
                    <a:pt x="309" y="199"/>
                  </a:lnTo>
                  <a:lnTo>
                    <a:pt x="258" y="269"/>
                  </a:lnTo>
                  <a:cubicBezTo>
                    <a:pt x="233" y="256"/>
                    <a:pt x="208" y="248"/>
                    <a:pt x="178" y="248"/>
                  </a:cubicBezTo>
                  <a:cubicBezTo>
                    <a:pt x="81" y="248"/>
                    <a:pt x="0" y="328"/>
                    <a:pt x="0" y="424"/>
                  </a:cubicBezTo>
                  <a:cubicBezTo>
                    <a:pt x="0" y="521"/>
                    <a:pt x="81" y="601"/>
                    <a:pt x="178" y="601"/>
                  </a:cubicBezTo>
                  <a:cubicBezTo>
                    <a:pt x="275" y="601"/>
                    <a:pt x="354" y="521"/>
                    <a:pt x="354" y="424"/>
                  </a:cubicBezTo>
                  <a:lnTo>
                    <a:pt x="407" y="424"/>
                  </a:lnTo>
                  <a:cubicBezTo>
                    <a:pt x="409" y="424"/>
                    <a:pt x="411" y="424"/>
                    <a:pt x="413" y="424"/>
                  </a:cubicBezTo>
                  <a:cubicBezTo>
                    <a:pt x="415" y="422"/>
                    <a:pt x="415" y="422"/>
                    <a:pt x="415" y="422"/>
                  </a:cubicBezTo>
                  <a:cubicBezTo>
                    <a:pt x="417" y="422"/>
                    <a:pt x="419" y="419"/>
                    <a:pt x="419" y="419"/>
                  </a:cubicBezTo>
                  <a:lnTo>
                    <a:pt x="419" y="417"/>
                  </a:lnTo>
                  <a:lnTo>
                    <a:pt x="578" y="229"/>
                  </a:lnTo>
                  <a:lnTo>
                    <a:pt x="595" y="267"/>
                  </a:lnTo>
                  <a:cubicBezTo>
                    <a:pt x="536" y="295"/>
                    <a:pt x="495" y="356"/>
                    <a:pt x="495" y="424"/>
                  </a:cubicBezTo>
                  <a:cubicBezTo>
                    <a:pt x="495" y="521"/>
                    <a:pt x="574" y="601"/>
                    <a:pt x="671" y="601"/>
                  </a:cubicBezTo>
                  <a:cubicBezTo>
                    <a:pt x="769" y="601"/>
                    <a:pt x="847" y="521"/>
                    <a:pt x="847" y="424"/>
                  </a:cubicBezTo>
                  <a:cubicBezTo>
                    <a:pt x="847" y="328"/>
                    <a:pt x="769" y="248"/>
                    <a:pt x="671" y="2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00" name="Gruppieren 799">
            <a:extLst>
              <a:ext uri="{FF2B5EF4-FFF2-40B4-BE49-F238E27FC236}">
                <a16:creationId xmlns:a16="http://schemas.microsoft.com/office/drawing/2014/main" id="{BAE4645D-B93C-3B4E-BD01-83400C1C38DA}"/>
              </a:ext>
            </a:extLst>
          </p:cNvPr>
          <p:cNvGrpSpPr>
            <a:grpSpLocks noChangeAspect="1"/>
          </p:cNvGrpSpPr>
          <p:nvPr/>
        </p:nvGrpSpPr>
        <p:grpSpPr>
          <a:xfrm>
            <a:off x="5115510" y="1197546"/>
            <a:ext cx="328528" cy="328528"/>
            <a:chOff x="5114286" y="1197546"/>
            <a:chExt cx="328528" cy="328528"/>
          </a:xfrm>
          <a:solidFill>
            <a:srgbClr val="007AB3"/>
          </a:solidFill>
        </p:grpSpPr>
        <p:sp>
          <p:nvSpPr>
            <p:cNvPr id="102" name="Freihandform 101">
              <a:extLst>
                <a:ext uri="{FF2B5EF4-FFF2-40B4-BE49-F238E27FC236}">
                  <a16:creationId xmlns:a16="http://schemas.microsoft.com/office/drawing/2014/main" id="{FBCFFC80-CABD-3148-8299-72DFB4E063D3}"/>
                </a:ext>
              </a:extLst>
            </p:cNvPr>
            <p:cNvSpPr/>
            <p:nvPr/>
          </p:nvSpPr>
          <p:spPr>
            <a:xfrm>
              <a:off x="5114286" y="119754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ihandform 335">
              <a:extLst>
                <a:ext uri="{FF2B5EF4-FFF2-40B4-BE49-F238E27FC236}">
                  <a16:creationId xmlns:a16="http://schemas.microsoft.com/office/drawing/2014/main" id="{9E871562-9C22-6D44-B65B-DF781340BA33}"/>
                </a:ext>
              </a:extLst>
            </p:cNvPr>
            <p:cNvSpPr/>
            <p:nvPr/>
          </p:nvSpPr>
          <p:spPr>
            <a:xfrm>
              <a:off x="5212775" y="1353778"/>
              <a:ext cx="32830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0">
                  <a:moveTo>
                    <a:pt x="72" y="34"/>
                  </a:moveTo>
                  <a:cubicBezTo>
                    <a:pt x="91" y="34"/>
                    <a:pt x="106" y="51"/>
                    <a:pt x="106" y="70"/>
                  </a:cubicBezTo>
                  <a:cubicBezTo>
                    <a:pt x="106" y="89"/>
                    <a:pt x="91" y="106"/>
                    <a:pt x="72" y="106"/>
                  </a:cubicBezTo>
                  <a:cubicBezTo>
                    <a:pt x="51" y="106"/>
                    <a:pt x="36" y="89"/>
                    <a:pt x="36" y="70"/>
                  </a:cubicBezTo>
                  <a:cubicBezTo>
                    <a:pt x="36" y="51"/>
                    <a:pt x="51" y="34"/>
                    <a:pt x="72" y="34"/>
                  </a:cubicBezTo>
                  <a:close/>
                  <a:moveTo>
                    <a:pt x="72" y="140"/>
                  </a:moveTo>
                  <a:cubicBezTo>
                    <a:pt x="110" y="140"/>
                    <a:pt x="142" y="108"/>
                    <a:pt x="142" y="70"/>
                  </a:cubicBezTo>
                  <a:cubicBezTo>
                    <a:pt x="142" y="32"/>
                    <a:pt x="110" y="0"/>
                    <a:pt x="72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8"/>
                    <a:pt x="32" y="140"/>
                    <a:pt x="72" y="1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ihandform 336">
              <a:extLst>
                <a:ext uri="{FF2B5EF4-FFF2-40B4-BE49-F238E27FC236}">
                  <a16:creationId xmlns:a16="http://schemas.microsoft.com/office/drawing/2014/main" id="{A7E4496A-5945-0C4F-8170-1816F9E646C0}"/>
                </a:ext>
              </a:extLst>
            </p:cNvPr>
            <p:cNvSpPr/>
            <p:nvPr/>
          </p:nvSpPr>
          <p:spPr>
            <a:xfrm>
              <a:off x="5311263" y="1353778"/>
              <a:ext cx="32830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0">
                  <a:moveTo>
                    <a:pt x="72" y="106"/>
                  </a:moveTo>
                  <a:cubicBezTo>
                    <a:pt x="51" y="106"/>
                    <a:pt x="36" y="89"/>
                    <a:pt x="36" y="70"/>
                  </a:cubicBezTo>
                  <a:cubicBezTo>
                    <a:pt x="36" y="51"/>
                    <a:pt x="51" y="34"/>
                    <a:pt x="72" y="34"/>
                  </a:cubicBezTo>
                  <a:cubicBezTo>
                    <a:pt x="91" y="34"/>
                    <a:pt x="106" y="51"/>
                    <a:pt x="106" y="70"/>
                  </a:cubicBezTo>
                  <a:cubicBezTo>
                    <a:pt x="106" y="89"/>
                    <a:pt x="91" y="106"/>
                    <a:pt x="72" y="106"/>
                  </a:cubicBezTo>
                  <a:close/>
                  <a:moveTo>
                    <a:pt x="72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8"/>
                    <a:pt x="32" y="140"/>
                    <a:pt x="72" y="140"/>
                  </a:cubicBezTo>
                  <a:cubicBezTo>
                    <a:pt x="110" y="140"/>
                    <a:pt x="142" y="108"/>
                    <a:pt x="142" y="70"/>
                  </a:cubicBezTo>
                  <a:cubicBezTo>
                    <a:pt x="142" y="32"/>
                    <a:pt x="110" y="0"/>
                    <a:pt x="7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ihandform 337">
              <a:extLst>
                <a:ext uri="{FF2B5EF4-FFF2-40B4-BE49-F238E27FC236}">
                  <a16:creationId xmlns:a16="http://schemas.microsoft.com/office/drawing/2014/main" id="{19DBB257-CC7B-784A-924C-1976A77AC3D3}"/>
                </a:ext>
              </a:extLst>
            </p:cNvPr>
            <p:cNvSpPr/>
            <p:nvPr/>
          </p:nvSpPr>
          <p:spPr>
            <a:xfrm>
              <a:off x="5179712" y="1279736"/>
              <a:ext cx="196977" cy="1555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69">
                  <a:moveTo>
                    <a:pt x="187" y="246"/>
                  </a:moveTo>
                  <a:lnTo>
                    <a:pt x="242" y="106"/>
                  </a:lnTo>
                  <a:lnTo>
                    <a:pt x="606" y="106"/>
                  </a:lnTo>
                  <a:lnTo>
                    <a:pt x="663" y="246"/>
                  </a:lnTo>
                  <a:close/>
                  <a:moveTo>
                    <a:pt x="800" y="316"/>
                  </a:moveTo>
                  <a:lnTo>
                    <a:pt x="788" y="320"/>
                  </a:lnTo>
                  <a:cubicBezTo>
                    <a:pt x="781" y="322"/>
                    <a:pt x="777" y="329"/>
                    <a:pt x="777" y="337"/>
                  </a:cubicBezTo>
                  <a:lnTo>
                    <a:pt x="777" y="595"/>
                  </a:lnTo>
                  <a:cubicBezTo>
                    <a:pt x="777" y="595"/>
                    <a:pt x="777" y="597"/>
                    <a:pt x="777" y="600"/>
                  </a:cubicBezTo>
                  <a:cubicBezTo>
                    <a:pt x="777" y="619"/>
                    <a:pt x="762" y="635"/>
                    <a:pt x="743" y="635"/>
                  </a:cubicBezTo>
                  <a:cubicBezTo>
                    <a:pt x="722" y="635"/>
                    <a:pt x="707" y="619"/>
                    <a:pt x="707" y="600"/>
                  </a:cubicBezTo>
                  <a:lnTo>
                    <a:pt x="707" y="547"/>
                  </a:lnTo>
                  <a:cubicBezTo>
                    <a:pt x="707" y="536"/>
                    <a:pt x="699" y="530"/>
                    <a:pt x="690" y="530"/>
                  </a:cubicBezTo>
                  <a:lnTo>
                    <a:pt x="434" y="530"/>
                  </a:lnTo>
                  <a:lnTo>
                    <a:pt x="493" y="413"/>
                  </a:lnTo>
                  <a:cubicBezTo>
                    <a:pt x="496" y="407"/>
                    <a:pt x="496" y="401"/>
                    <a:pt x="491" y="396"/>
                  </a:cubicBezTo>
                  <a:cubicBezTo>
                    <a:pt x="489" y="392"/>
                    <a:pt x="483" y="388"/>
                    <a:pt x="476" y="388"/>
                  </a:cubicBezTo>
                  <a:lnTo>
                    <a:pt x="396" y="388"/>
                  </a:lnTo>
                  <a:lnTo>
                    <a:pt x="436" y="282"/>
                  </a:lnTo>
                  <a:lnTo>
                    <a:pt x="688" y="282"/>
                  </a:lnTo>
                  <a:cubicBezTo>
                    <a:pt x="694" y="282"/>
                    <a:pt x="701" y="280"/>
                    <a:pt x="703" y="274"/>
                  </a:cubicBezTo>
                  <a:cubicBezTo>
                    <a:pt x="707" y="269"/>
                    <a:pt x="707" y="263"/>
                    <a:pt x="705" y="259"/>
                  </a:cubicBezTo>
                  <a:lnTo>
                    <a:pt x="635" y="81"/>
                  </a:lnTo>
                  <a:cubicBezTo>
                    <a:pt x="631" y="75"/>
                    <a:pt x="625" y="70"/>
                    <a:pt x="618" y="70"/>
                  </a:cubicBezTo>
                  <a:lnTo>
                    <a:pt x="231" y="70"/>
                  </a:lnTo>
                  <a:cubicBezTo>
                    <a:pt x="222" y="70"/>
                    <a:pt x="216" y="75"/>
                    <a:pt x="214" y="81"/>
                  </a:cubicBezTo>
                  <a:lnTo>
                    <a:pt x="144" y="259"/>
                  </a:lnTo>
                  <a:cubicBezTo>
                    <a:pt x="142" y="263"/>
                    <a:pt x="142" y="269"/>
                    <a:pt x="144" y="274"/>
                  </a:cubicBezTo>
                  <a:cubicBezTo>
                    <a:pt x="148" y="280"/>
                    <a:pt x="155" y="282"/>
                    <a:pt x="159" y="282"/>
                  </a:cubicBezTo>
                  <a:lnTo>
                    <a:pt x="398" y="282"/>
                  </a:lnTo>
                  <a:lnTo>
                    <a:pt x="356" y="398"/>
                  </a:lnTo>
                  <a:cubicBezTo>
                    <a:pt x="354" y="405"/>
                    <a:pt x="354" y="411"/>
                    <a:pt x="356" y="415"/>
                  </a:cubicBezTo>
                  <a:cubicBezTo>
                    <a:pt x="360" y="420"/>
                    <a:pt x="366" y="424"/>
                    <a:pt x="371" y="424"/>
                  </a:cubicBezTo>
                  <a:lnTo>
                    <a:pt x="449" y="424"/>
                  </a:lnTo>
                  <a:lnTo>
                    <a:pt x="396" y="530"/>
                  </a:lnTo>
                  <a:lnTo>
                    <a:pt x="161" y="530"/>
                  </a:lnTo>
                  <a:cubicBezTo>
                    <a:pt x="151" y="530"/>
                    <a:pt x="142" y="536"/>
                    <a:pt x="142" y="547"/>
                  </a:cubicBezTo>
                  <a:lnTo>
                    <a:pt x="142" y="600"/>
                  </a:lnTo>
                  <a:cubicBezTo>
                    <a:pt x="142" y="619"/>
                    <a:pt x="127" y="635"/>
                    <a:pt x="108" y="635"/>
                  </a:cubicBezTo>
                  <a:cubicBezTo>
                    <a:pt x="87" y="635"/>
                    <a:pt x="72" y="619"/>
                    <a:pt x="72" y="600"/>
                  </a:cubicBezTo>
                  <a:cubicBezTo>
                    <a:pt x="72" y="597"/>
                    <a:pt x="72" y="597"/>
                    <a:pt x="72" y="595"/>
                  </a:cubicBezTo>
                  <a:lnTo>
                    <a:pt x="72" y="337"/>
                  </a:lnTo>
                  <a:cubicBezTo>
                    <a:pt x="72" y="329"/>
                    <a:pt x="68" y="322"/>
                    <a:pt x="60" y="320"/>
                  </a:cubicBezTo>
                  <a:lnTo>
                    <a:pt x="49" y="316"/>
                  </a:lnTo>
                  <a:cubicBezTo>
                    <a:pt x="40" y="314"/>
                    <a:pt x="36" y="305"/>
                    <a:pt x="36" y="297"/>
                  </a:cubicBezTo>
                  <a:cubicBezTo>
                    <a:pt x="36" y="284"/>
                    <a:pt x="45" y="276"/>
                    <a:pt x="53" y="276"/>
                  </a:cubicBezTo>
                  <a:lnTo>
                    <a:pt x="66" y="276"/>
                  </a:lnTo>
                  <a:cubicBezTo>
                    <a:pt x="74" y="276"/>
                    <a:pt x="81" y="271"/>
                    <a:pt x="83" y="265"/>
                  </a:cubicBezTo>
                  <a:lnTo>
                    <a:pt x="153" y="85"/>
                  </a:lnTo>
                  <a:cubicBezTo>
                    <a:pt x="161" y="60"/>
                    <a:pt x="189" y="36"/>
                    <a:pt x="212" y="34"/>
                  </a:cubicBezTo>
                  <a:lnTo>
                    <a:pt x="635" y="34"/>
                  </a:lnTo>
                  <a:cubicBezTo>
                    <a:pt x="661" y="36"/>
                    <a:pt x="690" y="60"/>
                    <a:pt x="697" y="85"/>
                  </a:cubicBezTo>
                  <a:lnTo>
                    <a:pt x="766" y="265"/>
                  </a:lnTo>
                  <a:cubicBezTo>
                    <a:pt x="769" y="271"/>
                    <a:pt x="775" y="276"/>
                    <a:pt x="781" y="276"/>
                  </a:cubicBezTo>
                  <a:lnTo>
                    <a:pt x="794" y="276"/>
                  </a:lnTo>
                  <a:cubicBezTo>
                    <a:pt x="805" y="276"/>
                    <a:pt x="813" y="284"/>
                    <a:pt x="813" y="297"/>
                  </a:cubicBezTo>
                  <a:cubicBezTo>
                    <a:pt x="813" y="305"/>
                    <a:pt x="807" y="314"/>
                    <a:pt x="800" y="316"/>
                  </a:cubicBezTo>
                  <a:close/>
                  <a:moveTo>
                    <a:pt x="794" y="240"/>
                  </a:moveTo>
                  <a:lnTo>
                    <a:pt x="730" y="75"/>
                  </a:lnTo>
                  <a:cubicBezTo>
                    <a:pt x="720" y="36"/>
                    <a:pt x="678" y="5"/>
                    <a:pt x="637" y="0"/>
                  </a:cubicBezTo>
                  <a:lnTo>
                    <a:pt x="212" y="0"/>
                  </a:lnTo>
                  <a:cubicBezTo>
                    <a:pt x="172" y="5"/>
                    <a:pt x="131" y="36"/>
                    <a:pt x="119" y="72"/>
                  </a:cubicBezTo>
                  <a:lnTo>
                    <a:pt x="55" y="240"/>
                  </a:lnTo>
                  <a:lnTo>
                    <a:pt x="53" y="240"/>
                  </a:lnTo>
                  <a:cubicBezTo>
                    <a:pt x="26" y="242"/>
                    <a:pt x="0" y="265"/>
                    <a:pt x="0" y="297"/>
                  </a:cubicBezTo>
                  <a:cubicBezTo>
                    <a:pt x="0" y="320"/>
                    <a:pt x="15" y="341"/>
                    <a:pt x="36" y="348"/>
                  </a:cubicBezTo>
                  <a:lnTo>
                    <a:pt x="36" y="600"/>
                  </a:lnTo>
                  <a:cubicBezTo>
                    <a:pt x="36" y="602"/>
                    <a:pt x="36" y="604"/>
                    <a:pt x="36" y="604"/>
                  </a:cubicBezTo>
                  <a:cubicBezTo>
                    <a:pt x="40" y="642"/>
                    <a:pt x="70" y="669"/>
                    <a:pt x="108" y="669"/>
                  </a:cubicBezTo>
                  <a:cubicBezTo>
                    <a:pt x="146" y="669"/>
                    <a:pt x="178" y="638"/>
                    <a:pt x="178" y="600"/>
                  </a:cubicBezTo>
                  <a:lnTo>
                    <a:pt x="178" y="564"/>
                  </a:lnTo>
                  <a:lnTo>
                    <a:pt x="671" y="564"/>
                  </a:lnTo>
                  <a:lnTo>
                    <a:pt x="671" y="600"/>
                  </a:lnTo>
                  <a:cubicBezTo>
                    <a:pt x="671" y="638"/>
                    <a:pt x="703" y="669"/>
                    <a:pt x="743" y="669"/>
                  </a:cubicBezTo>
                  <a:cubicBezTo>
                    <a:pt x="781" y="669"/>
                    <a:pt x="813" y="638"/>
                    <a:pt x="813" y="600"/>
                  </a:cubicBezTo>
                  <a:cubicBezTo>
                    <a:pt x="813" y="595"/>
                    <a:pt x="813" y="593"/>
                    <a:pt x="813" y="591"/>
                  </a:cubicBezTo>
                  <a:lnTo>
                    <a:pt x="813" y="350"/>
                  </a:lnTo>
                  <a:lnTo>
                    <a:pt x="813" y="348"/>
                  </a:lnTo>
                  <a:cubicBezTo>
                    <a:pt x="834" y="341"/>
                    <a:pt x="847" y="320"/>
                    <a:pt x="847" y="297"/>
                  </a:cubicBezTo>
                  <a:cubicBezTo>
                    <a:pt x="847" y="265"/>
                    <a:pt x="824" y="240"/>
                    <a:pt x="794" y="2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37" name="Gruppieren 836">
            <a:extLst>
              <a:ext uri="{FF2B5EF4-FFF2-40B4-BE49-F238E27FC236}">
                <a16:creationId xmlns:a16="http://schemas.microsoft.com/office/drawing/2014/main" id="{05D767C0-9400-6845-AE9F-96BEC76C2685}"/>
              </a:ext>
            </a:extLst>
          </p:cNvPr>
          <p:cNvGrpSpPr>
            <a:grpSpLocks noChangeAspect="1"/>
          </p:cNvGrpSpPr>
          <p:nvPr/>
        </p:nvGrpSpPr>
        <p:grpSpPr>
          <a:xfrm>
            <a:off x="2898000" y="2084643"/>
            <a:ext cx="328528" cy="328528"/>
            <a:chOff x="2896776" y="2084643"/>
            <a:chExt cx="328528" cy="328528"/>
          </a:xfrm>
          <a:solidFill>
            <a:srgbClr val="007AB3"/>
          </a:solidFill>
        </p:grpSpPr>
        <p:sp>
          <p:nvSpPr>
            <p:cNvPr id="87" name="Freihandform 86">
              <a:extLst>
                <a:ext uri="{FF2B5EF4-FFF2-40B4-BE49-F238E27FC236}">
                  <a16:creationId xmlns:a16="http://schemas.microsoft.com/office/drawing/2014/main" id="{1B5E7F02-33CB-AF40-988C-4017BA5601E6}"/>
                </a:ext>
              </a:extLst>
            </p:cNvPr>
            <p:cNvSpPr/>
            <p:nvPr/>
          </p:nvSpPr>
          <p:spPr>
            <a:xfrm>
              <a:off x="2896776" y="208464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ihandform 338">
              <a:extLst>
                <a:ext uri="{FF2B5EF4-FFF2-40B4-BE49-F238E27FC236}">
                  <a16:creationId xmlns:a16="http://schemas.microsoft.com/office/drawing/2014/main" id="{00BEFBC0-EB4B-5E4F-9883-44BB784426D1}"/>
                </a:ext>
              </a:extLst>
            </p:cNvPr>
            <p:cNvSpPr/>
            <p:nvPr/>
          </p:nvSpPr>
          <p:spPr>
            <a:xfrm>
              <a:off x="2962435" y="2191513"/>
              <a:ext cx="196745" cy="130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563">
                  <a:moveTo>
                    <a:pt x="812" y="87"/>
                  </a:moveTo>
                  <a:cubicBezTo>
                    <a:pt x="812" y="98"/>
                    <a:pt x="804" y="106"/>
                    <a:pt x="793" y="106"/>
                  </a:cubicBezTo>
                  <a:lnTo>
                    <a:pt x="618" y="106"/>
                  </a:lnTo>
                  <a:cubicBezTo>
                    <a:pt x="607" y="106"/>
                    <a:pt x="601" y="113"/>
                    <a:pt x="601" y="123"/>
                  </a:cubicBezTo>
                  <a:lnTo>
                    <a:pt x="601" y="335"/>
                  </a:lnTo>
                  <a:cubicBezTo>
                    <a:pt x="601" y="345"/>
                    <a:pt x="607" y="352"/>
                    <a:pt x="618" y="352"/>
                  </a:cubicBezTo>
                  <a:lnTo>
                    <a:pt x="759" y="352"/>
                  </a:lnTo>
                  <a:lnTo>
                    <a:pt x="776" y="352"/>
                  </a:lnTo>
                  <a:lnTo>
                    <a:pt x="776" y="441"/>
                  </a:lnTo>
                  <a:cubicBezTo>
                    <a:pt x="776" y="451"/>
                    <a:pt x="768" y="458"/>
                    <a:pt x="759" y="458"/>
                  </a:cubicBezTo>
                  <a:lnTo>
                    <a:pt x="723" y="458"/>
                  </a:lnTo>
                  <a:cubicBezTo>
                    <a:pt x="723" y="458"/>
                    <a:pt x="721" y="458"/>
                    <a:pt x="721" y="460"/>
                  </a:cubicBezTo>
                  <a:cubicBezTo>
                    <a:pt x="713" y="417"/>
                    <a:pt x="677" y="388"/>
                    <a:pt x="634" y="388"/>
                  </a:cubicBezTo>
                  <a:cubicBezTo>
                    <a:pt x="592" y="388"/>
                    <a:pt x="556" y="417"/>
                    <a:pt x="548" y="460"/>
                  </a:cubicBezTo>
                  <a:cubicBezTo>
                    <a:pt x="548" y="458"/>
                    <a:pt x="548" y="458"/>
                    <a:pt x="548" y="458"/>
                  </a:cubicBezTo>
                  <a:lnTo>
                    <a:pt x="529" y="458"/>
                  </a:lnTo>
                  <a:lnTo>
                    <a:pt x="529" y="123"/>
                  </a:lnTo>
                  <a:cubicBezTo>
                    <a:pt x="529" y="113"/>
                    <a:pt x="522" y="106"/>
                    <a:pt x="512" y="106"/>
                  </a:cubicBezTo>
                  <a:lnTo>
                    <a:pt x="336" y="106"/>
                  </a:lnTo>
                  <a:cubicBezTo>
                    <a:pt x="325" y="106"/>
                    <a:pt x="317" y="113"/>
                    <a:pt x="317" y="123"/>
                  </a:cubicBezTo>
                  <a:lnTo>
                    <a:pt x="317" y="458"/>
                  </a:lnTo>
                  <a:lnTo>
                    <a:pt x="264" y="458"/>
                  </a:lnTo>
                  <a:lnTo>
                    <a:pt x="264" y="460"/>
                  </a:lnTo>
                  <a:cubicBezTo>
                    <a:pt x="256" y="417"/>
                    <a:pt x="220" y="388"/>
                    <a:pt x="177" y="388"/>
                  </a:cubicBezTo>
                  <a:cubicBezTo>
                    <a:pt x="135" y="388"/>
                    <a:pt x="99" y="417"/>
                    <a:pt x="91" y="460"/>
                  </a:cubicBezTo>
                  <a:cubicBezTo>
                    <a:pt x="91" y="458"/>
                    <a:pt x="88" y="458"/>
                    <a:pt x="88" y="458"/>
                  </a:cubicBezTo>
                  <a:lnTo>
                    <a:pt x="52" y="458"/>
                  </a:lnTo>
                  <a:cubicBezTo>
                    <a:pt x="44" y="458"/>
                    <a:pt x="35" y="451"/>
                    <a:pt x="35" y="441"/>
                  </a:cubicBezTo>
                  <a:lnTo>
                    <a:pt x="35" y="405"/>
                  </a:lnTo>
                  <a:lnTo>
                    <a:pt x="35" y="53"/>
                  </a:lnTo>
                  <a:cubicBezTo>
                    <a:pt x="35" y="43"/>
                    <a:pt x="44" y="34"/>
                    <a:pt x="52" y="34"/>
                  </a:cubicBezTo>
                  <a:lnTo>
                    <a:pt x="793" y="34"/>
                  </a:lnTo>
                  <a:cubicBezTo>
                    <a:pt x="804" y="34"/>
                    <a:pt x="812" y="43"/>
                    <a:pt x="812" y="53"/>
                  </a:cubicBezTo>
                  <a:close/>
                  <a:moveTo>
                    <a:pt x="734" y="318"/>
                  </a:moveTo>
                  <a:lnTo>
                    <a:pt x="634" y="318"/>
                  </a:lnTo>
                  <a:lnTo>
                    <a:pt x="634" y="140"/>
                  </a:lnTo>
                  <a:lnTo>
                    <a:pt x="675" y="140"/>
                  </a:lnTo>
                  <a:close/>
                  <a:moveTo>
                    <a:pt x="634" y="530"/>
                  </a:moveTo>
                  <a:cubicBezTo>
                    <a:pt x="607" y="530"/>
                    <a:pt x="582" y="506"/>
                    <a:pt x="582" y="477"/>
                  </a:cubicBezTo>
                  <a:cubicBezTo>
                    <a:pt x="582" y="447"/>
                    <a:pt x="607" y="424"/>
                    <a:pt x="634" y="424"/>
                  </a:cubicBezTo>
                  <a:cubicBezTo>
                    <a:pt x="664" y="424"/>
                    <a:pt x="687" y="447"/>
                    <a:pt x="687" y="477"/>
                  </a:cubicBezTo>
                  <a:cubicBezTo>
                    <a:pt x="687" y="506"/>
                    <a:pt x="664" y="530"/>
                    <a:pt x="634" y="530"/>
                  </a:cubicBezTo>
                  <a:close/>
                  <a:moveTo>
                    <a:pt x="495" y="458"/>
                  </a:moveTo>
                  <a:lnTo>
                    <a:pt x="353" y="458"/>
                  </a:lnTo>
                  <a:lnTo>
                    <a:pt x="353" y="140"/>
                  </a:lnTo>
                  <a:lnTo>
                    <a:pt x="495" y="140"/>
                  </a:lnTo>
                  <a:close/>
                  <a:moveTo>
                    <a:pt x="177" y="530"/>
                  </a:moveTo>
                  <a:cubicBezTo>
                    <a:pt x="148" y="530"/>
                    <a:pt x="124" y="506"/>
                    <a:pt x="124" y="477"/>
                  </a:cubicBezTo>
                  <a:cubicBezTo>
                    <a:pt x="124" y="447"/>
                    <a:pt x="148" y="424"/>
                    <a:pt x="177" y="424"/>
                  </a:cubicBezTo>
                  <a:cubicBezTo>
                    <a:pt x="205" y="424"/>
                    <a:pt x="230" y="447"/>
                    <a:pt x="230" y="477"/>
                  </a:cubicBezTo>
                  <a:cubicBezTo>
                    <a:pt x="230" y="506"/>
                    <a:pt x="205" y="530"/>
                    <a:pt x="177" y="530"/>
                  </a:cubicBezTo>
                  <a:close/>
                  <a:moveTo>
                    <a:pt x="793" y="0"/>
                  </a:moveTo>
                  <a:lnTo>
                    <a:pt x="52" y="0"/>
                  </a:lnTo>
                  <a:cubicBezTo>
                    <a:pt x="25" y="0"/>
                    <a:pt x="0" y="24"/>
                    <a:pt x="0" y="53"/>
                  </a:cubicBezTo>
                  <a:lnTo>
                    <a:pt x="0" y="405"/>
                  </a:lnTo>
                  <a:lnTo>
                    <a:pt x="0" y="441"/>
                  </a:lnTo>
                  <a:cubicBezTo>
                    <a:pt x="0" y="470"/>
                    <a:pt x="25" y="494"/>
                    <a:pt x="52" y="494"/>
                  </a:cubicBezTo>
                  <a:lnTo>
                    <a:pt x="88" y="494"/>
                  </a:lnTo>
                  <a:lnTo>
                    <a:pt x="91" y="494"/>
                  </a:lnTo>
                  <a:cubicBezTo>
                    <a:pt x="99" y="534"/>
                    <a:pt x="133" y="563"/>
                    <a:pt x="177" y="563"/>
                  </a:cubicBezTo>
                  <a:cubicBezTo>
                    <a:pt x="220" y="563"/>
                    <a:pt x="256" y="534"/>
                    <a:pt x="264" y="494"/>
                  </a:cubicBezTo>
                  <a:lnTo>
                    <a:pt x="336" y="494"/>
                  </a:lnTo>
                  <a:lnTo>
                    <a:pt x="512" y="494"/>
                  </a:lnTo>
                  <a:lnTo>
                    <a:pt x="548" y="494"/>
                  </a:lnTo>
                  <a:cubicBezTo>
                    <a:pt x="556" y="534"/>
                    <a:pt x="592" y="563"/>
                    <a:pt x="634" y="563"/>
                  </a:cubicBezTo>
                  <a:cubicBezTo>
                    <a:pt x="679" y="563"/>
                    <a:pt x="713" y="534"/>
                    <a:pt x="721" y="494"/>
                  </a:cubicBezTo>
                  <a:lnTo>
                    <a:pt x="723" y="494"/>
                  </a:lnTo>
                  <a:lnTo>
                    <a:pt x="759" y="494"/>
                  </a:lnTo>
                  <a:cubicBezTo>
                    <a:pt x="787" y="494"/>
                    <a:pt x="812" y="470"/>
                    <a:pt x="812" y="441"/>
                  </a:cubicBezTo>
                  <a:lnTo>
                    <a:pt x="812" y="335"/>
                  </a:lnTo>
                  <a:cubicBezTo>
                    <a:pt x="812" y="324"/>
                    <a:pt x="804" y="318"/>
                    <a:pt x="793" y="318"/>
                  </a:cubicBezTo>
                  <a:lnTo>
                    <a:pt x="772" y="318"/>
                  </a:lnTo>
                  <a:lnTo>
                    <a:pt x="713" y="140"/>
                  </a:lnTo>
                  <a:lnTo>
                    <a:pt x="793" y="140"/>
                  </a:lnTo>
                  <a:cubicBezTo>
                    <a:pt x="823" y="140"/>
                    <a:pt x="846" y="117"/>
                    <a:pt x="846" y="87"/>
                  </a:cubicBezTo>
                  <a:lnTo>
                    <a:pt x="846" y="53"/>
                  </a:lnTo>
                  <a:cubicBezTo>
                    <a:pt x="846" y="24"/>
                    <a:pt x="823" y="0"/>
                    <a:pt x="7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ihandform 339">
              <a:extLst>
                <a:ext uri="{FF2B5EF4-FFF2-40B4-BE49-F238E27FC236}">
                  <a16:creationId xmlns:a16="http://schemas.microsoft.com/office/drawing/2014/main" id="{182E710D-63A2-CD42-9011-7A86A38DB746}"/>
                </a:ext>
              </a:extLst>
            </p:cNvPr>
            <p:cNvSpPr/>
            <p:nvPr/>
          </p:nvSpPr>
          <p:spPr>
            <a:xfrm>
              <a:off x="2978966" y="2216194"/>
              <a:ext cx="40746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6">
                  <a:moveTo>
                    <a:pt x="140" y="140"/>
                  </a:moveTo>
                  <a:lnTo>
                    <a:pt x="34" y="140"/>
                  </a:lnTo>
                  <a:lnTo>
                    <a:pt x="34" y="34"/>
                  </a:lnTo>
                  <a:lnTo>
                    <a:pt x="140" y="34"/>
                  </a:lnTo>
                  <a:close/>
                  <a:moveTo>
                    <a:pt x="159" y="0"/>
                  </a:moveTo>
                  <a:lnTo>
                    <a:pt x="17" y="0"/>
                  </a:lnTo>
                  <a:cubicBezTo>
                    <a:pt x="7" y="0"/>
                    <a:pt x="0" y="7"/>
                    <a:pt x="0" y="17"/>
                  </a:cubicBezTo>
                  <a:lnTo>
                    <a:pt x="0" y="159"/>
                  </a:lnTo>
                  <a:cubicBezTo>
                    <a:pt x="0" y="167"/>
                    <a:pt x="7" y="176"/>
                    <a:pt x="17" y="176"/>
                  </a:cubicBezTo>
                  <a:lnTo>
                    <a:pt x="159" y="176"/>
                  </a:lnTo>
                  <a:cubicBezTo>
                    <a:pt x="168" y="176"/>
                    <a:pt x="176" y="167"/>
                    <a:pt x="176" y="159"/>
                  </a:cubicBezTo>
                  <a:lnTo>
                    <a:pt x="176" y="17"/>
                  </a:lnTo>
                  <a:cubicBezTo>
                    <a:pt x="176" y="7"/>
                    <a:pt x="168" y="0"/>
                    <a:pt x="15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90" name="Gruppieren 989">
            <a:extLst>
              <a:ext uri="{FF2B5EF4-FFF2-40B4-BE49-F238E27FC236}">
                <a16:creationId xmlns:a16="http://schemas.microsoft.com/office/drawing/2014/main" id="{26A90795-559B-314E-BA74-163856416949}"/>
              </a:ext>
            </a:extLst>
          </p:cNvPr>
          <p:cNvGrpSpPr>
            <a:grpSpLocks noChangeAspect="1"/>
          </p:cNvGrpSpPr>
          <p:nvPr/>
        </p:nvGrpSpPr>
        <p:grpSpPr>
          <a:xfrm>
            <a:off x="6889704" y="5189250"/>
            <a:ext cx="328296" cy="328528"/>
            <a:chOff x="6888480" y="5189250"/>
            <a:chExt cx="328296" cy="328528"/>
          </a:xfrm>
          <a:solidFill>
            <a:srgbClr val="007AB3"/>
          </a:solidFill>
        </p:grpSpPr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5350E678-1EC3-5345-841A-A696A78F8A06}"/>
                </a:ext>
              </a:extLst>
            </p:cNvPr>
            <p:cNvSpPr/>
            <p:nvPr/>
          </p:nvSpPr>
          <p:spPr>
            <a:xfrm>
              <a:off x="6888480" y="518925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ihandform 340">
              <a:extLst>
                <a:ext uri="{FF2B5EF4-FFF2-40B4-BE49-F238E27FC236}">
                  <a16:creationId xmlns:a16="http://schemas.microsoft.com/office/drawing/2014/main" id="{E540B0EC-DE49-934A-9042-519534115B09}"/>
                </a:ext>
              </a:extLst>
            </p:cNvPr>
            <p:cNvSpPr/>
            <p:nvPr/>
          </p:nvSpPr>
          <p:spPr>
            <a:xfrm>
              <a:off x="6954139" y="5254909"/>
              <a:ext cx="196745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46">
                  <a:moveTo>
                    <a:pt x="805" y="440"/>
                  </a:moveTo>
                  <a:lnTo>
                    <a:pt x="776" y="476"/>
                  </a:lnTo>
                  <a:cubicBezTo>
                    <a:pt x="761" y="497"/>
                    <a:pt x="753" y="529"/>
                    <a:pt x="755" y="554"/>
                  </a:cubicBezTo>
                  <a:lnTo>
                    <a:pt x="763" y="601"/>
                  </a:lnTo>
                  <a:cubicBezTo>
                    <a:pt x="765" y="611"/>
                    <a:pt x="757" y="626"/>
                    <a:pt x="746" y="630"/>
                  </a:cubicBezTo>
                  <a:lnTo>
                    <a:pt x="702" y="645"/>
                  </a:lnTo>
                  <a:cubicBezTo>
                    <a:pt x="681" y="656"/>
                    <a:pt x="655" y="681"/>
                    <a:pt x="645" y="702"/>
                  </a:cubicBezTo>
                  <a:lnTo>
                    <a:pt x="630" y="747"/>
                  </a:lnTo>
                  <a:cubicBezTo>
                    <a:pt x="626" y="757"/>
                    <a:pt x="611" y="766"/>
                    <a:pt x="600" y="764"/>
                  </a:cubicBezTo>
                  <a:lnTo>
                    <a:pt x="554" y="755"/>
                  </a:lnTo>
                  <a:cubicBezTo>
                    <a:pt x="528" y="753"/>
                    <a:pt x="496" y="762"/>
                    <a:pt x="475" y="776"/>
                  </a:cubicBezTo>
                  <a:lnTo>
                    <a:pt x="439" y="806"/>
                  </a:lnTo>
                  <a:cubicBezTo>
                    <a:pt x="431" y="815"/>
                    <a:pt x="416" y="815"/>
                    <a:pt x="405" y="806"/>
                  </a:cubicBezTo>
                  <a:lnTo>
                    <a:pt x="369" y="776"/>
                  </a:lnTo>
                  <a:cubicBezTo>
                    <a:pt x="355" y="764"/>
                    <a:pt x="327" y="755"/>
                    <a:pt x="304" y="755"/>
                  </a:cubicBezTo>
                  <a:cubicBezTo>
                    <a:pt x="300" y="755"/>
                    <a:pt x="295" y="755"/>
                    <a:pt x="291" y="755"/>
                  </a:cubicBezTo>
                  <a:lnTo>
                    <a:pt x="247" y="764"/>
                  </a:lnTo>
                  <a:cubicBezTo>
                    <a:pt x="234" y="766"/>
                    <a:pt x="221" y="757"/>
                    <a:pt x="217" y="747"/>
                  </a:cubicBezTo>
                  <a:lnTo>
                    <a:pt x="200" y="705"/>
                  </a:lnTo>
                  <a:cubicBezTo>
                    <a:pt x="192" y="681"/>
                    <a:pt x="166" y="656"/>
                    <a:pt x="143" y="645"/>
                  </a:cubicBezTo>
                  <a:lnTo>
                    <a:pt x="101" y="630"/>
                  </a:lnTo>
                  <a:cubicBezTo>
                    <a:pt x="90" y="626"/>
                    <a:pt x="82" y="611"/>
                    <a:pt x="84" y="601"/>
                  </a:cubicBezTo>
                  <a:lnTo>
                    <a:pt x="90" y="554"/>
                  </a:lnTo>
                  <a:cubicBezTo>
                    <a:pt x="94" y="529"/>
                    <a:pt x="86" y="497"/>
                    <a:pt x="69" y="476"/>
                  </a:cubicBezTo>
                  <a:lnTo>
                    <a:pt x="41" y="440"/>
                  </a:lnTo>
                  <a:cubicBezTo>
                    <a:pt x="33" y="431"/>
                    <a:pt x="33" y="417"/>
                    <a:pt x="41" y="406"/>
                  </a:cubicBezTo>
                  <a:lnTo>
                    <a:pt x="69" y="370"/>
                  </a:lnTo>
                  <a:cubicBezTo>
                    <a:pt x="86" y="351"/>
                    <a:pt x="94" y="317"/>
                    <a:pt x="90" y="292"/>
                  </a:cubicBezTo>
                  <a:lnTo>
                    <a:pt x="84" y="247"/>
                  </a:lnTo>
                  <a:cubicBezTo>
                    <a:pt x="82" y="235"/>
                    <a:pt x="90" y="222"/>
                    <a:pt x="101" y="218"/>
                  </a:cubicBezTo>
                  <a:lnTo>
                    <a:pt x="143" y="201"/>
                  </a:lnTo>
                  <a:cubicBezTo>
                    <a:pt x="166" y="192"/>
                    <a:pt x="192" y="167"/>
                    <a:pt x="200" y="144"/>
                  </a:cubicBezTo>
                  <a:lnTo>
                    <a:pt x="217" y="101"/>
                  </a:lnTo>
                  <a:cubicBezTo>
                    <a:pt x="221" y="91"/>
                    <a:pt x="234" y="82"/>
                    <a:pt x="247" y="84"/>
                  </a:cubicBezTo>
                  <a:lnTo>
                    <a:pt x="291" y="91"/>
                  </a:lnTo>
                  <a:cubicBezTo>
                    <a:pt x="317" y="95"/>
                    <a:pt x="350" y="86"/>
                    <a:pt x="369" y="70"/>
                  </a:cubicBezTo>
                  <a:lnTo>
                    <a:pt x="405" y="42"/>
                  </a:lnTo>
                  <a:cubicBezTo>
                    <a:pt x="416" y="34"/>
                    <a:pt x="431" y="34"/>
                    <a:pt x="439" y="42"/>
                  </a:cubicBezTo>
                  <a:lnTo>
                    <a:pt x="475" y="70"/>
                  </a:lnTo>
                  <a:cubicBezTo>
                    <a:pt x="496" y="86"/>
                    <a:pt x="528" y="95"/>
                    <a:pt x="554" y="91"/>
                  </a:cubicBezTo>
                  <a:lnTo>
                    <a:pt x="600" y="84"/>
                  </a:lnTo>
                  <a:cubicBezTo>
                    <a:pt x="611" y="82"/>
                    <a:pt x="626" y="91"/>
                    <a:pt x="630" y="101"/>
                  </a:cubicBezTo>
                  <a:lnTo>
                    <a:pt x="645" y="144"/>
                  </a:lnTo>
                  <a:cubicBezTo>
                    <a:pt x="655" y="167"/>
                    <a:pt x="681" y="192"/>
                    <a:pt x="702" y="201"/>
                  </a:cubicBezTo>
                  <a:lnTo>
                    <a:pt x="746" y="218"/>
                  </a:lnTo>
                  <a:cubicBezTo>
                    <a:pt x="757" y="222"/>
                    <a:pt x="765" y="235"/>
                    <a:pt x="763" y="247"/>
                  </a:cubicBezTo>
                  <a:lnTo>
                    <a:pt x="755" y="292"/>
                  </a:lnTo>
                  <a:cubicBezTo>
                    <a:pt x="753" y="317"/>
                    <a:pt x="761" y="351"/>
                    <a:pt x="776" y="370"/>
                  </a:cubicBezTo>
                  <a:lnTo>
                    <a:pt x="805" y="406"/>
                  </a:lnTo>
                  <a:cubicBezTo>
                    <a:pt x="814" y="417"/>
                    <a:pt x="814" y="431"/>
                    <a:pt x="805" y="440"/>
                  </a:cubicBezTo>
                  <a:close/>
                  <a:moveTo>
                    <a:pt x="803" y="349"/>
                  </a:moveTo>
                  <a:cubicBezTo>
                    <a:pt x="795" y="336"/>
                    <a:pt x="789" y="313"/>
                    <a:pt x="791" y="298"/>
                  </a:cubicBezTo>
                  <a:lnTo>
                    <a:pt x="797" y="254"/>
                  </a:lnTo>
                  <a:cubicBezTo>
                    <a:pt x="801" y="224"/>
                    <a:pt x="784" y="194"/>
                    <a:pt x="759" y="184"/>
                  </a:cubicBezTo>
                  <a:lnTo>
                    <a:pt x="714" y="169"/>
                  </a:lnTo>
                  <a:cubicBezTo>
                    <a:pt x="702" y="163"/>
                    <a:pt x="685" y="146"/>
                    <a:pt x="678" y="131"/>
                  </a:cubicBezTo>
                  <a:lnTo>
                    <a:pt x="662" y="89"/>
                  </a:lnTo>
                  <a:cubicBezTo>
                    <a:pt x="651" y="61"/>
                    <a:pt x="621" y="44"/>
                    <a:pt x="594" y="48"/>
                  </a:cubicBezTo>
                  <a:lnTo>
                    <a:pt x="549" y="57"/>
                  </a:lnTo>
                  <a:cubicBezTo>
                    <a:pt x="535" y="59"/>
                    <a:pt x="509" y="53"/>
                    <a:pt x="499" y="42"/>
                  </a:cubicBezTo>
                  <a:lnTo>
                    <a:pt x="463" y="14"/>
                  </a:lnTo>
                  <a:cubicBezTo>
                    <a:pt x="439" y="-5"/>
                    <a:pt x="405" y="-5"/>
                    <a:pt x="384" y="14"/>
                  </a:cubicBezTo>
                  <a:lnTo>
                    <a:pt x="348" y="42"/>
                  </a:lnTo>
                  <a:cubicBezTo>
                    <a:pt x="336" y="53"/>
                    <a:pt x="312" y="59"/>
                    <a:pt x="297" y="57"/>
                  </a:cubicBezTo>
                  <a:lnTo>
                    <a:pt x="253" y="48"/>
                  </a:lnTo>
                  <a:cubicBezTo>
                    <a:pt x="223" y="44"/>
                    <a:pt x="194" y="61"/>
                    <a:pt x="183" y="89"/>
                  </a:cubicBezTo>
                  <a:lnTo>
                    <a:pt x="168" y="131"/>
                  </a:lnTo>
                  <a:cubicBezTo>
                    <a:pt x="162" y="146"/>
                    <a:pt x="145" y="163"/>
                    <a:pt x="130" y="169"/>
                  </a:cubicBezTo>
                  <a:lnTo>
                    <a:pt x="88" y="184"/>
                  </a:lnTo>
                  <a:cubicBezTo>
                    <a:pt x="60" y="194"/>
                    <a:pt x="43" y="224"/>
                    <a:pt x="48" y="254"/>
                  </a:cubicBezTo>
                  <a:lnTo>
                    <a:pt x="56" y="298"/>
                  </a:lnTo>
                  <a:cubicBezTo>
                    <a:pt x="58" y="313"/>
                    <a:pt x="52" y="336"/>
                    <a:pt x="41" y="349"/>
                  </a:cubicBezTo>
                  <a:lnTo>
                    <a:pt x="14" y="385"/>
                  </a:lnTo>
                  <a:cubicBezTo>
                    <a:pt x="-5" y="406"/>
                    <a:pt x="-5" y="440"/>
                    <a:pt x="14" y="463"/>
                  </a:cubicBezTo>
                  <a:lnTo>
                    <a:pt x="41" y="499"/>
                  </a:lnTo>
                  <a:cubicBezTo>
                    <a:pt x="52" y="510"/>
                    <a:pt x="58" y="535"/>
                    <a:pt x="56" y="550"/>
                  </a:cubicBezTo>
                  <a:lnTo>
                    <a:pt x="48" y="594"/>
                  </a:lnTo>
                  <a:cubicBezTo>
                    <a:pt x="43" y="622"/>
                    <a:pt x="60" y="652"/>
                    <a:pt x="88" y="662"/>
                  </a:cubicBezTo>
                  <a:lnTo>
                    <a:pt x="130" y="679"/>
                  </a:lnTo>
                  <a:cubicBezTo>
                    <a:pt x="145" y="685"/>
                    <a:pt x="162" y="702"/>
                    <a:pt x="168" y="715"/>
                  </a:cubicBezTo>
                  <a:lnTo>
                    <a:pt x="183" y="760"/>
                  </a:lnTo>
                  <a:cubicBezTo>
                    <a:pt x="194" y="785"/>
                    <a:pt x="223" y="804"/>
                    <a:pt x="253" y="798"/>
                  </a:cubicBezTo>
                  <a:lnTo>
                    <a:pt x="297" y="791"/>
                  </a:lnTo>
                  <a:cubicBezTo>
                    <a:pt x="312" y="789"/>
                    <a:pt x="336" y="796"/>
                    <a:pt x="348" y="804"/>
                  </a:cubicBezTo>
                  <a:lnTo>
                    <a:pt x="384" y="834"/>
                  </a:lnTo>
                  <a:cubicBezTo>
                    <a:pt x="395" y="842"/>
                    <a:pt x="410" y="846"/>
                    <a:pt x="422" y="846"/>
                  </a:cubicBezTo>
                  <a:cubicBezTo>
                    <a:pt x="437" y="846"/>
                    <a:pt x="452" y="842"/>
                    <a:pt x="463" y="834"/>
                  </a:cubicBezTo>
                  <a:lnTo>
                    <a:pt x="499" y="804"/>
                  </a:lnTo>
                  <a:cubicBezTo>
                    <a:pt x="509" y="796"/>
                    <a:pt x="535" y="789"/>
                    <a:pt x="549" y="791"/>
                  </a:cubicBezTo>
                  <a:lnTo>
                    <a:pt x="594" y="798"/>
                  </a:lnTo>
                  <a:cubicBezTo>
                    <a:pt x="621" y="804"/>
                    <a:pt x="651" y="785"/>
                    <a:pt x="662" y="760"/>
                  </a:cubicBezTo>
                  <a:lnTo>
                    <a:pt x="678" y="715"/>
                  </a:lnTo>
                  <a:cubicBezTo>
                    <a:pt x="685" y="702"/>
                    <a:pt x="702" y="685"/>
                    <a:pt x="714" y="679"/>
                  </a:cubicBezTo>
                  <a:lnTo>
                    <a:pt x="759" y="662"/>
                  </a:lnTo>
                  <a:cubicBezTo>
                    <a:pt x="784" y="652"/>
                    <a:pt x="801" y="622"/>
                    <a:pt x="797" y="594"/>
                  </a:cubicBezTo>
                  <a:lnTo>
                    <a:pt x="791" y="550"/>
                  </a:lnTo>
                  <a:cubicBezTo>
                    <a:pt x="789" y="535"/>
                    <a:pt x="795" y="510"/>
                    <a:pt x="803" y="499"/>
                  </a:cubicBezTo>
                  <a:lnTo>
                    <a:pt x="833" y="463"/>
                  </a:lnTo>
                  <a:cubicBezTo>
                    <a:pt x="850" y="440"/>
                    <a:pt x="850" y="406"/>
                    <a:pt x="833" y="3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ihandform 341">
              <a:extLst>
                <a:ext uri="{FF2B5EF4-FFF2-40B4-BE49-F238E27FC236}">
                  <a16:creationId xmlns:a16="http://schemas.microsoft.com/office/drawing/2014/main" id="{7C7DA49D-C332-F645-AACF-B18A9A59201F}"/>
                </a:ext>
              </a:extLst>
            </p:cNvPr>
            <p:cNvSpPr/>
            <p:nvPr/>
          </p:nvSpPr>
          <p:spPr>
            <a:xfrm>
              <a:off x="6986969" y="5287739"/>
              <a:ext cx="131318" cy="1315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566">
                  <a:moveTo>
                    <a:pt x="281" y="530"/>
                  </a:moveTo>
                  <a:cubicBezTo>
                    <a:pt x="146" y="530"/>
                    <a:pt x="36" y="420"/>
                    <a:pt x="36" y="282"/>
                  </a:cubicBezTo>
                  <a:cubicBezTo>
                    <a:pt x="36" y="147"/>
                    <a:pt x="146" y="36"/>
                    <a:pt x="281" y="36"/>
                  </a:cubicBezTo>
                  <a:cubicBezTo>
                    <a:pt x="419" y="36"/>
                    <a:pt x="529" y="147"/>
                    <a:pt x="529" y="282"/>
                  </a:cubicBezTo>
                  <a:cubicBezTo>
                    <a:pt x="529" y="420"/>
                    <a:pt x="419" y="530"/>
                    <a:pt x="281" y="530"/>
                  </a:cubicBezTo>
                  <a:close/>
                  <a:moveTo>
                    <a:pt x="281" y="0"/>
                  </a:moveTo>
                  <a:cubicBezTo>
                    <a:pt x="127" y="0"/>
                    <a:pt x="0" y="127"/>
                    <a:pt x="0" y="282"/>
                  </a:cubicBezTo>
                  <a:cubicBezTo>
                    <a:pt x="0" y="439"/>
                    <a:pt x="127" y="566"/>
                    <a:pt x="281" y="566"/>
                  </a:cubicBezTo>
                  <a:cubicBezTo>
                    <a:pt x="438" y="566"/>
                    <a:pt x="565" y="439"/>
                    <a:pt x="565" y="282"/>
                  </a:cubicBezTo>
                  <a:cubicBezTo>
                    <a:pt x="565" y="127"/>
                    <a:pt x="438" y="0"/>
                    <a:pt x="28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ihandform 342">
              <a:extLst>
                <a:ext uri="{FF2B5EF4-FFF2-40B4-BE49-F238E27FC236}">
                  <a16:creationId xmlns:a16="http://schemas.microsoft.com/office/drawing/2014/main" id="{98E576A2-51D2-D941-ADC8-C44E642C94E5}"/>
                </a:ext>
              </a:extLst>
            </p:cNvPr>
            <p:cNvSpPr/>
            <p:nvPr/>
          </p:nvSpPr>
          <p:spPr>
            <a:xfrm>
              <a:off x="7020031" y="5320801"/>
              <a:ext cx="65193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34">
                  <a:moveTo>
                    <a:pt x="17" y="34"/>
                  </a:moveTo>
                  <a:lnTo>
                    <a:pt x="264" y="34"/>
                  </a:lnTo>
                  <a:cubicBezTo>
                    <a:pt x="273" y="34"/>
                    <a:pt x="281" y="28"/>
                    <a:pt x="281" y="17"/>
                  </a:cubicBezTo>
                  <a:cubicBezTo>
                    <a:pt x="281" y="7"/>
                    <a:pt x="273" y="0"/>
                    <a:pt x="264" y="0"/>
                  </a:cubicBezTo>
                  <a:lnTo>
                    <a:pt x="17" y="0"/>
                  </a:lnTo>
                  <a:cubicBezTo>
                    <a:pt x="6" y="0"/>
                    <a:pt x="0" y="7"/>
                    <a:pt x="0" y="17"/>
                  </a:cubicBezTo>
                  <a:cubicBezTo>
                    <a:pt x="0" y="28"/>
                    <a:pt x="6" y="34"/>
                    <a:pt x="17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ihandform 343">
              <a:extLst>
                <a:ext uri="{FF2B5EF4-FFF2-40B4-BE49-F238E27FC236}">
                  <a16:creationId xmlns:a16="http://schemas.microsoft.com/office/drawing/2014/main" id="{1FBEA0A2-4166-2E4E-B1D7-1EF174C41407}"/>
                </a:ext>
              </a:extLst>
            </p:cNvPr>
            <p:cNvSpPr/>
            <p:nvPr/>
          </p:nvSpPr>
          <p:spPr>
            <a:xfrm>
              <a:off x="7011649" y="5345481"/>
              <a:ext cx="81958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34">
                  <a:moveTo>
                    <a:pt x="334" y="0"/>
                  </a:moveTo>
                  <a:lnTo>
                    <a:pt x="17" y="0"/>
                  </a:lnTo>
                  <a:cubicBezTo>
                    <a:pt x="8" y="0"/>
                    <a:pt x="0" y="6"/>
                    <a:pt x="0" y="17"/>
                  </a:cubicBezTo>
                  <a:cubicBezTo>
                    <a:pt x="0" y="28"/>
                    <a:pt x="8" y="34"/>
                    <a:pt x="17" y="34"/>
                  </a:cubicBezTo>
                  <a:lnTo>
                    <a:pt x="334" y="34"/>
                  </a:lnTo>
                  <a:cubicBezTo>
                    <a:pt x="345" y="34"/>
                    <a:pt x="353" y="28"/>
                    <a:pt x="353" y="17"/>
                  </a:cubicBezTo>
                  <a:cubicBezTo>
                    <a:pt x="353" y="6"/>
                    <a:pt x="345" y="0"/>
                    <a:pt x="33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ihandform 344">
              <a:extLst>
                <a:ext uri="{FF2B5EF4-FFF2-40B4-BE49-F238E27FC236}">
                  <a16:creationId xmlns:a16="http://schemas.microsoft.com/office/drawing/2014/main" id="{892B35AB-444F-0342-907B-394EA8A6F459}"/>
                </a:ext>
              </a:extLst>
            </p:cNvPr>
            <p:cNvSpPr/>
            <p:nvPr/>
          </p:nvSpPr>
          <p:spPr>
            <a:xfrm>
              <a:off x="7020031" y="5370162"/>
              <a:ext cx="65193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34">
                  <a:moveTo>
                    <a:pt x="264" y="0"/>
                  </a:moveTo>
                  <a:lnTo>
                    <a:pt x="17" y="0"/>
                  </a:lnTo>
                  <a:cubicBezTo>
                    <a:pt x="6" y="0"/>
                    <a:pt x="0" y="6"/>
                    <a:pt x="0" y="17"/>
                  </a:cubicBezTo>
                  <a:cubicBezTo>
                    <a:pt x="0" y="27"/>
                    <a:pt x="6" y="34"/>
                    <a:pt x="17" y="34"/>
                  </a:cubicBezTo>
                  <a:lnTo>
                    <a:pt x="264" y="34"/>
                  </a:lnTo>
                  <a:cubicBezTo>
                    <a:pt x="273" y="34"/>
                    <a:pt x="281" y="27"/>
                    <a:pt x="281" y="17"/>
                  </a:cubicBezTo>
                  <a:cubicBezTo>
                    <a:pt x="281" y="6"/>
                    <a:pt x="273" y="0"/>
                    <a:pt x="26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25" name="Gruppieren 824">
            <a:extLst>
              <a:ext uri="{FF2B5EF4-FFF2-40B4-BE49-F238E27FC236}">
                <a16:creationId xmlns:a16="http://schemas.microsoft.com/office/drawing/2014/main" id="{609315EC-8BC2-7D49-A5A0-65E52F4A9864}"/>
              </a:ext>
            </a:extLst>
          </p:cNvPr>
          <p:cNvGrpSpPr>
            <a:grpSpLocks noChangeAspect="1"/>
          </p:cNvGrpSpPr>
          <p:nvPr/>
        </p:nvGrpSpPr>
        <p:grpSpPr>
          <a:xfrm>
            <a:off x="6446156" y="1641095"/>
            <a:ext cx="328296" cy="328528"/>
            <a:chOff x="6444932" y="1641095"/>
            <a:chExt cx="328296" cy="328528"/>
          </a:xfrm>
          <a:solidFill>
            <a:srgbClr val="007AB3"/>
          </a:solidFill>
        </p:grpSpPr>
        <p:sp>
          <p:nvSpPr>
            <p:cNvPr id="89" name="Freihandform 88">
              <a:extLst>
                <a:ext uri="{FF2B5EF4-FFF2-40B4-BE49-F238E27FC236}">
                  <a16:creationId xmlns:a16="http://schemas.microsoft.com/office/drawing/2014/main" id="{EBDF2A79-0C85-294A-A53C-95718141CE50}"/>
                </a:ext>
              </a:extLst>
            </p:cNvPr>
            <p:cNvSpPr/>
            <p:nvPr/>
          </p:nvSpPr>
          <p:spPr>
            <a:xfrm>
              <a:off x="6444932" y="1641095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ihandform 345">
              <a:extLst>
                <a:ext uri="{FF2B5EF4-FFF2-40B4-BE49-F238E27FC236}">
                  <a16:creationId xmlns:a16="http://schemas.microsoft.com/office/drawing/2014/main" id="{E3C9507B-379F-7647-BB16-E8FCC7A6CD3F}"/>
                </a:ext>
              </a:extLst>
            </p:cNvPr>
            <p:cNvSpPr/>
            <p:nvPr/>
          </p:nvSpPr>
          <p:spPr>
            <a:xfrm>
              <a:off x="6510591" y="1764264"/>
              <a:ext cx="196745" cy="905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390">
                  <a:moveTo>
                    <a:pt x="812" y="292"/>
                  </a:moveTo>
                  <a:cubicBezTo>
                    <a:pt x="786" y="316"/>
                    <a:pt x="770" y="318"/>
                    <a:pt x="738" y="318"/>
                  </a:cubicBezTo>
                  <a:cubicBezTo>
                    <a:pt x="740" y="313"/>
                    <a:pt x="740" y="307"/>
                    <a:pt x="740" y="301"/>
                  </a:cubicBezTo>
                  <a:cubicBezTo>
                    <a:pt x="740" y="252"/>
                    <a:pt x="702" y="212"/>
                    <a:pt x="653" y="212"/>
                  </a:cubicBezTo>
                  <a:cubicBezTo>
                    <a:pt x="604" y="212"/>
                    <a:pt x="564" y="252"/>
                    <a:pt x="564" y="301"/>
                  </a:cubicBezTo>
                  <a:cubicBezTo>
                    <a:pt x="564" y="307"/>
                    <a:pt x="564" y="313"/>
                    <a:pt x="566" y="318"/>
                  </a:cubicBezTo>
                  <a:lnTo>
                    <a:pt x="469" y="318"/>
                  </a:lnTo>
                  <a:cubicBezTo>
                    <a:pt x="418" y="318"/>
                    <a:pt x="372" y="318"/>
                    <a:pt x="314" y="318"/>
                  </a:cubicBezTo>
                  <a:cubicBezTo>
                    <a:pt x="317" y="313"/>
                    <a:pt x="317" y="307"/>
                    <a:pt x="317" y="301"/>
                  </a:cubicBezTo>
                  <a:cubicBezTo>
                    <a:pt x="317" y="252"/>
                    <a:pt x="278" y="212"/>
                    <a:pt x="230" y="212"/>
                  </a:cubicBezTo>
                  <a:cubicBezTo>
                    <a:pt x="181" y="212"/>
                    <a:pt x="141" y="252"/>
                    <a:pt x="141" y="301"/>
                  </a:cubicBezTo>
                  <a:cubicBezTo>
                    <a:pt x="141" y="307"/>
                    <a:pt x="141" y="311"/>
                    <a:pt x="143" y="318"/>
                  </a:cubicBezTo>
                  <a:cubicBezTo>
                    <a:pt x="116" y="316"/>
                    <a:pt x="69" y="311"/>
                    <a:pt x="52" y="309"/>
                  </a:cubicBezTo>
                  <a:cubicBezTo>
                    <a:pt x="46" y="303"/>
                    <a:pt x="35" y="275"/>
                    <a:pt x="35" y="265"/>
                  </a:cubicBezTo>
                  <a:cubicBezTo>
                    <a:pt x="58" y="220"/>
                    <a:pt x="52" y="189"/>
                    <a:pt x="44" y="170"/>
                  </a:cubicBezTo>
                  <a:cubicBezTo>
                    <a:pt x="54" y="165"/>
                    <a:pt x="73" y="159"/>
                    <a:pt x="86" y="155"/>
                  </a:cubicBezTo>
                  <a:cubicBezTo>
                    <a:pt x="113" y="146"/>
                    <a:pt x="126" y="142"/>
                    <a:pt x="132" y="140"/>
                  </a:cubicBezTo>
                  <a:cubicBezTo>
                    <a:pt x="151" y="131"/>
                    <a:pt x="194" y="98"/>
                    <a:pt x="240" y="59"/>
                  </a:cubicBezTo>
                  <a:cubicBezTo>
                    <a:pt x="253" y="51"/>
                    <a:pt x="266" y="40"/>
                    <a:pt x="270" y="36"/>
                  </a:cubicBezTo>
                  <a:cubicBezTo>
                    <a:pt x="281" y="36"/>
                    <a:pt x="300" y="36"/>
                    <a:pt x="321" y="36"/>
                  </a:cubicBezTo>
                  <a:cubicBezTo>
                    <a:pt x="363" y="36"/>
                    <a:pt x="420" y="36"/>
                    <a:pt x="441" y="36"/>
                  </a:cubicBezTo>
                  <a:cubicBezTo>
                    <a:pt x="454" y="36"/>
                    <a:pt x="492" y="66"/>
                    <a:pt x="552" y="121"/>
                  </a:cubicBezTo>
                  <a:cubicBezTo>
                    <a:pt x="562" y="129"/>
                    <a:pt x="568" y="136"/>
                    <a:pt x="573" y="138"/>
                  </a:cubicBezTo>
                  <a:cubicBezTo>
                    <a:pt x="577" y="142"/>
                    <a:pt x="577" y="142"/>
                    <a:pt x="643" y="153"/>
                  </a:cubicBezTo>
                  <a:cubicBezTo>
                    <a:pt x="687" y="157"/>
                    <a:pt x="765" y="170"/>
                    <a:pt x="784" y="174"/>
                  </a:cubicBezTo>
                  <a:cubicBezTo>
                    <a:pt x="791" y="186"/>
                    <a:pt x="810" y="222"/>
                    <a:pt x="812" y="231"/>
                  </a:cubicBezTo>
                  <a:close/>
                  <a:moveTo>
                    <a:pt x="653" y="354"/>
                  </a:moveTo>
                  <a:cubicBezTo>
                    <a:pt x="623" y="354"/>
                    <a:pt x="600" y="330"/>
                    <a:pt x="600" y="301"/>
                  </a:cubicBezTo>
                  <a:cubicBezTo>
                    <a:pt x="600" y="271"/>
                    <a:pt x="623" y="248"/>
                    <a:pt x="653" y="248"/>
                  </a:cubicBezTo>
                  <a:cubicBezTo>
                    <a:pt x="681" y="248"/>
                    <a:pt x="706" y="271"/>
                    <a:pt x="706" y="301"/>
                  </a:cubicBezTo>
                  <a:cubicBezTo>
                    <a:pt x="706" y="330"/>
                    <a:pt x="681" y="354"/>
                    <a:pt x="653" y="354"/>
                  </a:cubicBezTo>
                  <a:close/>
                  <a:moveTo>
                    <a:pt x="230" y="354"/>
                  </a:moveTo>
                  <a:cubicBezTo>
                    <a:pt x="200" y="354"/>
                    <a:pt x="177" y="330"/>
                    <a:pt x="177" y="301"/>
                  </a:cubicBezTo>
                  <a:cubicBezTo>
                    <a:pt x="177" y="271"/>
                    <a:pt x="200" y="248"/>
                    <a:pt x="230" y="248"/>
                  </a:cubicBezTo>
                  <a:cubicBezTo>
                    <a:pt x="257" y="248"/>
                    <a:pt x="283" y="271"/>
                    <a:pt x="283" y="301"/>
                  </a:cubicBezTo>
                  <a:cubicBezTo>
                    <a:pt x="283" y="330"/>
                    <a:pt x="257" y="354"/>
                    <a:pt x="230" y="354"/>
                  </a:cubicBezTo>
                  <a:close/>
                  <a:moveTo>
                    <a:pt x="803" y="144"/>
                  </a:moveTo>
                  <a:cubicBezTo>
                    <a:pt x="791" y="138"/>
                    <a:pt x="746" y="131"/>
                    <a:pt x="649" y="117"/>
                  </a:cubicBezTo>
                  <a:cubicBezTo>
                    <a:pt x="626" y="112"/>
                    <a:pt x="600" y="110"/>
                    <a:pt x="592" y="108"/>
                  </a:cubicBezTo>
                  <a:cubicBezTo>
                    <a:pt x="588" y="104"/>
                    <a:pt x="583" y="100"/>
                    <a:pt x="575" y="93"/>
                  </a:cubicBezTo>
                  <a:cubicBezTo>
                    <a:pt x="511" y="36"/>
                    <a:pt x="469" y="2"/>
                    <a:pt x="444" y="0"/>
                  </a:cubicBezTo>
                  <a:cubicBezTo>
                    <a:pt x="420" y="0"/>
                    <a:pt x="365" y="0"/>
                    <a:pt x="321" y="0"/>
                  </a:cubicBezTo>
                  <a:cubicBezTo>
                    <a:pt x="293" y="0"/>
                    <a:pt x="272" y="0"/>
                    <a:pt x="266" y="0"/>
                  </a:cubicBezTo>
                  <a:cubicBezTo>
                    <a:pt x="257" y="0"/>
                    <a:pt x="257" y="0"/>
                    <a:pt x="219" y="32"/>
                  </a:cubicBezTo>
                  <a:cubicBezTo>
                    <a:pt x="187" y="57"/>
                    <a:pt x="135" y="100"/>
                    <a:pt x="118" y="108"/>
                  </a:cubicBezTo>
                  <a:cubicBezTo>
                    <a:pt x="113" y="110"/>
                    <a:pt x="92" y="117"/>
                    <a:pt x="75" y="121"/>
                  </a:cubicBezTo>
                  <a:cubicBezTo>
                    <a:pt x="14" y="140"/>
                    <a:pt x="8" y="142"/>
                    <a:pt x="3" y="150"/>
                  </a:cubicBezTo>
                  <a:cubicBezTo>
                    <a:pt x="-3" y="161"/>
                    <a:pt x="3" y="170"/>
                    <a:pt x="5" y="176"/>
                  </a:cubicBezTo>
                  <a:cubicBezTo>
                    <a:pt x="14" y="186"/>
                    <a:pt x="27" y="210"/>
                    <a:pt x="3" y="250"/>
                  </a:cubicBezTo>
                  <a:cubicBezTo>
                    <a:pt x="-7" y="269"/>
                    <a:pt x="14" y="313"/>
                    <a:pt x="14" y="316"/>
                  </a:cubicBezTo>
                  <a:cubicBezTo>
                    <a:pt x="24" y="333"/>
                    <a:pt x="33" y="343"/>
                    <a:pt x="46" y="343"/>
                  </a:cubicBezTo>
                  <a:cubicBezTo>
                    <a:pt x="65" y="347"/>
                    <a:pt x="145" y="354"/>
                    <a:pt x="160" y="354"/>
                  </a:cubicBezTo>
                  <a:cubicBezTo>
                    <a:pt x="175" y="375"/>
                    <a:pt x="200" y="390"/>
                    <a:pt x="230" y="390"/>
                  </a:cubicBezTo>
                  <a:cubicBezTo>
                    <a:pt x="257" y="390"/>
                    <a:pt x="283" y="375"/>
                    <a:pt x="300" y="354"/>
                  </a:cubicBezTo>
                  <a:lnTo>
                    <a:pt x="302" y="354"/>
                  </a:lnTo>
                  <a:cubicBezTo>
                    <a:pt x="334" y="354"/>
                    <a:pt x="361" y="354"/>
                    <a:pt x="389" y="354"/>
                  </a:cubicBezTo>
                  <a:cubicBezTo>
                    <a:pt x="416" y="354"/>
                    <a:pt x="441" y="354"/>
                    <a:pt x="469" y="354"/>
                  </a:cubicBezTo>
                  <a:lnTo>
                    <a:pt x="583" y="354"/>
                  </a:lnTo>
                  <a:cubicBezTo>
                    <a:pt x="598" y="375"/>
                    <a:pt x="623" y="390"/>
                    <a:pt x="653" y="390"/>
                  </a:cubicBezTo>
                  <a:cubicBezTo>
                    <a:pt x="681" y="390"/>
                    <a:pt x="706" y="375"/>
                    <a:pt x="723" y="354"/>
                  </a:cubicBezTo>
                  <a:lnTo>
                    <a:pt x="725" y="354"/>
                  </a:lnTo>
                  <a:cubicBezTo>
                    <a:pt x="770" y="354"/>
                    <a:pt x="801" y="354"/>
                    <a:pt x="842" y="313"/>
                  </a:cubicBezTo>
                  <a:cubicBezTo>
                    <a:pt x="844" y="309"/>
                    <a:pt x="846" y="305"/>
                    <a:pt x="846" y="301"/>
                  </a:cubicBezTo>
                  <a:lnTo>
                    <a:pt x="846" y="229"/>
                  </a:lnTo>
                  <a:cubicBezTo>
                    <a:pt x="846" y="214"/>
                    <a:pt x="816" y="150"/>
                    <a:pt x="803" y="1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24" name="Gruppieren 823">
            <a:extLst>
              <a:ext uri="{FF2B5EF4-FFF2-40B4-BE49-F238E27FC236}">
                <a16:creationId xmlns:a16="http://schemas.microsoft.com/office/drawing/2014/main" id="{581DC601-215A-1344-AF49-3EBA076D3D75}"/>
              </a:ext>
            </a:extLst>
          </p:cNvPr>
          <p:cNvGrpSpPr>
            <a:grpSpLocks noChangeAspect="1"/>
          </p:cNvGrpSpPr>
          <p:nvPr/>
        </p:nvGrpSpPr>
        <p:grpSpPr>
          <a:xfrm>
            <a:off x="6002607" y="1641095"/>
            <a:ext cx="328296" cy="328528"/>
            <a:chOff x="6001383" y="1641095"/>
            <a:chExt cx="328296" cy="328528"/>
          </a:xfrm>
          <a:solidFill>
            <a:srgbClr val="007AB3"/>
          </a:solidFill>
        </p:grpSpPr>
        <p:sp>
          <p:nvSpPr>
            <p:cNvPr id="90" name="Freihandform 89">
              <a:extLst>
                <a:ext uri="{FF2B5EF4-FFF2-40B4-BE49-F238E27FC236}">
                  <a16:creationId xmlns:a16="http://schemas.microsoft.com/office/drawing/2014/main" id="{2D062D71-EB58-9744-8860-1035FDFB6E12}"/>
                </a:ext>
              </a:extLst>
            </p:cNvPr>
            <p:cNvSpPr/>
            <p:nvPr/>
          </p:nvSpPr>
          <p:spPr>
            <a:xfrm>
              <a:off x="6001383" y="1641095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ihandform 346">
              <a:extLst>
                <a:ext uri="{FF2B5EF4-FFF2-40B4-BE49-F238E27FC236}">
                  <a16:creationId xmlns:a16="http://schemas.microsoft.com/office/drawing/2014/main" id="{43CB45F2-DC2A-2D47-A85E-78C90242CF56}"/>
                </a:ext>
              </a:extLst>
            </p:cNvPr>
            <p:cNvSpPr/>
            <p:nvPr/>
          </p:nvSpPr>
          <p:spPr>
            <a:xfrm>
              <a:off x="6066809" y="1764264"/>
              <a:ext cx="196977" cy="90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388">
                  <a:moveTo>
                    <a:pt x="802" y="307"/>
                  </a:moveTo>
                  <a:cubicBezTo>
                    <a:pt x="800" y="316"/>
                    <a:pt x="800" y="318"/>
                    <a:pt x="788" y="318"/>
                  </a:cubicBezTo>
                  <a:lnTo>
                    <a:pt x="739" y="318"/>
                  </a:lnTo>
                  <a:cubicBezTo>
                    <a:pt x="741" y="311"/>
                    <a:pt x="741" y="307"/>
                    <a:pt x="741" y="301"/>
                  </a:cubicBezTo>
                  <a:cubicBezTo>
                    <a:pt x="741" y="252"/>
                    <a:pt x="703" y="212"/>
                    <a:pt x="654" y="212"/>
                  </a:cubicBezTo>
                  <a:cubicBezTo>
                    <a:pt x="605" y="212"/>
                    <a:pt x="565" y="252"/>
                    <a:pt x="565" y="301"/>
                  </a:cubicBezTo>
                  <a:cubicBezTo>
                    <a:pt x="565" y="307"/>
                    <a:pt x="565" y="311"/>
                    <a:pt x="567" y="318"/>
                  </a:cubicBezTo>
                  <a:lnTo>
                    <a:pt x="303" y="318"/>
                  </a:lnTo>
                  <a:cubicBezTo>
                    <a:pt x="305" y="311"/>
                    <a:pt x="305" y="307"/>
                    <a:pt x="305" y="301"/>
                  </a:cubicBezTo>
                  <a:cubicBezTo>
                    <a:pt x="305" y="252"/>
                    <a:pt x="265" y="212"/>
                    <a:pt x="216" y="212"/>
                  </a:cubicBezTo>
                  <a:cubicBezTo>
                    <a:pt x="167" y="212"/>
                    <a:pt x="129" y="252"/>
                    <a:pt x="129" y="301"/>
                  </a:cubicBezTo>
                  <a:cubicBezTo>
                    <a:pt x="129" y="307"/>
                    <a:pt x="129" y="311"/>
                    <a:pt x="129" y="318"/>
                  </a:cubicBezTo>
                  <a:lnTo>
                    <a:pt x="51" y="318"/>
                  </a:lnTo>
                  <a:cubicBezTo>
                    <a:pt x="45" y="318"/>
                    <a:pt x="36" y="316"/>
                    <a:pt x="36" y="301"/>
                  </a:cubicBezTo>
                  <a:lnTo>
                    <a:pt x="51" y="256"/>
                  </a:lnTo>
                  <a:cubicBezTo>
                    <a:pt x="53" y="254"/>
                    <a:pt x="53" y="252"/>
                    <a:pt x="53" y="250"/>
                  </a:cubicBezTo>
                  <a:lnTo>
                    <a:pt x="53" y="222"/>
                  </a:lnTo>
                  <a:cubicBezTo>
                    <a:pt x="64" y="208"/>
                    <a:pt x="74" y="195"/>
                    <a:pt x="87" y="182"/>
                  </a:cubicBezTo>
                  <a:lnTo>
                    <a:pt x="127" y="140"/>
                  </a:lnTo>
                  <a:lnTo>
                    <a:pt x="148" y="123"/>
                  </a:lnTo>
                  <a:cubicBezTo>
                    <a:pt x="201" y="81"/>
                    <a:pt x="248" y="51"/>
                    <a:pt x="296" y="40"/>
                  </a:cubicBezTo>
                  <a:cubicBezTo>
                    <a:pt x="311" y="36"/>
                    <a:pt x="358" y="36"/>
                    <a:pt x="371" y="36"/>
                  </a:cubicBezTo>
                  <a:cubicBezTo>
                    <a:pt x="413" y="36"/>
                    <a:pt x="434" y="38"/>
                    <a:pt x="440" y="47"/>
                  </a:cubicBezTo>
                  <a:lnTo>
                    <a:pt x="517" y="121"/>
                  </a:lnTo>
                  <a:cubicBezTo>
                    <a:pt x="519" y="125"/>
                    <a:pt x="523" y="127"/>
                    <a:pt x="527" y="127"/>
                  </a:cubicBezTo>
                  <a:lnTo>
                    <a:pt x="762" y="148"/>
                  </a:lnTo>
                  <a:lnTo>
                    <a:pt x="779" y="216"/>
                  </a:lnTo>
                  <a:cubicBezTo>
                    <a:pt x="779" y="218"/>
                    <a:pt x="781" y="222"/>
                    <a:pt x="783" y="225"/>
                  </a:cubicBezTo>
                  <a:lnTo>
                    <a:pt x="811" y="250"/>
                  </a:lnTo>
                  <a:cubicBezTo>
                    <a:pt x="811" y="250"/>
                    <a:pt x="813" y="254"/>
                    <a:pt x="813" y="258"/>
                  </a:cubicBezTo>
                  <a:close/>
                  <a:moveTo>
                    <a:pt x="654" y="354"/>
                  </a:moveTo>
                  <a:cubicBezTo>
                    <a:pt x="625" y="354"/>
                    <a:pt x="601" y="328"/>
                    <a:pt x="601" y="301"/>
                  </a:cubicBezTo>
                  <a:cubicBezTo>
                    <a:pt x="601" y="271"/>
                    <a:pt x="625" y="248"/>
                    <a:pt x="654" y="248"/>
                  </a:cubicBezTo>
                  <a:cubicBezTo>
                    <a:pt x="682" y="248"/>
                    <a:pt x="707" y="271"/>
                    <a:pt x="707" y="301"/>
                  </a:cubicBezTo>
                  <a:cubicBezTo>
                    <a:pt x="707" y="328"/>
                    <a:pt x="682" y="354"/>
                    <a:pt x="654" y="354"/>
                  </a:cubicBezTo>
                  <a:close/>
                  <a:moveTo>
                    <a:pt x="216" y="354"/>
                  </a:moveTo>
                  <a:cubicBezTo>
                    <a:pt x="189" y="354"/>
                    <a:pt x="163" y="328"/>
                    <a:pt x="163" y="301"/>
                  </a:cubicBezTo>
                  <a:cubicBezTo>
                    <a:pt x="163" y="271"/>
                    <a:pt x="189" y="248"/>
                    <a:pt x="216" y="248"/>
                  </a:cubicBezTo>
                  <a:cubicBezTo>
                    <a:pt x="246" y="248"/>
                    <a:pt x="269" y="271"/>
                    <a:pt x="269" y="301"/>
                  </a:cubicBezTo>
                  <a:cubicBezTo>
                    <a:pt x="269" y="328"/>
                    <a:pt x="246" y="354"/>
                    <a:pt x="216" y="354"/>
                  </a:cubicBezTo>
                  <a:close/>
                  <a:moveTo>
                    <a:pt x="811" y="201"/>
                  </a:moveTo>
                  <a:lnTo>
                    <a:pt x="794" y="131"/>
                  </a:lnTo>
                  <a:cubicBezTo>
                    <a:pt x="792" y="123"/>
                    <a:pt x="783" y="114"/>
                    <a:pt x="775" y="114"/>
                  </a:cubicBezTo>
                  <a:lnTo>
                    <a:pt x="536" y="91"/>
                  </a:lnTo>
                  <a:lnTo>
                    <a:pt x="468" y="26"/>
                  </a:lnTo>
                  <a:cubicBezTo>
                    <a:pt x="451" y="0"/>
                    <a:pt x="404" y="0"/>
                    <a:pt x="371" y="0"/>
                  </a:cubicBezTo>
                  <a:cubicBezTo>
                    <a:pt x="362" y="0"/>
                    <a:pt x="311" y="0"/>
                    <a:pt x="288" y="7"/>
                  </a:cubicBezTo>
                  <a:cubicBezTo>
                    <a:pt x="227" y="19"/>
                    <a:pt x="172" y="59"/>
                    <a:pt x="127" y="95"/>
                  </a:cubicBezTo>
                  <a:lnTo>
                    <a:pt x="112" y="106"/>
                  </a:lnTo>
                  <a:lnTo>
                    <a:pt x="64" y="106"/>
                  </a:lnTo>
                  <a:lnTo>
                    <a:pt x="34" y="45"/>
                  </a:lnTo>
                  <a:cubicBezTo>
                    <a:pt x="30" y="36"/>
                    <a:pt x="19" y="34"/>
                    <a:pt x="11" y="38"/>
                  </a:cubicBezTo>
                  <a:cubicBezTo>
                    <a:pt x="2" y="43"/>
                    <a:pt x="-2" y="53"/>
                    <a:pt x="2" y="62"/>
                  </a:cubicBezTo>
                  <a:lnTo>
                    <a:pt x="38" y="131"/>
                  </a:lnTo>
                  <a:cubicBezTo>
                    <a:pt x="40" y="138"/>
                    <a:pt x="47" y="142"/>
                    <a:pt x="53" y="142"/>
                  </a:cubicBezTo>
                  <a:lnTo>
                    <a:pt x="76" y="142"/>
                  </a:lnTo>
                  <a:lnTo>
                    <a:pt x="59" y="159"/>
                  </a:lnTo>
                  <a:cubicBezTo>
                    <a:pt x="47" y="172"/>
                    <a:pt x="34" y="186"/>
                    <a:pt x="23" y="203"/>
                  </a:cubicBezTo>
                  <a:cubicBezTo>
                    <a:pt x="19" y="208"/>
                    <a:pt x="17" y="212"/>
                    <a:pt x="17" y="218"/>
                  </a:cubicBezTo>
                  <a:lnTo>
                    <a:pt x="17" y="248"/>
                  </a:lnTo>
                  <a:lnTo>
                    <a:pt x="2" y="294"/>
                  </a:lnTo>
                  <a:cubicBezTo>
                    <a:pt x="0" y="294"/>
                    <a:pt x="0" y="297"/>
                    <a:pt x="0" y="299"/>
                  </a:cubicBezTo>
                  <a:cubicBezTo>
                    <a:pt x="0" y="337"/>
                    <a:pt x="26" y="354"/>
                    <a:pt x="51" y="354"/>
                  </a:cubicBezTo>
                  <a:lnTo>
                    <a:pt x="144" y="354"/>
                  </a:lnTo>
                  <a:cubicBezTo>
                    <a:pt x="146" y="354"/>
                    <a:pt x="146" y="354"/>
                    <a:pt x="146" y="354"/>
                  </a:cubicBezTo>
                  <a:cubicBezTo>
                    <a:pt x="163" y="375"/>
                    <a:pt x="189" y="388"/>
                    <a:pt x="216" y="388"/>
                  </a:cubicBezTo>
                  <a:cubicBezTo>
                    <a:pt x="246" y="388"/>
                    <a:pt x="271" y="375"/>
                    <a:pt x="288" y="352"/>
                  </a:cubicBezTo>
                  <a:cubicBezTo>
                    <a:pt x="288" y="354"/>
                    <a:pt x="290" y="354"/>
                    <a:pt x="292" y="354"/>
                  </a:cubicBezTo>
                  <a:lnTo>
                    <a:pt x="574" y="354"/>
                  </a:lnTo>
                  <a:cubicBezTo>
                    <a:pt x="576" y="354"/>
                    <a:pt x="580" y="352"/>
                    <a:pt x="582" y="352"/>
                  </a:cubicBezTo>
                  <a:cubicBezTo>
                    <a:pt x="597" y="373"/>
                    <a:pt x="625" y="388"/>
                    <a:pt x="654" y="388"/>
                  </a:cubicBezTo>
                  <a:cubicBezTo>
                    <a:pt x="682" y="388"/>
                    <a:pt x="707" y="375"/>
                    <a:pt x="724" y="354"/>
                  </a:cubicBezTo>
                  <a:lnTo>
                    <a:pt x="788" y="354"/>
                  </a:lnTo>
                  <a:cubicBezTo>
                    <a:pt x="821" y="354"/>
                    <a:pt x="834" y="333"/>
                    <a:pt x="836" y="316"/>
                  </a:cubicBezTo>
                  <a:lnTo>
                    <a:pt x="847" y="265"/>
                  </a:lnTo>
                  <a:cubicBezTo>
                    <a:pt x="849" y="250"/>
                    <a:pt x="845" y="233"/>
                    <a:pt x="834" y="2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26" name="Gruppieren 825">
            <a:extLst>
              <a:ext uri="{FF2B5EF4-FFF2-40B4-BE49-F238E27FC236}">
                <a16:creationId xmlns:a16="http://schemas.microsoft.com/office/drawing/2014/main" id="{A3A4FCF2-1944-4F40-A4B0-AD629E9B01F6}"/>
              </a:ext>
            </a:extLst>
          </p:cNvPr>
          <p:cNvGrpSpPr>
            <a:grpSpLocks noChangeAspect="1"/>
          </p:cNvGrpSpPr>
          <p:nvPr/>
        </p:nvGrpSpPr>
        <p:grpSpPr>
          <a:xfrm>
            <a:off x="6889704" y="1641095"/>
            <a:ext cx="328296" cy="328528"/>
            <a:chOff x="6888480" y="1641095"/>
            <a:chExt cx="328296" cy="328528"/>
          </a:xfrm>
          <a:solidFill>
            <a:srgbClr val="007AB3"/>
          </a:solidFill>
        </p:grpSpPr>
        <p:sp>
          <p:nvSpPr>
            <p:cNvPr id="88" name="Freihandform 87">
              <a:extLst>
                <a:ext uri="{FF2B5EF4-FFF2-40B4-BE49-F238E27FC236}">
                  <a16:creationId xmlns:a16="http://schemas.microsoft.com/office/drawing/2014/main" id="{18860B2C-2FFA-714C-91B7-938F9BFE0EFF}"/>
                </a:ext>
              </a:extLst>
            </p:cNvPr>
            <p:cNvSpPr/>
            <p:nvPr/>
          </p:nvSpPr>
          <p:spPr>
            <a:xfrm>
              <a:off x="6888480" y="1641095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ihandform 347">
              <a:extLst>
                <a:ext uri="{FF2B5EF4-FFF2-40B4-BE49-F238E27FC236}">
                  <a16:creationId xmlns:a16="http://schemas.microsoft.com/office/drawing/2014/main" id="{5142D777-F33F-1C42-BC9A-B7AD388AEEFE}"/>
                </a:ext>
              </a:extLst>
            </p:cNvPr>
            <p:cNvSpPr/>
            <p:nvPr/>
          </p:nvSpPr>
          <p:spPr>
            <a:xfrm>
              <a:off x="6962289" y="1772646"/>
              <a:ext cx="176255" cy="817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8" h="352">
                  <a:moveTo>
                    <a:pt x="688" y="282"/>
                  </a:moveTo>
                  <a:lnTo>
                    <a:pt x="669" y="282"/>
                  </a:lnTo>
                  <a:cubicBezTo>
                    <a:pt x="669" y="275"/>
                    <a:pt x="671" y="271"/>
                    <a:pt x="671" y="265"/>
                  </a:cubicBezTo>
                  <a:cubicBezTo>
                    <a:pt x="671" y="216"/>
                    <a:pt x="631" y="176"/>
                    <a:pt x="582" y="176"/>
                  </a:cubicBezTo>
                  <a:cubicBezTo>
                    <a:pt x="533" y="176"/>
                    <a:pt x="493" y="216"/>
                    <a:pt x="493" y="265"/>
                  </a:cubicBezTo>
                  <a:cubicBezTo>
                    <a:pt x="493" y="271"/>
                    <a:pt x="495" y="275"/>
                    <a:pt x="495" y="282"/>
                  </a:cubicBezTo>
                  <a:lnTo>
                    <a:pt x="246" y="282"/>
                  </a:lnTo>
                  <a:cubicBezTo>
                    <a:pt x="246" y="275"/>
                    <a:pt x="248" y="271"/>
                    <a:pt x="248" y="265"/>
                  </a:cubicBezTo>
                  <a:cubicBezTo>
                    <a:pt x="248" y="216"/>
                    <a:pt x="207" y="176"/>
                    <a:pt x="159" y="176"/>
                  </a:cubicBezTo>
                  <a:cubicBezTo>
                    <a:pt x="110" y="176"/>
                    <a:pt x="70" y="216"/>
                    <a:pt x="70" y="265"/>
                  </a:cubicBezTo>
                  <a:cubicBezTo>
                    <a:pt x="70" y="267"/>
                    <a:pt x="72" y="267"/>
                    <a:pt x="72" y="269"/>
                  </a:cubicBezTo>
                  <a:cubicBezTo>
                    <a:pt x="36" y="248"/>
                    <a:pt x="36" y="235"/>
                    <a:pt x="36" y="229"/>
                  </a:cubicBezTo>
                  <a:lnTo>
                    <a:pt x="34" y="161"/>
                  </a:lnTo>
                  <a:cubicBezTo>
                    <a:pt x="40" y="144"/>
                    <a:pt x="135" y="34"/>
                    <a:pt x="195" y="34"/>
                  </a:cubicBezTo>
                  <a:cubicBezTo>
                    <a:pt x="222" y="34"/>
                    <a:pt x="305" y="34"/>
                    <a:pt x="360" y="34"/>
                  </a:cubicBezTo>
                  <a:lnTo>
                    <a:pt x="406" y="34"/>
                  </a:lnTo>
                  <a:cubicBezTo>
                    <a:pt x="425" y="34"/>
                    <a:pt x="478" y="83"/>
                    <a:pt x="519" y="127"/>
                  </a:cubicBezTo>
                  <a:cubicBezTo>
                    <a:pt x="521" y="129"/>
                    <a:pt x="538" y="142"/>
                    <a:pt x="574" y="148"/>
                  </a:cubicBezTo>
                  <a:cubicBezTo>
                    <a:pt x="584" y="148"/>
                    <a:pt x="597" y="150"/>
                    <a:pt x="610" y="153"/>
                  </a:cubicBezTo>
                  <a:cubicBezTo>
                    <a:pt x="637" y="155"/>
                    <a:pt x="665" y="159"/>
                    <a:pt x="688" y="165"/>
                  </a:cubicBezTo>
                  <a:cubicBezTo>
                    <a:pt x="701" y="176"/>
                    <a:pt x="718" y="197"/>
                    <a:pt x="722" y="227"/>
                  </a:cubicBezTo>
                  <a:cubicBezTo>
                    <a:pt x="726" y="248"/>
                    <a:pt x="694" y="280"/>
                    <a:pt x="688" y="282"/>
                  </a:cubicBezTo>
                  <a:close/>
                  <a:moveTo>
                    <a:pt x="582" y="318"/>
                  </a:moveTo>
                  <a:cubicBezTo>
                    <a:pt x="552" y="318"/>
                    <a:pt x="529" y="292"/>
                    <a:pt x="529" y="265"/>
                  </a:cubicBezTo>
                  <a:cubicBezTo>
                    <a:pt x="529" y="235"/>
                    <a:pt x="552" y="212"/>
                    <a:pt x="582" y="212"/>
                  </a:cubicBezTo>
                  <a:cubicBezTo>
                    <a:pt x="612" y="212"/>
                    <a:pt x="635" y="235"/>
                    <a:pt x="635" y="265"/>
                  </a:cubicBezTo>
                  <a:cubicBezTo>
                    <a:pt x="635" y="292"/>
                    <a:pt x="612" y="318"/>
                    <a:pt x="582" y="318"/>
                  </a:cubicBezTo>
                  <a:close/>
                  <a:moveTo>
                    <a:pt x="159" y="318"/>
                  </a:moveTo>
                  <a:cubicBezTo>
                    <a:pt x="129" y="318"/>
                    <a:pt x="106" y="292"/>
                    <a:pt x="106" y="265"/>
                  </a:cubicBezTo>
                  <a:cubicBezTo>
                    <a:pt x="106" y="235"/>
                    <a:pt x="129" y="212"/>
                    <a:pt x="159" y="212"/>
                  </a:cubicBezTo>
                  <a:cubicBezTo>
                    <a:pt x="188" y="212"/>
                    <a:pt x="212" y="235"/>
                    <a:pt x="212" y="265"/>
                  </a:cubicBezTo>
                  <a:cubicBezTo>
                    <a:pt x="212" y="292"/>
                    <a:pt x="188" y="318"/>
                    <a:pt x="159" y="318"/>
                  </a:cubicBezTo>
                  <a:close/>
                  <a:moveTo>
                    <a:pt x="707" y="136"/>
                  </a:moveTo>
                  <a:cubicBezTo>
                    <a:pt x="705" y="134"/>
                    <a:pt x="703" y="131"/>
                    <a:pt x="701" y="131"/>
                  </a:cubicBezTo>
                  <a:cubicBezTo>
                    <a:pt x="673" y="125"/>
                    <a:pt x="643" y="121"/>
                    <a:pt x="614" y="117"/>
                  </a:cubicBezTo>
                  <a:cubicBezTo>
                    <a:pt x="601" y="117"/>
                    <a:pt x="588" y="114"/>
                    <a:pt x="578" y="112"/>
                  </a:cubicBezTo>
                  <a:cubicBezTo>
                    <a:pt x="555" y="108"/>
                    <a:pt x="544" y="102"/>
                    <a:pt x="544" y="102"/>
                  </a:cubicBezTo>
                  <a:cubicBezTo>
                    <a:pt x="523" y="76"/>
                    <a:pt x="449" y="0"/>
                    <a:pt x="406" y="0"/>
                  </a:cubicBezTo>
                  <a:lnTo>
                    <a:pt x="360" y="0"/>
                  </a:lnTo>
                  <a:cubicBezTo>
                    <a:pt x="305" y="0"/>
                    <a:pt x="222" y="0"/>
                    <a:pt x="195" y="0"/>
                  </a:cubicBezTo>
                  <a:cubicBezTo>
                    <a:pt x="116" y="0"/>
                    <a:pt x="0" y="129"/>
                    <a:pt x="0" y="159"/>
                  </a:cubicBezTo>
                  <a:lnTo>
                    <a:pt x="0" y="229"/>
                  </a:lnTo>
                  <a:cubicBezTo>
                    <a:pt x="0" y="252"/>
                    <a:pt x="6" y="277"/>
                    <a:pt x="80" y="316"/>
                  </a:cubicBezTo>
                  <a:cubicBezTo>
                    <a:pt x="83" y="316"/>
                    <a:pt x="85" y="318"/>
                    <a:pt x="89" y="318"/>
                  </a:cubicBezTo>
                  <a:cubicBezTo>
                    <a:pt x="104" y="339"/>
                    <a:pt x="129" y="352"/>
                    <a:pt x="159" y="352"/>
                  </a:cubicBezTo>
                  <a:cubicBezTo>
                    <a:pt x="188" y="352"/>
                    <a:pt x="214" y="339"/>
                    <a:pt x="229" y="318"/>
                  </a:cubicBezTo>
                  <a:lnTo>
                    <a:pt x="512" y="318"/>
                  </a:lnTo>
                  <a:cubicBezTo>
                    <a:pt x="527" y="339"/>
                    <a:pt x="552" y="352"/>
                    <a:pt x="582" y="352"/>
                  </a:cubicBezTo>
                  <a:cubicBezTo>
                    <a:pt x="612" y="352"/>
                    <a:pt x="637" y="339"/>
                    <a:pt x="652" y="316"/>
                  </a:cubicBezTo>
                  <a:cubicBezTo>
                    <a:pt x="654" y="316"/>
                    <a:pt x="656" y="318"/>
                    <a:pt x="656" y="318"/>
                  </a:cubicBezTo>
                  <a:lnTo>
                    <a:pt x="688" y="318"/>
                  </a:lnTo>
                  <a:cubicBezTo>
                    <a:pt x="705" y="318"/>
                    <a:pt x="724" y="299"/>
                    <a:pt x="730" y="290"/>
                  </a:cubicBezTo>
                  <a:cubicBezTo>
                    <a:pt x="741" y="280"/>
                    <a:pt x="762" y="250"/>
                    <a:pt x="758" y="222"/>
                  </a:cubicBezTo>
                  <a:cubicBezTo>
                    <a:pt x="751" y="189"/>
                    <a:pt x="734" y="157"/>
                    <a:pt x="707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20" name="Gruppieren 819">
            <a:extLst>
              <a:ext uri="{FF2B5EF4-FFF2-40B4-BE49-F238E27FC236}">
                <a16:creationId xmlns:a16="http://schemas.microsoft.com/office/drawing/2014/main" id="{E563E034-6DEF-5940-BA61-C073D43E51A6}"/>
              </a:ext>
            </a:extLst>
          </p:cNvPr>
          <p:cNvGrpSpPr>
            <a:grpSpLocks noChangeAspect="1"/>
          </p:cNvGrpSpPr>
          <p:nvPr/>
        </p:nvGrpSpPr>
        <p:grpSpPr>
          <a:xfrm>
            <a:off x="4228646" y="1641095"/>
            <a:ext cx="328528" cy="328528"/>
            <a:chOff x="4227422" y="1641095"/>
            <a:chExt cx="328528" cy="328528"/>
          </a:xfrm>
          <a:solidFill>
            <a:srgbClr val="007AB3"/>
          </a:solidFill>
        </p:grpSpPr>
        <p:sp>
          <p:nvSpPr>
            <p:cNvPr id="94" name="Freihandform 93">
              <a:extLst>
                <a:ext uri="{FF2B5EF4-FFF2-40B4-BE49-F238E27FC236}">
                  <a16:creationId xmlns:a16="http://schemas.microsoft.com/office/drawing/2014/main" id="{17906D69-A1EB-E04C-9F4D-773EBBD3AE31}"/>
                </a:ext>
              </a:extLst>
            </p:cNvPr>
            <p:cNvSpPr/>
            <p:nvPr/>
          </p:nvSpPr>
          <p:spPr>
            <a:xfrm>
              <a:off x="4227422" y="164109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ihandform 348">
              <a:extLst>
                <a:ext uri="{FF2B5EF4-FFF2-40B4-BE49-F238E27FC236}">
                  <a16:creationId xmlns:a16="http://schemas.microsoft.com/office/drawing/2014/main" id="{71B32D94-042C-9749-9671-79DBE82A15A4}"/>
                </a:ext>
              </a:extLst>
            </p:cNvPr>
            <p:cNvSpPr/>
            <p:nvPr/>
          </p:nvSpPr>
          <p:spPr>
            <a:xfrm>
              <a:off x="4307749" y="1715135"/>
              <a:ext cx="167408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0" h="776">
                  <a:moveTo>
                    <a:pt x="679" y="647"/>
                  </a:moveTo>
                  <a:lnTo>
                    <a:pt x="622" y="709"/>
                  </a:lnTo>
                  <a:cubicBezTo>
                    <a:pt x="595" y="740"/>
                    <a:pt x="542" y="749"/>
                    <a:pt x="506" y="732"/>
                  </a:cubicBezTo>
                  <a:lnTo>
                    <a:pt x="504" y="730"/>
                  </a:lnTo>
                  <a:cubicBezTo>
                    <a:pt x="504" y="730"/>
                    <a:pt x="381" y="679"/>
                    <a:pt x="233" y="518"/>
                  </a:cubicBezTo>
                  <a:cubicBezTo>
                    <a:pt x="101" y="372"/>
                    <a:pt x="46" y="234"/>
                    <a:pt x="46" y="230"/>
                  </a:cubicBezTo>
                  <a:cubicBezTo>
                    <a:pt x="27" y="192"/>
                    <a:pt x="36" y="133"/>
                    <a:pt x="65" y="101"/>
                  </a:cubicBezTo>
                  <a:lnTo>
                    <a:pt x="123" y="40"/>
                  </a:lnTo>
                  <a:cubicBezTo>
                    <a:pt x="125" y="38"/>
                    <a:pt x="129" y="36"/>
                    <a:pt x="133" y="36"/>
                  </a:cubicBezTo>
                  <a:cubicBezTo>
                    <a:pt x="137" y="36"/>
                    <a:pt x="142" y="38"/>
                    <a:pt x="144" y="40"/>
                  </a:cubicBezTo>
                  <a:lnTo>
                    <a:pt x="273" y="179"/>
                  </a:lnTo>
                  <a:cubicBezTo>
                    <a:pt x="281" y="188"/>
                    <a:pt x="281" y="201"/>
                    <a:pt x="273" y="207"/>
                  </a:cubicBezTo>
                  <a:lnTo>
                    <a:pt x="224" y="260"/>
                  </a:lnTo>
                  <a:cubicBezTo>
                    <a:pt x="212" y="273"/>
                    <a:pt x="212" y="296"/>
                    <a:pt x="224" y="311"/>
                  </a:cubicBezTo>
                  <a:lnTo>
                    <a:pt x="430" y="533"/>
                  </a:lnTo>
                  <a:cubicBezTo>
                    <a:pt x="436" y="541"/>
                    <a:pt x="446" y="544"/>
                    <a:pt x="455" y="544"/>
                  </a:cubicBezTo>
                  <a:cubicBezTo>
                    <a:pt x="466" y="544"/>
                    <a:pt x="474" y="539"/>
                    <a:pt x="480" y="533"/>
                  </a:cubicBezTo>
                  <a:lnTo>
                    <a:pt x="529" y="480"/>
                  </a:lnTo>
                  <a:cubicBezTo>
                    <a:pt x="531" y="476"/>
                    <a:pt x="535" y="474"/>
                    <a:pt x="540" y="474"/>
                  </a:cubicBezTo>
                  <a:cubicBezTo>
                    <a:pt x="544" y="474"/>
                    <a:pt x="548" y="476"/>
                    <a:pt x="550" y="480"/>
                  </a:cubicBezTo>
                  <a:lnTo>
                    <a:pt x="679" y="620"/>
                  </a:lnTo>
                  <a:cubicBezTo>
                    <a:pt x="686" y="626"/>
                    <a:pt x="686" y="639"/>
                    <a:pt x="679" y="647"/>
                  </a:cubicBezTo>
                  <a:close/>
                  <a:moveTo>
                    <a:pt x="576" y="455"/>
                  </a:moveTo>
                  <a:cubicBezTo>
                    <a:pt x="567" y="444"/>
                    <a:pt x="552" y="440"/>
                    <a:pt x="540" y="440"/>
                  </a:cubicBezTo>
                  <a:cubicBezTo>
                    <a:pt x="525" y="440"/>
                    <a:pt x="512" y="444"/>
                    <a:pt x="501" y="457"/>
                  </a:cubicBezTo>
                  <a:lnTo>
                    <a:pt x="457" y="510"/>
                  </a:lnTo>
                  <a:lnTo>
                    <a:pt x="250" y="283"/>
                  </a:lnTo>
                  <a:lnTo>
                    <a:pt x="298" y="232"/>
                  </a:lnTo>
                  <a:cubicBezTo>
                    <a:pt x="319" y="211"/>
                    <a:pt x="319" y="177"/>
                    <a:pt x="300" y="156"/>
                  </a:cubicBezTo>
                  <a:lnTo>
                    <a:pt x="171" y="16"/>
                  </a:lnTo>
                  <a:cubicBezTo>
                    <a:pt x="161" y="6"/>
                    <a:pt x="148" y="0"/>
                    <a:pt x="133" y="0"/>
                  </a:cubicBezTo>
                  <a:cubicBezTo>
                    <a:pt x="118" y="0"/>
                    <a:pt x="106" y="6"/>
                    <a:pt x="97" y="16"/>
                  </a:cubicBezTo>
                  <a:lnTo>
                    <a:pt x="40" y="78"/>
                  </a:lnTo>
                  <a:cubicBezTo>
                    <a:pt x="0" y="120"/>
                    <a:pt x="-11" y="194"/>
                    <a:pt x="13" y="245"/>
                  </a:cubicBezTo>
                  <a:cubicBezTo>
                    <a:pt x="15" y="251"/>
                    <a:pt x="70" y="391"/>
                    <a:pt x="207" y="541"/>
                  </a:cubicBezTo>
                  <a:cubicBezTo>
                    <a:pt x="355" y="704"/>
                    <a:pt x="478" y="757"/>
                    <a:pt x="489" y="764"/>
                  </a:cubicBezTo>
                  <a:cubicBezTo>
                    <a:pt x="508" y="772"/>
                    <a:pt x="527" y="776"/>
                    <a:pt x="546" y="776"/>
                  </a:cubicBezTo>
                  <a:cubicBezTo>
                    <a:pt x="584" y="776"/>
                    <a:pt x="622" y="762"/>
                    <a:pt x="648" y="734"/>
                  </a:cubicBezTo>
                  <a:lnTo>
                    <a:pt x="705" y="671"/>
                  </a:lnTo>
                  <a:cubicBezTo>
                    <a:pt x="726" y="649"/>
                    <a:pt x="726" y="615"/>
                    <a:pt x="705" y="5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68" name="Gruppieren 867">
            <a:extLst>
              <a:ext uri="{FF2B5EF4-FFF2-40B4-BE49-F238E27FC236}">
                <a16:creationId xmlns:a16="http://schemas.microsoft.com/office/drawing/2014/main" id="{5FEEF9B4-AFEF-1445-9220-5C6D64C931D8}"/>
              </a:ext>
            </a:extLst>
          </p:cNvPr>
          <p:cNvGrpSpPr>
            <a:grpSpLocks noChangeAspect="1"/>
          </p:cNvGrpSpPr>
          <p:nvPr/>
        </p:nvGrpSpPr>
        <p:grpSpPr>
          <a:xfrm>
            <a:off x="6446156" y="2528192"/>
            <a:ext cx="328296" cy="328528"/>
            <a:chOff x="6444932" y="2528192"/>
            <a:chExt cx="328296" cy="328528"/>
          </a:xfrm>
          <a:solidFill>
            <a:srgbClr val="007AB3"/>
          </a:solidFill>
        </p:grpSpPr>
        <p:sp>
          <p:nvSpPr>
            <p:cNvPr id="69" name="Freihandform 68">
              <a:extLst>
                <a:ext uri="{FF2B5EF4-FFF2-40B4-BE49-F238E27FC236}">
                  <a16:creationId xmlns:a16="http://schemas.microsoft.com/office/drawing/2014/main" id="{A25C0791-9E47-464B-BA87-01508225FD79}"/>
                </a:ext>
              </a:extLst>
            </p:cNvPr>
            <p:cNvSpPr/>
            <p:nvPr/>
          </p:nvSpPr>
          <p:spPr>
            <a:xfrm>
              <a:off x="6444932" y="252819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ihandform 349">
              <a:extLst>
                <a:ext uri="{FF2B5EF4-FFF2-40B4-BE49-F238E27FC236}">
                  <a16:creationId xmlns:a16="http://schemas.microsoft.com/office/drawing/2014/main" id="{F40A4BAA-83D3-E547-806D-3CF1C3455802}"/>
                </a:ext>
              </a:extLst>
            </p:cNvPr>
            <p:cNvSpPr/>
            <p:nvPr/>
          </p:nvSpPr>
          <p:spPr>
            <a:xfrm>
              <a:off x="6568100" y="2602233"/>
              <a:ext cx="81958" cy="819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353">
                  <a:moveTo>
                    <a:pt x="175" y="36"/>
                  </a:moveTo>
                  <a:cubicBezTo>
                    <a:pt x="254" y="36"/>
                    <a:pt x="317" y="99"/>
                    <a:pt x="317" y="175"/>
                  </a:cubicBezTo>
                  <a:cubicBezTo>
                    <a:pt x="317" y="254"/>
                    <a:pt x="254" y="317"/>
                    <a:pt x="175" y="317"/>
                  </a:cubicBezTo>
                  <a:cubicBezTo>
                    <a:pt x="99" y="317"/>
                    <a:pt x="36" y="254"/>
                    <a:pt x="36" y="175"/>
                  </a:cubicBezTo>
                  <a:cubicBezTo>
                    <a:pt x="36" y="99"/>
                    <a:pt x="99" y="36"/>
                    <a:pt x="175" y="36"/>
                  </a:cubicBezTo>
                  <a:close/>
                  <a:moveTo>
                    <a:pt x="175" y="353"/>
                  </a:moveTo>
                  <a:cubicBezTo>
                    <a:pt x="273" y="353"/>
                    <a:pt x="353" y="273"/>
                    <a:pt x="353" y="175"/>
                  </a:cubicBezTo>
                  <a:cubicBezTo>
                    <a:pt x="353" y="78"/>
                    <a:pt x="273" y="0"/>
                    <a:pt x="175" y="0"/>
                  </a:cubicBezTo>
                  <a:cubicBezTo>
                    <a:pt x="78" y="0"/>
                    <a:pt x="0" y="78"/>
                    <a:pt x="0" y="175"/>
                  </a:cubicBezTo>
                  <a:cubicBezTo>
                    <a:pt x="0" y="273"/>
                    <a:pt x="78" y="353"/>
                    <a:pt x="17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ihandform 350">
              <a:extLst>
                <a:ext uri="{FF2B5EF4-FFF2-40B4-BE49-F238E27FC236}">
                  <a16:creationId xmlns:a16="http://schemas.microsoft.com/office/drawing/2014/main" id="{62D80BCC-C287-5148-AB97-0E78651E6CDE}"/>
                </a:ext>
              </a:extLst>
            </p:cNvPr>
            <p:cNvSpPr/>
            <p:nvPr/>
          </p:nvSpPr>
          <p:spPr>
            <a:xfrm>
              <a:off x="6535038" y="2692341"/>
              <a:ext cx="147617" cy="90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389">
                  <a:moveTo>
                    <a:pt x="476" y="0"/>
                  </a:moveTo>
                  <a:lnTo>
                    <a:pt x="159" y="0"/>
                  </a:lnTo>
                  <a:cubicBezTo>
                    <a:pt x="72" y="0"/>
                    <a:pt x="0" y="72"/>
                    <a:pt x="0" y="159"/>
                  </a:cubicBezTo>
                  <a:lnTo>
                    <a:pt x="0" y="370"/>
                  </a:lnTo>
                  <a:cubicBezTo>
                    <a:pt x="0" y="381"/>
                    <a:pt x="8" y="389"/>
                    <a:pt x="19" y="389"/>
                  </a:cubicBezTo>
                  <a:cubicBezTo>
                    <a:pt x="27" y="389"/>
                    <a:pt x="36" y="381"/>
                    <a:pt x="36" y="370"/>
                  </a:cubicBezTo>
                  <a:lnTo>
                    <a:pt x="36" y="159"/>
                  </a:lnTo>
                  <a:cubicBezTo>
                    <a:pt x="36" y="91"/>
                    <a:pt x="91" y="36"/>
                    <a:pt x="159" y="36"/>
                  </a:cubicBezTo>
                  <a:lnTo>
                    <a:pt x="476" y="36"/>
                  </a:lnTo>
                  <a:cubicBezTo>
                    <a:pt x="544" y="36"/>
                    <a:pt x="601" y="91"/>
                    <a:pt x="601" y="159"/>
                  </a:cubicBezTo>
                  <a:lnTo>
                    <a:pt x="601" y="370"/>
                  </a:lnTo>
                  <a:cubicBezTo>
                    <a:pt x="601" y="381"/>
                    <a:pt x="607" y="389"/>
                    <a:pt x="618" y="389"/>
                  </a:cubicBezTo>
                  <a:cubicBezTo>
                    <a:pt x="629" y="389"/>
                    <a:pt x="635" y="381"/>
                    <a:pt x="635" y="370"/>
                  </a:cubicBezTo>
                  <a:lnTo>
                    <a:pt x="635" y="159"/>
                  </a:lnTo>
                  <a:cubicBezTo>
                    <a:pt x="635" y="72"/>
                    <a:pt x="565" y="0"/>
                    <a:pt x="47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39" name="Gruppieren 838">
            <a:extLst>
              <a:ext uri="{FF2B5EF4-FFF2-40B4-BE49-F238E27FC236}">
                <a16:creationId xmlns:a16="http://schemas.microsoft.com/office/drawing/2014/main" id="{53DD96EF-C913-EA49-B3F0-F6C125452C4B}"/>
              </a:ext>
            </a:extLst>
          </p:cNvPr>
          <p:cNvGrpSpPr>
            <a:grpSpLocks noChangeAspect="1"/>
          </p:cNvGrpSpPr>
          <p:nvPr/>
        </p:nvGrpSpPr>
        <p:grpSpPr>
          <a:xfrm>
            <a:off x="3785097" y="2084643"/>
            <a:ext cx="328528" cy="328528"/>
            <a:chOff x="3783873" y="2084643"/>
            <a:chExt cx="328528" cy="328528"/>
          </a:xfrm>
          <a:solidFill>
            <a:srgbClr val="007AB3"/>
          </a:solidFill>
        </p:grpSpPr>
        <p:sp>
          <p:nvSpPr>
            <p:cNvPr id="85" name="Freihandform 84">
              <a:extLst>
                <a:ext uri="{FF2B5EF4-FFF2-40B4-BE49-F238E27FC236}">
                  <a16:creationId xmlns:a16="http://schemas.microsoft.com/office/drawing/2014/main" id="{E7EDB474-DB61-A840-BFAF-3288BD15494E}"/>
                </a:ext>
              </a:extLst>
            </p:cNvPr>
            <p:cNvSpPr/>
            <p:nvPr/>
          </p:nvSpPr>
          <p:spPr>
            <a:xfrm>
              <a:off x="3783873" y="208464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ihandform 351">
              <a:extLst>
                <a:ext uri="{FF2B5EF4-FFF2-40B4-BE49-F238E27FC236}">
                  <a16:creationId xmlns:a16="http://schemas.microsoft.com/office/drawing/2014/main" id="{97A8D9AD-EF96-BE41-A125-010CF25649EE}"/>
                </a:ext>
              </a:extLst>
            </p:cNvPr>
            <p:cNvSpPr/>
            <p:nvPr/>
          </p:nvSpPr>
          <p:spPr>
            <a:xfrm>
              <a:off x="3853723" y="2174984"/>
              <a:ext cx="188595" cy="1397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1" h="601">
                  <a:moveTo>
                    <a:pt x="781" y="6"/>
                  </a:moveTo>
                  <a:lnTo>
                    <a:pt x="263" y="556"/>
                  </a:lnTo>
                  <a:lnTo>
                    <a:pt x="30" y="323"/>
                  </a:lnTo>
                  <a:cubicBezTo>
                    <a:pt x="24" y="317"/>
                    <a:pt x="11" y="317"/>
                    <a:pt x="5" y="323"/>
                  </a:cubicBezTo>
                  <a:cubicBezTo>
                    <a:pt x="-2" y="330"/>
                    <a:pt x="-2" y="340"/>
                    <a:pt x="5" y="349"/>
                  </a:cubicBezTo>
                  <a:lnTo>
                    <a:pt x="252" y="594"/>
                  </a:lnTo>
                  <a:cubicBezTo>
                    <a:pt x="254" y="598"/>
                    <a:pt x="259" y="601"/>
                    <a:pt x="265" y="601"/>
                  </a:cubicBezTo>
                  <a:cubicBezTo>
                    <a:pt x="269" y="601"/>
                    <a:pt x="273" y="598"/>
                    <a:pt x="278" y="594"/>
                  </a:cubicBezTo>
                  <a:lnTo>
                    <a:pt x="807" y="29"/>
                  </a:lnTo>
                  <a:cubicBezTo>
                    <a:pt x="813" y="23"/>
                    <a:pt x="813" y="12"/>
                    <a:pt x="805" y="6"/>
                  </a:cubicBezTo>
                  <a:cubicBezTo>
                    <a:pt x="798" y="-3"/>
                    <a:pt x="788" y="-1"/>
                    <a:pt x="781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71" name="Gruppieren 870">
            <a:extLst>
              <a:ext uri="{FF2B5EF4-FFF2-40B4-BE49-F238E27FC236}">
                <a16:creationId xmlns:a16="http://schemas.microsoft.com/office/drawing/2014/main" id="{7955AEFE-4F9E-8440-9C45-8CD0B45D9C46}"/>
              </a:ext>
            </a:extLst>
          </p:cNvPr>
          <p:cNvGrpSpPr>
            <a:grpSpLocks noChangeAspect="1"/>
          </p:cNvGrpSpPr>
          <p:nvPr/>
        </p:nvGrpSpPr>
        <p:grpSpPr>
          <a:xfrm>
            <a:off x="5115510" y="2528192"/>
            <a:ext cx="328528" cy="328528"/>
            <a:chOff x="5114286" y="2528192"/>
            <a:chExt cx="328528" cy="328528"/>
          </a:xfrm>
          <a:solidFill>
            <a:srgbClr val="007AB3"/>
          </a:solidFill>
        </p:grpSpPr>
        <p:sp>
          <p:nvSpPr>
            <p:cNvPr id="72" name="Freihandform 71">
              <a:extLst>
                <a:ext uri="{FF2B5EF4-FFF2-40B4-BE49-F238E27FC236}">
                  <a16:creationId xmlns:a16="http://schemas.microsoft.com/office/drawing/2014/main" id="{C25754C6-3A5C-0848-A4CE-C628ABC14DA0}"/>
                </a:ext>
              </a:extLst>
            </p:cNvPr>
            <p:cNvSpPr/>
            <p:nvPr/>
          </p:nvSpPr>
          <p:spPr>
            <a:xfrm>
              <a:off x="5114286" y="252819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ihandform 192">
              <a:extLst>
                <a:ext uri="{FF2B5EF4-FFF2-40B4-BE49-F238E27FC236}">
                  <a16:creationId xmlns:a16="http://schemas.microsoft.com/office/drawing/2014/main" id="{5D5A11BB-AB6A-A346-A92E-0D2797BA0757}"/>
                </a:ext>
              </a:extLst>
            </p:cNvPr>
            <p:cNvSpPr/>
            <p:nvPr/>
          </p:nvSpPr>
          <p:spPr>
            <a:xfrm>
              <a:off x="5204392" y="2593851"/>
              <a:ext cx="147617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812">
                  <a:moveTo>
                    <a:pt x="601" y="723"/>
                  </a:moveTo>
                  <a:cubicBezTo>
                    <a:pt x="601" y="753"/>
                    <a:pt x="576" y="776"/>
                    <a:pt x="548" y="776"/>
                  </a:cubicBezTo>
                  <a:lnTo>
                    <a:pt x="89" y="776"/>
                  </a:lnTo>
                  <a:cubicBezTo>
                    <a:pt x="59" y="776"/>
                    <a:pt x="36" y="753"/>
                    <a:pt x="36" y="723"/>
                  </a:cubicBezTo>
                  <a:lnTo>
                    <a:pt x="36" y="370"/>
                  </a:lnTo>
                  <a:cubicBezTo>
                    <a:pt x="36" y="342"/>
                    <a:pt x="59" y="317"/>
                    <a:pt x="89" y="317"/>
                  </a:cubicBezTo>
                  <a:lnTo>
                    <a:pt x="548" y="317"/>
                  </a:lnTo>
                  <a:cubicBezTo>
                    <a:pt x="576" y="317"/>
                    <a:pt x="601" y="342"/>
                    <a:pt x="601" y="370"/>
                  </a:cubicBezTo>
                  <a:close/>
                  <a:moveTo>
                    <a:pt x="142" y="194"/>
                  </a:moveTo>
                  <a:cubicBezTo>
                    <a:pt x="142" y="99"/>
                    <a:pt x="212" y="36"/>
                    <a:pt x="318" y="36"/>
                  </a:cubicBezTo>
                  <a:cubicBezTo>
                    <a:pt x="423" y="36"/>
                    <a:pt x="495" y="99"/>
                    <a:pt x="495" y="194"/>
                  </a:cubicBezTo>
                  <a:lnTo>
                    <a:pt x="495" y="283"/>
                  </a:lnTo>
                  <a:lnTo>
                    <a:pt x="142" y="283"/>
                  </a:lnTo>
                  <a:close/>
                  <a:moveTo>
                    <a:pt x="548" y="283"/>
                  </a:moveTo>
                  <a:lnTo>
                    <a:pt x="529" y="283"/>
                  </a:lnTo>
                  <a:lnTo>
                    <a:pt x="529" y="194"/>
                  </a:lnTo>
                  <a:cubicBezTo>
                    <a:pt x="529" y="80"/>
                    <a:pt x="442" y="0"/>
                    <a:pt x="318" y="0"/>
                  </a:cubicBezTo>
                  <a:cubicBezTo>
                    <a:pt x="193" y="0"/>
                    <a:pt x="106" y="80"/>
                    <a:pt x="106" y="194"/>
                  </a:cubicBezTo>
                  <a:lnTo>
                    <a:pt x="106" y="283"/>
                  </a:lnTo>
                  <a:lnTo>
                    <a:pt x="89" y="283"/>
                  </a:lnTo>
                  <a:cubicBezTo>
                    <a:pt x="40" y="283"/>
                    <a:pt x="0" y="321"/>
                    <a:pt x="0" y="370"/>
                  </a:cubicBezTo>
                  <a:lnTo>
                    <a:pt x="0" y="723"/>
                  </a:lnTo>
                  <a:cubicBezTo>
                    <a:pt x="0" y="772"/>
                    <a:pt x="40" y="812"/>
                    <a:pt x="89" y="812"/>
                  </a:cubicBezTo>
                  <a:lnTo>
                    <a:pt x="548" y="812"/>
                  </a:lnTo>
                  <a:cubicBezTo>
                    <a:pt x="597" y="812"/>
                    <a:pt x="635" y="772"/>
                    <a:pt x="635" y="723"/>
                  </a:cubicBezTo>
                  <a:lnTo>
                    <a:pt x="635" y="370"/>
                  </a:lnTo>
                  <a:cubicBezTo>
                    <a:pt x="635" y="321"/>
                    <a:pt x="597" y="283"/>
                    <a:pt x="548" y="28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ihandform 352">
              <a:extLst>
                <a:ext uri="{FF2B5EF4-FFF2-40B4-BE49-F238E27FC236}">
                  <a16:creationId xmlns:a16="http://schemas.microsoft.com/office/drawing/2014/main" id="{3EA1FB76-3917-D54C-9B2E-FD4F5D8DC194}"/>
                </a:ext>
              </a:extLst>
            </p:cNvPr>
            <p:cNvSpPr/>
            <p:nvPr/>
          </p:nvSpPr>
          <p:spPr>
            <a:xfrm>
              <a:off x="5253753" y="2684424"/>
              <a:ext cx="48895" cy="73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318">
                  <a:moveTo>
                    <a:pt x="135" y="169"/>
                  </a:moveTo>
                  <a:cubicBezTo>
                    <a:pt x="123" y="174"/>
                    <a:pt x="123" y="174"/>
                    <a:pt x="125" y="265"/>
                  </a:cubicBezTo>
                  <a:cubicBezTo>
                    <a:pt x="125" y="273"/>
                    <a:pt x="116" y="282"/>
                    <a:pt x="106" y="282"/>
                  </a:cubicBezTo>
                  <a:cubicBezTo>
                    <a:pt x="97" y="282"/>
                    <a:pt x="89" y="273"/>
                    <a:pt x="89" y="265"/>
                  </a:cubicBezTo>
                  <a:cubicBezTo>
                    <a:pt x="89" y="176"/>
                    <a:pt x="89" y="176"/>
                    <a:pt x="78" y="169"/>
                  </a:cubicBezTo>
                  <a:cubicBezTo>
                    <a:pt x="53" y="159"/>
                    <a:pt x="36" y="133"/>
                    <a:pt x="36" y="106"/>
                  </a:cubicBezTo>
                  <a:cubicBezTo>
                    <a:pt x="36" y="66"/>
                    <a:pt x="67" y="34"/>
                    <a:pt x="106" y="34"/>
                  </a:cubicBezTo>
                  <a:cubicBezTo>
                    <a:pt x="146" y="34"/>
                    <a:pt x="178" y="66"/>
                    <a:pt x="178" y="106"/>
                  </a:cubicBezTo>
                  <a:cubicBezTo>
                    <a:pt x="178" y="133"/>
                    <a:pt x="161" y="159"/>
                    <a:pt x="135" y="169"/>
                  </a:cubicBezTo>
                  <a:close/>
                  <a:moveTo>
                    <a:pt x="106" y="0"/>
                  </a:moveTo>
                  <a:cubicBezTo>
                    <a:pt x="48" y="0"/>
                    <a:pt x="0" y="47"/>
                    <a:pt x="0" y="106"/>
                  </a:cubicBezTo>
                  <a:cubicBezTo>
                    <a:pt x="0" y="144"/>
                    <a:pt x="21" y="178"/>
                    <a:pt x="53" y="197"/>
                  </a:cubicBezTo>
                  <a:cubicBezTo>
                    <a:pt x="53" y="218"/>
                    <a:pt x="53" y="265"/>
                    <a:pt x="53" y="265"/>
                  </a:cubicBezTo>
                  <a:cubicBezTo>
                    <a:pt x="53" y="292"/>
                    <a:pt x="78" y="318"/>
                    <a:pt x="106" y="318"/>
                  </a:cubicBezTo>
                  <a:cubicBezTo>
                    <a:pt x="135" y="318"/>
                    <a:pt x="158" y="292"/>
                    <a:pt x="158" y="265"/>
                  </a:cubicBezTo>
                  <a:cubicBezTo>
                    <a:pt x="158" y="265"/>
                    <a:pt x="158" y="218"/>
                    <a:pt x="158" y="197"/>
                  </a:cubicBezTo>
                  <a:cubicBezTo>
                    <a:pt x="192" y="178"/>
                    <a:pt x="211" y="144"/>
                    <a:pt x="211" y="106"/>
                  </a:cubicBezTo>
                  <a:cubicBezTo>
                    <a:pt x="211" y="47"/>
                    <a:pt x="165" y="0"/>
                    <a:pt x="1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8" name="Gruppieren 987">
            <a:extLst>
              <a:ext uri="{FF2B5EF4-FFF2-40B4-BE49-F238E27FC236}">
                <a16:creationId xmlns:a16="http://schemas.microsoft.com/office/drawing/2014/main" id="{690994BD-F3AE-1341-80DB-18747EF3B44B}"/>
              </a:ext>
            </a:extLst>
          </p:cNvPr>
          <p:cNvGrpSpPr>
            <a:grpSpLocks noChangeAspect="1"/>
          </p:cNvGrpSpPr>
          <p:nvPr/>
        </p:nvGrpSpPr>
        <p:grpSpPr>
          <a:xfrm>
            <a:off x="6002607" y="5189250"/>
            <a:ext cx="328296" cy="328528"/>
            <a:chOff x="6001383" y="5189250"/>
            <a:chExt cx="328296" cy="328528"/>
          </a:xfrm>
          <a:solidFill>
            <a:srgbClr val="007AB3"/>
          </a:solidFill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A62532F1-0E48-0A4D-95F3-258D0EB6AE95}"/>
                </a:ext>
              </a:extLst>
            </p:cNvPr>
            <p:cNvSpPr/>
            <p:nvPr/>
          </p:nvSpPr>
          <p:spPr>
            <a:xfrm>
              <a:off x="6001383" y="518925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ihandform 327">
              <a:extLst>
                <a:ext uri="{FF2B5EF4-FFF2-40B4-BE49-F238E27FC236}">
                  <a16:creationId xmlns:a16="http://schemas.microsoft.com/office/drawing/2014/main" id="{BC476B8F-EB5E-D944-AD00-1CE1F2C8AFC9}"/>
                </a:ext>
              </a:extLst>
            </p:cNvPr>
            <p:cNvSpPr/>
            <p:nvPr/>
          </p:nvSpPr>
          <p:spPr>
            <a:xfrm>
              <a:off x="6091490" y="5263291"/>
              <a:ext cx="14761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776">
                  <a:moveTo>
                    <a:pt x="601" y="141"/>
                  </a:moveTo>
                  <a:lnTo>
                    <a:pt x="36" y="141"/>
                  </a:lnTo>
                  <a:lnTo>
                    <a:pt x="36" y="53"/>
                  </a:lnTo>
                  <a:cubicBezTo>
                    <a:pt x="36" y="42"/>
                    <a:pt x="44" y="36"/>
                    <a:pt x="53" y="36"/>
                  </a:cubicBezTo>
                  <a:lnTo>
                    <a:pt x="582" y="36"/>
                  </a:lnTo>
                  <a:cubicBezTo>
                    <a:pt x="593" y="36"/>
                    <a:pt x="601" y="42"/>
                    <a:pt x="601" y="53"/>
                  </a:cubicBezTo>
                  <a:close/>
                  <a:moveTo>
                    <a:pt x="601" y="724"/>
                  </a:moveTo>
                  <a:cubicBezTo>
                    <a:pt x="601" y="732"/>
                    <a:pt x="593" y="740"/>
                    <a:pt x="582" y="740"/>
                  </a:cubicBezTo>
                  <a:lnTo>
                    <a:pt x="53" y="740"/>
                  </a:lnTo>
                  <a:cubicBezTo>
                    <a:pt x="44" y="740"/>
                    <a:pt x="36" y="732"/>
                    <a:pt x="36" y="724"/>
                  </a:cubicBezTo>
                  <a:lnTo>
                    <a:pt x="36" y="175"/>
                  </a:lnTo>
                  <a:lnTo>
                    <a:pt x="601" y="175"/>
                  </a:lnTo>
                  <a:close/>
                  <a:moveTo>
                    <a:pt x="582" y="0"/>
                  </a:moveTo>
                  <a:lnTo>
                    <a:pt x="53" y="0"/>
                  </a:lnTo>
                  <a:cubicBezTo>
                    <a:pt x="25" y="0"/>
                    <a:pt x="0" y="23"/>
                    <a:pt x="0" y="53"/>
                  </a:cubicBezTo>
                  <a:lnTo>
                    <a:pt x="0" y="724"/>
                  </a:lnTo>
                  <a:cubicBezTo>
                    <a:pt x="0" y="751"/>
                    <a:pt x="25" y="776"/>
                    <a:pt x="53" y="776"/>
                  </a:cubicBezTo>
                  <a:lnTo>
                    <a:pt x="582" y="776"/>
                  </a:lnTo>
                  <a:cubicBezTo>
                    <a:pt x="612" y="776"/>
                    <a:pt x="635" y="751"/>
                    <a:pt x="635" y="724"/>
                  </a:cubicBezTo>
                  <a:lnTo>
                    <a:pt x="635" y="53"/>
                  </a:lnTo>
                  <a:cubicBezTo>
                    <a:pt x="635" y="23"/>
                    <a:pt x="612" y="0"/>
                    <a:pt x="58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ihandform 328">
              <a:extLst>
                <a:ext uri="{FF2B5EF4-FFF2-40B4-BE49-F238E27FC236}">
                  <a16:creationId xmlns:a16="http://schemas.microsoft.com/office/drawing/2014/main" id="{EDB73129-A75A-6240-B23D-24F611F6EAAA}"/>
                </a:ext>
              </a:extLst>
            </p:cNvPr>
            <p:cNvSpPr/>
            <p:nvPr/>
          </p:nvSpPr>
          <p:spPr>
            <a:xfrm>
              <a:off x="6108254" y="5279357"/>
              <a:ext cx="4074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36">
                  <a:moveTo>
                    <a:pt x="159" y="0"/>
                  </a:moveTo>
                  <a:lnTo>
                    <a:pt x="17" y="0"/>
                  </a:lnTo>
                  <a:cubicBezTo>
                    <a:pt x="6" y="0"/>
                    <a:pt x="0" y="9"/>
                    <a:pt x="0" y="20"/>
                  </a:cubicBezTo>
                  <a:cubicBezTo>
                    <a:pt x="0" y="28"/>
                    <a:pt x="6" y="36"/>
                    <a:pt x="17" y="36"/>
                  </a:cubicBezTo>
                  <a:lnTo>
                    <a:pt x="159" y="36"/>
                  </a:lnTo>
                  <a:cubicBezTo>
                    <a:pt x="167" y="36"/>
                    <a:pt x="176" y="28"/>
                    <a:pt x="176" y="20"/>
                  </a:cubicBezTo>
                  <a:cubicBezTo>
                    <a:pt x="176" y="9"/>
                    <a:pt x="167" y="0"/>
                    <a:pt x="15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ihandform 329">
              <a:extLst>
                <a:ext uri="{FF2B5EF4-FFF2-40B4-BE49-F238E27FC236}">
                  <a16:creationId xmlns:a16="http://schemas.microsoft.com/office/drawing/2014/main" id="{27783206-5FB7-3F46-AA89-847BD4CA4285}"/>
                </a:ext>
              </a:extLst>
            </p:cNvPr>
            <p:cNvSpPr/>
            <p:nvPr/>
          </p:nvSpPr>
          <p:spPr>
            <a:xfrm>
              <a:off x="6116170" y="5320801"/>
              <a:ext cx="98256" cy="98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4">
                  <a:moveTo>
                    <a:pt x="211" y="34"/>
                  </a:moveTo>
                  <a:cubicBezTo>
                    <a:pt x="309" y="34"/>
                    <a:pt x="389" y="115"/>
                    <a:pt x="389" y="212"/>
                  </a:cubicBezTo>
                  <a:cubicBezTo>
                    <a:pt x="389" y="309"/>
                    <a:pt x="309" y="388"/>
                    <a:pt x="211" y="388"/>
                  </a:cubicBezTo>
                  <a:cubicBezTo>
                    <a:pt x="114" y="388"/>
                    <a:pt x="36" y="309"/>
                    <a:pt x="36" y="212"/>
                  </a:cubicBezTo>
                  <a:cubicBezTo>
                    <a:pt x="36" y="115"/>
                    <a:pt x="114" y="34"/>
                    <a:pt x="211" y="34"/>
                  </a:cubicBezTo>
                  <a:close/>
                  <a:moveTo>
                    <a:pt x="211" y="424"/>
                  </a:moveTo>
                  <a:cubicBezTo>
                    <a:pt x="328" y="424"/>
                    <a:pt x="423" y="328"/>
                    <a:pt x="423" y="212"/>
                  </a:cubicBezTo>
                  <a:cubicBezTo>
                    <a:pt x="423" y="96"/>
                    <a:pt x="328" y="0"/>
                    <a:pt x="211" y="0"/>
                  </a:cubicBezTo>
                  <a:cubicBezTo>
                    <a:pt x="95" y="0"/>
                    <a:pt x="0" y="96"/>
                    <a:pt x="0" y="212"/>
                  </a:cubicBezTo>
                  <a:cubicBezTo>
                    <a:pt x="0" y="328"/>
                    <a:pt x="95" y="424"/>
                    <a:pt x="211" y="4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ihandform 330">
              <a:extLst>
                <a:ext uri="{FF2B5EF4-FFF2-40B4-BE49-F238E27FC236}">
                  <a16:creationId xmlns:a16="http://schemas.microsoft.com/office/drawing/2014/main" id="{5AE22C45-39F8-2544-AF3D-AD1A819F593C}"/>
                </a:ext>
              </a:extLst>
            </p:cNvPr>
            <p:cNvSpPr/>
            <p:nvPr/>
          </p:nvSpPr>
          <p:spPr>
            <a:xfrm>
              <a:off x="6140851" y="5345481"/>
              <a:ext cx="48895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212">
                  <a:moveTo>
                    <a:pt x="105" y="34"/>
                  </a:moveTo>
                  <a:cubicBezTo>
                    <a:pt x="146" y="34"/>
                    <a:pt x="177" y="66"/>
                    <a:pt x="177" y="106"/>
                  </a:cubicBezTo>
                  <a:cubicBezTo>
                    <a:pt x="177" y="144"/>
                    <a:pt x="146" y="176"/>
                    <a:pt x="105" y="176"/>
                  </a:cubicBezTo>
                  <a:cubicBezTo>
                    <a:pt x="67" y="176"/>
                    <a:pt x="36" y="144"/>
                    <a:pt x="36" y="106"/>
                  </a:cubicBezTo>
                  <a:cubicBezTo>
                    <a:pt x="36" y="66"/>
                    <a:pt x="67" y="34"/>
                    <a:pt x="105" y="34"/>
                  </a:cubicBezTo>
                  <a:close/>
                  <a:moveTo>
                    <a:pt x="105" y="212"/>
                  </a:moveTo>
                  <a:cubicBezTo>
                    <a:pt x="165" y="212"/>
                    <a:pt x="211" y="163"/>
                    <a:pt x="211" y="106"/>
                  </a:cubicBezTo>
                  <a:cubicBezTo>
                    <a:pt x="211" y="47"/>
                    <a:pt x="165" y="0"/>
                    <a:pt x="105" y="0"/>
                  </a:cubicBezTo>
                  <a:cubicBezTo>
                    <a:pt x="48" y="0"/>
                    <a:pt x="0" y="47"/>
                    <a:pt x="0" y="106"/>
                  </a:cubicBezTo>
                  <a:cubicBezTo>
                    <a:pt x="0" y="163"/>
                    <a:pt x="48" y="212"/>
                    <a:pt x="105" y="2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ihandform 353">
              <a:extLst>
                <a:ext uri="{FF2B5EF4-FFF2-40B4-BE49-F238E27FC236}">
                  <a16:creationId xmlns:a16="http://schemas.microsoft.com/office/drawing/2014/main" id="{B12A5254-925B-5042-989C-69A0D14E1F0F}"/>
                </a:ext>
              </a:extLst>
            </p:cNvPr>
            <p:cNvSpPr/>
            <p:nvPr/>
          </p:nvSpPr>
          <p:spPr>
            <a:xfrm>
              <a:off x="6206743" y="5279357"/>
              <a:ext cx="7684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6">
                  <a:moveTo>
                    <a:pt x="17" y="0"/>
                  </a:moveTo>
                  <a:cubicBezTo>
                    <a:pt x="7" y="0"/>
                    <a:pt x="0" y="9"/>
                    <a:pt x="0" y="20"/>
                  </a:cubicBezTo>
                  <a:cubicBezTo>
                    <a:pt x="0" y="28"/>
                    <a:pt x="7" y="36"/>
                    <a:pt x="17" y="36"/>
                  </a:cubicBezTo>
                  <a:cubicBezTo>
                    <a:pt x="28" y="36"/>
                    <a:pt x="34" y="28"/>
                    <a:pt x="34" y="20"/>
                  </a:cubicBezTo>
                  <a:cubicBezTo>
                    <a:pt x="34" y="9"/>
                    <a:pt x="28" y="0"/>
                    <a:pt x="1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67" name="Gruppieren 866">
            <a:extLst>
              <a:ext uri="{FF2B5EF4-FFF2-40B4-BE49-F238E27FC236}">
                <a16:creationId xmlns:a16="http://schemas.microsoft.com/office/drawing/2014/main" id="{83F19DD6-BA1B-4C4C-AE3D-6DB57B2BE2DD}"/>
              </a:ext>
            </a:extLst>
          </p:cNvPr>
          <p:cNvGrpSpPr>
            <a:grpSpLocks noChangeAspect="1"/>
          </p:cNvGrpSpPr>
          <p:nvPr/>
        </p:nvGrpSpPr>
        <p:grpSpPr>
          <a:xfrm>
            <a:off x="6889704" y="2528192"/>
            <a:ext cx="328296" cy="328528"/>
            <a:chOff x="6888480" y="2528192"/>
            <a:chExt cx="328296" cy="328528"/>
          </a:xfrm>
          <a:solidFill>
            <a:srgbClr val="007AB3"/>
          </a:solidFill>
        </p:grpSpPr>
        <p:sp>
          <p:nvSpPr>
            <p:cNvPr id="68" name="Freihandform 67">
              <a:extLst>
                <a:ext uri="{FF2B5EF4-FFF2-40B4-BE49-F238E27FC236}">
                  <a16:creationId xmlns:a16="http://schemas.microsoft.com/office/drawing/2014/main" id="{427D9BB1-1762-2348-92A4-760418A83DA1}"/>
                </a:ext>
              </a:extLst>
            </p:cNvPr>
            <p:cNvSpPr/>
            <p:nvPr/>
          </p:nvSpPr>
          <p:spPr>
            <a:xfrm>
              <a:off x="6888480" y="252819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ihandform 354">
              <a:extLst>
                <a:ext uri="{FF2B5EF4-FFF2-40B4-BE49-F238E27FC236}">
                  <a16:creationId xmlns:a16="http://schemas.microsoft.com/office/drawing/2014/main" id="{B3E09F33-A1FA-0E47-AD54-4ABA1B85C6D8}"/>
                </a:ext>
              </a:extLst>
            </p:cNvPr>
            <p:cNvSpPr/>
            <p:nvPr/>
          </p:nvSpPr>
          <p:spPr>
            <a:xfrm>
              <a:off x="7032372" y="2642979"/>
              <a:ext cx="40513" cy="4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178">
                  <a:moveTo>
                    <a:pt x="86" y="142"/>
                  </a:moveTo>
                  <a:cubicBezTo>
                    <a:pt x="59" y="142"/>
                    <a:pt x="33" y="119"/>
                    <a:pt x="33" y="89"/>
                  </a:cubicBezTo>
                  <a:cubicBezTo>
                    <a:pt x="33" y="59"/>
                    <a:pt x="59" y="36"/>
                    <a:pt x="86" y="36"/>
                  </a:cubicBezTo>
                  <a:cubicBezTo>
                    <a:pt x="116" y="36"/>
                    <a:pt x="139" y="59"/>
                    <a:pt x="139" y="89"/>
                  </a:cubicBezTo>
                  <a:cubicBezTo>
                    <a:pt x="139" y="119"/>
                    <a:pt x="116" y="142"/>
                    <a:pt x="86" y="142"/>
                  </a:cubicBezTo>
                  <a:close/>
                  <a:moveTo>
                    <a:pt x="86" y="0"/>
                  </a:moveTo>
                  <a:cubicBezTo>
                    <a:pt x="38" y="0"/>
                    <a:pt x="0" y="40"/>
                    <a:pt x="0" y="89"/>
                  </a:cubicBezTo>
                  <a:cubicBezTo>
                    <a:pt x="0" y="138"/>
                    <a:pt x="38" y="178"/>
                    <a:pt x="86" y="178"/>
                  </a:cubicBezTo>
                  <a:cubicBezTo>
                    <a:pt x="135" y="178"/>
                    <a:pt x="175" y="138"/>
                    <a:pt x="175" y="89"/>
                  </a:cubicBezTo>
                  <a:cubicBezTo>
                    <a:pt x="175" y="40"/>
                    <a:pt x="135" y="0"/>
                    <a:pt x="8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ihandform 355">
              <a:extLst>
                <a:ext uri="{FF2B5EF4-FFF2-40B4-BE49-F238E27FC236}">
                  <a16:creationId xmlns:a16="http://schemas.microsoft.com/office/drawing/2014/main" id="{5AE32074-873B-5944-B78F-3B095387D453}"/>
                </a:ext>
              </a:extLst>
            </p:cNvPr>
            <p:cNvSpPr/>
            <p:nvPr/>
          </p:nvSpPr>
          <p:spPr>
            <a:xfrm>
              <a:off x="6978586" y="2593851"/>
              <a:ext cx="147617" cy="196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845">
                  <a:moveTo>
                    <a:pt x="449" y="708"/>
                  </a:moveTo>
                  <a:cubicBezTo>
                    <a:pt x="482" y="634"/>
                    <a:pt x="504" y="564"/>
                    <a:pt x="516" y="498"/>
                  </a:cubicBezTo>
                  <a:cubicBezTo>
                    <a:pt x="578" y="532"/>
                    <a:pt x="597" y="684"/>
                    <a:pt x="599" y="767"/>
                  </a:cubicBezTo>
                  <a:close/>
                  <a:moveTo>
                    <a:pt x="396" y="739"/>
                  </a:moveTo>
                  <a:lnTo>
                    <a:pt x="336" y="739"/>
                  </a:lnTo>
                  <a:lnTo>
                    <a:pt x="336" y="511"/>
                  </a:lnTo>
                  <a:cubicBezTo>
                    <a:pt x="336" y="500"/>
                    <a:pt x="328" y="494"/>
                    <a:pt x="317" y="494"/>
                  </a:cubicBezTo>
                  <a:cubicBezTo>
                    <a:pt x="309" y="494"/>
                    <a:pt x="300" y="500"/>
                    <a:pt x="300" y="511"/>
                  </a:cubicBezTo>
                  <a:lnTo>
                    <a:pt x="300" y="739"/>
                  </a:lnTo>
                  <a:lnTo>
                    <a:pt x="241" y="739"/>
                  </a:lnTo>
                  <a:cubicBezTo>
                    <a:pt x="144" y="540"/>
                    <a:pt x="116" y="369"/>
                    <a:pt x="165" y="231"/>
                  </a:cubicBezTo>
                  <a:cubicBezTo>
                    <a:pt x="171" y="210"/>
                    <a:pt x="180" y="191"/>
                    <a:pt x="188" y="174"/>
                  </a:cubicBezTo>
                  <a:cubicBezTo>
                    <a:pt x="190" y="174"/>
                    <a:pt x="192" y="176"/>
                    <a:pt x="195" y="176"/>
                  </a:cubicBezTo>
                  <a:lnTo>
                    <a:pt x="442" y="176"/>
                  </a:lnTo>
                  <a:cubicBezTo>
                    <a:pt x="444" y="176"/>
                    <a:pt x="444" y="174"/>
                    <a:pt x="446" y="174"/>
                  </a:cubicBezTo>
                  <a:cubicBezTo>
                    <a:pt x="457" y="191"/>
                    <a:pt x="466" y="210"/>
                    <a:pt x="472" y="231"/>
                  </a:cubicBezTo>
                  <a:cubicBezTo>
                    <a:pt x="518" y="369"/>
                    <a:pt x="493" y="540"/>
                    <a:pt x="396" y="739"/>
                  </a:cubicBezTo>
                  <a:close/>
                  <a:moveTo>
                    <a:pt x="36" y="767"/>
                  </a:moveTo>
                  <a:cubicBezTo>
                    <a:pt x="40" y="684"/>
                    <a:pt x="59" y="532"/>
                    <a:pt x="118" y="498"/>
                  </a:cubicBezTo>
                  <a:cubicBezTo>
                    <a:pt x="131" y="564"/>
                    <a:pt x="154" y="634"/>
                    <a:pt x="186" y="708"/>
                  </a:cubicBezTo>
                  <a:close/>
                  <a:moveTo>
                    <a:pt x="317" y="37"/>
                  </a:moveTo>
                  <a:cubicBezTo>
                    <a:pt x="336" y="47"/>
                    <a:pt x="385" y="81"/>
                    <a:pt x="425" y="140"/>
                  </a:cubicBezTo>
                  <a:lnTo>
                    <a:pt x="209" y="140"/>
                  </a:lnTo>
                  <a:cubicBezTo>
                    <a:pt x="252" y="81"/>
                    <a:pt x="300" y="47"/>
                    <a:pt x="317" y="37"/>
                  </a:cubicBezTo>
                  <a:close/>
                  <a:moveTo>
                    <a:pt x="523" y="462"/>
                  </a:moveTo>
                  <a:cubicBezTo>
                    <a:pt x="535" y="373"/>
                    <a:pt x="531" y="291"/>
                    <a:pt x="506" y="219"/>
                  </a:cubicBezTo>
                  <a:cubicBezTo>
                    <a:pt x="451" y="62"/>
                    <a:pt x="330" y="3"/>
                    <a:pt x="326" y="1"/>
                  </a:cubicBezTo>
                  <a:cubicBezTo>
                    <a:pt x="322" y="0"/>
                    <a:pt x="315" y="0"/>
                    <a:pt x="311" y="1"/>
                  </a:cubicBezTo>
                  <a:cubicBezTo>
                    <a:pt x="305" y="3"/>
                    <a:pt x="184" y="62"/>
                    <a:pt x="131" y="219"/>
                  </a:cubicBezTo>
                  <a:cubicBezTo>
                    <a:pt x="106" y="291"/>
                    <a:pt x="99" y="373"/>
                    <a:pt x="112" y="462"/>
                  </a:cubicBezTo>
                  <a:cubicBezTo>
                    <a:pt x="4" y="507"/>
                    <a:pt x="0" y="763"/>
                    <a:pt x="0" y="792"/>
                  </a:cubicBezTo>
                  <a:cubicBezTo>
                    <a:pt x="0" y="799"/>
                    <a:pt x="4" y="805"/>
                    <a:pt x="8" y="807"/>
                  </a:cubicBezTo>
                  <a:cubicBezTo>
                    <a:pt x="10" y="809"/>
                    <a:pt x="15" y="811"/>
                    <a:pt x="19" y="811"/>
                  </a:cubicBezTo>
                  <a:cubicBezTo>
                    <a:pt x="21" y="811"/>
                    <a:pt x="23" y="809"/>
                    <a:pt x="25" y="809"/>
                  </a:cubicBezTo>
                  <a:lnTo>
                    <a:pt x="201" y="739"/>
                  </a:lnTo>
                  <a:cubicBezTo>
                    <a:pt x="205" y="748"/>
                    <a:pt x="209" y="756"/>
                    <a:pt x="214" y="765"/>
                  </a:cubicBezTo>
                  <a:cubicBezTo>
                    <a:pt x="218" y="771"/>
                    <a:pt x="224" y="775"/>
                    <a:pt x="231" y="775"/>
                  </a:cubicBezTo>
                  <a:lnTo>
                    <a:pt x="300" y="775"/>
                  </a:lnTo>
                  <a:lnTo>
                    <a:pt x="300" y="828"/>
                  </a:lnTo>
                  <a:cubicBezTo>
                    <a:pt x="300" y="839"/>
                    <a:pt x="309" y="845"/>
                    <a:pt x="317" y="845"/>
                  </a:cubicBezTo>
                  <a:cubicBezTo>
                    <a:pt x="328" y="845"/>
                    <a:pt x="336" y="839"/>
                    <a:pt x="336" y="828"/>
                  </a:cubicBezTo>
                  <a:lnTo>
                    <a:pt x="336" y="775"/>
                  </a:lnTo>
                  <a:lnTo>
                    <a:pt x="406" y="775"/>
                  </a:lnTo>
                  <a:cubicBezTo>
                    <a:pt x="413" y="775"/>
                    <a:pt x="419" y="771"/>
                    <a:pt x="421" y="765"/>
                  </a:cubicBezTo>
                  <a:cubicBezTo>
                    <a:pt x="427" y="756"/>
                    <a:pt x="430" y="748"/>
                    <a:pt x="434" y="739"/>
                  </a:cubicBezTo>
                  <a:lnTo>
                    <a:pt x="436" y="739"/>
                  </a:lnTo>
                  <a:lnTo>
                    <a:pt x="612" y="809"/>
                  </a:lnTo>
                  <a:cubicBezTo>
                    <a:pt x="614" y="809"/>
                    <a:pt x="616" y="811"/>
                    <a:pt x="618" y="811"/>
                  </a:cubicBezTo>
                  <a:cubicBezTo>
                    <a:pt x="622" y="811"/>
                    <a:pt x="624" y="809"/>
                    <a:pt x="629" y="807"/>
                  </a:cubicBezTo>
                  <a:cubicBezTo>
                    <a:pt x="633" y="805"/>
                    <a:pt x="635" y="799"/>
                    <a:pt x="635" y="792"/>
                  </a:cubicBezTo>
                  <a:cubicBezTo>
                    <a:pt x="635" y="763"/>
                    <a:pt x="633" y="507"/>
                    <a:pt x="523" y="4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23" name="Gruppieren 822">
            <a:extLst>
              <a:ext uri="{FF2B5EF4-FFF2-40B4-BE49-F238E27FC236}">
                <a16:creationId xmlns:a16="http://schemas.microsoft.com/office/drawing/2014/main" id="{66ED50E5-7912-9C45-BBFB-A4170F07C19E}"/>
              </a:ext>
            </a:extLst>
          </p:cNvPr>
          <p:cNvGrpSpPr>
            <a:grpSpLocks noChangeAspect="1"/>
          </p:cNvGrpSpPr>
          <p:nvPr/>
        </p:nvGrpSpPr>
        <p:grpSpPr>
          <a:xfrm>
            <a:off x="5559059" y="1641095"/>
            <a:ext cx="328296" cy="328528"/>
            <a:chOff x="5557835" y="1641095"/>
            <a:chExt cx="328296" cy="328528"/>
          </a:xfrm>
          <a:solidFill>
            <a:srgbClr val="007AB3"/>
          </a:solidFill>
        </p:grpSpPr>
        <p:sp>
          <p:nvSpPr>
            <p:cNvPr id="91" name="Freihandform 90">
              <a:extLst>
                <a:ext uri="{FF2B5EF4-FFF2-40B4-BE49-F238E27FC236}">
                  <a16:creationId xmlns:a16="http://schemas.microsoft.com/office/drawing/2014/main" id="{716E29DC-D52D-AB4E-A20A-0E3316322B42}"/>
                </a:ext>
              </a:extLst>
            </p:cNvPr>
            <p:cNvSpPr/>
            <p:nvPr/>
          </p:nvSpPr>
          <p:spPr>
            <a:xfrm>
              <a:off x="5557835" y="1641095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ihandform 356">
              <a:extLst>
                <a:ext uri="{FF2B5EF4-FFF2-40B4-BE49-F238E27FC236}">
                  <a16:creationId xmlns:a16="http://schemas.microsoft.com/office/drawing/2014/main" id="{87D892E4-1EA3-0D4B-996B-1E06D1AF13CD}"/>
                </a:ext>
              </a:extLst>
            </p:cNvPr>
            <p:cNvSpPr/>
            <p:nvPr/>
          </p:nvSpPr>
          <p:spPr>
            <a:xfrm>
              <a:off x="5623261" y="1747965"/>
              <a:ext cx="196977" cy="1147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494">
                  <a:moveTo>
                    <a:pt x="724" y="458"/>
                  </a:moveTo>
                  <a:cubicBezTo>
                    <a:pt x="675" y="458"/>
                    <a:pt x="635" y="419"/>
                    <a:pt x="635" y="371"/>
                  </a:cubicBezTo>
                  <a:cubicBezTo>
                    <a:pt x="635" y="341"/>
                    <a:pt x="650" y="318"/>
                    <a:pt x="669" y="301"/>
                  </a:cubicBezTo>
                  <a:lnTo>
                    <a:pt x="709" y="377"/>
                  </a:lnTo>
                  <a:cubicBezTo>
                    <a:pt x="713" y="388"/>
                    <a:pt x="724" y="390"/>
                    <a:pt x="733" y="386"/>
                  </a:cubicBezTo>
                  <a:cubicBezTo>
                    <a:pt x="741" y="381"/>
                    <a:pt x="743" y="371"/>
                    <a:pt x="739" y="362"/>
                  </a:cubicBezTo>
                  <a:lnTo>
                    <a:pt x="701" y="286"/>
                  </a:lnTo>
                  <a:cubicBezTo>
                    <a:pt x="709" y="284"/>
                    <a:pt x="716" y="282"/>
                    <a:pt x="724" y="282"/>
                  </a:cubicBezTo>
                  <a:cubicBezTo>
                    <a:pt x="773" y="282"/>
                    <a:pt x="813" y="322"/>
                    <a:pt x="813" y="371"/>
                  </a:cubicBezTo>
                  <a:cubicBezTo>
                    <a:pt x="813" y="419"/>
                    <a:pt x="773" y="458"/>
                    <a:pt x="724" y="458"/>
                  </a:cubicBezTo>
                  <a:close/>
                  <a:moveTo>
                    <a:pt x="597" y="182"/>
                  </a:moveTo>
                  <a:cubicBezTo>
                    <a:pt x="595" y="182"/>
                    <a:pt x="593" y="184"/>
                    <a:pt x="593" y="189"/>
                  </a:cubicBezTo>
                  <a:lnTo>
                    <a:pt x="519" y="352"/>
                  </a:lnTo>
                  <a:lnTo>
                    <a:pt x="354" y="352"/>
                  </a:lnTo>
                  <a:lnTo>
                    <a:pt x="354" y="229"/>
                  </a:lnTo>
                  <a:cubicBezTo>
                    <a:pt x="354" y="223"/>
                    <a:pt x="349" y="216"/>
                    <a:pt x="343" y="212"/>
                  </a:cubicBezTo>
                  <a:lnTo>
                    <a:pt x="165" y="142"/>
                  </a:lnTo>
                  <a:cubicBezTo>
                    <a:pt x="163" y="142"/>
                    <a:pt x="161" y="140"/>
                    <a:pt x="159" y="140"/>
                  </a:cubicBezTo>
                  <a:lnTo>
                    <a:pt x="106" y="140"/>
                  </a:lnTo>
                  <a:lnTo>
                    <a:pt x="106" y="106"/>
                  </a:lnTo>
                  <a:lnTo>
                    <a:pt x="125" y="104"/>
                  </a:lnTo>
                  <a:cubicBezTo>
                    <a:pt x="127" y="104"/>
                    <a:pt x="129" y="104"/>
                    <a:pt x="131" y="104"/>
                  </a:cubicBezTo>
                  <a:lnTo>
                    <a:pt x="150" y="96"/>
                  </a:lnTo>
                  <a:lnTo>
                    <a:pt x="178" y="96"/>
                  </a:lnTo>
                  <a:lnTo>
                    <a:pt x="199" y="117"/>
                  </a:lnTo>
                  <a:cubicBezTo>
                    <a:pt x="203" y="121"/>
                    <a:pt x="206" y="121"/>
                    <a:pt x="210" y="123"/>
                  </a:cubicBezTo>
                  <a:lnTo>
                    <a:pt x="440" y="140"/>
                  </a:lnTo>
                  <a:cubicBezTo>
                    <a:pt x="445" y="140"/>
                    <a:pt x="449" y="140"/>
                    <a:pt x="451" y="138"/>
                  </a:cubicBezTo>
                  <a:lnTo>
                    <a:pt x="502" y="104"/>
                  </a:lnTo>
                  <a:lnTo>
                    <a:pt x="548" y="104"/>
                  </a:lnTo>
                  <a:cubicBezTo>
                    <a:pt x="553" y="104"/>
                    <a:pt x="557" y="102"/>
                    <a:pt x="561" y="100"/>
                  </a:cubicBezTo>
                  <a:cubicBezTo>
                    <a:pt x="563" y="96"/>
                    <a:pt x="565" y="91"/>
                    <a:pt x="565" y="87"/>
                  </a:cubicBezTo>
                  <a:lnTo>
                    <a:pt x="565" y="34"/>
                  </a:lnTo>
                  <a:lnTo>
                    <a:pt x="572" y="34"/>
                  </a:lnTo>
                  <a:lnTo>
                    <a:pt x="603" y="93"/>
                  </a:lnTo>
                  <a:cubicBezTo>
                    <a:pt x="603" y="96"/>
                    <a:pt x="606" y="98"/>
                    <a:pt x="610" y="100"/>
                  </a:cubicBezTo>
                  <a:lnTo>
                    <a:pt x="671" y="138"/>
                  </a:lnTo>
                  <a:lnTo>
                    <a:pt x="671" y="159"/>
                  </a:lnTo>
                  <a:cubicBezTo>
                    <a:pt x="631" y="163"/>
                    <a:pt x="601" y="178"/>
                    <a:pt x="597" y="182"/>
                  </a:cubicBezTo>
                  <a:close/>
                  <a:moveTo>
                    <a:pt x="125" y="458"/>
                  </a:moveTo>
                  <a:cubicBezTo>
                    <a:pt x="76" y="458"/>
                    <a:pt x="36" y="419"/>
                    <a:pt x="36" y="371"/>
                  </a:cubicBezTo>
                  <a:cubicBezTo>
                    <a:pt x="36" y="322"/>
                    <a:pt x="76" y="282"/>
                    <a:pt x="125" y="282"/>
                  </a:cubicBezTo>
                  <a:cubicBezTo>
                    <a:pt x="157" y="282"/>
                    <a:pt x="184" y="299"/>
                    <a:pt x="199" y="324"/>
                  </a:cubicBezTo>
                  <a:lnTo>
                    <a:pt x="119" y="354"/>
                  </a:lnTo>
                  <a:cubicBezTo>
                    <a:pt x="110" y="356"/>
                    <a:pt x="104" y="367"/>
                    <a:pt x="108" y="375"/>
                  </a:cubicBezTo>
                  <a:cubicBezTo>
                    <a:pt x="110" y="383"/>
                    <a:pt x="117" y="388"/>
                    <a:pt x="125" y="388"/>
                  </a:cubicBezTo>
                  <a:cubicBezTo>
                    <a:pt x="127" y="388"/>
                    <a:pt x="127" y="388"/>
                    <a:pt x="129" y="388"/>
                  </a:cubicBezTo>
                  <a:lnTo>
                    <a:pt x="212" y="358"/>
                  </a:lnTo>
                  <a:cubicBezTo>
                    <a:pt x="212" y="362"/>
                    <a:pt x="212" y="367"/>
                    <a:pt x="212" y="371"/>
                  </a:cubicBezTo>
                  <a:cubicBezTo>
                    <a:pt x="212" y="419"/>
                    <a:pt x="174" y="458"/>
                    <a:pt x="125" y="458"/>
                  </a:cubicBezTo>
                  <a:close/>
                  <a:moveTo>
                    <a:pt x="724" y="246"/>
                  </a:moveTo>
                  <a:cubicBezTo>
                    <a:pt x="711" y="246"/>
                    <a:pt x="699" y="250"/>
                    <a:pt x="686" y="254"/>
                  </a:cubicBezTo>
                  <a:lnTo>
                    <a:pt x="656" y="197"/>
                  </a:lnTo>
                  <a:cubicBezTo>
                    <a:pt x="663" y="195"/>
                    <a:pt x="669" y="195"/>
                    <a:pt x="675" y="195"/>
                  </a:cubicBezTo>
                  <a:lnTo>
                    <a:pt x="688" y="195"/>
                  </a:lnTo>
                  <a:lnTo>
                    <a:pt x="690" y="195"/>
                  </a:lnTo>
                  <a:cubicBezTo>
                    <a:pt x="709" y="197"/>
                    <a:pt x="741" y="204"/>
                    <a:pt x="752" y="210"/>
                  </a:cubicBezTo>
                  <a:cubicBezTo>
                    <a:pt x="760" y="214"/>
                    <a:pt x="771" y="210"/>
                    <a:pt x="775" y="201"/>
                  </a:cubicBezTo>
                  <a:cubicBezTo>
                    <a:pt x="779" y="193"/>
                    <a:pt x="777" y="182"/>
                    <a:pt x="769" y="178"/>
                  </a:cubicBezTo>
                  <a:cubicBezTo>
                    <a:pt x="754" y="172"/>
                    <a:pt x="724" y="165"/>
                    <a:pt x="705" y="161"/>
                  </a:cubicBezTo>
                  <a:lnTo>
                    <a:pt x="707" y="127"/>
                  </a:lnTo>
                  <a:cubicBezTo>
                    <a:pt x="707" y="121"/>
                    <a:pt x="703" y="117"/>
                    <a:pt x="699" y="113"/>
                  </a:cubicBezTo>
                  <a:lnTo>
                    <a:pt x="631" y="72"/>
                  </a:lnTo>
                  <a:lnTo>
                    <a:pt x="597" y="9"/>
                  </a:lnTo>
                  <a:cubicBezTo>
                    <a:pt x="595" y="2"/>
                    <a:pt x="589" y="0"/>
                    <a:pt x="582" y="0"/>
                  </a:cubicBezTo>
                  <a:lnTo>
                    <a:pt x="451" y="0"/>
                  </a:lnTo>
                  <a:cubicBezTo>
                    <a:pt x="440" y="0"/>
                    <a:pt x="432" y="7"/>
                    <a:pt x="432" y="17"/>
                  </a:cubicBezTo>
                  <a:cubicBezTo>
                    <a:pt x="432" y="28"/>
                    <a:pt x="440" y="34"/>
                    <a:pt x="451" y="34"/>
                  </a:cubicBezTo>
                  <a:lnTo>
                    <a:pt x="529" y="34"/>
                  </a:lnTo>
                  <a:lnTo>
                    <a:pt x="531" y="68"/>
                  </a:lnTo>
                  <a:lnTo>
                    <a:pt x="498" y="70"/>
                  </a:lnTo>
                  <a:cubicBezTo>
                    <a:pt x="493" y="70"/>
                    <a:pt x="491" y="70"/>
                    <a:pt x="487" y="72"/>
                  </a:cubicBezTo>
                  <a:lnTo>
                    <a:pt x="436" y="104"/>
                  </a:lnTo>
                  <a:lnTo>
                    <a:pt x="220" y="87"/>
                  </a:lnTo>
                  <a:lnTo>
                    <a:pt x="197" y="66"/>
                  </a:lnTo>
                  <a:cubicBezTo>
                    <a:pt x="195" y="62"/>
                    <a:pt x="189" y="60"/>
                    <a:pt x="184" y="60"/>
                  </a:cubicBezTo>
                  <a:lnTo>
                    <a:pt x="146" y="60"/>
                  </a:lnTo>
                  <a:cubicBezTo>
                    <a:pt x="144" y="60"/>
                    <a:pt x="142" y="62"/>
                    <a:pt x="140" y="62"/>
                  </a:cubicBezTo>
                  <a:lnTo>
                    <a:pt x="121" y="70"/>
                  </a:lnTo>
                  <a:lnTo>
                    <a:pt x="89" y="70"/>
                  </a:lnTo>
                  <a:cubicBezTo>
                    <a:pt x="79" y="70"/>
                    <a:pt x="72" y="79"/>
                    <a:pt x="72" y="87"/>
                  </a:cubicBezTo>
                  <a:lnTo>
                    <a:pt x="72" y="159"/>
                  </a:lnTo>
                  <a:cubicBezTo>
                    <a:pt x="72" y="168"/>
                    <a:pt x="79" y="176"/>
                    <a:pt x="89" y="176"/>
                  </a:cubicBezTo>
                  <a:lnTo>
                    <a:pt x="157" y="176"/>
                  </a:lnTo>
                  <a:lnTo>
                    <a:pt x="318" y="242"/>
                  </a:lnTo>
                  <a:lnTo>
                    <a:pt x="318" y="284"/>
                  </a:lnTo>
                  <a:lnTo>
                    <a:pt x="233" y="314"/>
                  </a:lnTo>
                  <a:cubicBezTo>
                    <a:pt x="212" y="273"/>
                    <a:pt x="172" y="246"/>
                    <a:pt x="125" y="246"/>
                  </a:cubicBezTo>
                  <a:cubicBezTo>
                    <a:pt x="55" y="246"/>
                    <a:pt x="0" y="303"/>
                    <a:pt x="0" y="371"/>
                  </a:cubicBezTo>
                  <a:cubicBezTo>
                    <a:pt x="0" y="438"/>
                    <a:pt x="55" y="494"/>
                    <a:pt x="125" y="494"/>
                  </a:cubicBezTo>
                  <a:cubicBezTo>
                    <a:pt x="193" y="494"/>
                    <a:pt x="248" y="438"/>
                    <a:pt x="248" y="371"/>
                  </a:cubicBezTo>
                  <a:cubicBezTo>
                    <a:pt x="248" y="362"/>
                    <a:pt x="248" y="354"/>
                    <a:pt x="246" y="345"/>
                  </a:cubicBezTo>
                  <a:lnTo>
                    <a:pt x="318" y="322"/>
                  </a:lnTo>
                  <a:lnTo>
                    <a:pt x="318" y="369"/>
                  </a:lnTo>
                  <a:cubicBezTo>
                    <a:pt x="318" y="377"/>
                    <a:pt x="326" y="386"/>
                    <a:pt x="335" y="386"/>
                  </a:cubicBezTo>
                  <a:lnTo>
                    <a:pt x="529" y="388"/>
                  </a:lnTo>
                  <a:cubicBezTo>
                    <a:pt x="536" y="388"/>
                    <a:pt x="542" y="383"/>
                    <a:pt x="546" y="377"/>
                  </a:cubicBezTo>
                  <a:lnTo>
                    <a:pt x="622" y="208"/>
                  </a:lnTo>
                  <a:lnTo>
                    <a:pt x="654" y="269"/>
                  </a:lnTo>
                  <a:cubicBezTo>
                    <a:pt x="622" y="290"/>
                    <a:pt x="601" y="328"/>
                    <a:pt x="601" y="371"/>
                  </a:cubicBezTo>
                  <a:cubicBezTo>
                    <a:pt x="601" y="438"/>
                    <a:pt x="656" y="494"/>
                    <a:pt x="724" y="494"/>
                  </a:cubicBezTo>
                  <a:cubicBezTo>
                    <a:pt x="792" y="494"/>
                    <a:pt x="847" y="438"/>
                    <a:pt x="847" y="371"/>
                  </a:cubicBezTo>
                  <a:cubicBezTo>
                    <a:pt x="847" y="303"/>
                    <a:pt x="792" y="246"/>
                    <a:pt x="724" y="2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01" name="Gruppieren 900">
            <a:extLst>
              <a:ext uri="{FF2B5EF4-FFF2-40B4-BE49-F238E27FC236}">
                <a16:creationId xmlns:a16="http://schemas.microsoft.com/office/drawing/2014/main" id="{D9DB4054-0AAA-C441-92BB-056818BD21BC}"/>
              </a:ext>
            </a:extLst>
          </p:cNvPr>
          <p:cNvGrpSpPr>
            <a:grpSpLocks noChangeAspect="1"/>
          </p:cNvGrpSpPr>
          <p:nvPr/>
        </p:nvGrpSpPr>
        <p:grpSpPr>
          <a:xfrm>
            <a:off x="4672194" y="3415055"/>
            <a:ext cx="328528" cy="328528"/>
            <a:chOff x="4670970" y="3415055"/>
            <a:chExt cx="328528" cy="328528"/>
          </a:xfrm>
          <a:solidFill>
            <a:srgbClr val="007AB3"/>
          </a:solidFill>
        </p:grpSpPr>
        <p:sp>
          <p:nvSpPr>
            <p:cNvPr id="53" name="Freihandform 52">
              <a:extLst>
                <a:ext uri="{FF2B5EF4-FFF2-40B4-BE49-F238E27FC236}">
                  <a16:creationId xmlns:a16="http://schemas.microsoft.com/office/drawing/2014/main" id="{86CE6218-B919-6144-9375-5542BC04ABEC}"/>
                </a:ext>
              </a:extLst>
            </p:cNvPr>
            <p:cNvSpPr/>
            <p:nvPr/>
          </p:nvSpPr>
          <p:spPr>
            <a:xfrm>
              <a:off x="4670970" y="341505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ihandform 230">
              <a:extLst>
                <a:ext uri="{FF2B5EF4-FFF2-40B4-BE49-F238E27FC236}">
                  <a16:creationId xmlns:a16="http://schemas.microsoft.com/office/drawing/2014/main" id="{58C407A8-FA4C-5F4C-8017-79337B13C9BF}"/>
                </a:ext>
              </a:extLst>
            </p:cNvPr>
            <p:cNvSpPr/>
            <p:nvPr/>
          </p:nvSpPr>
          <p:spPr>
            <a:xfrm>
              <a:off x="4797632" y="3540553"/>
              <a:ext cx="74740" cy="7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308">
                  <a:moveTo>
                    <a:pt x="237" y="272"/>
                  </a:moveTo>
                  <a:lnTo>
                    <a:pt x="87" y="272"/>
                  </a:lnTo>
                  <a:lnTo>
                    <a:pt x="38" y="126"/>
                  </a:lnTo>
                  <a:lnTo>
                    <a:pt x="163" y="39"/>
                  </a:lnTo>
                  <a:lnTo>
                    <a:pt x="283" y="132"/>
                  </a:lnTo>
                  <a:close/>
                  <a:moveTo>
                    <a:pt x="173" y="3"/>
                  </a:moveTo>
                  <a:cubicBezTo>
                    <a:pt x="167" y="-1"/>
                    <a:pt x="159" y="-1"/>
                    <a:pt x="152" y="3"/>
                  </a:cubicBezTo>
                  <a:lnTo>
                    <a:pt x="8" y="105"/>
                  </a:lnTo>
                  <a:cubicBezTo>
                    <a:pt x="2" y="109"/>
                    <a:pt x="-2" y="117"/>
                    <a:pt x="2" y="126"/>
                  </a:cubicBezTo>
                  <a:lnTo>
                    <a:pt x="57" y="295"/>
                  </a:lnTo>
                  <a:cubicBezTo>
                    <a:pt x="59" y="304"/>
                    <a:pt x="65" y="308"/>
                    <a:pt x="74" y="308"/>
                  </a:cubicBezTo>
                  <a:lnTo>
                    <a:pt x="250" y="308"/>
                  </a:lnTo>
                  <a:cubicBezTo>
                    <a:pt x="258" y="308"/>
                    <a:pt x="264" y="304"/>
                    <a:pt x="266" y="295"/>
                  </a:cubicBezTo>
                  <a:lnTo>
                    <a:pt x="321" y="130"/>
                  </a:lnTo>
                  <a:cubicBezTo>
                    <a:pt x="324" y="124"/>
                    <a:pt x="321" y="115"/>
                    <a:pt x="315" y="11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ihandform 357">
              <a:extLst>
                <a:ext uri="{FF2B5EF4-FFF2-40B4-BE49-F238E27FC236}">
                  <a16:creationId xmlns:a16="http://schemas.microsoft.com/office/drawing/2014/main" id="{CA03F198-2B65-A645-A326-48AA669E2AAC}"/>
                </a:ext>
              </a:extLst>
            </p:cNvPr>
            <p:cNvSpPr/>
            <p:nvPr/>
          </p:nvSpPr>
          <p:spPr>
            <a:xfrm>
              <a:off x="4736397" y="3480717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756" y="453"/>
                  </a:moveTo>
                  <a:cubicBezTo>
                    <a:pt x="752" y="455"/>
                    <a:pt x="750" y="457"/>
                    <a:pt x="747" y="461"/>
                  </a:cubicBezTo>
                  <a:lnTo>
                    <a:pt x="701" y="596"/>
                  </a:lnTo>
                  <a:cubicBezTo>
                    <a:pt x="699" y="601"/>
                    <a:pt x="699" y="607"/>
                    <a:pt x="701" y="611"/>
                  </a:cubicBezTo>
                  <a:lnTo>
                    <a:pt x="726" y="666"/>
                  </a:lnTo>
                  <a:cubicBezTo>
                    <a:pt x="682" y="721"/>
                    <a:pt x="625" y="764"/>
                    <a:pt x="557" y="789"/>
                  </a:cubicBezTo>
                  <a:lnTo>
                    <a:pt x="508" y="745"/>
                  </a:lnTo>
                  <a:cubicBezTo>
                    <a:pt x="504" y="740"/>
                    <a:pt x="500" y="738"/>
                    <a:pt x="496" y="738"/>
                  </a:cubicBezTo>
                  <a:lnTo>
                    <a:pt x="337" y="740"/>
                  </a:lnTo>
                  <a:cubicBezTo>
                    <a:pt x="330" y="740"/>
                    <a:pt x="326" y="743"/>
                    <a:pt x="324" y="747"/>
                  </a:cubicBezTo>
                  <a:lnTo>
                    <a:pt x="284" y="785"/>
                  </a:lnTo>
                  <a:cubicBezTo>
                    <a:pt x="216" y="759"/>
                    <a:pt x="157" y="713"/>
                    <a:pt x="115" y="656"/>
                  </a:cubicBezTo>
                  <a:lnTo>
                    <a:pt x="140" y="605"/>
                  </a:lnTo>
                  <a:cubicBezTo>
                    <a:pt x="142" y="601"/>
                    <a:pt x="142" y="596"/>
                    <a:pt x="140" y="592"/>
                  </a:cubicBezTo>
                  <a:lnTo>
                    <a:pt x="102" y="442"/>
                  </a:lnTo>
                  <a:cubicBezTo>
                    <a:pt x="100" y="438"/>
                    <a:pt x="98" y="434"/>
                    <a:pt x="93" y="431"/>
                  </a:cubicBezTo>
                  <a:lnTo>
                    <a:pt x="38" y="398"/>
                  </a:lnTo>
                  <a:cubicBezTo>
                    <a:pt x="43" y="323"/>
                    <a:pt x="68" y="256"/>
                    <a:pt x="108" y="199"/>
                  </a:cubicBezTo>
                  <a:lnTo>
                    <a:pt x="172" y="209"/>
                  </a:lnTo>
                  <a:lnTo>
                    <a:pt x="174" y="209"/>
                  </a:lnTo>
                  <a:cubicBezTo>
                    <a:pt x="178" y="209"/>
                    <a:pt x="180" y="207"/>
                    <a:pt x="184" y="205"/>
                  </a:cubicBezTo>
                  <a:lnTo>
                    <a:pt x="299" y="122"/>
                  </a:lnTo>
                  <a:cubicBezTo>
                    <a:pt x="301" y="120"/>
                    <a:pt x="305" y="116"/>
                    <a:pt x="305" y="112"/>
                  </a:cubicBezTo>
                  <a:lnTo>
                    <a:pt x="318" y="50"/>
                  </a:lnTo>
                  <a:cubicBezTo>
                    <a:pt x="352" y="42"/>
                    <a:pt x="388" y="36"/>
                    <a:pt x="424" y="36"/>
                  </a:cubicBezTo>
                  <a:cubicBezTo>
                    <a:pt x="460" y="36"/>
                    <a:pt x="496" y="42"/>
                    <a:pt x="529" y="50"/>
                  </a:cubicBezTo>
                  <a:lnTo>
                    <a:pt x="544" y="112"/>
                  </a:lnTo>
                  <a:cubicBezTo>
                    <a:pt x="544" y="116"/>
                    <a:pt x="549" y="118"/>
                    <a:pt x="551" y="122"/>
                  </a:cubicBezTo>
                  <a:lnTo>
                    <a:pt x="680" y="220"/>
                  </a:lnTo>
                  <a:cubicBezTo>
                    <a:pt x="684" y="222"/>
                    <a:pt x="686" y="222"/>
                    <a:pt x="690" y="222"/>
                  </a:cubicBezTo>
                  <a:lnTo>
                    <a:pt x="754" y="220"/>
                  </a:lnTo>
                  <a:cubicBezTo>
                    <a:pt x="790" y="279"/>
                    <a:pt x="813" y="349"/>
                    <a:pt x="813" y="423"/>
                  </a:cubicBezTo>
                  <a:close/>
                  <a:moveTo>
                    <a:pt x="807" y="491"/>
                  </a:moveTo>
                  <a:cubicBezTo>
                    <a:pt x="805" y="495"/>
                    <a:pt x="805" y="499"/>
                    <a:pt x="805" y="503"/>
                  </a:cubicBezTo>
                  <a:cubicBezTo>
                    <a:pt x="802" y="512"/>
                    <a:pt x="800" y="520"/>
                    <a:pt x="798" y="529"/>
                  </a:cubicBezTo>
                  <a:cubicBezTo>
                    <a:pt x="796" y="533"/>
                    <a:pt x="794" y="537"/>
                    <a:pt x="794" y="544"/>
                  </a:cubicBezTo>
                  <a:cubicBezTo>
                    <a:pt x="792" y="550"/>
                    <a:pt x="788" y="558"/>
                    <a:pt x="786" y="567"/>
                  </a:cubicBezTo>
                  <a:cubicBezTo>
                    <a:pt x="783" y="571"/>
                    <a:pt x="781" y="577"/>
                    <a:pt x="779" y="582"/>
                  </a:cubicBezTo>
                  <a:cubicBezTo>
                    <a:pt x="775" y="588"/>
                    <a:pt x="773" y="596"/>
                    <a:pt x="769" y="603"/>
                  </a:cubicBezTo>
                  <a:cubicBezTo>
                    <a:pt x="764" y="609"/>
                    <a:pt x="762" y="613"/>
                    <a:pt x="758" y="620"/>
                  </a:cubicBezTo>
                  <a:cubicBezTo>
                    <a:pt x="756" y="624"/>
                    <a:pt x="754" y="628"/>
                    <a:pt x="750" y="632"/>
                  </a:cubicBezTo>
                  <a:lnTo>
                    <a:pt x="737" y="603"/>
                  </a:lnTo>
                  <a:lnTo>
                    <a:pt x="779" y="480"/>
                  </a:lnTo>
                  <a:lnTo>
                    <a:pt x="811" y="463"/>
                  </a:lnTo>
                  <a:cubicBezTo>
                    <a:pt x="809" y="474"/>
                    <a:pt x="807" y="482"/>
                    <a:pt x="807" y="491"/>
                  </a:cubicBezTo>
                  <a:close/>
                  <a:moveTo>
                    <a:pt x="513" y="802"/>
                  </a:moveTo>
                  <a:cubicBezTo>
                    <a:pt x="504" y="804"/>
                    <a:pt x="496" y="804"/>
                    <a:pt x="487" y="806"/>
                  </a:cubicBezTo>
                  <a:cubicBezTo>
                    <a:pt x="483" y="806"/>
                    <a:pt x="479" y="808"/>
                    <a:pt x="472" y="808"/>
                  </a:cubicBezTo>
                  <a:cubicBezTo>
                    <a:pt x="464" y="810"/>
                    <a:pt x="457" y="810"/>
                    <a:pt x="449" y="810"/>
                  </a:cubicBezTo>
                  <a:cubicBezTo>
                    <a:pt x="443" y="810"/>
                    <a:pt x="438" y="810"/>
                    <a:pt x="432" y="810"/>
                  </a:cubicBezTo>
                  <a:cubicBezTo>
                    <a:pt x="426" y="812"/>
                    <a:pt x="417" y="810"/>
                    <a:pt x="411" y="810"/>
                  </a:cubicBezTo>
                  <a:cubicBezTo>
                    <a:pt x="405" y="810"/>
                    <a:pt x="398" y="810"/>
                    <a:pt x="394" y="810"/>
                  </a:cubicBezTo>
                  <a:cubicBezTo>
                    <a:pt x="386" y="810"/>
                    <a:pt x="379" y="808"/>
                    <a:pt x="371" y="808"/>
                  </a:cubicBezTo>
                  <a:cubicBezTo>
                    <a:pt x="366" y="806"/>
                    <a:pt x="360" y="806"/>
                    <a:pt x="354" y="804"/>
                  </a:cubicBezTo>
                  <a:cubicBezTo>
                    <a:pt x="347" y="804"/>
                    <a:pt x="341" y="802"/>
                    <a:pt x="335" y="800"/>
                  </a:cubicBezTo>
                  <a:cubicBezTo>
                    <a:pt x="330" y="800"/>
                    <a:pt x="326" y="800"/>
                    <a:pt x="322" y="798"/>
                  </a:cubicBezTo>
                  <a:lnTo>
                    <a:pt x="343" y="776"/>
                  </a:lnTo>
                  <a:lnTo>
                    <a:pt x="489" y="774"/>
                  </a:lnTo>
                  <a:lnTo>
                    <a:pt x="517" y="800"/>
                  </a:lnTo>
                  <a:cubicBezTo>
                    <a:pt x="515" y="800"/>
                    <a:pt x="513" y="802"/>
                    <a:pt x="513" y="802"/>
                  </a:cubicBezTo>
                  <a:close/>
                  <a:moveTo>
                    <a:pt x="91" y="622"/>
                  </a:moveTo>
                  <a:cubicBezTo>
                    <a:pt x="89" y="620"/>
                    <a:pt x="87" y="616"/>
                    <a:pt x="87" y="613"/>
                  </a:cubicBezTo>
                  <a:cubicBezTo>
                    <a:pt x="83" y="609"/>
                    <a:pt x="81" y="605"/>
                    <a:pt x="79" y="601"/>
                  </a:cubicBezTo>
                  <a:cubicBezTo>
                    <a:pt x="77" y="594"/>
                    <a:pt x="72" y="588"/>
                    <a:pt x="70" y="582"/>
                  </a:cubicBezTo>
                  <a:cubicBezTo>
                    <a:pt x="68" y="575"/>
                    <a:pt x="66" y="569"/>
                    <a:pt x="62" y="563"/>
                  </a:cubicBezTo>
                  <a:cubicBezTo>
                    <a:pt x="60" y="558"/>
                    <a:pt x="60" y="552"/>
                    <a:pt x="57" y="548"/>
                  </a:cubicBezTo>
                  <a:cubicBezTo>
                    <a:pt x="53" y="539"/>
                    <a:pt x="53" y="533"/>
                    <a:pt x="51" y="525"/>
                  </a:cubicBezTo>
                  <a:cubicBezTo>
                    <a:pt x="49" y="520"/>
                    <a:pt x="47" y="516"/>
                    <a:pt x="47" y="510"/>
                  </a:cubicBezTo>
                  <a:cubicBezTo>
                    <a:pt x="45" y="503"/>
                    <a:pt x="43" y="495"/>
                    <a:pt x="43" y="486"/>
                  </a:cubicBezTo>
                  <a:cubicBezTo>
                    <a:pt x="41" y="482"/>
                    <a:pt x="41" y="478"/>
                    <a:pt x="41" y="472"/>
                  </a:cubicBezTo>
                  <a:cubicBezTo>
                    <a:pt x="38" y="465"/>
                    <a:pt x="38" y="457"/>
                    <a:pt x="38" y="450"/>
                  </a:cubicBezTo>
                  <a:cubicBezTo>
                    <a:pt x="36" y="446"/>
                    <a:pt x="36" y="442"/>
                    <a:pt x="36" y="438"/>
                  </a:cubicBezTo>
                  <a:lnTo>
                    <a:pt x="68" y="457"/>
                  </a:lnTo>
                  <a:lnTo>
                    <a:pt x="104" y="596"/>
                  </a:lnTo>
                  <a:close/>
                  <a:moveTo>
                    <a:pt x="144" y="156"/>
                  </a:moveTo>
                  <a:cubicBezTo>
                    <a:pt x="148" y="152"/>
                    <a:pt x="151" y="148"/>
                    <a:pt x="155" y="144"/>
                  </a:cubicBezTo>
                  <a:cubicBezTo>
                    <a:pt x="161" y="139"/>
                    <a:pt x="168" y="133"/>
                    <a:pt x="174" y="127"/>
                  </a:cubicBezTo>
                  <a:cubicBezTo>
                    <a:pt x="178" y="124"/>
                    <a:pt x="180" y="122"/>
                    <a:pt x="184" y="120"/>
                  </a:cubicBezTo>
                  <a:cubicBezTo>
                    <a:pt x="191" y="114"/>
                    <a:pt x="199" y="108"/>
                    <a:pt x="208" y="103"/>
                  </a:cubicBezTo>
                  <a:cubicBezTo>
                    <a:pt x="210" y="101"/>
                    <a:pt x="212" y="99"/>
                    <a:pt x="214" y="99"/>
                  </a:cubicBezTo>
                  <a:cubicBezTo>
                    <a:pt x="229" y="88"/>
                    <a:pt x="244" y="80"/>
                    <a:pt x="259" y="74"/>
                  </a:cubicBezTo>
                  <a:cubicBezTo>
                    <a:pt x="263" y="72"/>
                    <a:pt x="269" y="67"/>
                    <a:pt x="275" y="65"/>
                  </a:cubicBezTo>
                  <a:cubicBezTo>
                    <a:pt x="275" y="65"/>
                    <a:pt x="278" y="65"/>
                    <a:pt x="280" y="65"/>
                  </a:cubicBezTo>
                  <a:lnTo>
                    <a:pt x="271" y="99"/>
                  </a:lnTo>
                  <a:lnTo>
                    <a:pt x="170" y="173"/>
                  </a:lnTo>
                  <a:lnTo>
                    <a:pt x="134" y="167"/>
                  </a:lnTo>
                  <a:cubicBezTo>
                    <a:pt x="138" y="163"/>
                    <a:pt x="140" y="160"/>
                    <a:pt x="144" y="156"/>
                  </a:cubicBezTo>
                  <a:close/>
                  <a:moveTo>
                    <a:pt x="572" y="65"/>
                  </a:moveTo>
                  <a:cubicBezTo>
                    <a:pt x="587" y="72"/>
                    <a:pt x="599" y="76"/>
                    <a:pt x="612" y="84"/>
                  </a:cubicBezTo>
                  <a:cubicBezTo>
                    <a:pt x="616" y="86"/>
                    <a:pt x="620" y="88"/>
                    <a:pt x="625" y="91"/>
                  </a:cubicBezTo>
                  <a:cubicBezTo>
                    <a:pt x="633" y="97"/>
                    <a:pt x="642" y="103"/>
                    <a:pt x="650" y="110"/>
                  </a:cubicBezTo>
                  <a:cubicBezTo>
                    <a:pt x="654" y="112"/>
                    <a:pt x="659" y="116"/>
                    <a:pt x="665" y="120"/>
                  </a:cubicBezTo>
                  <a:cubicBezTo>
                    <a:pt x="671" y="124"/>
                    <a:pt x="680" y="133"/>
                    <a:pt x="688" y="139"/>
                  </a:cubicBezTo>
                  <a:cubicBezTo>
                    <a:pt x="692" y="146"/>
                    <a:pt x="699" y="150"/>
                    <a:pt x="705" y="156"/>
                  </a:cubicBezTo>
                  <a:cubicBezTo>
                    <a:pt x="711" y="165"/>
                    <a:pt x="720" y="171"/>
                    <a:pt x="726" y="180"/>
                  </a:cubicBezTo>
                  <a:cubicBezTo>
                    <a:pt x="726" y="182"/>
                    <a:pt x="728" y="184"/>
                    <a:pt x="731" y="186"/>
                  </a:cubicBezTo>
                  <a:lnTo>
                    <a:pt x="697" y="188"/>
                  </a:lnTo>
                  <a:lnTo>
                    <a:pt x="576" y="97"/>
                  </a:lnTo>
                  <a:lnTo>
                    <a:pt x="568" y="63"/>
                  </a:lnTo>
                  <a:cubicBezTo>
                    <a:pt x="570" y="65"/>
                    <a:pt x="572" y="65"/>
                    <a:pt x="572" y="65"/>
                  </a:cubicBezTo>
                  <a:close/>
                  <a:moveTo>
                    <a:pt x="847" y="423"/>
                  </a:moveTo>
                  <a:cubicBezTo>
                    <a:pt x="847" y="340"/>
                    <a:pt x="824" y="262"/>
                    <a:pt x="779" y="194"/>
                  </a:cubicBezTo>
                  <a:lnTo>
                    <a:pt x="779" y="192"/>
                  </a:lnTo>
                  <a:cubicBezTo>
                    <a:pt x="771" y="180"/>
                    <a:pt x="760" y="167"/>
                    <a:pt x="752" y="154"/>
                  </a:cubicBezTo>
                  <a:lnTo>
                    <a:pt x="750" y="154"/>
                  </a:lnTo>
                  <a:cubicBezTo>
                    <a:pt x="743" y="144"/>
                    <a:pt x="735" y="135"/>
                    <a:pt x="724" y="127"/>
                  </a:cubicBezTo>
                  <a:cubicBezTo>
                    <a:pt x="724" y="124"/>
                    <a:pt x="722" y="124"/>
                    <a:pt x="722" y="122"/>
                  </a:cubicBezTo>
                  <a:cubicBezTo>
                    <a:pt x="714" y="114"/>
                    <a:pt x="705" y="108"/>
                    <a:pt x="697" y="99"/>
                  </a:cubicBezTo>
                  <a:cubicBezTo>
                    <a:pt x="695" y="99"/>
                    <a:pt x="692" y="97"/>
                    <a:pt x="690" y="95"/>
                  </a:cubicBezTo>
                  <a:cubicBezTo>
                    <a:pt x="686" y="91"/>
                    <a:pt x="682" y="88"/>
                    <a:pt x="680" y="86"/>
                  </a:cubicBezTo>
                  <a:cubicBezTo>
                    <a:pt x="676" y="82"/>
                    <a:pt x="671" y="80"/>
                    <a:pt x="665" y="76"/>
                  </a:cubicBezTo>
                  <a:cubicBezTo>
                    <a:pt x="663" y="74"/>
                    <a:pt x="661" y="72"/>
                    <a:pt x="656" y="69"/>
                  </a:cubicBezTo>
                  <a:cubicBezTo>
                    <a:pt x="648" y="65"/>
                    <a:pt x="640" y="59"/>
                    <a:pt x="631" y="55"/>
                  </a:cubicBezTo>
                  <a:cubicBezTo>
                    <a:pt x="629" y="53"/>
                    <a:pt x="627" y="53"/>
                    <a:pt x="623" y="50"/>
                  </a:cubicBezTo>
                  <a:cubicBezTo>
                    <a:pt x="614" y="44"/>
                    <a:pt x="604" y="40"/>
                    <a:pt x="593" y="36"/>
                  </a:cubicBezTo>
                  <a:cubicBezTo>
                    <a:pt x="591" y="36"/>
                    <a:pt x="589" y="33"/>
                    <a:pt x="589" y="33"/>
                  </a:cubicBezTo>
                  <a:cubicBezTo>
                    <a:pt x="576" y="27"/>
                    <a:pt x="561" y="23"/>
                    <a:pt x="549" y="19"/>
                  </a:cubicBezTo>
                  <a:cubicBezTo>
                    <a:pt x="508" y="6"/>
                    <a:pt x="468" y="0"/>
                    <a:pt x="424" y="0"/>
                  </a:cubicBezTo>
                  <a:cubicBezTo>
                    <a:pt x="379" y="0"/>
                    <a:pt x="337" y="8"/>
                    <a:pt x="297" y="21"/>
                  </a:cubicBezTo>
                  <a:cubicBezTo>
                    <a:pt x="284" y="23"/>
                    <a:pt x="273" y="29"/>
                    <a:pt x="261" y="33"/>
                  </a:cubicBezTo>
                  <a:cubicBezTo>
                    <a:pt x="261" y="33"/>
                    <a:pt x="259" y="33"/>
                    <a:pt x="259" y="36"/>
                  </a:cubicBezTo>
                  <a:cubicBezTo>
                    <a:pt x="246" y="40"/>
                    <a:pt x="235" y="44"/>
                    <a:pt x="225" y="50"/>
                  </a:cubicBezTo>
                  <a:cubicBezTo>
                    <a:pt x="223" y="50"/>
                    <a:pt x="223" y="53"/>
                    <a:pt x="223" y="53"/>
                  </a:cubicBezTo>
                  <a:cubicBezTo>
                    <a:pt x="187" y="72"/>
                    <a:pt x="155" y="95"/>
                    <a:pt x="125" y="124"/>
                  </a:cubicBezTo>
                  <a:lnTo>
                    <a:pt x="123" y="127"/>
                  </a:lnTo>
                  <a:cubicBezTo>
                    <a:pt x="117" y="135"/>
                    <a:pt x="108" y="144"/>
                    <a:pt x="100" y="152"/>
                  </a:cubicBezTo>
                  <a:cubicBezTo>
                    <a:pt x="98" y="154"/>
                    <a:pt x="96" y="156"/>
                    <a:pt x="96" y="158"/>
                  </a:cubicBezTo>
                  <a:cubicBezTo>
                    <a:pt x="91" y="163"/>
                    <a:pt x="89" y="167"/>
                    <a:pt x="85" y="171"/>
                  </a:cubicBezTo>
                  <a:lnTo>
                    <a:pt x="85" y="173"/>
                  </a:lnTo>
                  <a:cubicBezTo>
                    <a:pt x="36" y="237"/>
                    <a:pt x="7" y="317"/>
                    <a:pt x="2" y="404"/>
                  </a:cubicBezTo>
                  <a:lnTo>
                    <a:pt x="0" y="406"/>
                  </a:lnTo>
                  <a:cubicBezTo>
                    <a:pt x="0" y="410"/>
                    <a:pt x="2" y="412"/>
                    <a:pt x="2" y="417"/>
                  </a:cubicBezTo>
                  <a:cubicBezTo>
                    <a:pt x="0" y="419"/>
                    <a:pt x="0" y="421"/>
                    <a:pt x="0" y="423"/>
                  </a:cubicBezTo>
                  <a:cubicBezTo>
                    <a:pt x="0" y="427"/>
                    <a:pt x="2" y="429"/>
                    <a:pt x="2" y="434"/>
                  </a:cubicBezTo>
                  <a:cubicBezTo>
                    <a:pt x="2" y="440"/>
                    <a:pt x="2" y="448"/>
                    <a:pt x="2" y="457"/>
                  </a:cubicBezTo>
                  <a:cubicBezTo>
                    <a:pt x="2" y="463"/>
                    <a:pt x="5" y="469"/>
                    <a:pt x="5" y="476"/>
                  </a:cubicBezTo>
                  <a:cubicBezTo>
                    <a:pt x="5" y="478"/>
                    <a:pt x="5" y="480"/>
                    <a:pt x="5" y="482"/>
                  </a:cubicBezTo>
                  <a:cubicBezTo>
                    <a:pt x="5" y="484"/>
                    <a:pt x="7" y="489"/>
                    <a:pt x="7" y="491"/>
                  </a:cubicBezTo>
                  <a:cubicBezTo>
                    <a:pt x="9" y="503"/>
                    <a:pt x="11" y="514"/>
                    <a:pt x="13" y="525"/>
                  </a:cubicBezTo>
                  <a:cubicBezTo>
                    <a:pt x="15" y="529"/>
                    <a:pt x="15" y="533"/>
                    <a:pt x="17" y="539"/>
                  </a:cubicBezTo>
                  <a:cubicBezTo>
                    <a:pt x="19" y="550"/>
                    <a:pt x="24" y="561"/>
                    <a:pt x="28" y="571"/>
                  </a:cubicBezTo>
                  <a:cubicBezTo>
                    <a:pt x="30" y="575"/>
                    <a:pt x="32" y="580"/>
                    <a:pt x="32" y="584"/>
                  </a:cubicBezTo>
                  <a:cubicBezTo>
                    <a:pt x="38" y="596"/>
                    <a:pt x="43" y="607"/>
                    <a:pt x="49" y="618"/>
                  </a:cubicBezTo>
                  <a:cubicBezTo>
                    <a:pt x="53" y="626"/>
                    <a:pt x="57" y="635"/>
                    <a:pt x="62" y="643"/>
                  </a:cubicBezTo>
                  <a:cubicBezTo>
                    <a:pt x="66" y="649"/>
                    <a:pt x="70" y="656"/>
                    <a:pt x="74" y="662"/>
                  </a:cubicBezTo>
                  <a:cubicBezTo>
                    <a:pt x="77" y="664"/>
                    <a:pt x="79" y="666"/>
                    <a:pt x="79" y="668"/>
                  </a:cubicBezTo>
                  <a:cubicBezTo>
                    <a:pt x="81" y="671"/>
                    <a:pt x="81" y="671"/>
                    <a:pt x="81" y="671"/>
                  </a:cubicBezTo>
                  <a:cubicBezTo>
                    <a:pt x="132" y="740"/>
                    <a:pt x="201" y="793"/>
                    <a:pt x="282" y="821"/>
                  </a:cubicBezTo>
                  <a:cubicBezTo>
                    <a:pt x="282" y="823"/>
                    <a:pt x="282" y="823"/>
                    <a:pt x="284" y="823"/>
                  </a:cubicBezTo>
                  <a:cubicBezTo>
                    <a:pt x="286" y="823"/>
                    <a:pt x="290" y="825"/>
                    <a:pt x="292" y="825"/>
                  </a:cubicBezTo>
                  <a:cubicBezTo>
                    <a:pt x="297" y="827"/>
                    <a:pt x="301" y="829"/>
                    <a:pt x="305" y="829"/>
                  </a:cubicBezTo>
                  <a:cubicBezTo>
                    <a:pt x="314" y="831"/>
                    <a:pt x="322" y="834"/>
                    <a:pt x="330" y="836"/>
                  </a:cubicBezTo>
                  <a:cubicBezTo>
                    <a:pt x="335" y="838"/>
                    <a:pt x="341" y="838"/>
                    <a:pt x="345" y="840"/>
                  </a:cubicBezTo>
                  <a:cubicBezTo>
                    <a:pt x="354" y="840"/>
                    <a:pt x="362" y="842"/>
                    <a:pt x="371" y="844"/>
                  </a:cubicBezTo>
                  <a:cubicBezTo>
                    <a:pt x="375" y="844"/>
                    <a:pt x="379" y="844"/>
                    <a:pt x="386" y="844"/>
                  </a:cubicBezTo>
                  <a:cubicBezTo>
                    <a:pt x="396" y="846"/>
                    <a:pt x="407" y="846"/>
                    <a:pt x="417" y="846"/>
                  </a:cubicBezTo>
                  <a:cubicBezTo>
                    <a:pt x="419" y="846"/>
                    <a:pt x="422" y="846"/>
                    <a:pt x="424" y="846"/>
                  </a:cubicBezTo>
                  <a:cubicBezTo>
                    <a:pt x="426" y="846"/>
                    <a:pt x="428" y="846"/>
                    <a:pt x="430" y="846"/>
                  </a:cubicBezTo>
                  <a:cubicBezTo>
                    <a:pt x="441" y="846"/>
                    <a:pt x="451" y="846"/>
                    <a:pt x="460" y="844"/>
                  </a:cubicBezTo>
                  <a:cubicBezTo>
                    <a:pt x="466" y="844"/>
                    <a:pt x="470" y="844"/>
                    <a:pt x="474" y="844"/>
                  </a:cubicBezTo>
                  <a:cubicBezTo>
                    <a:pt x="479" y="844"/>
                    <a:pt x="481" y="844"/>
                    <a:pt x="483" y="842"/>
                  </a:cubicBezTo>
                  <a:cubicBezTo>
                    <a:pt x="487" y="842"/>
                    <a:pt x="491" y="842"/>
                    <a:pt x="493" y="840"/>
                  </a:cubicBezTo>
                  <a:cubicBezTo>
                    <a:pt x="502" y="840"/>
                    <a:pt x="508" y="838"/>
                    <a:pt x="517" y="836"/>
                  </a:cubicBezTo>
                  <a:cubicBezTo>
                    <a:pt x="523" y="836"/>
                    <a:pt x="529" y="834"/>
                    <a:pt x="536" y="831"/>
                  </a:cubicBezTo>
                  <a:cubicBezTo>
                    <a:pt x="542" y="829"/>
                    <a:pt x="549" y="829"/>
                    <a:pt x="553" y="827"/>
                  </a:cubicBezTo>
                  <a:cubicBezTo>
                    <a:pt x="555" y="827"/>
                    <a:pt x="557" y="825"/>
                    <a:pt x="557" y="825"/>
                  </a:cubicBezTo>
                  <a:lnTo>
                    <a:pt x="559" y="825"/>
                  </a:lnTo>
                  <a:cubicBezTo>
                    <a:pt x="640" y="798"/>
                    <a:pt x="709" y="747"/>
                    <a:pt x="760" y="681"/>
                  </a:cubicBezTo>
                  <a:cubicBezTo>
                    <a:pt x="760" y="679"/>
                    <a:pt x="762" y="679"/>
                    <a:pt x="762" y="679"/>
                  </a:cubicBezTo>
                  <a:cubicBezTo>
                    <a:pt x="767" y="673"/>
                    <a:pt x="771" y="666"/>
                    <a:pt x="775" y="662"/>
                  </a:cubicBezTo>
                  <a:cubicBezTo>
                    <a:pt x="775" y="660"/>
                    <a:pt x="775" y="660"/>
                    <a:pt x="775" y="660"/>
                  </a:cubicBezTo>
                  <a:cubicBezTo>
                    <a:pt x="798" y="626"/>
                    <a:pt x="817" y="588"/>
                    <a:pt x="828" y="550"/>
                  </a:cubicBezTo>
                  <a:lnTo>
                    <a:pt x="828" y="548"/>
                  </a:lnTo>
                  <a:cubicBezTo>
                    <a:pt x="841" y="512"/>
                    <a:pt x="847" y="474"/>
                    <a:pt x="847" y="436"/>
                  </a:cubicBezTo>
                  <a:cubicBezTo>
                    <a:pt x="847" y="434"/>
                    <a:pt x="847" y="434"/>
                    <a:pt x="847" y="434"/>
                  </a:cubicBezTo>
                  <a:cubicBezTo>
                    <a:pt x="847" y="429"/>
                    <a:pt x="847" y="427"/>
                    <a:pt x="847" y="4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19" name="Gruppieren 918">
            <a:extLst>
              <a:ext uri="{FF2B5EF4-FFF2-40B4-BE49-F238E27FC236}">
                <a16:creationId xmlns:a16="http://schemas.microsoft.com/office/drawing/2014/main" id="{1436BC4A-EBBE-594D-90EE-0FED76870914}"/>
              </a:ext>
            </a:extLst>
          </p:cNvPr>
          <p:cNvGrpSpPr>
            <a:grpSpLocks noChangeAspect="1"/>
          </p:cNvGrpSpPr>
          <p:nvPr/>
        </p:nvGrpSpPr>
        <p:grpSpPr>
          <a:xfrm>
            <a:off x="3341549" y="3858604"/>
            <a:ext cx="328528" cy="328528"/>
            <a:chOff x="3340325" y="3858604"/>
            <a:chExt cx="328528" cy="328528"/>
          </a:xfrm>
          <a:solidFill>
            <a:srgbClr val="007AB3"/>
          </a:solidFill>
        </p:grpSpPr>
        <p:sp>
          <p:nvSpPr>
            <p:cNvPr id="46" name="Freihandform 45">
              <a:extLst>
                <a:ext uri="{FF2B5EF4-FFF2-40B4-BE49-F238E27FC236}">
                  <a16:creationId xmlns:a16="http://schemas.microsoft.com/office/drawing/2014/main" id="{E9E93B78-5C11-804A-876A-74C19C4EFC0C}"/>
                </a:ext>
              </a:extLst>
            </p:cNvPr>
            <p:cNvSpPr/>
            <p:nvPr/>
          </p:nvSpPr>
          <p:spPr>
            <a:xfrm>
              <a:off x="3340325" y="3858604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ihandform 358">
              <a:extLst>
                <a:ext uri="{FF2B5EF4-FFF2-40B4-BE49-F238E27FC236}">
                  <a16:creationId xmlns:a16="http://schemas.microsoft.com/office/drawing/2014/main" id="{9B02958D-D905-1944-962C-3706D236F7C5}"/>
                </a:ext>
              </a:extLst>
            </p:cNvPr>
            <p:cNvSpPr/>
            <p:nvPr/>
          </p:nvSpPr>
          <p:spPr>
            <a:xfrm>
              <a:off x="3414132" y="3932644"/>
              <a:ext cx="172297" cy="172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1" h="740">
                  <a:moveTo>
                    <a:pt x="627" y="541"/>
                  </a:moveTo>
                  <a:cubicBezTo>
                    <a:pt x="654" y="541"/>
                    <a:pt x="680" y="531"/>
                    <a:pt x="697" y="508"/>
                  </a:cubicBezTo>
                  <a:lnTo>
                    <a:pt x="705" y="508"/>
                  </a:lnTo>
                  <a:lnTo>
                    <a:pt x="705" y="704"/>
                  </a:lnTo>
                  <a:lnTo>
                    <a:pt x="511" y="704"/>
                  </a:lnTo>
                  <a:lnTo>
                    <a:pt x="511" y="696"/>
                  </a:lnTo>
                  <a:cubicBezTo>
                    <a:pt x="532" y="679"/>
                    <a:pt x="544" y="652"/>
                    <a:pt x="544" y="626"/>
                  </a:cubicBezTo>
                  <a:cubicBezTo>
                    <a:pt x="544" y="575"/>
                    <a:pt x="504" y="535"/>
                    <a:pt x="453" y="535"/>
                  </a:cubicBezTo>
                  <a:cubicBezTo>
                    <a:pt x="405" y="535"/>
                    <a:pt x="364" y="575"/>
                    <a:pt x="364" y="626"/>
                  </a:cubicBezTo>
                  <a:cubicBezTo>
                    <a:pt x="364" y="654"/>
                    <a:pt x="375" y="679"/>
                    <a:pt x="398" y="696"/>
                  </a:cubicBezTo>
                  <a:lnTo>
                    <a:pt x="398" y="704"/>
                  </a:lnTo>
                  <a:cubicBezTo>
                    <a:pt x="333" y="704"/>
                    <a:pt x="248" y="704"/>
                    <a:pt x="212" y="704"/>
                  </a:cubicBezTo>
                  <a:lnTo>
                    <a:pt x="212" y="491"/>
                  </a:lnTo>
                  <a:cubicBezTo>
                    <a:pt x="212" y="482"/>
                    <a:pt x="204" y="474"/>
                    <a:pt x="195" y="474"/>
                  </a:cubicBezTo>
                  <a:lnTo>
                    <a:pt x="155" y="474"/>
                  </a:lnTo>
                  <a:cubicBezTo>
                    <a:pt x="149" y="474"/>
                    <a:pt x="144" y="476"/>
                    <a:pt x="140" y="480"/>
                  </a:cubicBezTo>
                  <a:lnTo>
                    <a:pt x="136" y="489"/>
                  </a:lnTo>
                  <a:cubicBezTo>
                    <a:pt x="125" y="501"/>
                    <a:pt x="108" y="508"/>
                    <a:pt x="91" y="508"/>
                  </a:cubicBezTo>
                  <a:cubicBezTo>
                    <a:pt x="62" y="508"/>
                    <a:pt x="36" y="482"/>
                    <a:pt x="36" y="453"/>
                  </a:cubicBezTo>
                  <a:cubicBezTo>
                    <a:pt x="36" y="438"/>
                    <a:pt x="41" y="423"/>
                    <a:pt x="51" y="412"/>
                  </a:cubicBezTo>
                  <a:cubicBezTo>
                    <a:pt x="75" y="391"/>
                    <a:pt x="115" y="391"/>
                    <a:pt x="136" y="417"/>
                  </a:cubicBezTo>
                  <a:lnTo>
                    <a:pt x="140" y="423"/>
                  </a:lnTo>
                  <a:cubicBezTo>
                    <a:pt x="144" y="427"/>
                    <a:pt x="149" y="429"/>
                    <a:pt x="155" y="429"/>
                  </a:cubicBezTo>
                  <a:lnTo>
                    <a:pt x="195" y="429"/>
                  </a:lnTo>
                  <a:cubicBezTo>
                    <a:pt x="199" y="429"/>
                    <a:pt x="204" y="427"/>
                    <a:pt x="208" y="425"/>
                  </a:cubicBezTo>
                  <a:cubicBezTo>
                    <a:pt x="210" y="421"/>
                    <a:pt x="212" y="417"/>
                    <a:pt x="212" y="412"/>
                  </a:cubicBezTo>
                  <a:cubicBezTo>
                    <a:pt x="212" y="412"/>
                    <a:pt x="212" y="264"/>
                    <a:pt x="212" y="211"/>
                  </a:cubicBezTo>
                  <a:lnTo>
                    <a:pt x="415" y="211"/>
                  </a:lnTo>
                  <a:cubicBezTo>
                    <a:pt x="424" y="211"/>
                    <a:pt x="432" y="203"/>
                    <a:pt x="432" y="194"/>
                  </a:cubicBezTo>
                  <a:lnTo>
                    <a:pt x="432" y="154"/>
                  </a:lnTo>
                  <a:cubicBezTo>
                    <a:pt x="432" y="148"/>
                    <a:pt x="430" y="144"/>
                    <a:pt x="426" y="139"/>
                  </a:cubicBezTo>
                  <a:lnTo>
                    <a:pt x="420" y="135"/>
                  </a:lnTo>
                  <a:cubicBezTo>
                    <a:pt x="405" y="124"/>
                    <a:pt x="398" y="108"/>
                    <a:pt x="398" y="91"/>
                  </a:cubicBezTo>
                  <a:cubicBezTo>
                    <a:pt x="398" y="61"/>
                    <a:pt x="424" y="36"/>
                    <a:pt x="453" y="36"/>
                  </a:cubicBezTo>
                  <a:cubicBezTo>
                    <a:pt x="485" y="36"/>
                    <a:pt x="511" y="61"/>
                    <a:pt x="511" y="91"/>
                  </a:cubicBezTo>
                  <a:cubicBezTo>
                    <a:pt x="511" y="108"/>
                    <a:pt x="502" y="124"/>
                    <a:pt x="489" y="135"/>
                  </a:cubicBezTo>
                  <a:lnTo>
                    <a:pt x="483" y="139"/>
                  </a:lnTo>
                  <a:cubicBezTo>
                    <a:pt x="479" y="144"/>
                    <a:pt x="477" y="148"/>
                    <a:pt x="477" y="154"/>
                  </a:cubicBezTo>
                  <a:lnTo>
                    <a:pt x="477" y="194"/>
                  </a:lnTo>
                  <a:cubicBezTo>
                    <a:pt x="477" y="203"/>
                    <a:pt x="483" y="211"/>
                    <a:pt x="494" y="211"/>
                  </a:cubicBezTo>
                  <a:lnTo>
                    <a:pt x="705" y="211"/>
                  </a:lnTo>
                  <a:cubicBezTo>
                    <a:pt x="705" y="247"/>
                    <a:pt x="705" y="330"/>
                    <a:pt x="705" y="395"/>
                  </a:cubicBezTo>
                  <a:lnTo>
                    <a:pt x="697" y="395"/>
                  </a:lnTo>
                  <a:cubicBezTo>
                    <a:pt x="680" y="374"/>
                    <a:pt x="652" y="362"/>
                    <a:pt x="627" y="362"/>
                  </a:cubicBezTo>
                  <a:cubicBezTo>
                    <a:pt x="602" y="362"/>
                    <a:pt x="580" y="372"/>
                    <a:pt x="563" y="389"/>
                  </a:cubicBezTo>
                  <a:cubicBezTo>
                    <a:pt x="547" y="406"/>
                    <a:pt x="536" y="427"/>
                    <a:pt x="536" y="453"/>
                  </a:cubicBezTo>
                  <a:cubicBezTo>
                    <a:pt x="536" y="501"/>
                    <a:pt x="576" y="541"/>
                    <a:pt x="627" y="541"/>
                  </a:cubicBezTo>
                  <a:close/>
                  <a:moveTo>
                    <a:pt x="674" y="423"/>
                  </a:moveTo>
                  <a:cubicBezTo>
                    <a:pt x="676" y="427"/>
                    <a:pt x="682" y="431"/>
                    <a:pt x="688" y="431"/>
                  </a:cubicBezTo>
                  <a:lnTo>
                    <a:pt x="722" y="431"/>
                  </a:lnTo>
                  <a:cubicBezTo>
                    <a:pt x="729" y="431"/>
                    <a:pt x="735" y="427"/>
                    <a:pt x="739" y="423"/>
                  </a:cubicBezTo>
                  <a:cubicBezTo>
                    <a:pt x="741" y="419"/>
                    <a:pt x="741" y="417"/>
                    <a:pt x="741" y="412"/>
                  </a:cubicBezTo>
                  <a:cubicBezTo>
                    <a:pt x="741" y="290"/>
                    <a:pt x="741" y="230"/>
                    <a:pt x="737" y="201"/>
                  </a:cubicBezTo>
                  <a:cubicBezTo>
                    <a:pt x="739" y="199"/>
                    <a:pt x="739" y="196"/>
                    <a:pt x="739" y="194"/>
                  </a:cubicBezTo>
                  <a:lnTo>
                    <a:pt x="737" y="194"/>
                  </a:lnTo>
                  <a:cubicBezTo>
                    <a:pt x="735" y="175"/>
                    <a:pt x="731" y="175"/>
                    <a:pt x="722" y="175"/>
                  </a:cubicBezTo>
                  <a:lnTo>
                    <a:pt x="720" y="175"/>
                  </a:lnTo>
                  <a:lnTo>
                    <a:pt x="511" y="175"/>
                  </a:lnTo>
                  <a:lnTo>
                    <a:pt x="511" y="163"/>
                  </a:lnTo>
                  <a:lnTo>
                    <a:pt x="513" y="160"/>
                  </a:lnTo>
                  <a:cubicBezTo>
                    <a:pt x="532" y="144"/>
                    <a:pt x="544" y="118"/>
                    <a:pt x="544" y="91"/>
                  </a:cubicBezTo>
                  <a:cubicBezTo>
                    <a:pt x="544" y="40"/>
                    <a:pt x="504" y="0"/>
                    <a:pt x="453" y="0"/>
                  </a:cubicBezTo>
                  <a:cubicBezTo>
                    <a:pt x="403" y="0"/>
                    <a:pt x="362" y="40"/>
                    <a:pt x="362" y="91"/>
                  </a:cubicBezTo>
                  <a:cubicBezTo>
                    <a:pt x="362" y="118"/>
                    <a:pt x="375" y="146"/>
                    <a:pt x="396" y="163"/>
                  </a:cubicBezTo>
                  <a:lnTo>
                    <a:pt x="396" y="175"/>
                  </a:lnTo>
                  <a:lnTo>
                    <a:pt x="197" y="175"/>
                  </a:lnTo>
                  <a:lnTo>
                    <a:pt x="195" y="175"/>
                  </a:lnTo>
                  <a:cubicBezTo>
                    <a:pt x="185" y="175"/>
                    <a:pt x="180" y="175"/>
                    <a:pt x="178" y="194"/>
                  </a:cubicBezTo>
                  <a:lnTo>
                    <a:pt x="176" y="194"/>
                  </a:lnTo>
                  <a:cubicBezTo>
                    <a:pt x="176" y="196"/>
                    <a:pt x="178" y="199"/>
                    <a:pt x="178" y="201"/>
                  </a:cubicBezTo>
                  <a:cubicBezTo>
                    <a:pt x="176" y="218"/>
                    <a:pt x="176" y="249"/>
                    <a:pt x="176" y="302"/>
                  </a:cubicBezTo>
                  <a:lnTo>
                    <a:pt x="176" y="395"/>
                  </a:lnTo>
                  <a:lnTo>
                    <a:pt x="163" y="395"/>
                  </a:lnTo>
                  <a:lnTo>
                    <a:pt x="161" y="395"/>
                  </a:lnTo>
                  <a:cubicBezTo>
                    <a:pt x="144" y="374"/>
                    <a:pt x="119" y="362"/>
                    <a:pt x="91" y="362"/>
                  </a:cubicBezTo>
                  <a:cubicBezTo>
                    <a:pt x="68" y="362"/>
                    <a:pt x="45" y="370"/>
                    <a:pt x="28" y="387"/>
                  </a:cubicBezTo>
                  <a:cubicBezTo>
                    <a:pt x="9" y="404"/>
                    <a:pt x="0" y="427"/>
                    <a:pt x="0" y="453"/>
                  </a:cubicBezTo>
                  <a:cubicBezTo>
                    <a:pt x="0" y="503"/>
                    <a:pt x="41" y="544"/>
                    <a:pt x="91" y="544"/>
                  </a:cubicBezTo>
                  <a:cubicBezTo>
                    <a:pt x="119" y="544"/>
                    <a:pt x="146" y="531"/>
                    <a:pt x="163" y="510"/>
                  </a:cubicBezTo>
                  <a:lnTo>
                    <a:pt x="176" y="510"/>
                  </a:lnTo>
                  <a:lnTo>
                    <a:pt x="176" y="723"/>
                  </a:lnTo>
                  <a:cubicBezTo>
                    <a:pt x="176" y="728"/>
                    <a:pt x="178" y="732"/>
                    <a:pt x="182" y="736"/>
                  </a:cubicBezTo>
                  <a:cubicBezTo>
                    <a:pt x="187" y="740"/>
                    <a:pt x="187" y="740"/>
                    <a:pt x="415" y="738"/>
                  </a:cubicBezTo>
                  <a:cubicBezTo>
                    <a:pt x="422" y="738"/>
                    <a:pt x="428" y="736"/>
                    <a:pt x="430" y="730"/>
                  </a:cubicBezTo>
                  <a:cubicBezTo>
                    <a:pt x="432" y="728"/>
                    <a:pt x="434" y="723"/>
                    <a:pt x="434" y="721"/>
                  </a:cubicBezTo>
                  <a:lnTo>
                    <a:pt x="434" y="688"/>
                  </a:lnTo>
                  <a:cubicBezTo>
                    <a:pt x="434" y="685"/>
                    <a:pt x="432" y="681"/>
                    <a:pt x="432" y="679"/>
                  </a:cubicBezTo>
                  <a:cubicBezTo>
                    <a:pt x="430" y="677"/>
                    <a:pt x="428" y="673"/>
                    <a:pt x="424" y="673"/>
                  </a:cubicBezTo>
                  <a:cubicBezTo>
                    <a:pt x="409" y="662"/>
                    <a:pt x="398" y="645"/>
                    <a:pt x="398" y="626"/>
                  </a:cubicBezTo>
                  <a:cubicBezTo>
                    <a:pt x="398" y="594"/>
                    <a:pt x="424" y="571"/>
                    <a:pt x="453" y="571"/>
                  </a:cubicBezTo>
                  <a:cubicBezTo>
                    <a:pt x="483" y="571"/>
                    <a:pt x="508" y="594"/>
                    <a:pt x="508" y="626"/>
                  </a:cubicBezTo>
                  <a:cubicBezTo>
                    <a:pt x="508" y="643"/>
                    <a:pt x="498" y="662"/>
                    <a:pt x="483" y="673"/>
                  </a:cubicBezTo>
                  <a:cubicBezTo>
                    <a:pt x="479" y="675"/>
                    <a:pt x="477" y="677"/>
                    <a:pt x="477" y="681"/>
                  </a:cubicBezTo>
                  <a:cubicBezTo>
                    <a:pt x="475" y="683"/>
                    <a:pt x="475" y="685"/>
                    <a:pt x="475" y="688"/>
                  </a:cubicBezTo>
                  <a:lnTo>
                    <a:pt x="475" y="721"/>
                  </a:lnTo>
                  <a:cubicBezTo>
                    <a:pt x="475" y="723"/>
                    <a:pt x="475" y="728"/>
                    <a:pt x="477" y="730"/>
                  </a:cubicBezTo>
                  <a:cubicBezTo>
                    <a:pt x="479" y="736"/>
                    <a:pt x="485" y="740"/>
                    <a:pt x="494" y="740"/>
                  </a:cubicBezTo>
                  <a:lnTo>
                    <a:pt x="722" y="740"/>
                  </a:lnTo>
                  <a:cubicBezTo>
                    <a:pt x="731" y="740"/>
                    <a:pt x="737" y="736"/>
                    <a:pt x="739" y="730"/>
                  </a:cubicBezTo>
                  <a:cubicBezTo>
                    <a:pt x="741" y="728"/>
                    <a:pt x="741" y="723"/>
                    <a:pt x="741" y="721"/>
                  </a:cubicBezTo>
                  <a:lnTo>
                    <a:pt x="741" y="491"/>
                  </a:lnTo>
                  <a:cubicBezTo>
                    <a:pt x="741" y="489"/>
                    <a:pt x="741" y="484"/>
                    <a:pt x="739" y="482"/>
                  </a:cubicBezTo>
                  <a:cubicBezTo>
                    <a:pt x="735" y="476"/>
                    <a:pt x="729" y="474"/>
                    <a:pt x="722" y="474"/>
                  </a:cubicBezTo>
                  <a:lnTo>
                    <a:pt x="688" y="474"/>
                  </a:lnTo>
                  <a:cubicBezTo>
                    <a:pt x="682" y="474"/>
                    <a:pt x="676" y="476"/>
                    <a:pt x="674" y="482"/>
                  </a:cubicBezTo>
                  <a:cubicBezTo>
                    <a:pt x="663" y="497"/>
                    <a:pt x="646" y="508"/>
                    <a:pt x="627" y="508"/>
                  </a:cubicBezTo>
                  <a:cubicBezTo>
                    <a:pt x="597" y="508"/>
                    <a:pt x="572" y="482"/>
                    <a:pt x="572" y="453"/>
                  </a:cubicBezTo>
                  <a:cubicBezTo>
                    <a:pt x="572" y="438"/>
                    <a:pt x="578" y="423"/>
                    <a:pt x="589" y="412"/>
                  </a:cubicBezTo>
                  <a:cubicBezTo>
                    <a:pt x="610" y="391"/>
                    <a:pt x="654" y="395"/>
                    <a:pt x="674" y="4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68" name="Freihandform 367">
            <a:extLst>
              <a:ext uri="{FF2B5EF4-FFF2-40B4-BE49-F238E27FC236}">
                <a16:creationId xmlns:a16="http://schemas.microsoft.com/office/drawing/2014/main" id="{CF951C3F-7172-C844-9970-7ECF4B3A15FF}"/>
              </a:ext>
            </a:extLst>
          </p:cNvPr>
          <p:cNvSpPr>
            <a:spLocks noChangeAspect="1"/>
          </p:cNvSpPr>
          <p:nvPr/>
        </p:nvSpPr>
        <p:spPr>
          <a:xfrm>
            <a:off x="10899356" y="1197546"/>
            <a:ext cx="328296" cy="3285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1376"/>
                </a:moveTo>
                <a:cubicBezTo>
                  <a:pt x="336" y="1376"/>
                  <a:pt x="36" y="1075"/>
                  <a:pt x="36" y="705"/>
                </a:cubicBezTo>
                <a:cubicBezTo>
                  <a:pt x="36" y="337"/>
                  <a:pt x="336" y="36"/>
                  <a:pt x="704" y="36"/>
                </a:cubicBezTo>
                <a:cubicBezTo>
                  <a:pt x="1075" y="36"/>
                  <a:pt x="1375" y="337"/>
                  <a:pt x="1375" y="705"/>
                </a:cubicBezTo>
                <a:cubicBezTo>
                  <a:pt x="1375" y="1075"/>
                  <a:pt x="1075" y="1376"/>
                  <a:pt x="704" y="1376"/>
                </a:cubicBezTo>
                <a:close/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007AB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857" name="Gruppieren 856">
            <a:extLst>
              <a:ext uri="{FF2B5EF4-FFF2-40B4-BE49-F238E27FC236}">
                <a16:creationId xmlns:a16="http://schemas.microsoft.com/office/drawing/2014/main" id="{40211C61-A483-564C-9B7D-B895E2430EE7}"/>
              </a:ext>
            </a:extLst>
          </p:cNvPr>
          <p:cNvGrpSpPr>
            <a:grpSpLocks noChangeAspect="1"/>
          </p:cNvGrpSpPr>
          <p:nvPr/>
        </p:nvGrpSpPr>
        <p:grpSpPr>
          <a:xfrm>
            <a:off x="11342904" y="2528192"/>
            <a:ext cx="328296" cy="328528"/>
            <a:chOff x="11342266" y="2528192"/>
            <a:chExt cx="328296" cy="328528"/>
          </a:xfrm>
          <a:solidFill>
            <a:srgbClr val="007AB3"/>
          </a:solidFill>
        </p:grpSpPr>
        <p:sp>
          <p:nvSpPr>
            <p:cNvPr id="399" name="Freihandform 398">
              <a:extLst>
                <a:ext uri="{FF2B5EF4-FFF2-40B4-BE49-F238E27FC236}">
                  <a16:creationId xmlns:a16="http://schemas.microsoft.com/office/drawing/2014/main" id="{D60263FF-13B0-3242-8FEB-5D547203E8F8}"/>
                </a:ext>
              </a:extLst>
            </p:cNvPr>
            <p:cNvSpPr/>
            <p:nvPr/>
          </p:nvSpPr>
          <p:spPr>
            <a:xfrm>
              <a:off x="11342266" y="252819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ihandform 462">
              <a:extLst>
                <a:ext uri="{FF2B5EF4-FFF2-40B4-BE49-F238E27FC236}">
                  <a16:creationId xmlns:a16="http://schemas.microsoft.com/office/drawing/2014/main" id="{FB9061F5-CAC4-634F-A912-C6338CA0A094}"/>
                </a:ext>
              </a:extLst>
            </p:cNvPr>
            <p:cNvSpPr/>
            <p:nvPr/>
          </p:nvSpPr>
          <p:spPr>
            <a:xfrm>
              <a:off x="11432372" y="2593851"/>
              <a:ext cx="14761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846">
                  <a:moveTo>
                    <a:pt x="601" y="404"/>
                  </a:moveTo>
                  <a:cubicBezTo>
                    <a:pt x="601" y="596"/>
                    <a:pt x="368" y="772"/>
                    <a:pt x="317" y="808"/>
                  </a:cubicBezTo>
                  <a:cubicBezTo>
                    <a:pt x="267" y="772"/>
                    <a:pt x="36" y="596"/>
                    <a:pt x="36" y="404"/>
                  </a:cubicBezTo>
                  <a:lnTo>
                    <a:pt x="36" y="175"/>
                  </a:lnTo>
                  <a:cubicBezTo>
                    <a:pt x="176" y="169"/>
                    <a:pt x="281" y="78"/>
                    <a:pt x="317" y="44"/>
                  </a:cubicBezTo>
                  <a:cubicBezTo>
                    <a:pt x="353" y="78"/>
                    <a:pt x="461" y="169"/>
                    <a:pt x="601" y="175"/>
                  </a:cubicBezTo>
                  <a:close/>
                  <a:moveTo>
                    <a:pt x="618" y="141"/>
                  </a:moveTo>
                  <a:cubicBezTo>
                    <a:pt x="457" y="141"/>
                    <a:pt x="332" y="8"/>
                    <a:pt x="332" y="6"/>
                  </a:cubicBezTo>
                  <a:cubicBezTo>
                    <a:pt x="328" y="2"/>
                    <a:pt x="324" y="0"/>
                    <a:pt x="317" y="0"/>
                  </a:cubicBezTo>
                  <a:cubicBezTo>
                    <a:pt x="313" y="0"/>
                    <a:pt x="309" y="2"/>
                    <a:pt x="305" y="6"/>
                  </a:cubicBezTo>
                  <a:cubicBezTo>
                    <a:pt x="305" y="8"/>
                    <a:pt x="180" y="141"/>
                    <a:pt x="19" y="141"/>
                  </a:cubicBezTo>
                  <a:cubicBezTo>
                    <a:pt x="8" y="141"/>
                    <a:pt x="0" y="150"/>
                    <a:pt x="0" y="158"/>
                  </a:cubicBezTo>
                  <a:lnTo>
                    <a:pt x="0" y="404"/>
                  </a:lnTo>
                  <a:cubicBezTo>
                    <a:pt x="0" y="637"/>
                    <a:pt x="296" y="836"/>
                    <a:pt x="309" y="844"/>
                  </a:cubicBezTo>
                  <a:cubicBezTo>
                    <a:pt x="311" y="846"/>
                    <a:pt x="315" y="846"/>
                    <a:pt x="317" y="846"/>
                  </a:cubicBezTo>
                  <a:cubicBezTo>
                    <a:pt x="322" y="846"/>
                    <a:pt x="326" y="846"/>
                    <a:pt x="328" y="844"/>
                  </a:cubicBezTo>
                  <a:cubicBezTo>
                    <a:pt x="341" y="836"/>
                    <a:pt x="635" y="637"/>
                    <a:pt x="635" y="404"/>
                  </a:cubicBezTo>
                  <a:lnTo>
                    <a:pt x="635" y="158"/>
                  </a:lnTo>
                  <a:cubicBezTo>
                    <a:pt x="635" y="150"/>
                    <a:pt x="629" y="141"/>
                    <a:pt x="618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12" name="Gruppieren 911">
            <a:extLst>
              <a:ext uri="{FF2B5EF4-FFF2-40B4-BE49-F238E27FC236}">
                <a16:creationId xmlns:a16="http://schemas.microsoft.com/office/drawing/2014/main" id="{BD2E1DD6-3ABA-FE42-9223-7FB4D90CC6F6}"/>
              </a:ext>
            </a:extLst>
          </p:cNvPr>
          <p:cNvGrpSpPr>
            <a:grpSpLocks noChangeAspect="1"/>
          </p:cNvGrpSpPr>
          <p:nvPr/>
        </p:nvGrpSpPr>
        <p:grpSpPr>
          <a:xfrm>
            <a:off x="9125394" y="3415056"/>
            <a:ext cx="328528" cy="328528"/>
            <a:chOff x="9124756" y="3415056"/>
            <a:chExt cx="328528" cy="328528"/>
          </a:xfrm>
          <a:solidFill>
            <a:srgbClr val="007AB3"/>
          </a:solidFill>
        </p:grpSpPr>
        <p:sp>
          <p:nvSpPr>
            <p:cNvPr id="414" name="Freihandform 413">
              <a:extLst>
                <a:ext uri="{FF2B5EF4-FFF2-40B4-BE49-F238E27FC236}">
                  <a16:creationId xmlns:a16="http://schemas.microsoft.com/office/drawing/2014/main" id="{D0B2DDEA-C7E1-9647-B6F8-D725A20D50BC}"/>
                </a:ext>
              </a:extLst>
            </p:cNvPr>
            <p:cNvSpPr/>
            <p:nvPr/>
          </p:nvSpPr>
          <p:spPr>
            <a:xfrm>
              <a:off x="9124756" y="341505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ihandform 463">
              <a:extLst>
                <a:ext uri="{FF2B5EF4-FFF2-40B4-BE49-F238E27FC236}">
                  <a16:creationId xmlns:a16="http://schemas.microsoft.com/office/drawing/2014/main" id="{2441F93D-3AA9-AB4D-842B-A3A4DE3E0D92}"/>
                </a:ext>
              </a:extLst>
            </p:cNvPr>
            <p:cNvSpPr/>
            <p:nvPr/>
          </p:nvSpPr>
          <p:spPr>
            <a:xfrm>
              <a:off x="9214863" y="3480715"/>
              <a:ext cx="14761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846">
                  <a:moveTo>
                    <a:pt x="601" y="404"/>
                  </a:moveTo>
                  <a:cubicBezTo>
                    <a:pt x="601" y="596"/>
                    <a:pt x="368" y="772"/>
                    <a:pt x="318" y="808"/>
                  </a:cubicBezTo>
                  <a:cubicBezTo>
                    <a:pt x="267" y="772"/>
                    <a:pt x="36" y="596"/>
                    <a:pt x="36" y="404"/>
                  </a:cubicBezTo>
                  <a:lnTo>
                    <a:pt x="36" y="175"/>
                  </a:lnTo>
                  <a:cubicBezTo>
                    <a:pt x="176" y="169"/>
                    <a:pt x="282" y="78"/>
                    <a:pt x="318" y="44"/>
                  </a:cubicBezTo>
                  <a:cubicBezTo>
                    <a:pt x="354" y="78"/>
                    <a:pt x="462" y="169"/>
                    <a:pt x="601" y="175"/>
                  </a:cubicBezTo>
                  <a:close/>
                  <a:moveTo>
                    <a:pt x="618" y="141"/>
                  </a:moveTo>
                  <a:cubicBezTo>
                    <a:pt x="457" y="141"/>
                    <a:pt x="332" y="8"/>
                    <a:pt x="332" y="6"/>
                  </a:cubicBezTo>
                  <a:cubicBezTo>
                    <a:pt x="328" y="2"/>
                    <a:pt x="324" y="0"/>
                    <a:pt x="318" y="0"/>
                  </a:cubicBezTo>
                  <a:cubicBezTo>
                    <a:pt x="313" y="0"/>
                    <a:pt x="309" y="2"/>
                    <a:pt x="305" y="6"/>
                  </a:cubicBezTo>
                  <a:cubicBezTo>
                    <a:pt x="305" y="8"/>
                    <a:pt x="180" y="141"/>
                    <a:pt x="19" y="141"/>
                  </a:cubicBezTo>
                  <a:cubicBezTo>
                    <a:pt x="9" y="141"/>
                    <a:pt x="0" y="150"/>
                    <a:pt x="0" y="158"/>
                  </a:cubicBezTo>
                  <a:lnTo>
                    <a:pt x="0" y="404"/>
                  </a:lnTo>
                  <a:cubicBezTo>
                    <a:pt x="0" y="637"/>
                    <a:pt x="296" y="836"/>
                    <a:pt x="309" y="844"/>
                  </a:cubicBezTo>
                  <a:cubicBezTo>
                    <a:pt x="311" y="846"/>
                    <a:pt x="316" y="846"/>
                    <a:pt x="318" y="846"/>
                  </a:cubicBezTo>
                  <a:cubicBezTo>
                    <a:pt x="322" y="846"/>
                    <a:pt x="326" y="846"/>
                    <a:pt x="328" y="844"/>
                  </a:cubicBezTo>
                  <a:cubicBezTo>
                    <a:pt x="341" y="836"/>
                    <a:pt x="635" y="637"/>
                    <a:pt x="635" y="404"/>
                  </a:cubicBezTo>
                  <a:lnTo>
                    <a:pt x="635" y="158"/>
                  </a:lnTo>
                  <a:cubicBezTo>
                    <a:pt x="635" y="150"/>
                    <a:pt x="629" y="141"/>
                    <a:pt x="618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ihandform 464">
              <a:extLst>
                <a:ext uri="{FF2B5EF4-FFF2-40B4-BE49-F238E27FC236}">
                  <a16:creationId xmlns:a16="http://schemas.microsoft.com/office/drawing/2014/main" id="{E18DBA8E-1B17-ED41-8CDD-BFCB18DE4D45}"/>
                </a:ext>
              </a:extLst>
            </p:cNvPr>
            <p:cNvSpPr/>
            <p:nvPr/>
          </p:nvSpPr>
          <p:spPr>
            <a:xfrm>
              <a:off x="9239543" y="3522159"/>
              <a:ext cx="90340" cy="1064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" h="458">
                  <a:moveTo>
                    <a:pt x="218" y="36"/>
                  </a:moveTo>
                  <a:cubicBezTo>
                    <a:pt x="222" y="38"/>
                    <a:pt x="224" y="43"/>
                    <a:pt x="224" y="45"/>
                  </a:cubicBezTo>
                  <a:cubicBezTo>
                    <a:pt x="224" y="49"/>
                    <a:pt x="224" y="64"/>
                    <a:pt x="224" y="74"/>
                  </a:cubicBezTo>
                  <a:cubicBezTo>
                    <a:pt x="224" y="77"/>
                    <a:pt x="224" y="79"/>
                    <a:pt x="224" y="81"/>
                  </a:cubicBezTo>
                  <a:lnTo>
                    <a:pt x="224" y="229"/>
                  </a:lnTo>
                  <a:lnTo>
                    <a:pt x="224" y="246"/>
                  </a:lnTo>
                  <a:cubicBezTo>
                    <a:pt x="224" y="257"/>
                    <a:pt x="233" y="265"/>
                    <a:pt x="241" y="265"/>
                  </a:cubicBezTo>
                  <a:cubicBezTo>
                    <a:pt x="254" y="263"/>
                    <a:pt x="258" y="259"/>
                    <a:pt x="260" y="246"/>
                  </a:cubicBezTo>
                  <a:lnTo>
                    <a:pt x="260" y="242"/>
                  </a:lnTo>
                  <a:cubicBezTo>
                    <a:pt x="260" y="237"/>
                    <a:pt x="260" y="235"/>
                    <a:pt x="260" y="231"/>
                  </a:cubicBezTo>
                  <a:lnTo>
                    <a:pt x="260" y="83"/>
                  </a:lnTo>
                  <a:lnTo>
                    <a:pt x="260" y="79"/>
                  </a:lnTo>
                  <a:cubicBezTo>
                    <a:pt x="262" y="72"/>
                    <a:pt x="269" y="68"/>
                    <a:pt x="273" y="66"/>
                  </a:cubicBezTo>
                  <a:cubicBezTo>
                    <a:pt x="277" y="66"/>
                    <a:pt x="281" y="66"/>
                    <a:pt x="286" y="70"/>
                  </a:cubicBezTo>
                  <a:cubicBezTo>
                    <a:pt x="288" y="72"/>
                    <a:pt x="290" y="74"/>
                    <a:pt x="290" y="79"/>
                  </a:cubicBezTo>
                  <a:lnTo>
                    <a:pt x="290" y="244"/>
                  </a:lnTo>
                  <a:lnTo>
                    <a:pt x="290" y="246"/>
                  </a:lnTo>
                  <a:cubicBezTo>
                    <a:pt x="290" y="250"/>
                    <a:pt x="290" y="254"/>
                    <a:pt x="290" y="257"/>
                  </a:cubicBezTo>
                  <a:cubicBezTo>
                    <a:pt x="290" y="265"/>
                    <a:pt x="292" y="269"/>
                    <a:pt x="298" y="273"/>
                  </a:cubicBezTo>
                  <a:cubicBezTo>
                    <a:pt x="303" y="276"/>
                    <a:pt x="309" y="276"/>
                    <a:pt x="315" y="273"/>
                  </a:cubicBezTo>
                  <a:cubicBezTo>
                    <a:pt x="322" y="269"/>
                    <a:pt x="324" y="263"/>
                    <a:pt x="324" y="257"/>
                  </a:cubicBezTo>
                  <a:lnTo>
                    <a:pt x="324" y="244"/>
                  </a:lnTo>
                  <a:cubicBezTo>
                    <a:pt x="324" y="229"/>
                    <a:pt x="324" y="191"/>
                    <a:pt x="324" y="157"/>
                  </a:cubicBezTo>
                  <a:lnTo>
                    <a:pt x="324" y="134"/>
                  </a:lnTo>
                  <a:cubicBezTo>
                    <a:pt x="334" y="130"/>
                    <a:pt x="345" y="127"/>
                    <a:pt x="349" y="130"/>
                  </a:cubicBezTo>
                  <a:cubicBezTo>
                    <a:pt x="351" y="130"/>
                    <a:pt x="353" y="136"/>
                    <a:pt x="353" y="146"/>
                  </a:cubicBezTo>
                  <a:lnTo>
                    <a:pt x="353" y="257"/>
                  </a:lnTo>
                  <a:lnTo>
                    <a:pt x="353" y="267"/>
                  </a:lnTo>
                  <a:lnTo>
                    <a:pt x="353" y="269"/>
                  </a:lnTo>
                  <a:lnTo>
                    <a:pt x="353" y="314"/>
                  </a:lnTo>
                  <a:lnTo>
                    <a:pt x="353" y="337"/>
                  </a:lnTo>
                  <a:cubicBezTo>
                    <a:pt x="353" y="356"/>
                    <a:pt x="347" y="373"/>
                    <a:pt x="337" y="388"/>
                  </a:cubicBezTo>
                  <a:cubicBezTo>
                    <a:pt x="326" y="400"/>
                    <a:pt x="311" y="413"/>
                    <a:pt x="294" y="417"/>
                  </a:cubicBezTo>
                  <a:cubicBezTo>
                    <a:pt x="286" y="422"/>
                    <a:pt x="275" y="422"/>
                    <a:pt x="265" y="424"/>
                  </a:cubicBezTo>
                  <a:cubicBezTo>
                    <a:pt x="245" y="424"/>
                    <a:pt x="226" y="424"/>
                    <a:pt x="207" y="424"/>
                  </a:cubicBezTo>
                  <a:lnTo>
                    <a:pt x="182" y="424"/>
                  </a:lnTo>
                  <a:cubicBezTo>
                    <a:pt x="161" y="424"/>
                    <a:pt x="144" y="415"/>
                    <a:pt x="125" y="398"/>
                  </a:cubicBezTo>
                  <a:cubicBezTo>
                    <a:pt x="112" y="386"/>
                    <a:pt x="102" y="371"/>
                    <a:pt x="93" y="354"/>
                  </a:cubicBezTo>
                  <a:cubicBezTo>
                    <a:pt x="80" y="331"/>
                    <a:pt x="70" y="309"/>
                    <a:pt x="59" y="286"/>
                  </a:cubicBezTo>
                  <a:lnTo>
                    <a:pt x="38" y="246"/>
                  </a:lnTo>
                  <a:cubicBezTo>
                    <a:pt x="36" y="244"/>
                    <a:pt x="36" y="240"/>
                    <a:pt x="36" y="237"/>
                  </a:cubicBezTo>
                  <a:cubicBezTo>
                    <a:pt x="36" y="231"/>
                    <a:pt x="40" y="227"/>
                    <a:pt x="47" y="225"/>
                  </a:cubicBezTo>
                  <a:cubicBezTo>
                    <a:pt x="49" y="225"/>
                    <a:pt x="49" y="225"/>
                    <a:pt x="51" y="225"/>
                  </a:cubicBezTo>
                  <a:cubicBezTo>
                    <a:pt x="55" y="225"/>
                    <a:pt x="57" y="227"/>
                    <a:pt x="61" y="231"/>
                  </a:cubicBezTo>
                  <a:cubicBezTo>
                    <a:pt x="70" y="237"/>
                    <a:pt x="78" y="248"/>
                    <a:pt x="85" y="261"/>
                  </a:cubicBezTo>
                  <a:cubicBezTo>
                    <a:pt x="87" y="269"/>
                    <a:pt x="91" y="278"/>
                    <a:pt x="95" y="286"/>
                  </a:cubicBezTo>
                  <a:cubicBezTo>
                    <a:pt x="97" y="297"/>
                    <a:pt x="108" y="301"/>
                    <a:pt x="116" y="297"/>
                  </a:cubicBezTo>
                  <a:lnTo>
                    <a:pt x="121" y="297"/>
                  </a:lnTo>
                  <a:cubicBezTo>
                    <a:pt x="129" y="295"/>
                    <a:pt x="133" y="286"/>
                    <a:pt x="133" y="280"/>
                  </a:cubicBezTo>
                  <a:lnTo>
                    <a:pt x="133" y="83"/>
                  </a:lnTo>
                  <a:cubicBezTo>
                    <a:pt x="133" y="81"/>
                    <a:pt x="133" y="79"/>
                    <a:pt x="133" y="77"/>
                  </a:cubicBezTo>
                  <a:cubicBezTo>
                    <a:pt x="135" y="70"/>
                    <a:pt x="142" y="66"/>
                    <a:pt x="148" y="68"/>
                  </a:cubicBezTo>
                  <a:cubicBezTo>
                    <a:pt x="152" y="68"/>
                    <a:pt x="159" y="72"/>
                    <a:pt x="159" y="79"/>
                  </a:cubicBezTo>
                  <a:cubicBezTo>
                    <a:pt x="159" y="81"/>
                    <a:pt x="159" y="83"/>
                    <a:pt x="159" y="83"/>
                  </a:cubicBezTo>
                  <a:lnTo>
                    <a:pt x="159" y="246"/>
                  </a:lnTo>
                  <a:cubicBezTo>
                    <a:pt x="159" y="257"/>
                    <a:pt x="167" y="263"/>
                    <a:pt x="176" y="263"/>
                  </a:cubicBezTo>
                  <a:cubicBezTo>
                    <a:pt x="186" y="263"/>
                    <a:pt x="195" y="257"/>
                    <a:pt x="195" y="246"/>
                  </a:cubicBezTo>
                  <a:lnTo>
                    <a:pt x="195" y="51"/>
                  </a:lnTo>
                  <a:cubicBezTo>
                    <a:pt x="195" y="43"/>
                    <a:pt x="201" y="36"/>
                    <a:pt x="207" y="36"/>
                  </a:cubicBezTo>
                  <a:cubicBezTo>
                    <a:pt x="212" y="34"/>
                    <a:pt x="216" y="34"/>
                    <a:pt x="218" y="36"/>
                  </a:cubicBezTo>
                  <a:close/>
                  <a:moveTo>
                    <a:pt x="197" y="3"/>
                  </a:moveTo>
                  <a:cubicBezTo>
                    <a:pt x="180" y="7"/>
                    <a:pt x="167" y="19"/>
                    <a:pt x="161" y="34"/>
                  </a:cubicBezTo>
                  <a:cubicBezTo>
                    <a:pt x="159" y="34"/>
                    <a:pt x="154" y="32"/>
                    <a:pt x="150" y="32"/>
                  </a:cubicBezTo>
                  <a:cubicBezTo>
                    <a:pt x="127" y="30"/>
                    <a:pt x="106" y="45"/>
                    <a:pt x="99" y="68"/>
                  </a:cubicBezTo>
                  <a:cubicBezTo>
                    <a:pt x="97" y="74"/>
                    <a:pt x="97" y="79"/>
                    <a:pt x="97" y="83"/>
                  </a:cubicBezTo>
                  <a:lnTo>
                    <a:pt x="97" y="216"/>
                  </a:lnTo>
                  <a:cubicBezTo>
                    <a:pt x="93" y="212"/>
                    <a:pt x="89" y="208"/>
                    <a:pt x="85" y="204"/>
                  </a:cubicBezTo>
                  <a:cubicBezTo>
                    <a:pt x="66" y="189"/>
                    <a:pt x="49" y="189"/>
                    <a:pt x="36" y="191"/>
                  </a:cubicBezTo>
                  <a:cubicBezTo>
                    <a:pt x="15" y="197"/>
                    <a:pt x="0" y="216"/>
                    <a:pt x="0" y="237"/>
                  </a:cubicBezTo>
                  <a:cubicBezTo>
                    <a:pt x="0" y="246"/>
                    <a:pt x="2" y="254"/>
                    <a:pt x="6" y="261"/>
                  </a:cubicBezTo>
                  <a:lnTo>
                    <a:pt x="27" y="303"/>
                  </a:lnTo>
                  <a:cubicBezTo>
                    <a:pt x="38" y="324"/>
                    <a:pt x="49" y="348"/>
                    <a:pt x="61" y="369"/>
                  </a:cubicBezTo>
                  <a:cubicBezTo>
                    <a:pt x="70" y="390"/>
                    <a:pt x="85" y="409"/>
                    <a:pt x="102" y="424"/>
                  </a:cubicBezTo>
                  <a:cubicBezTo>
                    <a:pt x="125" y="447"/>
                    <a:pt x="152" y="458"/>
                    <a:pt x="182" y="458"/>
                  </a:cubicBezTo>
                  <a:lnTo>
                    <a:pt x="207" y="458"/>
                  </a:lnTo>
                  <a:cubicBezTo>
                    <a:pt x="214" y="458"/>
                    <a:pt x="222" y="458"/>
                    <a:pt x="231" y="458"/>
                  </a:cubicBezTo>
                  <a:cubicBezTo>
                    <a:pt x="241" y="458"/>
                    <a:pt x="254" y="458"/>
                    <a:pt x="267" y="458"/>
                  </a:cubicBezTo>
                  <a:cubicBezTo>
                    <a:pt x="279" y="458"/>
                    <a:pt x="294" y="455"/>
                    <a:pt x="305" y="451"/>
                  </a:cubicBezTo>
                  <a:cubicBezTo>
                    <a:pt x="330" y="443"/>
                    <a:pt x="351" y="428"/>
                    <a:pt x="366" y="407"/>
                  </a:cubicBezTo>
                  <a:cubicBezTo>
                    <a:pt x="381" y="388"/>
                    <a:pt x="389" y="362"/>
                    <a:pt x="389" y="337"/>
                  </a:cubicBezTo>
                  <a:lnTo>
                    <a:pt x="389" y="314"/>
                  </a:lnTo>
                  <a:lnTo>
                    <a:pt x="389" y="269"/>
                  </a:lnTo>
                  <a:lnTo>
                    <a:pt x="370" y="269"/>
                  </a:lnTo>
                  <a:lnTo>
                    <a:pt x="389" y="263"/>
                  </a:lnTo>
                  <a:lnTo>
                    <a:pt x="389" y="257"/>
                  </a:lnTo>
                  <a:lnTo>
                    <a:pt x="389" y="146"/>
                  </a:lnTo>
                  <a:cubicBezTo>
                    <a:pt x="389" y="117"/>
                    <a:pt x="377" y="104"/>
                    <a:pt x="366" y="98"/>
                  </a:cubicBezTo>
                  <a:cubicBezTo>
                    <a:pt x="353" y="91"/>
                    <a:pt x="337" y="91"/>
                    <a:pt x="324" y="96"/>
                  </a:cubicBezTo>
                  <a:lnTo>
                    <a:pt x="324" y="79"/>
                  </a:lnTo>
                  <a:cubicBezTo>
                    <a:pt x="324" y="64"/>
                    <a:pt x="317" y="51"/>
                    <a:pt x="307" y="43"/>
                  </a:cubicBezTo>
                  <a:cubicBezTo>
                    <a:pt x="296" y="34"/>
                    <a:pt x="284" y="30"/>
                    <a:pt x="269" y="32"/>
                  </a:cubicBezTo>
                  <a:cubicBezTo>
                    <a:pt x="265" y="32"/>
                    <a:pt x="262" y="32"/>
                    <a:pt x="258" y="34"/>
                  </a:cubicBezTo>
                  <a:cubicBezTo>
                    <a:pt x="254" y="24"/>
                    <a:pt x="248" y="13"/>
                    <a:pt x="237" y="7"/>
                  </a:cubicBezTo>
                  <a:cubicBezTo>
                    <a:pt x="224" y="0"/>
                    <a:pt x="212" y="-2"/>
                    <a:pt x="197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07" name="Gruppieren 806">
            <a:extLst>
              <a:ext uri="{FF2B5EF4-FFF2-40B4-BE49-F238E27FC236}">
                <a16:creationId xmlns:a16="http://schemas.microsoft.com/office/drawing/2014/main" id="{2FCBAD2B-EFB8-8C4B-ACED-4E0CA34924E1}"/>
              </a:ext>
            </a:extLst>
          </p:cNvPr>
          <p:cNvGrpSpPr>
            <a:grpSpLocks noChangeAspect="1"/>
          </p:cNvGrpSpPr>
          <p:nvPr/>
        </p:nvGrpSpPr>
        <p:grpSpPr>
          <a:xfrm>
            <a:off x="7351200" y="1197546"/>
            <a:ext cx="328528" cy="328528"/>
            <a:chOff x="7350562" y="1197546"/>
            <a:chExt cx="328528" cy="328528"/>
          </a:xfrm>
          <a:solidFill>
            <a:srgbClr val="007AB3"/>
          </a:solidFill>
        </p:grpSpPr>
        <p:sp>
          <p:nvSpPr>
            <p:cNvPr id="458" name="Freihandform 457">
              <a:extLst>
                <a:ext uri="{FF2B5EF4-FFF2-40B4-BE49-F238E27FC236}">
                  <a16:creationId xmlns:a16="http://schemas.microsoft.com/office/drawing/2014/main" id="{AC2A6475-05C8-6649-BD17-FEB71A00E79E}"/>
                </a:ext>
              </a:extLst>
            </p:cNvPr>
            <p:cNvSpPr/>
            <p:nvPr/>
          </p:nvSpPr>
          <p:spPr>
            <a:xfrm>
              <a:off x="7350562" y="119754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ihandform 465">
              <a:extLst>
                <a:ext uri="{FF2B5EF4-FFF2-40B4-BE49-F238E27FC236}">
                  <a16:creationId xmlns:a16="http://schemas.microsoft.com/office/drawing/2014/main" id="{F8F25B29-3AA5-894C-A0BD-A953C6D1C09F}"/>
                </a:ext>
              </a:extLst>
            </p:cNvPr>
            <p:cNvSpPr/>
            <p:nvPr/>
          </p:nvSpPr>
          <p:spPr>
            <a:xfrm>
              <a:off x="7424370" y="1296035"/>
              <a:ext cx="180679" cy="1313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565">
                  <a:moveTo>
                    <a:pt x="741" y="115"/>
                  </a:moveTo>
                  <a:lnTo>
                    <a:pt x="388" y="316"/>
                  </a:lnTo>
                  <a:lnTo>
                    <a:pt x="36" y="115"/>
                  </a:lnTo>
                  <a:lnTo>
                    <a:pt x="36" y="53"/>
                  </a:lnTo>
                  <a:cubicBezTo>
                    <a:pt x="36" y="43"/>
                    <a:pt x="43" y="36"/>
                    <a:pt x="53" y="36"/>
                  </a:cubicBezTo>
                  <a:lnTo>
                    <a:pt x="724" y="36"/>
                  </a:lnTo>
                  <a:cubicBezTo>
                    <a:pt x="733" y="36"/>
                    <a:pt x="741" y="43"/>
                    <a:pt x="741" y="53"/>
                  </a:cubicBezTo>
                  <a:close/>
                  <a:moveTo>
                    <a:pt x="741" y="513"/>
                  </a:moveTo>
                  <a:cubicBezTo>
                    <a:pt x="741" y="521"/>
                    <a:pt x="733" y="530"/>
                    <a:pt x="724" y="530"/>
                  </a:cubicBezTo>
                  <a:lnTo>
                    <a:pt x="53" y="530"/>
                  </a:lnTo>
                  <a:cubicBezTo>
                    <a:pt x="43" y="530"/>
                    <a:pt x="36" y="521"/>
                    <a:pt x="36" y="513"/>
                  </a:cubicBezTo>
                  <a:lnTo>
                    <a:pt x="36" y="155"/>
                  </a:lnTo>
                  <a:lnTo>
                    <a:pt x="379" y="352"/>
                  </a:lnTo>
                  <a:cubicBezTo>
                    <a:pt x="381" y="352"/>
                    <a:pt x="386" y="354"/>
                    <a:pt x="388" y="354"/>
                  </a:cubicBezTo>
                  <a:cubicBezTo>
                    <a:pt x="392" y="354"/>
                    <a:pt x="394" y="352"/>
                    <a:pt x="396" y="352"/>
                  </a:cubicBezTo>
                  <a:lnTo>
                    <a:pt x="741" y="155"/>
                  </a:lnTo>
                  <a:close/>
                  <a:moveTo>
                    <a:pt x="724" y="0"/>
                  </a:move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lnTo>
                    <a:pt x="0" y="513"/>
                  </a:lnTo>
                  <a:cubicBezTo>
                    <a:pt x="0" y="540"/>
                    <a:pt x="24" y="565"/>
                    <a:pt x="53" y="565"/>
                  </a:cubicBezTo>
                  <a:lnTo>
                    <a:pt x="724" y="565"/>
                  </a:lnTo>
                  <a:cubicBezTo>
                    <a:pt x="752" y="565"/>
                    <a:pt x="777" y="540"/>
                    <a:pt x="777" y="513"/>
                  </a:cubicBezTo>
                  <a:lnTo>
                    <a:pt x="777" y="53"/>
                  </a:lnTo>
                  <a:cubicBezTo>
                    <a:pt x="777" y="24"/>
                    <a:pt x="752" y="0"/>
                    <a:pt x="72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08" name="Gruppieren 807">
            <a:extLst>
              <a:ext uri="{FF2B5EF4-FFF2-40B4-BE49-F238E27FC236}">
                <a16:creationId xmlns:a16="http://schemas.microsoft.com/office/drawing/2014/main" id="{C73AFBE2-8AAA-4E45-964F-43D7EDC768A8}"/>
              </a:ext>
            </a:extLst>
          </p:cNvPr>
          <p:cNvGrpSpPr>
            <a:grpSpLocks noChangeAspect="1"/>
          </p:cNvGrpSpPr>
          <p:nvPr/>
        </p:nvGrpSpPr>
        <p:grpSpPr>
          <a:xfrm>
            <a:off x="7794749" y="1197546"/>
            <a:ext cx="328528" cy="328528"/>
            <a:chOff x="7794111" y="1197546"/>
            <a:chExt cx="328528" cy="328528"/>
          </a:xfrm>
          <a:solidFill>
            <a:srgbClr val="007AB3"/>
          </a:solidFill>
        </p:grpSpPr>
        <p:sp>
          <p:nvSpPr>
            <p:cNvPr id="361" name="Freihandform 360">
              <a:extLst>
                <a:ext uri="{FF2B5EF4-FFF2-40B4-BE49-F238E27FC236}">
                  <a16:creationId xmlns:a16="http://schemas.microsoft.com/office/drawing/2014/main" id="{120C2C29-44EC-1149-9F09-065859724B09}"/>
                </a:ext>
              </a:extLst>
            </p:cNvPr>
            <p:cNvSpPr/>
            <p:nvPr/>
          </p:nvSpPr>
          <p:spPr>
            <a:xfrm>
              <a:off x="7794111" y="119754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ihandform 466">
              <a:extLst>
                <a:ext uri="{FF2B5EF4-FFF2-40B4-BE49-F238E27FC236}">
                  <a16:creationId xmlns:a16="http://schemas.microsoft.com/office/drawing/2014/main" id="{064ADBEC-F545-F545-8FDA-AEC518C37818}"/>
                </a:ext>
              </a:extLst>
            </p:cNvPr>
            <p:cNvSpPr/>
            <p:nvPr/>
          </p:nvSpPr>
          <p:spPr>
            <a:xfrm>
              <a:off x="7859537" y="1271587"/>
              <a:ext cx="189061" cy="1636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3" h="704">
                  <a:moveTo>
                    <a:pt x="777" y="493"/>
                  </a:moveTo>
                  <a:lnTo>
                    <a:pt x="654" y="493"/>
                  </a:lnTo>
                  <a:cubicBezTo>
                    <a:pt x="646" y="493"/>
                    <a:pt x="627" y="472"/>
                    <a:pt x="610" y="448"/>
                  </a:cubicBezTo>
                  <a:lnTo>
                    <a:pt x="777" y="364"/>
                  </a:lnTo>
                  <a:close/>
                  <a:moveTo>
                    <a:pt x="434" y="247"/>
                  </a:moveTo>
                  <a:lnTo>
                    <a:pt x="248" y="247"/>
                  </a:lnTo>
                  <a:lnTo>
                    <a:pt x="248" y="201"/>
                  </a:lnTo>
                  <a:lnTo>
                    <a:pt x="274" y="175"/>
                  </a:lnTo>
                  <a:lnTo>
                    <a:pt x="365" y="175"/>
                  </a:lnTo>
                  <a:close/>
                  <a:moveTo>
                    <a:pt x="460" y="300"/>
                  </a:moveTo>
                  <a:lnTo>
                    <a:pt x="460" y="317"/>
                  </a:lnTo>
                  <a:lnTo>
                    <a:pt x="274" y="317"/>
                  </a:lnTo>
                  <a:lnTo>
                    <a:pt x="248" y="292"/>
                  </a:lnTo>
                  <a:lnTo>
                    <a:pt x="248" y="281"/>
                  </a:lnTo>
                  <a:lnTo>
                    <a:pt x="443" y="281"/>
                  </a:lnTo>
                  <a:cubicBezTo>
                    <a:pt x="451" y="281"/>
                    <a:pt x="460" y="289"/>
                    <a:pt x="460" y="300"/>
                  </a:cubicBezTo>
                  <a:close/>
                  <a:moveTo>
                    <a:pt x="460" y="440"/>
                  </a:moveTo>
                  <a:cubicBezTo>
                    <a:pt x="460" y="450"/>
                    <a:pt x="451" y="459"/>
                    <a:pt x="443" y="459"/>
                  </a:cubicBezTo>
                  <a:lnTo>
                    <a:pt x="89" y="459"/>
                  </a:lnTo>
                  <a:cubicBezTo>
                    <a:pt x="79" y="459"/>
                    <a:pt x="72" y="450"/>
                    <a:pt x="72" y="440"/>
                  </a:cubicBezTo>
                  <a:lnTo>
                    <a:pt x="72" y="300"/>
                  </a:lnTo>
                  <a:cubicBezTo>
                    <a:pt x="72" y="289"/>
                    <a:pt x="79" y="281"/>
                    <a:pt x="89" y="281"/>
                  </a:cubicBezTo>
                  <a:lnTo>
                    <a:pt x="212" y="281"/>
                  </a:lnTo>
                  <a:lnTo>
                    <a:pt x="212" y="300"/>
                  </a:lnTo>
                  <a:cubicBezTo>
                    <a:pt x="212" y="304"/>
                    <a:pt x="214" y="309"/>
                    <a:pt x="218" y="313"/>
                  </a:cubicBezTo>
                  <a:lnTo>
                    <a:pt x="252" y="347"/>
                  </a:lnTo>
                  <a:cubicBezTo>
                    <a:pt x="257" y="351"/>
                    <a:pt x="261" y="353"/>
                    <a:pt x="265" y="353"/>
                  </a:cubicBezTo>
                  <a:lnTo>
                    <a:pt x="460" y="353"/>
                  </a:lnTo>
                  <a:close/>
                  <a:moveTo>
                    <a:pt x="178" y="529"/>
                  </a:moveTo>
                  <a:lnTo>
                    <a:pt x="178" y="493"/>
                  </a:lnTo>
                  <a:lnTo>
                    <a:pt x="354" y="493"/>
                  </a:lnTo>
                  <a:lnTo>
                    <a:pt x="354" y="529"/>
                  </a:lnTo>
                  <a:close/>
                  <a:moveTo>
                    <a:pt x="443" y="565"/>
                  </a:moveTo>
                  <a:cubicBezTo>
                    <a:pt x="432" y="579"/>
                    <a:pt x="424" y="596"/>
                    <a:pt x="424" y="618"/>
                  </a:cubicBezTo>
                  <a:cubicBezTo>
                    <a:pt x="424" y="637"/>
                    <a:pt x="432" y="656"/>
                    <a:pt x="443" y="670"/>
                  </a:cubicBezTo>
                  <a:lnTo>
                    <a:pt x="159" y="670"/>
                  </a:lnTo>
                  <a:cubicBezTo>
                    <a:pt x="170" y="656"/>
                    <a:pt x="178" y="637"/>
                    <a:pt x="178" y="618"/>
                  </a:cubicBezTo>
                  <a:cubicBezTo>
                    <a:pt x="178" y="596"/>
                    <a:pt x="170" y="579"/>
                    <a:pt x="159" y="565"/>
                  </a:cubicBezTo>
                  <a:close/>
                  <a:moveTo>
                    <a:pt x="513" y="565"/>
                  </a:moveTo>
                  <a:cubicBezTo>
                    <a:pt x="542" y="565"/>
                    <a:pt x="566" y="588"/>
                    <a:pt x="566" y="618"/>
                  </a:cubicBezTo>
                  <a:cubicBezTo>
                    <a:pt x="566" y="645"/>
                    <a:pt x="542" y="670"/>
                    <a:pt x="513" y="670"/>
                  </a:cubicBezTo>
                  <a:cubicBezTo>
                    <a:pt x="483" y="670"/>
                    <a:pt x="460" y="645"/>
                    <a:pt x="460" y="618"/>
                  </a:cubicBezTo>
                  <a:cubicBezTo>
                    <a:pt x="460" y="588"/>
                    <a:pt x="483" y="565"/>
                    <a:pt x="513" y="565"/>
                  </a:cubicBezTo>
                  <a:close/>
                  <a:moveTo>
                    <a:pt x="89" y="670"/>
                  </a:moveTo>
                  <a:cubicBezTo>
                    <a:pt x="60" y="670"/>
                    <a:pt x="36" y="645"/>
                    <a:pt x="36" y="618"/>
                  </a:cubicBezTo>
                  <a:cubicBezTo>
                    <a:pt x="36" y="588"/>
                    <a:pt x="60" y="565"/>
                    <a:pt x="89" y="565"/>
                  </a:cubicBezTo>
                  <a:cubicBezTo>
                    <a:pt x="119" y="565"/>
                    <a:pt x="142" y="588"/>
                    <a:pt x="142" y="618"/>
                  </a:cubicBezTo>
                  <a:cubicBezTo>
                    <a:pt x="142" y="645"/>
                    <a:pt x="119" y="670"/>
                    <a:pt x="89" y="670"/>
                  </a:cubicBezTo>
                  <a:close/>
                  <a:moveTo>
                    <a:pt x="811" y="328"/>
                  </a:moveTo>
                  <a:lnTo>
                    <a:pt x="811" y="325"/>
                  </a:lnTo>
                  <a:lnTo>
                    <a:pt x="633" y="8"/>
                  </a:lnTo>
                  <a:cubicBezTo>
                    <a:pt x="631" y="4"/>
                    <a:pt x="627" y="2"/>
                    <a:pt x="623" y="0"/>
                  </a:cubicBezTo>
                  <a:cubicBezTo>
                    <a:pt x="616" y="0"/>
                    <a:pt x="612" y="0"/>
                    <a:pt x="608" y="4"/>
                  </a:cubicBezTo>
                  <a:lnTo>
                    <a:pt x="409" y="169"/>
                  </a:lnTo>
                  <a:lnTo>
                    <a:pt x="384" y="146"/>
                  </a:lnTo>
                  <a:cubicBezTo>
                    <a:pt x="381" y="143"/>
                    <a:pt x="377" y="141"/>
                    <a:pt x="371" y="141"/>
                  </a:cubicBezTo>
                  <a:lnTo>
                    <a:pt x="265" y="141"/>
                  </a:lnTo>
                  <a:cubicBezTo>
                    <a:pt x="261" y="141"/>
                    <a:pt x="257" y="143"/>
                    <a:pt x="252" y="146"/>
                  </a:cubicBezTo>
                  <a:lnTo>
                    <a:pt x="218" y="182"/>
                  </a:lnTo>
                  <a:cubicBezTo>
                    <a:pt x="214" y="184"/>
                    <a:pt x="212" y="188"/>
                    <a:pt x="212" y="194"/>
                  </a:cubicBezTo>
                  <a:lnTo>
                    <a:pt x="212" y="247"/>
                  </a:lnTo>
                  <a:lnTo>
                    <a:pt x="89" y="247"/>
                  </a:lnTo>
                  <a:cubicBezTo>
                    <a:pt x="60" y="247"/>
                    <a:pt x="36" y="270"/>
                    <a:pt x="36" y="300"/>
                  </a:cubicBezTo>
                  <a:lnTo>
                    <a:pt x="36" y="440"/>
                  </a:lnTo>
                  <a:cubicBezTo>
                    <a:pt x="36" y="469"/>
                    <a:pt x="60" y="493"/>
                    <a:pt x="89" y="493"/>
                  </a:cubicBezTo>
                  <a:lnTo>
                    <a:pt x="142" y="493"/>
                  </a:lnTo>
                  <a:lnTo>
                    <a:pt x="142" y="529"/>
                  </a:lnTo>
                  <a:lnTo>
                    <a:pt x="89" y="529"/>
                  </a:lnTo>
                  <a:cubicBezTo>
                    <a:pt x="41" y="529"/>
                    <a:pt x="0" y="569"/>
                    <a:pt x="0" y="618"/>
                  </a:cubicBezTo>
                  <a:cubicBezTo>
                    <a:pt x="0" y="666"/>
                    <a:pt x="41" y="704"/>
                    <a:pt x="89" y="704"/>
                  </a:cubicBezTo>
                  <a:lnTo>
                    <a:pt x="513" y="704"/>
                  </a:lnTo>
                  <a:cubicBezTo>
                    <a:pt x="561" y="704"/>
                    <a:pt x="602" y="666"/>
                    <a:pt x="602" y="618"/>
                  </a:cubicBezTo>
                  <a:cubicBezTo>
                    <a:pt x="602" y="569"/>
                    <a:pt x="561" y="529"/>
                    <a:pt x="513" y="529"/>
                  </a:cubicBezTo>
                  <a:lnTo>
                    <a:pt x="390" y="529"/>
                  </a:lnTo>
                  <a:lnTo>
                    <a:pt x="390" y="493"/>
                  </a:lnTo>
                  <a:lnTo>
                    <a:pt x="443" y="493"/>
                  </a:lnTo>
                  <a:cubicBezTo>
                    <a:pt x="470" y="493"/>
                    <a:pt x="496" y="469"/>
                    <a:pt x="496" y="440"/>
                  </a:cubicBezTo>
                  <a:lnTo>
                    <a:pt x="496" y="334"/>
                  </a:lnTo>
                  <a:lnTo>
                    <a:pt x="496" y="300"/>
                  </a:lnTo>
                  <a:lnTo>
                    <a:pt x="496" y="264"/>
                  </a:lnTo>
                  <a:cubicBezTo>
                    <a:pt x="496" y="260"/>
                    <a:pt x="494" y="256"/>
                    <a:pt x="489" y="251"/>
                  </a:cubicBezTo>
                  <a:lnTo>
                    <a:pt x="432" y="194"/>
                  </a:lnTo>
                  <a:lnTo>
                    <a:pt x="614" y="44"/>
                  </a:lnTo>
                  <a:lnTo>
                    <a:pt x="771" y="328"/>
                  </a:lnTo>
                  <a:lnTo>
                    <a:pt x="576" y="425"/>
                  </a:lnTo>
                  <a:cubicBezTo>
                    <a:pt x="570" y="427"/>
                    <a:pt x="568" y="431"/>
                    <a:pt x="566" y="436"/>
                  </a:cubicBezTo>
                  <a:cubicBezTo>
                    <a:pt x="566" y="440"/>
                    <a:pt x="566" y="446"/>
                    <a:pt x="568" y="450"/>
                  </a:cubicBezTo>
                  <a:cubicBezTo>
                    <a:pt x="587" y="480"/>
                    <a:pt x="623" y="529"/>
                    <a:pt x="654" y="529"/>
                  </a:cubicBezTo>
                  <a:lnTo>
                    <a:pt x="794" y="529"/>
                  </a:lnTo>
                  <a:cubicBezTo>
                    <a:pt x="805" y="529"/>
                    <a:pt x="813" y="520"/>
                    <a:pt x="813" y="512"/>
                  </a:cubicBezTo>
                  <a:lnTo>
                    <a:pt x="813" y="336"/>
                  </a:lnTo>
                  <a:cubicBezTo>
                    <a:pt x="813" y="332"/>
                    <a:pt x="811" y="330"/>
                    <a:pt x="811" y="32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09" name="Gruppieren 808">
            <a:extLst>
              <a:ext uri="{FF2B5EF4-FFF2-40B4-BE49-F238E27FC236}">
                <a16:creationId xmlns:a16="http://schemas.microsoft.com/office/drawing/2014/main" id="{E438264C-390C-9B4F-A1CD-ED4A8F579845}"/>
              </a:ext>
            </a:extLst>
          </p:cNvPr>
          <p:cNvGrpSpPr>
            <a:grpSpLocks noChangeAspect="1"/>
          </p:cNvGrpSpPr>
          <p:nvPr/>
        </p:nvGrpSpPr>
        <p:grpSpPr>
          <a:xfrm>
            <a:off x="8238296" y="1197546"/>
            <a:ext cx="328528" cy="328528"/>
            <a:chOff x="8237658" y="1197546"/>
            <a:chExt cx="328528" cy="328528"/>
          </a:xfrm>
          <a:solidFill>
            <a:srgbClr val="007AB3"/>
          </a:solidFill>
        </p:grpSpPr>
        <p:sp>
          <p:nvSpPr>
            <p:cNvPr id="362" name="Freihandform 361">
              <a:extLst>
                <a:ext uri="{FF2B5EF4-FFF2-40B4-BE49-F238E27FC236}">
                  <a16:creationId xmlns:a16="http://schemas.microsoft.com/office/drawing/2014/main" id="{66C9E17F-5B82-3548-A385-CE64BAA7A16B}"/>
                </a:ext>
              </a:extLst>
            </p:cNvPr>
            <p:cNvSpPr/>
            <p:nvPr/>
          </p:nvSpPr>
          <p:spPr>
            <a:xfrm>
              <a:off x="8237658" y="119754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ihandform 467">
              <a:extLst>
                <a:ext uri="{FF2B5EF4-FFF2-40B4-BE49-F238E27FC236}">
                  <a16:creationId xmlns:a16="http://schemas.microsoft.com/office/drawing/2014/main" id="{57DBA877-D4F0-AB49-9DE2-A72621C15013}"/>
                </a:ext>
              </a:extLst>
            </p:cNvPr>
            <p:cNvSpPr/>
            <p:nvPr/>
          </p:nvSpPr>
          <p:spPr>
            <a:xfrm>
              <a:off x="8303085" y="1263205"/>
              <a:ext cx="196977" cy="15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71">
                  <a:moveTo>
                    <a:pt x="724" y="423"/>
                  </a:moveTo>
                  <a:cubicBezTo>
                    <a:pt x="714" y="423"/>
                    <a:pt x="707" y="431"/>
                    <a:pt x="707" y="442"/>
                  </a:cubicBezTo>
                  <a:lnTo>
                    <a:pt x="707" y="611"/>
                  </a:lnTo>
                  <a:cubicBezTo>
                    <a:pt x="659" y="643"/>
                    <a:pt x="593" y="643"/>
                    <a:pt x="546" y="611"/>
                  </a:cubicBezTo>
                  <a:cubicBezTo>
                    <a:pt x="542" y="609"/>
                    <a:pt x="540" y="607"/>
                    <a:pt x="536" y="605"/>
                  </a:cubicBezTo>
                  <a:cubicBezTo>
                    <a:pt x="530" y="599"/>
                    <a:pt x="521" y="599"/>
                    <a:pt x="515" y="605"/>
                  </a:cubicBezTo>
                  <a:cubicBezTo>
                    <a:pt x="513" y="607"/>
                    <a:pt x="508" y="609"/>
                    <a:pt x="506" y="611"/>
                  </a:cubicBezTo>
                  <a:cubicBezTo>
                    <a:pt x="458" y="643"/>
                    <a:pt x="392" y="643"/>
                    <a:pt x="343" y="611"/>
                  </a:cubicBezTo>
                  <a:cubicBezTo>
                    <a:pt x="339" y="609"/>
                    <a:pt x="337" y="607"/>
                    <a:pt x="335" y="605"/>
                  </a:cubicBezTo>
                  <a:cubicBezTo>
                    <a:pt x="328" y="599"/>
                    <a:pt x="318" y="599"/>
                    <a:pt x="312" y="605"/>
                  </a:cubicBezTo>
                  <a:cubicBezTo>
                    <a:pt x="309" y="607"/>
                    <a:pt x="307" y="609"/>
                    <a:pt x="303" y="611"/>
                  </a:cubicBezTo>
                  <a:cubicBezTo>
                    <a:pt x="257" y="643"/>
                    <a:pt x="191" y="643"/>
                    <a:pt x="142" y="611"/>
                  </a:cubicBezTo>
                  <a:lnTo>
                    <a:pt x="142" y="442"/>
                  </a:lnTo>
                  <a:cubicBezTo>
                    <a:pt x="142" y="431"/>
                    <a:pt x="134" y="423"/>
                    <a:pt x="125" y="423"/>
                  </a:cubicBezTo>
                  <a:lnTo>
                    <a:pt x="89" y="423"/>
                  </a:lnTo>
                  <a:lnTo>
                    <a:pt x="174" y="311"/>
                  </a:lnTo>
                  <a:cubicBezTo>
                    <a:pt x="176" y="309"/>
                    <a:pt x="178" y="304"/>
                    <a:pt x="178" y="300"/>
                  </a:cubicBezTo>
                  <a:lnTo>
                    <a:pt x="178" y="141"/>
                  </a:lnTo>
                  <a:lnTo>
                    <a:pt x="248" y="141"/>
                  </a:lnTo>
                  <a:lnTo>
                    <a:pt x="248" y="194"/>
                  </a:lnTo>
                  <a:cubicBezTo>
                    <a:pt x="248" y="201"/>
                    <a:pt x="252" y="209"/>
                    <a:pt x="259" y="211"/>
                  </a:cubicBezTo>
                  <a:cubicBezTo>
                    <a:pt x="267" y="213"/>
                    <a:pt x="273" y="211"/>
                    <a:pt x="280" y="207"/>
                  </a:cubicBezTo>
                  <a:lnTo>
                    <a:pt x="424" y="44"/>
                  </a:lnTo>
                  <a:lnTo>
                    <a:pt x="756" y="423"/>
                  </a:lnTo>
                  <a:close/>
                  <a:moveTo>
                    <a:pt x="830" y="635"/>
                  </a:moveTo>
                  <a:cubicBezTo>
                    <a:pt x="800" y="635"/>
                    <a:pt x="773" y="626"/>
                    <a:pt x="748" y="611"/>
                  </a:cubicBezTo>
                  <a:cubicBezTo>
                    <a:pt x="745" y="609"/>
                    <a:pt x="743" y="607"/>
                    <a:pt x="741" y="605"/>
                  </a:cubicBezTo>
                  <a:lnTo>
                    <a:pt x="741" y="459"/>
                  </a:lnTo>
                  <a:lnTo>
                    <a:pt x="794" y="459"/>
                  </a:lnTo>
                  <a:cubicBezTo>
                    <a:pt x="803" y="459"/>
                    <a:pt x="809" y="455"/>
                    <a:pt x="811" y="448"/>
                  </a:cubicBezTo>
                  <a:cubicBezTo>
                    <a:pt x="813" y="442"/>
                    <a:pt x="813" y="436"/>
                    <a:pt x="809" y="429"/>
                  </a:cubicBezTo>
                  <a:lnTo>
                    <a:pt x="439" y="6"/>
                  </a:lnTo>
                  <a:cubicBezTo>
                    <a:pt x="434" y="2"/>
                    <a:pt x="430" y="0"/>
                    <a:pt x="424" y="0"/>
                  </a:cubicBezTo>
                  <a:cubicBezTo>
                    <a:pt x="419" y="2"/>
                    <a:pt x="415" y="2"/>
                    <a:pt x="411" y="6"/>
                  </a:cubicBezTo>
                  <a:lnTo>
                    <a:pt x="284" y="148"/>
                  </a:lnTo>
                  <a:lnTo>
                    <a:pt x="284" y="124"/>
                  </a:lnTo>
                  <a:cubicBezTo>
                    <a:pt x="284" y="114"/>
                    <a:pt x="276" y="105"/>
                    <a:pt x="265" y="105"/>
                  </a:cubicBezTo>
                  <a:lnTo>
                    <a:pt x="159" y="105"/>
                  </a:lnTo>
                  <a:cubicBezTo>
                    <a:pt x="151" y="105"/>
                    <a:pt x="142" y="114"/>
                    <a:pt x="142" y="124"/>
                  </a:cubicBezTo>
                  <a:lnTo>
                    <a:pt x="142" y="294"/>
                  </a:lnTo>
                  <a:lnTo>
                    <a:pt x="41" y="431"/>
                  </a:lnTo>
                  <a:cubicBezTo>
                    <a:pt x="36" y="436"/>
                    <a:pt x="34" y="444"/>
                    <a:pt x="39" y="448"/>
                  </a:cubicBezTo>
                  <a:cubicBezTo>
                    <a:pt x="41" y="455"/>
                    <a:pt x="47" y="459"/>
                    <a:pt x="53" y="459"/>
                  </a:cubicBezTo>
                  <a:lnTo>
                    <a:pt x="106" y="459"/>
                  </a:lnTo>
                  <a:lnTo>
                    <a:pt x="106" y="605"/>
                  </a:lnTo>
                  <a:cubicBezTo>
                    <a:pt x="104" y="607"/>
                    <a:pt x="102" y="609"/>
                    <a:pt x="100" y="611"/>
                  </a:cubicBezTo>
                  <a:cubicBezTo>
                    <a:pt x="77" y="626"/>
                    <a:pt x="49" y="635"/>
                    <a:pt x="19" y="635"/>
                  </a:cubicBezTo>
                  <a:cubicBezTo>
                    <a:pt x="9" y="635"/>
                    <a:pt x="0" y="643"/>
                    <a:pt x="0" y="654"/>
                  </a:cubicBezTo>
                  <a:cubicBezTo>
                    <a:pt x="0" y="662"/>
                    <a:pt x="9" y="671"/>
                    <a:pt x="19" y="671"/>
                  </a:cubicBezTo>
                  <a:cubicBezTo>
                    <a:pt x="55" y="671"/>
                    <a:pt x="89" y="660"/>
                    <a:pt x="121" y="639"/>
                  </a:cubicBezTo>
                  <a:cubicBezTo>
                    <a:pt x="180" y="681"/>
                    <a:pt x="263" y="681"/>
                    <a:pt x="322" y="639"/>
                  </a:cubicBezTo>
                  <a:cubicBezTo>
                    <a:pt x="384" y="681"/>
                    <a:pt x="466" y="681"/>
                    <a:pt x="525" y="639"/>
                  </a:cubicBezTo>
                  <a:cubicBezTo>
                    <a:pt x="587" y="681"/>
                    <a:pt x="669" y="681"/>
                    <a:pt x="729" y="639"/>
                  </a:cubicBezTo>
                  <a:cubicBezTo>
                    <a:pt x="758" y="660"/>
                    <a:pt x="794" y="671"/>
                    <a:pt x="830" y="671"/>
                  </a:cubicBezTo>
                  <a:cubicBezTo>
                    <a:pt x="841" y="671"/>
                    <a:pt x="847" y="662"/>
                    <a:pt x="847" y="654"/>
                  </a:cubicBezTo>
                  <a:cubicBezTo>
                    <a:pt x="847" y="643"/>
                    <a:pt x="841" y="635"/>
                    <a:pt x="830" y="6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ihandform 468">
              <a:extLst>
                <a:ext uri="{FF2B5EF4-FFF2-40B4-BE49-F238E27FC236}">
                  <a16:creationId xmlns:a16="http://schemas.microsoft.com/office/drawing/2014/main" id="{1E133B95-5B26-D143-BBB4-3F0C7E3899C0}"/>
                </a:ext>
              </a:extLst>
            </p:cNvPr>
            <p:cNvSpPr/>
            <p:nvPr/>
          </p:nvSpPr>
          <p:spPr>
            <a:xfrm>
              <a:off x="8326835" y="1427586"/>
              <a:ext cx="149712" cy="162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4" h="71">
                  <a:moveTo>
                    <a:pt x="616" y="5"/>
                  </a:moveTo>
                  <a:cubicBezTo>
                    <a:pt x="614" y="7"/>
                    <a:pt x="610" y="9"/>
                    <a:pt x="607" y="11"/>
                  </a:cubicBezTo>
                  <a:cubicBezTo>
                    <a:pt x="559" y="43"/>
                    <a:pt x="491" y="43"/>
                    <a:pt x="444" y="11"/>
                  </a:cubicBezTo>
                  <a:cubicBezTo>
                    <a:pt x="440" y="9"/>
                    <a:pt x="438" y="7"/>
                    <a:pt x="434" y="5"/>
                  </a:cubicBezTo>
                  <a:cubicBezTo>
                    <a:pt x="428" y="-2"/>
                    <a:pt x="419" y="-2"/>
                    <a:pt x="413" y="5"/>
                  </a:cubicBezTo>
                  <a:cubicBezTo>
                    <a:pt x="411" y="7"/>
                    <a:pt x="406" y="9"/>
                    <a:pt x="404" y="11"/>
                  </a:cubicBezTo>
                  <a:cubicBezTo>
                    <a:pt x="356" y="43"/>
                    <a:pt x="290" y="43"/>
                    <a:pt x="241" y="11"/>
                  </a:cubicBezTo>
                  <a:cubicBezTo>
                    <a:pt x="237" y="9"/>
                    <a:pt x="235" y="7"/>
                    <a:pt x="233" y="5"/>
                  </a:cubicBezTo>
                  <a:cubicBezTo>
                    <a:pt x="226" y="-2"/>
                    <a:pt x="216" y="-2"/>
                    <a:pt x="210" y="5"/>
                  </a:cubicBezTo>
                  <a:cubicBezTo>
                    <a:pt x="207" y="7"/>
                    <a:pt x="205" y="9"/>
                    <a:pt x="201" y="11"/>
                  </a:cubicBezTo>
                  <a:cubicBezTo>
                    <a:pt x="152" y="43"/>
                    <a:pt x="87" y="43"/>
                    <a:pt x="38" y="11"/>
                  </a:cubicBezTo>
                  <a:cubicBezTo>
                    <a:pt x="34" y="9"/>
                    <a:pt x="32" y="7"/>
                    <a:pt x="30" y="5"/>
                  </a:cubicBezTo>
                  <a:cubicBezTo>
                    <a:pt x="21" y="-2"/>
                    <a:pt x="11" y="-2"/>
                    <a:pt x="4" y="7"/>
                  </a:cubicBezTo>
                  <a:cubicBezTo>
                    <a:pt x="-2" y="15"/>
                    <a:pt x="0" y="26"/>
                    <a:pt x="6" y="32"/>
                  </a:cubicBezTo>
                  <a:cubicBezTo>
                    <a:pt x="11" y="34"/>
                    <a:pt x="15" y="36"/>
                    <a:pt x="19" y="39"/>
                  </a:cubicBezTo>
                  <a:cubicBezTo>
                    <a:pt x="78" y="81"/>
                    <a:pt x="161" y="81"/>
                    <a:pt x="220" y="39"/>
                  </a:cubicBezTo>
                  <a:cubicBezTo>
                    <a:pt x="282" y="81"/>
                    <a:pt x="364" y="81"/>
                    <a:pt x="423" y="39"/>
                  </a:cubicBezTo>
                  <a:cubicBezTo>
                    <a:pt x="453" y="60"/>
                    <a:pt x="489" y="70"/>
                    <a:pt x="525" y="70"/>
                  </a:cubicBezTo>
                  <a:cubicBezTo>
                    <a:pt x="561" y="70"/>
                    <a:pt x="597" y="60"/>
                    <a:pt x="627" y="39"/>
                  </a:cubicBezTo>
                  <a:cubicBezTo>
                    <a:pt x="631" y="36"/>
                    <a:pt x="635" y="34"/>
                    <a:pt x="637" y="32"/>
                  </a:cubicBezTo>
                  <a:cubicBezTo>
                    <a:pt x="646" y="26"/>
                    <a:pt x="646" y="15"/>
                    <a:pt x="641" y="7"/>
                  </a:cubicBezTo>
                  <a:cubicBezTo>
                    <a:pt x="635" y="-2"/>
                    <a:pt x="624" y="-2"/>
                    <a:pt x="616" y="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0" name="Gruppieren 809">
            <a:extLst>
              <a:ext uri="{FF2B5EF4-FFF2-40B4-BE49-F238E27FC236}">
                <a16:creationId xmlns:a16="http://schemas.microsoft.com/office/drawing/2014/main" id="{4A340563-C29F-0E49-B48C-F29514790372}"/>
              </a:ext>
            </a:extLst>
          </p:cNvPr>
          <p:cNvGrpSpPr>
            <a:grpSpLocks noChangeAspect="1"/>
          </p:cNvGrpSpPr>
          <p:nvPr/>
        </p:nvGrpSpPr>
        <p:grpSpPr>
          <a:xfrm>
            <a:off x="8681845" y="1197546"/>
            <a:ext cx="328528" cy="328528"/>
            <a:chOff x="8681207" y="1197546"/>
            <a:chExt cx="328528" cy="328528"/>
          </a:xfrm>
          <a:solidFill>
            <a:srgbClr val="007AB3"/>
          </a:solidFill>
        </p:grpSpPr>
        <p:sp>
          <p:nvSpPr>
            <p:cNvPr id="363" name="Freihandform 362">
              <a:extLst>
                <a:ext uri="{FF2B5EF4-FFF2-40B4-BE49-F238E27FC236}">
                  <a16:creationId xmlns:a16="http://schemas.microsoft.com/office/drawing/2014/main" id="{07A2E3AC-4851-804F-9ED2-25E76D6B09F3}"/>
                </a:ext>
              </a:extLst>
            </p:cNvPr>
            <p:cNvSpPr/>
            <p:nvPr/>
          </p:nvSpPr>
          <p:spPr>
            <a:xfrm>
              <a:off x="8681207" y="119754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ihandform 469">
              <a:extLst>
                <a:ext uri="{FF2B5EF4-FFF2-40B4-BE49-F238E27FC236}">
                  <a16:creationId xmlns:a16="http://schemas.microsoft.com/office/drawing/2014/main" id="{BBBEEEDF-FE75-B549-A59C-EEBF5AB5CF8B}"/>
                </a:ext>
              </a:extLst>
            </p:cNvPr>
            <p:cNvSpPr/>
            <p:nvPr/>
          </p:nvSpPr>
          <p:spPr>
            <a:xfrm>
              <a:off x="8755016" y="1263205"/>
              <a:ext cx="180679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846">
                  <a:moveTo>
                    <a:pt x="513" y="601"/>
                  </a:moveTo>
                  <a:lnTo>
                    <a:pt x="265" y="601"/>
                  </a:lnTo>
                  <a:cubicBezTo>
                    <a:pt x="235" y="601"/>
                    <a:pt x="212" y="575"/>
                    <a:pt x="212" y="548"/>
                  </a:cubicBezTo>
                  <a:cubicBezTo>
                    <a:pt x="212" y="518"/>
                    <a:pt x="235" y="495"/>
                    <a:pt x="265" y="495"/>
                  </a:cubicBezTo>
                  <a:lnTo>
                    <a:pt x="513" y="495"/>
                  </a:lnTo>
                  <a:cubicBezTo>
                    <a:pt x="540" y="495"/>
                    <a:pt x="565" y="518"/>
                    <a:pt x="565" y="548"/>
                  </a:cubicBezTo>
                  <a:cubicBezTo>
                    <a:pt x="565" y="575"/>
                    <a:pt x="540" y="601"/>
                    <a:pt x="513" y="601"/>
                  </a:cubicBezTo>
                  <a:close/>
                  <a:moveTo>
                    <a:pt x="265" y="389"/>
                  </a:moveTo>
                  <a:cubicBezTo>
                    <a:pt x="252" y="389"/>
                    <a:pt x="240" y="383"/>
                    <a:pt x="233" y="374"/>
                  </a:cubicBezTo>
                  <a:cubicBezTo>
                    <a:pt x="225" y="366"/>
                    <a:pt x="223" y="353"/>
                    <a:pt x="225" y="340"/>
                  </a:cubicBezTo>
                  <a:lnTo>
                    <a:pt x="269" y="91"/>
                  </a:lnTo>
                  <a:cubicBezTo>
                    <a:pt x="275" y="61"/>
                    <a:pt x="305" y="36"/>
                    <a:pt x="335" y="36"/>
                  </a:cubicBezTo>
                  <a:lnTo>
                    <a:pt x="441" y="36"/>
                  </a:lnTo>
                  <a:cubicBezTo>
                    <a:pt x="472" y="36"/>
                    <a:pt x="502" y="61"/>
                    <a:pt x="506" y="91"/>
                  </a:cubicBezTo>
                  <a:lnTo>
                    <a:pt x="553" y="340"/>
                  </a:lnTo>
                  <a:cubicBezTo>
                    <a:pt x="555" y="353"/>
                    <a:pt x="553" y="366"/>
                    <a:pt x="544" y="374"/>
                  </a:cubicBezTo>
                  <a:cubicBezTo>
                    <a:pt x="536" y="383"/>
                    <a:pt x="525" y="389"/>
                    <a:pt x="513" y="389"/>
                  </a:cubicBezTo>
                  <a:close/>
                  <a:moveTo>
                    <a:pt x="758" y="353"/>
                  </a:moveTo>
                  <a:lnTo>
                    <a:pt x="688" y="353"/>
                  </a:lnTo>
                  <a:cubicBezTo>
                    <a:pt x="678" y="353"/>
                    <a:pt x="671" y="361"/>
                    <a:pt x="671" y="370"/>
                  </a:cubicBezTo>
                  <a:cubicBezTo>
                    <a:pt x="671" y="381"/>
                    <a:pt x="678" y="389"/>
                    <a:pt x="688" y="389"/>
                  </a:cubicBezTo>
                  <a:lnTo>
                    <a:pt x="705" y="389"/>
                  </a:lnTo>
                  <a:lnTo>
                    <a:pt x="705" y="476"/>
                  </a:lnTo>
                  <a:cubicBezTo>
                    <a:pt x="705" y="505"/>
                    <a:pt x="682" y="529"/>
                    <a:pt x="652" y="529"/>
                  </a:cubicBezTo>
                  <a:lnTo>
                    <a:pt x="597" y="529"/>
                  </a:lnTo>
                  <a:cubicBezTo>
                    <a:pt x="591" y="488"/>
                    <a:pt x="555" y="459"/>
                    <a:pt x="513" y="459"/>
                  </a:cubicBezTo>
                  <a:lnTo>
                    <a:pt x="407" y="459"/>
                  </a:lnTo>
                  <a:lnTo>
                    <a:pt x="407" y="423"/>
                  </a:lnTo>
                  <a:lnTo>
                    <a:pt x="513" y="423"/>
                  </a:lnTo>
                  <a:cubicBezTo>
                    <a:pt x="536" y="423"/>
                    <a:pt x="557" y="414"/>
                    <a:pt x="572" y="397"/>
                  </a:cubicBezTo>
                  <a:cubicBezTo>
                    <a:pt x="587" y="381"/>
                    <a:pt x="591" y="357"/>
                    <a:pt x="587" y="334"/>
                  </a:cubicBezTo>
                  <a:lnTo>
                    <a:pt x="542" y="84"/>
                  </a:lnTo>
                  <a:cubicBezTo>
                    <a:pt x="534" y="38"/>
                    <a:pt x="489" y="0"/>
                    <a:pt x="441" y="0"/>
                  </a:cubicBezTo>
                  <a:lnTo>
                    <a:pt x="335" y="0"/>
                  </a:lnTo>
                  <a:cubicBezTo>
                    <a:pt x="288" y="0"/>
                    <a:pt x="244" y="38"/>
                    <a:pt x="235" y="84"/>
                  </a:cubicBezTo>
                  <a:lnTo>
                    <a:pt x="189" y="334"/>
                  </a:lnTo>
                  <a:cubicBezTo>
                    <a:pt x="184" y="357"/>
                    <a:pt x="191" y="381"/>
                    <a:pt x="206" y="397"/>
                  </a:cubicBezTo>
                  <a:cubicBezTo>
                    <a:pt x="220" y="414"/>
                    <a:pt x="242" y="423"/>
                    <a:pt x="265" y="423"/>
                  </a:cubicBezTo>
                  <a:lnTo>
                    <a:pt x="371" y="423"/>
                  </a:lnTo>
                  <a:lnTo>
                    <a:pt x="371" y="459"/>
                  </a:lnTo>
                  <a:lnTo>
                    <a:pt x="265" y="459"/>
                  </a:lnTo>
                  <a:cubicBezTo>
                    <a:pt x="223" y="459"/>
                    <a:pt x="187" y="488"/>
                    <a:pt x="178" y="529"/>
                  </a:cubicBezTo>
                  <a:lnTo>
                    <a:pt x="123" y="529"/>
                  </a:lnTo>
                  <a:cubicBezTo>
                    <a:pt x="96" y="529"/>
                    <a:pt x="70" y="505"/>
                    <a:pt x="70" y="476"/>
                  </a:cubicBezTo>
                  <a:lnTo>
                    <a:pt x="70" y="389"/>
                  </a:lnTo>
                  <a:lnTo>
                    <a:pt x="89" y="389"/>
                  </a:lnTo>
                  <a:cubicBezTo>
                    <a:pt x="98" y="389"/>
                    <a:pt x="106" y="381"/>
                    <a:pt x="106" y="370"/>
                  </a:cubicBezTo>
                  <a:cubicBezTo>
                    <a:pt x="106" y="361"/>
                    <a:pt x="98" y="353"/>
                    <a:pt x="89" y="353"/>
                  </a:cubicBezTo>
                  <a:lnTo>
                    <a:pt x="17" y="353"/>
                  </a:lnTo>
                  <a:cubicBezTo>
                    <a:pt x="9" y="353"/>
                    <a:pt x="0" y="361"/>
                    <a:pt x="0" y="370"/>
                  </a:cubicBezTo>
                  <a:cubicBezTo>
                    <a:pt x="0" y="381"/>
                    <a:pt x="9" y="389"/>
                    <a:pt x="17" y="389"/>
                  </a:cubicBezTo>
                  <a:lnTo>
                    <a:pt x="36" y="389"/>
                  </a:lnTo>
                  <a:lnTo>
                    <a:pt x="36" y="476"/>
                  </a:lnTo>
                  <a:cubicBezTo>
                    <a:pt x="36" y="524"/>
                    <a:pt x="74" y="565"/>
                    <a:pt x="123" y="565"/>
                  </a:cubicBezTo>
                  <a:lnTo>
                    <a:pt x="178" y="565"/>
                  </a:lnTo>
                  <a:cubicBezTo>
                    <a:pt x="187" y="605"/>
                    <a:pt x="223" y="635"/>
                    <a:pt x="265" y="635"/>
                  </a:cubicBezTo>
                  <a:lnTo>
                    <a:pt x="371" y="635"/>
                  </a:lnTo>
                  <a:lnTo>
                    <a:pt x="371" y="711"/>
                  </a:lnTo>
                  <a:lnTo>
                    <a:pt x="155" y="776"/>
                  </a:lnTo>
                  <a:cubicBezTo>
                    <a:pt x="146" y="778"/>
                    <a:pt x="142" y="787"/>
                    <a:pt x="142" y="793"/>
                  </a:cubicBezTo>
                  <a:lnTo>
                    <a:pt x="142" y="829"/>
                  </a:lnTo>
                  <a:cubicBezTo>
                    <a:pt x="142" y="840"/>
                    <a:pt x="148" y="846"/>
                    <a:pt x="159" y="846"/>
                  </a:cubicBezTo>
                  <a:cubicBezTo>
                    <a:pt x="170" y="846"/>
                    <a:pt x="176" y="840"/>
                    <a:pt x="176" y="829"/>
                  </a:cubicBezTo>
                  <a:lnTo>
                    <a:pt x="176" y="806"/>
                  </a:lnTo>
                  <a:lnTo>
                    <a:pt x="371" y="747"/>
                  </a:lnTo>
                  <a:lnTo>
                    <a:pt x="371" y="829"/>
                  </a:lnTo>
                  <a:cubicBezTo>
                    <a:pt x="371" y="840"/>
                    <a:pt x="379" y="846"/>
                    <a:pt x="388" y="846"/>
                  </a:cubicBezTo>
                  <a:cubicBezTo>
                    <a:pt x="398" y="846"/>
                    <a:pt x="407" y="840"/>
                    <a:pt x="407" y="829"/>
                  </a:cubicBezTo>
                  <a:lnTo>
                    <a:pt x="407" y="747"/>
                  </a:lnTo>
                  <a:lnTo>
                    <a:pt x="599" y="806"/>
                  </a:lnTo>
                  <a:lnTo>
                    <a:pt x="599" y="829"/>
                  </a:lnTo>
                  <a:cubicBezTo>
                    <a:pt x="599" y="840"/>
                    <a:pt x="608" y="846"/>
                    <a:pt x="618" y="846"/>
                  </a:cubicBezTo>
                  <a:cubicBezTo>
                    <a:pt x="627" y="846"/>
                    <a:pt x="635" y="840"/>
                    <a:pt x="635" y="829"/>
                  </a:cubicBezTo>
                  <a:lnTo>
                    <a:pt x="635" y="793"/>
                  </a:lnTo>
                  <a:cubicBezTo>
                    <a:pt x="635" y="787"/>
                    <a:pt x="631" y="778"/>
                    <a:pt x="623" y="776"/>
                  </a:cubicBezTo>
                  <a:lnTo>
                    <a:pt x="407" y="711"/>
                  </a:lnTo>
                  <a:lnTo>
                    <a:pt x="407" y="635"/>
                  </a:lnTo>
                  <a:lnTo>
                    <a:pt x="513" y="635"/>
                  </a:lnTo>
                  <a:cubicBezTo>
                    <a:pt x="555" y="635"/>
                    <a:pt x="591" y="605"/>
                    <a:pt x="597" y="565"/>
                  </a:cubicBezTo>
                  <a:lnTo>
                    <a:pt x="652" y="565"/>
                  </a:lnTo>
                  <a:cubicBezTo>
                    <a:pt x="701" y="565"/>
                    <a:pt x="741" y="524"/>
                    <a:pt x="741" y="476"/>
                  </a:cubicBezTo>
                  <a:lnTo>
                    <a:pt x="741" y="389"/>
                  </a:lnTo>
                  <a:lnTo>
                    <a:pt x="758" y="389"/>
                  </a:lnTo>
                  <a:cubicBezTo>
                    <a:pt x="769" y="389"/>
                    <a:pt x="777" y="381"/>
                    <a:pt x="777" y="370"/>
                  </a:cubicBezTo>
                  <a:cubicBezTo>
                    <a:pt x="777" y="361"/>
                    <a:pt x="769" y="353"/>
                    <a:pt x="758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1" name="Gruppieren 810">
            <a:extLst>
              <a:ext uri="{FF2B5EF4-FFF2-40B4-BE49-F238E27FC236}">
                <a16:creationId xmlns:a16="http://schemas.microsoft.com/office/drawing/2014/main" id="{A48B6460-08F8-C64D-9AD1-1925D9625C33}"/>
              </a:ext>
            </a:extLst>
          </p:cNvPr>
          <p:cNvGrpSpPr>
            <a:grpSpLocks noChangeAspect="1"/>
          </p:cNvGrpSpPr>
          <p:nvPr/>
        </p:nvGrpSpPr>
        <p:grpSpPr>
          <a:xfrm>
            <a:off x="9125394" y="1197546"/>
            <a:ext cx="328528" cy="328528"/>
            <a:chOff x="9124756" y="1197546"/>
            <a:chExt cx="328528" cy="328528"/>
          </a:xfrm>
          <a:solidFill>
            <a:srgbClr val="007AB3"/>
          </a:solidFill>
        </p:grpSpPr>
        <p:sp>
          <p:nvSpPr>
            <p:cNvPr id="364" name="Freihandform 363">
              <a:extLst>
                <a:ext uri="{FF2B5EF4-FFF2-40B4-BE49-F238E27FC236}">
                  <a16:creationId xmlns:a16="http://schemas.microsoft.com/office/drawing/2014/main" id="{11BBA7B4-0057-4945-B291-5AD98AAF4718}"/>
                </a:ext>
              </a:extLst>
            </p:cNvPr>
            <p:cNvSpPr/>
            <p:nvPr/>
          </p:nvSpPr>
          <p:spPr>
            <a:xfrm>
              <a:off x="9124756" y="119754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ihandform 470">
              <a:extLst>
                <a:ext uri="{FF2B5EF4-FFF2-40B4-BE49-F238E27FC236}">
                  <a16:creationId xmlns:a16="http://schemas.microsoft.com/office/drawing/2014/main" id="{FB38B77D-4CDC-5945-8707-A8FCABC4F663}"/>
                </a:ext>
              </a:extLst>
            </p:cNvPr>
            <p:cNvSpPr/>
            <p:nvPr/>
          </p:nvSpPr>
          <p:spPr>
            <a:xfrm>
              <a:off x="9223245" y="1312333"/>
              <a:ext cx="4912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36">
                  <a:moveTo>
                    <a:pt x="195" y="0"/>
                  </a:moveTo>
                  <a:lnTo>
                    <a:pt x="17" y="0"/>
                  </a:lnTo>
                  <a:cubicBezTo>
                    <a:pt x="9" y="0"/>
                    <a:pt x="0" y="9"/>
                    <a:pt x="0" y="19"/>
                  </a:cubicBezTo>
                  <a:cubicBezTo>
                    <a:pt x="0" y="28"/>
                    <a:pt x="9" y="36"/>
                    <a:pt x="17" y="36"/>
                  </a:cubicBezTo>
                  <a:lnTo>
                    <a:pt x="195" y="36"/>
                  </a:lnTo>
                  <a:cubicBezTo>
                    <a:pt x="203" y="36"/>
                    <a:pt x="212" y="28"/>
                    <a:pt x="212" y="19"/>
                  </a:cubicBezTo>
                  <a:cubicBezTo>
                    <a:pt x="212" y="9"/>
                    <a:pt x="203" y="0"/>
                    <a:pt x="19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ihandform 471">
              <a:extLst>
                <a:ext uri="{FF2B5EF4-FFF2-40B4-BE49-F238E27FC236}">
                  <a16:creationId xmlns:a16="http://schemas.microsoft.com/office/drawing/2014/main" id="{83FCA3F5-5694-6445-9EBC-A61D0D002BCC}"/>
                </a:ext>
              </a:extLst>
            </p:cNvPr>
            <p:cNvSpPr/>
            <p:nvPr/>
          </p:nvSpPr>
          <p:spPr>
            <a:xfrm>
              <a:off x="9223245" y="1337013"/>
              <a:ext cx="4912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36">
                  <a:moveTo>
                    <a:pt x="195" y="0"/>
                  </a:moveTo>
                  <a:lnTo>
                    <a:pt x="17" y="0"/>
                  </a:lnTo>
                  <a:cubicBezTo>
                    <a:pt x="9" y="0"/>
                    <a:pt x="0" y="8"/>
                    <a:pt x="0" y="19"/>
                  </a:cubicBezTo>
                  <a:cubicBezTo>
                    <a:pt x="0" y="28"/>
                    <a:pt x="9" y="36"/>
                    <a:pt x="17" y="36"/>
                  </a:cubicBezTo>
                  <a:lnTo>
                    <a:pt x="195" y="36"/>
                  </a:lnTo>
                  <a:cubicBezTo>
                    <a:pt x="203" y="36"/>
                    <a:pt x="212" y="28"/>
                    <a:pt x="212" y="19"/>
                  </a:cubicBezTo>
                  <a:cubicBezTo>
                    <a:pt x="212" y="8"/>
                    <a:pt x="203" y="0"/>
                    <a:pt x="19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ihandform 472">
              <a:extLst>
                <a:ext uri="{FF2B5EF4-FFF2-40B4-BE49-F238E27FC236}">
                  <a16:creationId xmlns:a16="http://schemas.microsoft.com/office/drawing/2014/main" id="{3FE84252-F0DE-7D46-AD3A-CD9611FB2396}"/>
                </a:ext>
              </a:extLst>
            </p:cNvPr>
            <p:cNvSpPr/>
            <p:nvPr/>
          </p:nvSpPr>
          <p:spPr>
            <a:xfrm>
              <a:off x="9223245" y="1361694"/>
              <a:ext cx="4912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36">
                  <a:moveTo>
                    <a:pt x="195" y="0"/>
                  </a:moveTo>
                  <a:lnTo>
                    <a:pt x="17" y="0"/>
                  </a:lnTo>
                  <a:cubicBezTo>
                    <a:pt x="9" y="0"/>
                    <a:pt x="0" y="8"/>
                    <a:pt x="0" y="19"/>
                  </a:cubicBezTo>
                  <a:cubicBezTo>
                    <a:pt x="0" y="27"/>
                    <a:pt x="9" y="36"/>
                    <a:pt x="17" y="36"/>
                  </a:cubicBezTo>
                  <a:lnTo>
                    <a:pt x="195" y="36"/>
                  </a:lnTo>
                  <a:cubicBezTo>
                    <a:pt x="203" y="36"/>
                    <a:pt x="212" y="27"/>
                    <a:pt x="212" y="19"/>
                  </a:cubicBezTo>
                  <a:cubicBezTo>
                    <a:pt x="212" y="8"/>
                    <a:pt x="203" y="0"/>
                    <a:pt x="19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ihandform 473">
              <a:extLst>
                <a:ext uri="{FF2B5EF4-FFF2-40B4-BE49-F238E27FC236}">
                  <a16:creationId xmlns:a16="http://schemas.microsoft.com/office/drawing/2014/main" id="{494D4C2F-69F1-2B46-99D6-3907D6ED8074}"/>
                </a:ext>
              </a:extLst>
            </p:cNvPr>
            <p:cNvSpPr/>
            <p:nvPr/>
          </p:nvSpPr>
          <p:spPr>
            <a:xfrm>
              <a:off x="9223245" y="1386374"/>
              <a:ext cx="4912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36">
                  <a:moveTo>
                    <a:pt x="195" y="0"/>
                  </a:moveTo>
                  <a:lnTo>
                    <a:pt x="17" y="0"/>
                  </a:lnTo>
                  <a:cubicBezTo>
                    <a:pt x="9" y="0"/>
                    <a:pt x="0" y="8"/>
                    <a:pt x="0" y="19"/>
                  </a:cubicBezTo>
                  <a:cubicBezTo>
                    <a:pt x="0" y="27"/>
                    <a:pt x="9" y="36"/>
                    <a:pt x="17" y="36"/>
                  </a:cubicBezTo>
                  <a:lnTo>
                    <a:pt x="195" y="36"/>
                  </a:lnTo>
                  <a:cubicBezTo>
                    <a:pt x="203" y="36"/>
                    <a:pt x="212" y="27"/>
                    <a:pt x="212" y="19"/>
                  </a:cubicBezTo>
                  <a:cubicBezTo>
                    <a:pt x="212" y="8"/>
                    <a:pt x="203" y="0"/>
                    <a:pt x="19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ihandform 474">
              <a:extLst>
                <a:ext uri="{FF2B5EF4-FFF2-40B4-BE49-F238E27FC236}">
                  <a16:creationId xmlns:a16="http://schemas.microsoft.com/office/drawing/2014/main" id="{25715792-3ACF-7044-B2A8-569612CE366D}"/>
                </a:ext>
              </a:extLst>
            </p:cNvPr>
            <p:cNvSpPr/>
            <p:nvPr/>
          </p:nvSpPr>
          <p:spPr>
            <a:xfrm>
              <a:off x="9305668" y="1312333"/>
              <a:ext cx="48895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36">
                  <a:moveTo>
                    <a:pt x="0" y="19"/>
                  </a:moveTo>
                  <a:cubicBezTo>
                    <a:pt x="0" y="28"/>
                    <a:pt x="6" y="36"/>
                    <a:pt x="17" y="36"/>
                  </a:cubicBezTo>
                  <a:lnTo>
                    <a:pt x="192" y="36"/>
                  </a:lnTo>
                  <a:cubicBezTo>
                    <a:pt x="203" y="36"/>
                    <a:pt x="211" y="28"/>
                    <a:pt x="211" y="19"/>
                  </a:cubicBezTo>
                  <a:cubicBezTo>
                    <a:pt x="211" y="9"/>
                    <a:pt x="203" y="0"/>
                    <a:pt x="192" y="0"/>
                  </a:cubicBezTo>
                  <a:lnTo>
                    <a:pt x="17" y="0"/>
                  </a:lnTo>
                  <a:cubicBezTo>
                    <a:pt x="6" y="0"/>
                    <a:pt x="0" y="9"/>
                    <a:pt x="0" y="1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ihandform 475">
              <a:extLst>
                <a:ext uri="{FF2B5EF4-FFF2-40B4-BE49-F238E27FC236}">
                  <a16:creationId xmlns:a16="http://schemas.microsoft.com/office/drawing/2014/main" id="{85311DB6-3D55-574F-88C1-5826A42A9A3F}"/>
                </a:ext>
              </a:extLst>
            </p:cNvPr>
            <p:cNvSpPr/>
            <p:nvPr/>
          </p:nvSpPr>
          <p:spPr>
            <a:xfrm>
              <a:off x="9305668" y="1337013"/>
              <a:ext cx="48895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36">
                  <a:moveTo>
                    <a:pt x="192" y="0"/>
                  </a:moveTo>
                  <a:lnTo>
                    <a:pt x="17" y="0"/>
                  </a:lnTo>
                  <a:cubicBezTo>
                    <a:pt x="6" y="0"/>
                    <a:pt x="0" y="8"/>
                    <a:pt x="0" y="19"/>
                  </a:cubicBezTo>
                  <a:cubicBezTo>
                    <a:pt x="0" y="28"/>
                    <a:pt x="6" y="36"/>
                    <a:pt x="17" y="36"/>
                  </a:cubicBezTo>
                  <a:lnTo>
                    <a:pt x="192" y="36"/>
                  </a:lnTo>
                  <a:cubicBezTo>
                    <a:pt x="203" y="36"/>
                    <a:pt x="211" y="28"/>
                    <a:pt x="211" y="19"/>
                  </a:cubicBezTo>
                  <a:cubicBezTo>
                    <a:pt x="211" y="8"/>
                    <a:pt x="203" y="0"/>
                    <a:pt x="1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ihandform 476">
              <a:extLst>
                <a:ext uri="{FF2B5EF4-FFF2-40B4-BE49-F238E27FC236}">
                  <a16:creationId xmlns:a16="http://schemas.microsoft.com/office/drawing/2014/main" id="{CCFD6A16-DB55-CF45-BEB4-6AB62079DD2C}"/>
                </a:ext>
              </a:extLst>
            </p:cNvPr>
            <p:cNvSpPr/>
            <p:nvPr/>
          </p:nvSpPr>
          <p:spPr>
            <a:xfrm>
              <a:off x="9305668" y="1361694"/>
              <a:ext cx="48895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36">
                  <a:moveTo>
                    <a:pt x="192" y="0"/>
                  </a:moveTo>
                  <a:lnTo>
                    <a:pt x="17" y="0"/>
                  </a:lnTo>
                  <a:cubicBezTo>
                    <a:pt x="6" y="0"/>
                    <a:pt x="0" y="8"/>
                    <a:pt x="0" y="19"/>
                  </a:cubicBezTo>
                  <a:cubicBezTo>
                    <a:pt x="0" y="27"/>
                    <a:pt x="6" y="36"/>
                    <a:pt x="17" y="36"/>
                  </a:cubicBezTo>
                  <a:lnTo>
                    <a:pt x="192" y="36"/>
                  </a:lnTo>
                  <a:cubicBezTo>
                    <a:pt x="203" y="36"/>
                    <a:pt x="211" y="27"/>
                    <a:pt x="211" y="19"/>
                  </a:cubicBezTo>
                  <a:cubicBezTo>
                    <a:pt x="211" y="8"/>
                    <a:pt x="203" y="0"/>
                    <a:pt x="1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ihandform 477">
              <a:extLst>
                <a:ext uri="{FF2B5EF4-FFF2-40B4-BE49-F238E27FC236}">
                  <a16:creationId xmlns:a16="http://schemas.microsoft.com/office/drawing/2014/main" id="{7E7E9B8A-C767-B649-91D7-74BDA0D511BD}"/>
                </a:ext>
              </a:extLst>
            </p:cNvPr>
            <p:cNvSpPr/>
            <p:nvPr/>
          </p:nvSpPr>
          <p:spPr>
            <a:xfrm>
              <a:off x="9305668" y="1386374"/>
              <a:ext cx="48895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36">
                  <a:moveTo>
                    <a:pt x="192" y="0"/>
                  </a:moveTo>
                  <a:lnTo>
                    <a:pt x="17" y="0"/>
                  </a:lnTo>
                  <a:cubicBezTo>
                    <a:pt x="6" y="0"/>
                    <a:pt x="0" y="8"/>
                    <a:pt x="0" y="19"/>
                  </a:cubicBezTo>
                  <a:cubicBezTo>
                    <a:pt x="0" y="27"/>
                    <a:pt x="6" y="36"/>
                    <a:pt x="17" y="36"/>
                  </a:cubicBezTo>
                  <a:lnTo>
                    <a:pt x="192" y="36"/>
                  </a:lnTo>
                  <a:cubicBezTo>
                    <a:pt x="203" y="36"/>
                    <a:pt x="211" y="27"/>
                    <a:pt x="211" y="19"/>
                  </a:cubicBezTo>
                  <a:cubicBezTo>
                    <a:pt x="211" y="8"/>
                    <a:pt x="203" y="0"/>
                    <a:pt x="1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ihandform 478">
              <a:extLst>
                <a:ext uri="{FF2B5EF4-FFF2-40B4-BE49-F238E27FC236}">
                  <a16:creationId xmlns:a16="http://schemas.microsoft.com/office/drawing/2014/main" id="{D325CECB-7CA5-D64C-A8AE-A5FB3AE0A6FA}"/>
                </a:ext>
              </a:extLst>
            </p:cNvPr>
            <p:cNvSpPr/>
            <p:nvPr/>
          </p:nvSpPr>
          <p:spPr>
            <a:xfrm>
              <a:off x="9198565" y="1287652"/>
              <a:ext cx="180679" cy="15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71">
                  <a:moveTo>
                    <a:pt x="741" y="530"/>
                  </a:moveTo>
                  <a:lnTo>
                    <a:pt x="493" y="530"/>
                  </a:lnTo>
                  <a:cubicBezTo>
                    <a:pt x="460" y="530"/>
                    <a:pt x="428" y="544"/>
                    <a:pt x="407" y="568"/>
                  </a:cubicBezTo>
                  <a:lnTo>
                    <a:pt x="407" y="125"/>
                  </a:lnTo>
                  <a:cubicBezTo>
                    <a:pt x="407" y="77"/>
                    <a:pt x="445" y="36"/>
                    <a:pt x="493" y="36"/>
                  </a:cubicBezTo>
                  <a:lnTo>
                    <a:pt x="741" y="36"/>
                  </a:lnTo>
                  <a:close/>
                  <a:moveTo>
                    <a:pt x="371" y="568"/>
                  </a:moveTo>
                  <a:cubicBezTo>
                    <a:pt x="347" y="544"/>
                    <a:pt x="316" y="530"/>
                    <a:pt x="282" y="530"/>
                  </a:cubicBezTo>
                  <a:lnTo>
                    <a:pt x="36" y="530"/>
                  </a:lnTo>
                  <a:lnTo>
                    <a:pt x="36" y="36"/>
                  </a:lnTo>
                  <a:lnTo>
                    <a:pt x="282" y="36"/>
                  </a:lnTo>
                  <a:cubicBezTo>
                    <a:pt x="330" y="36"/>
                    <a:pt x="371" y="77"/>
                    <a:pt x="371" y="125"/>
                  </a:cubicBezTo>
                  <a:close/>
                  <a:moveTo>
                    <a:pt x="758" y="0"/>
                  </a:moveTo>
                  <a:lnTo>
                    <a:pt x="493" y="0"/>
                  </a:lnTo>
                  <a:cubicBezTo>
                    <a:pt x="449" y="0"/>
                    <a:pt x="409" y="26"/>
                    <a:pt x="388" y="62"/>
                  </a:cubicBezTo>
                  <a:cubicBezTo>
                    <a:pt x="366" y="26"/>
                    <a:pt x="328" y="0"/>
                    <a:pt x="282" y="0"/>
                  </a:cubicBezTo>
                  <a:lnTo>
                    <a:pt x="17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549"/>
                  </a:lnTo>
                  <a:cubicBezTo>
                    <a:pt x="0" y="557"/>
                    <a:pt x="9" y="566"/>
                    <a:pt x="17" y="566"/>
                  </a:cubicBezTo>
                  <a:lnTo>
                    <a:pt x="282" y="566"/>
                  </a:lnTo>
                  <a:cubicBezTo>
                    <a:pt x="318" y="566"/>
                    <a:pt x="350" y="587"/>
                    <a:pt x="364" y="618"/>
                  </a:cubicBezTo>
                  <a:cubicBezTo>
                    <a:pt x="369" y="631"/>
                    <a:pt x="371" y="642"/>
                    <a:pt x="371" y="654"/>
                  </a:cubicBezTo>
                  <a:cubicBezTo>
                    <a:pt x="371" y="663"/>
                    <a:pt x="379" y="671"/>
                    <a:pt x="388" y="671"/>
                  </a:cubicBezTo>
                  <a:cubicBezTo>
                    <a:pt x="398" y="671"/>
                    <a:pt x="407" y="663"/>
                    <a:pt x="407" y="654"/>
                  </a:cubicBezTo>
                  <a:cubicBezTo>
                    <a:pt x="407" y="606"/>
                    <a:pt x="445" y="566"/>
                    <a:pt x="493" y="566"/>
                  </a:cubicBezTo>
                  <a:lnTo>
                    <a:pt x="758" y="566"/>
                  </a:lnTo>
                  <a:cubicBezTo>
                    <a:pt x="769" y="566"/>
                    <a:pt x="777" y="557"/>
                    <a:pt x="777" y="549"/>
                  </a:cubicBezTo>
                  <a:lnTo>
                    <a:pt x="777" y="19"/>
                  </a:lnTo>
                  <a:cubicBezTo>
                    <a:pt x="777" y="9"/>
                    <a:pt x="769" y="0"/>
                    <a:pt x="75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2" name="Gruppieren 811">
            <a:extLst>
              <a:ext uri="{FF2B5EF4-FFF2-40B4-BE49-F238E27FC236}">
                <a16:creationId xmlns:a16="http://schemas.microsoft.com/office/drawing/2014/main" id="{3E8096D0-0094-0C49-9F38-2308FF1923CA}"/>
              </a:ext>
            </a:extLst>
          </p:cNvPr>
          <p:cNvGrpSpPr>
            <a:grpSpLocks noChangeAspect="1"/>
          </p:cNvGrpSpPr>
          <p:nvPr/>
        </p:nvGrpSpPr>
        <p:grpSpPr>
          <a:xfrm>
            <a:off x="9568710" y="1197546"/>
            <a:ext cx="328528" cy="328528"/>
            <a:chOff x="9568072" y="1197546"/>
            <a:chExt cx="328528" cy="328528"/>
          </a:xfrm>
          <a:solidFill>
            <a:srgbClr val="007AB3"/>
          </a:solidFill>
        </p:grpSpPr>
        <p:sp>
          <p:nvSpPr>
            <p:cNvPr id="365" name="Freihandform 364">
              <a:extLst>
                <a:ext uri="{FF2B5EF4-FFF2-40B4-BE49-F238E27FC236}">
                  <a16:creationId xmlns:a16="http://schemas.microsoft.com/office/drawing/2014/main" id="{2CE871B3-28A8-6F40-A3AA-88991954CB7E}"/>
                </a:ext>
              </a:extLst>
            </p:cNvPr>
            <p:cNvSpPr/>
            <p:nvPr/>
          </p:nvSpPr>
          <p:spPr>
            <a:xfrm>
              <a:off x="9568072" y="119754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ihandform 479">
              <a:extLst>
                <a:ext uri="{FF2B5EF4-FFF2-40B4-BE49-F238E27FC236}">
                  <a16:creationId xmlns:a16="http://schemas.microsoft.com/office/drawing/2014/main" id="{3D628B95-9C24-4144-916A-42E5C5F2A2C2}"/>
                </a:ext>
              </a:extLst>
            </p:cNvPr>
            <p:cNvSpPr/>
            <p:nvPr/>
          </p:nvSpPr>
          <p:spPr>
            <a:xfrm>
              <a:off x="9641880" y="1263205"/>
              <a:ext cx="180446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6" h="812">
                  <a:moveTo>
                    <a:pt x="688" y="423"/>
                  </a:moveTo>
                  <a:cubicBezTo>
                    <a:pt x="678" y="423"/>
                    <a:pt x="671" y="431"/>
                    <a:pt x="671" y="442"/>
                  </a:cubicBezTo>
                  <a:lnTo>
                    <a:pt x="671" y="776"/>
                  </a:lnTo>
                  <a:lnTo>
                    <a:pt x="106" y="776"/>
                  </a:lnTo>
                  <a:lnTo>
                    <a:pt x="106" y="442"/>
                  </a:lnTo>
                  <a:cubicBezTo>
                    <a:pt x="106" y="431"/>
                    <a:pt x="98" y="423"/>
                    <a:pt x="89" y="423"/>
                  </a:cubicBezTo>
                  <a:lnTo>
                    <a:pt x="53" y="423"/>
                  </a:lnTo>
                  <a:lnTo>
                    <a:pt x="138" y="311"/>
                  </a:lnTo>
                  <a:cubicBezTo>
                    <a:pt x="140" y="309"/>
                    <a:pt x="142" y="304"/>
                    <a:pt x="142" y="300"/>
                  </a:cubicBezTo>
                  <a:lnTo>
                    <a:pt x="142" y="141"/>
                  </a:lnTo>
                  <a:lnTo>
                    <a:pt x="212" y="141"/>
                  </a:lnTo>
                  <a:lnTo>
                    <a:pt x="212" y="194"/>
                  </a:lnTo>
                  <a:cubicBezTo>
                    <a:pt x="212" y="201"/>
                    <a:pt x="216" y="209"/>
                    <a:pt x="222" y="211"/>
                  </a:cubicBezTo>
                  <a:cubicBezTo>
                    <a:pt x="231" y="213"/>
                    <a:pt x="237" y="211"/>
                    <a:pt x="244" y="207"/>
                  </a:cubicBezTo>
                  <a:lnTo>
                    <a:pt x="388" y="44"/>
                  </a:lnTo>
                  <a:lnTo>
                    <a:pt x="720" y="423"/>
                  </a:lnTo>
                  <a:close/>
                  <a:moveTo>
                    <a:pt x="402" y="6"/>
                  </a:moveTo>
                  <a:cubicBezTo>
                    <a:pt x="398" y="2"/>
                    <a:pt x="394" y="0"/>
                    <a:pt x="388" y="0"/>
                  </a:cubicBezTo>
                  <a:cubicBezTo>
                    <a:pt x="383" y="0"/>
                    <a:pt x="379" y="2"/>
                    <a:pt x="375" y="6"/>
                  </a:cubicBezTo>
                  <a:lnTo>
                    <a:pt x="248" y="148"/>
                  </a:lnTo>
                  <a:lnTo>
                    <a:pt x="248" y="124"/>
                  </a:lnTo>
                  <a:cubicBezTo>
                    <a:pt x="248" y="114"/>
                    <a:pt x="239" y="105"/>
                    <a:pt x="229" y="105"/>
                  </a:cubicBezTo>
                  <a:lnTo>
                    <a:pt x="123" y="105"/>
                  </a:lnTo>
                  <a:cubicBezTo>
                    <a:pt x="115" y="105"/>
                    <a:pt x="106" y="114"/>
                    <a:pt x="106" y="124"/>
                  </a:cubicBezTo>
                  <a:lnTo>
                    <a:pt x="106" y="294"/>
                  </a:lnTo>
                  <a:lnTo>
                    <a:pt x="4" y="431"/>
                  </a:lnTo>
                  <a:cubicBezTo>
                    <a:pt x="0" y="436"/>
                    <a:pt x="-2" y="444"/>
                    <a:pt x="2" y="448"/>
                  </a:cubicBezTo>
                  <a:cubicBezTo>
                    <a:pt x="4" y="455"/>
                    <a:pt x="11" y="459"/>
                    <a:pt x="17" y="459"/>
                  </a:cubicBezTo>
                  <a:lnTo>
                    <a:pt x="70" y="459"/>
                  </a:lnTo>
                  <a:lnTo>
                    <a:pt x="70" y="793"/>
                  </a:lnTo>
                  <a:cubicBezTo>
                    <a:pt x="70" y="804"/>
                    <a:pt x="79" y="812"/>
                    <a:pt x="89" y="812"/>
                  </a:cubicBezTo>
                  <a:lnTo>
                    <a:pt x="688" y="812"/>
                  </a:lnTo>
                  <a:cubicBezTo>
                    <a:pt x="699" y="812"/>
                    <a:pt x="705" y="804"/>
                    <a:pt x="705" y="793"/>
                  </a:cubicBezTo>
                  <a:lnTo>
                    <a:pt x="705" y="459"/>
                  </a:lnTo>
                  <a:lnTo>
                    <a:pt x="758" y="459"/>
                  </a:lnTo>
                  <a:cubicBezTo>
                    <a:pt x="766" y="459"/>
                    <a:pt x="773" y="455"/>
                    <a:pt x="775" y="448"/>
                  </a:cubicBezTo>
                  <a:cubicBezTo>
                    <a:pt x="777" y="442"/>
                    <a:pt x="777" y="436"/>
                    <a:pt x="773" y="4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ihandform 480">
              <a:extLst>
                <a:ext uri="{FF2B5EF4-FFF2-40B4-BE49-F238E27FC236}">
                  <a16:creationId xmlns:a16="http://schemas.microsoft.com/office/drawing/2014/main" id="{9B045107-B694-3A4C-959A-6C056C502F51}"/>
                </a:ext>
              </a:extLst>
            </p:cNvPr>
            <p:cNvSpPr/>
            <p:nvPr/>
          </p:nvSpPr>
          <p:spPr>
            <a:xfrm>
              <a:off x="9707539" y="1353778"/>
              <a:ext cx="48895" cy="73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317">
                  <a:moveTo>
                    <a:pt x="106" y="34"/>
                  </a:moveTo>
                  <a:cubicBezTo>
                    <a:pt x="146" y="34"/>
                    <a:pt x="178" y="66"/>
                    <a:pt x="178" y="106"/>
                  </a:cubicBezTo>
                  <a:cubicBezTo>
                    <a:pt x="178" y="133"/>
                    <a:pt x="161" y="159"/>
                    <a:pt x="135" y="169"/>
                  </a:cubicBezTo>
                  <a:cubicBezTo>
                    <a:pt x="123" y="174"/>
                    <a:pt x="123" y="174"/>
                    <a:pt x="125" y="265"/>
                  </a:cubicBezTo>
                  <a:cubicBezTo>
                    <a:pt x="125" y="273"/>
                    <a:pt x="116" y="282"/>
                    <a:pt x="106" y="282"/>
                  </a:cubicBezTo>
                  <a:cubicBezTo>
                    <a:pt x="97" y="282"/>
                    <a:pt x="89" y="273"/>
                    <a:pt x="89" y="265"/>
                  </a:cubicBezTo>
                  <a:cubicBezTo>
                    <a:pt x="89" y="176"/>
                    <a:pt x="89" y="176"/>
                    <a:pt x="78" y="169"/>
                  </a:cubicBezTo>
                  <a:cubicBezTo>
                    <a:pt x="53" y="159"/>
                    <a:pt x="36" y="133"/>
                    <a:pt x="36" y="106"/>
                  </a:cubicBezTo>
                  <a:cubicBezTo>
                    <a:pt x="36" y="66"/>
                    <a:pt x="67" y="34"/>
                    <a:pt x="106" y="34"/>
                  </a:cubicBezTo>
                  <a:close/>
                  <a:moveTo>
                    <a:pt x="0" y="106"/>
                  </a:moveTo>
                  <a:cubicBezTo>
                    <a:pt x="0" y="144"/>
                    <a:pt x="21" y="178"/>
                    <a:pt x="53" y="197"/>
                  </a:cubicBezTo>
                  <a:cubicBezTo>
                    <a:pt x="53" y="218"/>
                    <a:pt x="53" y="265"/>
                    <a:pt x="53" y="265"/>
                  </a:cubicBezTo>
                  <a:cubicBezTo>
                    <a:pt x="53" y="292"/>
                    <a:pt x="78" y="317"/>
                    <a:pt x="106" y="317"/>
                  </a:cubicBezTo>
                  <a:cubicBezTo>
                    <a:pt x="135" y="317"/>
                    <a:pt x="158" y="292"/>
                    <a:pt x="158" y="265"/>
                  </a:cubicBezTo>
                  <a:cubicBezTo>
                    <a:pt x="158" y="265"/>
                    <a:pt x="158" y="218"/>
                    <a:pt x="158" y="197"/>
                  </a:cubicBezTo>
                  <a:cubicBezTo>
                    <a:pt x="192" y="178"/>
                    <a:pt x="211" y="144"/>
                    <a:pt x="211" y="106"/>
                  </a:cubicBezTo>
                  <a:cubicBezTo>
                    <a:pt x="211" y="47"/>
                    <a:pt x="165" y="0"/>
                    <a:pt x="106" y="0"/>
                  </a:cubicBezTo>
                  <a:cubicBezTo>
                    <a:pt x="48" y="0"/>
                    <a:pt x="0" y="47"/>
                    <a:pt x="0" y="1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3" name="Gruppieren 812">
            <a:extLst>
              <a:ext uri="{FF2B5EF4-FFF2-40B4-BE49-F238E27FC236}">
                <a16:creationId xmlns:a16="http://schemas.microsoft.com/office/drawing/2014/main" id="{E23DD462-36EA-CD44-9FEA-6718AFD1D2A2}"/>
              </a:ext>
            </a:extLst>
          </p:cNvPr>
          <p:cNvGrpSpPr>
            <a:grpSpLocks noChangeAspect="1"/>
          </p:cNvGrpSpPr>
          <p:nvPr/>
        </p:nvGrpSpPr>
        <p:grpSpPr>
          <a:xfrm>
            <a:off x="10012259" y="1197546"/>
            <a:ext cx="328296" cy="328528"/>
            <a:chOff x="10011621" y="1197546"/>
            <a:chExt cx="328296" cy="328528"/>
          </a:xfrm>
          <a:solidFill>
            <a:srgbClr val="007AB3"/>
          </a:solidFill>
        </p:grpSpPr>
        <p:sp>
          <p:nvSpPr>
            <p:cNvPr id="366" name="Freihandform 365">
              <a:extLst>
                <a:ext uri="{FF2B5EF4-FFF2-40B4-BE49-F238E27FC236}">
                  <a16:creationId xmlns:a16="http://schemas.microsoft.com/office/drawing/2014/main" id="{EE27E3E8-24A5-AE44-8EC5-26E238171EEF}"/>
                </a:ext>
              </a:extLst>
            </p:cNvPr>
            <p:cNvSpPr/>
            <p:nvPr/>
          </p:nvSpPr>
          <p:spPr>
            <a:xfrm>
              <a:off x="10011621" y="1197546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ihandform 481">
              <a:extLst>
                <a:ext uri="{FF2B5EF4-FFF2-40B4-BE49-F238E27FC236}">
                  <a16:creationId xmlns:a16="http://schemas.microsoft.com/office/drawing/2014/main" id="{FA8398F8-68D9-3848-8C3D-1A7809E96A9B}"/>
                </a:ext>
              </a:extLst>
            </p:cNvPr>
            <p:cNvSpPr/>
            <p:nvPr/>
          </p:nvSpPr>
          <p:spPr>
            <a:xfrm>
              <a:off x="10101727" y="1263205"/>
              <a:ext cx="148082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7" h="812">
                  <a:moveTo>
                    <a:pt x="529" y="772"/>
                  </a:moveTo>
                  <a:lnTo>
                    <a:pt x="318" y="696"/>
                  </a:lnTo>
                  <a:lnTo>
                    <a:pt x="318" y="425"/>
                  </a:lnTo>
                  <a:lnTo>
                    <a:pt x="345" y="425"/>
                  </a:lnTo>
                  <a:cubicBezTo>
                    <a:pt x="354" y="425"/>
                    <a:pt x="362" y="417"/>
                    <a:pt x="362" y="406"/>
                  </a:cubicBezTo>
                  <a:cubicBezTo>
                    <a:pt x="362" y="397"/>
                    <a:pt x="354" y="389"/>
                    <a:pt x="345" y="389"/>
                  </a:cubicBezTo>
                  <a:lnTo>
                    <a:pt x="318" y="389"/>
                  </a:lnTo>
                  <a:lnTo>
                    <a:pt x="318" y="137"/>
                  </a:lnTo>
                  <a:lnTo>
                    <a:pt x="529" y="42"/>
                  </a:lnTo>
                  <a:close/>
                  <a:moveTo>
                    <a:pt x="620" y="776"/>
                  </a:moveTo>
                  <a:lnTo>
                    <a:pt x="565" y="776"/>
                  </a:lnTo>
                  <a:lnTo>
                    <a:pt x="565" y="19"/>
                  </a:lnTo>
                  <a:cubicBezTo>
                    <a:pt x="565" y="8"/>
                    <a:pt x="557" y="0"/>
                    <a:pt x="548" y="0"/>
                  </a:cubicBezTo>
                  <a:lnTo>
                    <a:pt x="89" y="0"/>
                  </a:lnTo>
                  <a:cubicBezTo>
                    <a:pt x="78" y="0"/>
                    <a:pt x="72" y="8"/>
                    <a:pt x="72" y="19"/>
                  </a:cubicBezTo>
                  <a:lnTo>
                    <a:pt x="72" y="776"/>
                  </a:lnTo>
                  <a:lnTo>
                    <a:pt x="19" y="776"/>
                  </a:lnTo>
                  <a:cubicBezTo>
                    <a:pt x="8" y="776"/>
                    <a:pt x="0" y="785"/>
                    <a:pt x="0" y="793"/>
                  </a:cubicBezTo>
                  <a:cubicBezTo>
                    <a:pt x="0" y="804"/>
                    <a:pt x="8" y="812"/>
                    <a:pt x="19" y="812"/>
                  </a:cubicBezTo>
                  <a:lnTo>
                    <a:pt x="89" y="812"/>
                  </a:lnTo>
                  <a:cubicBezTo>
                    <a:pt x="100" y="812"/>
                    <a:pt x="106" y="804"/>
                    <a:pt x="106" y="793"/>
                  </a:cubicBezTo>
                  <a:lnTo>
                    <a:pt x="106" y="36"/>
                  </a:lnTo>
                  <a:lnTo>
                    <a:pt x="464" y="36"/>
                  </a:lnTo>
                  <a:lnTo>
                    <a:pt x="292" y="110"/>
                  </a:lnTo>
                  <a:cubicBezTo>
                    <a:pt x="288" y="114"/>
                    <a:pt x="284" y="118"/>
                    <a:pt x="284" y="127"/>
                  </a:cubicBezTo>
                  <a:lnTo>
                    <a:pt x="284" y="706"/>
                  </a:lnTo>
                  <a:cubicBezTo>
                    <a:pt x="284" y="715"/>
                    <a:pt x="288" y="721"/>
                    <a:pt x="294" y="723"/>
                  </a:cubicBezTo>
                  <a:lnTo>
                    <a:pt x="540" y="810"/>
                  </a:lnTo>
                  <a:cubicBezTo>
                    <a:pt x="542" y="810"/>
                    <a:pt x="544" y="812"/>
                    <a:pt x="548" y="812"/>
                  </a:cubicBezTo>
                  <a:lnTo>
                    <a:pt x="620" y="812"/>
                  </a:lnTo>
                  <a:cubicBezTo>
                    <a:pt x="631" y="812"/>
                    <a:pt x="637" y="804"/>
                    <a:pt x="637" y="793"/>
                  </a:cubicBezTo>
                  <a:cubicBezTo>
                    <a:pt x="637" y="785"/>
                    <a:pt x="631" y="776"/>
                    <a:pt x="620" y="7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4" name="Gruppieren 813">
            <a:extLst>
              <a:ext uri="{FF2B5EF4-FFF2-40B4-BE49-F238E27FC236}">
                <a16:creationId xmlns:a16="http://schemas.microsoft.com/office/drawing/2014/main" id="{082CA108-EAE2-D24F-ADF3-3D485C9D5A11}"/>
              </a:ext>
            </a:extLst>
          </p:cNvPr>
          <p:cNvGrpSpPr>
            <a:grpSpLocks noChangeAspect="1"/>
          </p:cNvGrpSpPr>
          <p:nvPr/>
        </p:nvGrpSpPr>
        <p:grpSpPr>
          <a:xfrm>
            <a:off x="10455806" y="1197546"/>
            <a:ext cx="328296" cy="328528"/>
            <a:chOff x="10455168" y="1197546"/>
            <a:chExt cx="328296" cy="328528"/>
          </a:xfrm>
          <a:solidFill>
            <a:srgbClr val="007AB3"/>
          </a:solidFill>
        </p:grpSpPr>
        <p:sp>
          <p:nvSpPr>
            <p:cNvPr id="367" name="Freihandform 366">
              <a:extLst>
                <a:ext uri="{FF2B5EF4-FFF2-40B4-BE49-F238E27FC236}">
                  <a16:creationId xmlns:a16="http://schemas.microsoft.com/office/drawing/2014/main" id="{F864FB3B-F395-B544-B64D-7208992C03E4}"/>
                </a:ext>
              </a:extLst>
            </p:cNvPr>
            <p:cNvSpPr/>
            <p:nvPr/>
          </p:nvSpPr>
          <p:spPr>
            <a:xfrm>
              <a:off x="10455168" y="1197546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ihandform 458">
              <a:extLst>
                <a:ext uri="{FF2B5EF4-FFF2-40B4-BE49-F238E27FC236}">
                  <a16:creationId xmlns:a16="http://schemas.microsoft.com/office/drawing/2014/main" id="{D56BD00B-FC7C-264D-B875-7709802FB794}"/>
                </a:ext>
              </a:extLst>
            </p:cNvPr>
            <p:cNvSpPr/>
            <p:nvPr/>
          </p:nvSpPr>
          <p:spPr>
            <a:xfrm>
              <a:off x="10570188" y="1345396"/>
              <a:ext cx="98256" cy="817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52">
                  <a:moveTo>
                    <a:pt x="373" y="317"/>
                  </a:moveTo>
                  <a:lnTo>
                    <a:pt x="50" y="317"/>
                  </a:lnTo>
                  <a:lnTo>
                    <a:pt x="210" y="50"/>
                  </a:lnTo>
                  <a:close/>
                  <a:moveTo>
                    <a:pt x="3" y="325"/>
                  </a:moveTo>
                  <a:cubicBezTo>
                    <a:pt x="-1" y="331"/>
                    <a:pt x="-1" y="338"/>
                    <a:pt x="1" y="342"/>
                  </a:cubicBezTo>
                  <a:cubicBezTo>
                    <a:pt x="5" y="348"/>
                    <a:pt x="12" y="352"/>
                    <a:pt x="18" y="352"/>
                  </a:cubicBezTo>
                  <a:lnTo>
                    <a:pt x="405" y="352"/>
                  </a:lnTo>
                  <a:cubicBezTo>
                    <a:pt x="412" y="352"/>
                    <a:pt x="418" y="348"/>
                    <a:pt x="420" y="342"/>
                  </a:cubicBezTo>
                  <a:cubicBezTo>
                    <a:pt x="424" y="338"/>
                    <a:pt x="424" y="331"/>
                    <a:pt x="420" y="325"/>
                  </a:cubicBezTo>
                  <a:lnTo>
                    <a:pt x="225" y="7"/>
                  </a:lnTo>
                  <a:cubicBezTo>
                    <a:pt x="219" y="-2"/>
                    <a:pt x="202" y="-2"/>
                    <a:pt x="196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ihandform 459">
              <a:extLst>
                <a:ext uri="{FF2B5EF4-FFF2-40B4-BE49-F238E27FC236}">
                  <a16:creationId xmlns:a16="http://schemas.microsoft.com/office/drawing/2014/main" id="{C2B8C375-9F42-994D-AA6A-F5FA4846B21B}"/>
                </a:ext>
              </a:extLst>
            </p:cNvPr>
            <p:cNvSpPr/>
            <p:nvPr/>
          </p:nvSpPr>
          <p:spPr>
            <a:xfrm>
              <a:off x="10615359" y="1374034"/>
              <a:ext cx="8149" cy="20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89">
                  <a:moveTo>
                    <a:pt x="16" y="89"/>
                  </a:moveTo>
                  <a:cubicBezTo>
                    <a:pt x="27" y="89"/>
                    <a:pt x="36" y="80"/>
                    <a:pt x="36" y="72"/>
                  </a:cubicBezTo>
                  <a:lnTo>
                    <a:pt x="36" y="19"/>
                  </a:lnTo>
                  <a:cubicBezTo>
                    <a:pt x="36" y="8"/>
                    <a:pt x="27" y="0"/>
                    <a:pt x="16" y="0"/>
                  </a:cubicBezTo>
                  <a:cubicBezTo>
                    <a:pt x="8" y="0"/>
                    <a:pt x="0" y="8"/>
                    <a:pt x="0" y="19"/>
                  </a:cubicBezTo>
                  <a:lnTo>
                    <a:pt x="0" y="72"/>
                  </a:lnTo>
                  <a:cubicBezTo>
                    <a:pt x="0" y="80"/>
                    <a:pt x="8" y="89"/>
                    <a:pt x="16" y="8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ihandform 460">
              <a:extLst>
                <a:ext uri="{FF2B5EF4-FFF2-40B4-BE49-F238E27FC236}">
                  <a16:creationId xmlns:a16="http://schemas.microsoft.com/office/drawing/2014/main" id="{DA43BA35-D198-194C-B096-E3E165890107}"/>
                </a:ext>
              </a:extLst>
            </p:cNvPr>
            <p:cNvSpPr/>
            <p:nvPr/>
          </p:nvSpPr>
          <p:spPr>
            <a:xfrm>
              <a:off x="10615359" y="1403138"/>
              <a:ext cx="8149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4">
                  <a:moveTo>
                    <a:pt x="16" y="0"/>
                  </a:moveTo>
                  <a:cubicBezTo>
                    <a:pt x="8" y="0"/>
                    <a:pt x="0" y="6"/>
                    <a:pt x="0" y="17"/>
                  </a:cubicBezTo>
                  <a:cubicBezTo>
                    <a:pt x="0" y="27"/>
                    <a:pt x="8" y="34"/>
                    <a:pt x="16" y="34"/>
                  </a:cubicBezTo>
                  <a:cubicBezTo>
                    <a:pt x="27" y="34"/>
                    <a:pt x="36" y="27"/>
                    <a:pt x="36" y="17"/>
                  </a:cubicBezTo>
                  <a:cubicBezTo>
                    <a:pt x="36" y="6"/>
                    <a:pt x="27" y="0"/>
                    <a:pt x="1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ihandform 482">
              <a:extLst>
                <a:ext uri="{FF2B5EF4-FFF2-40B4-BE49-F238E27FC236}">
                  <a16:creationId xmlns:a16="http://schemas.microsoft.com/office/drawing/2014/main" id="{3F5F5B1F-C648-9F4E-B361-DC6624D775FD}"/>
                </a:ext>
              </a:extLst>
            </p:cNvPr>
            <p:cNvSpPr/>
            <p:nvPr/>
          </p:nvSpPr>
          <p:spPr>
            <a:xfrm>
              <a:off x="10528977" y="1263205"/>
              <a:ext cx="180446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6" h="812">
                  <a:moveTo>
                    <a:pt x="688" y="423"/>
                  </a:moveTo>
                  <a:cubicBezTo>
                    <a:pt x="677" y="423"/>
                    <a:pt x="671" y="431"/>
                    <a:pt x="671" y="442"/>
                  </a:cubicBezTo>
                  <a:lnTo>
                    <a:pt x="671" y="776"/>
                  </a:lnTo>
                  <a:lnTo>
                    <a:pt x="106" y="776"/>
                  </a:lnTo>
                  <a:lnTo>
                    <a:pt x="106" y="442"/>
                  </a:lnTo>
                  <a:cubicBezTo>
                    <a:pt x="106" y="431"/>
                    <a:pt x="97" y="423"/>
                    <a:pt x="89" y="423"/>
                  </a:cubicBezTo>
                  <a:lnTo>
                    <a:pt x="53" y="423"/>
                  </a:lnTo>
                  <a:lnTo>
                    <a:pt x="138" y="311"/>
                  </a:lnTo>
                  <a:cubicBezTo>
                    <a:pt x="140" y="309"/>
                    <a:pt x="142" y="304"/>
                    <a:pt x="142" y="300"/>
                  </a:cubicBezTo>
                  <a:lnTo>
                    <a:pt x="142" y="141"/>
                  </a:lnTo>
                  <a:lnTo>
                    <a:pt x="212" y="141"/>
                  </a:lnTo>
                  <a:lnTo>
                    <a:pt x="212" y="194"/>
                  </a:lnTo>
                  <a:cubicBezTo>
                    <a:pt x="212" y="201"/>
                    <a:pt x="216" y="209"/>
                    <a:pt x="222" y="211"/>
                  </a:cubicBezTo>
                  <a:cubicBezTo>
                    <a:pt x="231" y="213"/>
                    <a:pt x="237" y="211"/>
                    <a:pt x="244" y="207"/>
                  </a:cubicBezTo>
                  <a:lnTo>
                    <a:pt x="387" y="44"/>
                  </a:lnTo>
                  <a:lnTo>
                    <a:pt x="720" y="423"/>
                  </a:lnTo>
                  <a:close/>
                  <a:moveTo>
                    <a:pt x="402" y="6"/>
                  </a:moveTo>
                  <a:cubicBezTo>
                    <a:pt x="398" y="2"/>
                    <a:pt x="394" y="0"/>
                    <a:pt x="387" y="0"/>
                  </a:cubicBezTo>
                  <a:cubicBezTo>
                    <a:pt x="383" y="0"/>
                    <a:pt x="379" y="2"/>
                    <a:pt x="375" y="6"/>
                  </a:cubicBezTo>
                  <a:lnTo>
                    <a:pt x="248" y="148"/>
                  </a:lnTo>
                  <a:lnTo>
                    <a:pt x="248" y="124"/>
                  </a:lnTo>
                  <a:cubicBezTo>
                    <a:pt x="248" y="114"/>
                    <a:pt x="239" y="105"/>
                    <a:pt x="229" y="105"/>
                  </a:cubicBezTo>
                  <a:lnTo>
                    <a:pt x="123" y="105"/>
                  </a:lnTo>
                  <a:cubicBezTo>
                    <a:pt x="114" y="105"/>
                    <a:pt x="106" y="114"/>
                    <a:pt x="106" y="124"/>
                  </a:cubicBezTo>
                  <a:lnTo>
                    <a:pt x="106" y="294"/>
                  </a:lnTo>
                  <a:lnTo>
                    <a:pt x="4" y="431"/>
                  </a:lnTo>
                  <a:cubicBezTo>
                    <a:pt x="0" y="436"/>
                    <a:pt x="-2" y="444"/>
                    <a:pt x="2" y="448"/>
                  </a:cubicBezTo>
                  <a:cubicBezTo>
                    <a:pt x="4" y="455"/>
                    <a:pt x="11" y="459"/>
                    <a:pt x="17" y="459"/>
                  </a:cubicBezTo>
                  <a:lnTo>
                    <a:pt x="70" y="459"/>
                  </a:lnTo>
                  <a:lnTo>
                    <a:pt x="70" y="793"/>
                  </a:lnTo>
                  <a:cubicBezTo>
                    <a:pt x="70" y="804"/>
                    <a:pt x="78" y="812"/>
                    <a:pt x="89" y="812"/>
                  </a:cubicBezTo>
                  <a:lnTo>
                    <a:pt x="688" y="812"/>
                  </a:lnTo>
                  <a:cubicBezTo>
                    <a:pt x="699" y="812"/>
                    <a:pt x="705" y="804"/>
                    <a:pt x="705" y="793"/>
                  </a:cubicBezTo>
                  <a:lnTo>
                    <a:pt x="705" y="459"/>
                  </a:lnTo>
                  <a:lnTo>
                    <a:pt x="758" y="459"/>
                  </a:lnTo>
                  <a:cubicBezTo>
                    <a:pt x="766" y="459"/>
                    <a:pt x="773" y="455"/>
                    <a:pt x="775" y="448"/>
                  </a:cubicBezTo>
                  <a:cubicBezTo>
                    <a:pt x="777" y="442"/>
                    <a:pt x="777" y="436"/>
                    <a:pt x="773" y="4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6" name="Gruppieren 815">
            <a:extLst>
              <a:ext uri="{FF2B5EF4-FFF2-40B4-BE49-F238E27FC236}">
                <a16:creationId xmlns:a16="http://schemas.microsoft.com/office/drawing/2014/main" id="{4C63DD6C-F42F-2648-B956-CECDAF981A0A}"/>
              </a:ext>
            </a:extLst>
          </p:cNvPr>
          <p:cNvGrpSpPr>
            <a:grpSpLocks noChangeAspect="1"/>
          </p:cNvGrpSpPr>
          <p:nvPr/>
        </p:nvGrpSpPr>
        <p:grpSpPr>
          <a:xfrm>
            <a:off x="11342904" y="1197546"/>
            <a:ext cx="328296" cy="328528"/>
            <a:chOff x="11342266" y="1197546"/>
            <a:chExt cx="328296" cy="328528"/>
          </a:xfrm>
          <a:solidFill>
            <a:srgbClr val="007AB3"/>
          </a:solidFill>
        </p:grpSpPr>
        <p:sp>
          <p:nvSpPr>
            <p:cNvPr id="369" name="Freihandform 368">
              <a:extLst>
                <a:ext uri="{FF2B5EF4-FFF2-40B4-BE49-F238E27FC236}">
                  <a16:creationId xmlns:a16="http://schemas.microsoft.com/office/drawing/2014/main" id="{352BD971-DEE6-A043-A2AF-D12B254F8F3B}"/>
                </a:ext>
              </a:extLst>
            </p:cNvPr>
            <p:cNvSpPr/>
            <p:nvPr/>
          </p:nvSpPr>
          <p:spPr>
            <a:xfrm>
              <a:off x="11342266" y="1197546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36"/>
                  </a:move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lose/>
                  <a:moveTo>
                    <a:pt x="704" y="1412"/>
                  </a:move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ihandform 484">
              <a:extLst>
                <a:ext uri="{FF2B5EF4-FFF2-40B4-BE49-F238E27FC236}">
                  <a16:creationId xmlns:a16="http://schemas.microsoft.com/office/drawing/2014/main" id="{C8DE0B7A-1795-8E48-96ED-CB66D6A64949}"/>
                </a:ext>
              </a:extLst>
            </p:cNvPr>
            <p:cNvSpPr/>
            <p:nvPr/>
          </p:nvSpPr>
          <p:spPr>
            <a:xfrm>
              <a:off x="11447506" y="1263205"/>
              <a:ext cx="117115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4" h="846">
                  <a:moveTo>
                    <a:pt x="358" y="615"/>
                  </a:moveTo>
                  <a:cubicBezTo>
                    <a:pt x="356" y="605"/>
                    <a:pt x="348" y="599"/>
                    <a:pt x="339" y="601"/>
                  </a:cubicBezTo>
                  <a:cubicBezTo>
                    <a:pt x="329" y="603"/>
                    <a:pt x="322" y="611"/>
                    <a:pt x="324" y="620"/>
                  </a:cubicBezTo>
                  <a:lnTo>
                    <a:pt x="356" y="812"/>
                  </a:lnTo>
                  <a:lnTo>
                    <a:pt x="271" y="812"/>
                  </a:lnTo>
                  <a:lnTo>
                    <a:pt x="271" y="618"/>
                  </a:lnTo>
                  <a:cubicBezTo>
                    <a:pt x="271" y="607"/>
                    <a:pt x="263" y="601"/>
                    <a:pt x="252" y="601"/>
                  </a:cubicBezTo>
                  <a:cubicBezTo>
                    <a:pt x="244" y="601"/>
                    <a:pt x="235" y="607"/>
                    <a:pt x="235" y="618"/>
                  </a:cubicBezTo>
                  <a:lnTo>
                    <a:pt x="235" y="812"/>
                  </a:lnTo>
                  <a:lnTo>
                    <a:pt x="151" y="812"/>
                  </a:lnTo>
                  <a:lnTo>
                    <a:pt x="183" y="620"/>
                  </a:lnTo>
                  <a:cubicBezTo>
                    <a:pt x="185" y="611"/>
                    <a:pt x="178" y="603"/>
                    <a:pt x="168" y="601"/>
                  </a:cubicBezTo>
                  <a:cubicBezTo>
                    <a:pt x="159" y="599"/>
                    <a:pt x="149" y="605"/>
                    <a:pt x="147" y="615"/>
                  </a:cubicBezTo>
                  <a:lnTo>
                    <a:pt x="115" y="812"/>
                  </a:lnTo>
                  <a:lnTo>
                    <a:pt x="47" y="812"/>
                  </a:lnTo>
                  <a:lnTo>
                    <a:pt x="108" y="565"/>
                  </a:lnTo>
                  <a:lnTo>
                    <a:pt x="398" y="565"/>
                  </a:lnTo>
                  <a:lnTo>
                    <a:pt x="460" y="812"/>
                  </a:lnTo>
                  <a:lnTo>
                    <a:pt x="392" y="812"/>
                  </a:lnTo>
                  <a:close/>
                  <a:moveTo>
                    <a:pt x="252" y="406"/>
                  </a:moveTo>
                  <a:cubicBezTo>
                    <a:pt x="324" y="406"/>
                    <a:pt x="384" y="461"/>
                    <a:pt x="392" y="529"/>
                  </a:cubicBezTo>
                  <a:lnTo>
                    <a:pt x="115" y="529"/>
                  </a:lnTo>
                  <a:cubicBezTo>
                    <a:pt x="123" y="461"/>
                    <a:pt x="180" y="406"/>
                    <a:pt x="252" y="406"/>
                  </a:cubicBezTo>
                  <a:close/>
                  <a:moveTo>
                    <a:pt x="219" y="52"/>
                  </a:moveTo>
                  <a:cubicBezTo>
                    <a:pt x="219" y="44"/>
                    <a:pt x="225" y="36"/>
                    <a:pt x="235" y="36"/>
                  </a:cubicBezTo>
                  <a:lnTo>
                    <a:pt x="271" y="36"/>
                  </a:lnTo>
                  <a:cubicBezTo>
                    <a:pt x="280" y="36"/>
                    <a:pt x="288" y="44"/>
                    <a:pt x="288" y="52"/>
                  </a:cubicBezTo>
                  <a:lnTo>
                    <a:pt x="288" y="374"/>
                  </a:lnTo>
                  <a:cubicBezTo>
                    <a:pt x="278" y="372"/>
                    <a:pt x="265" y="370"/>
                    <a:pt x="252" y="370"/>
                  </a:cubicBezTo>
                  <a:cubicBezTo>
                    <a:pt x="242" y="370"/>
                    <a:pt x="229" y="372"/>
                    <a:pt x="219" y="374"/>
                  </a:cubicBezTo>
                  <a:close/>
                  <a:moveTo>
                    <a:pt x="428" y="544"/>
                  </a:moveTo>
                  <a:cubicBezTo>
                    <a:pt x="428" y="474"/>
                    <a:pt x="386" y="412"/>
                    <a:pt x="324" y="385"/>
                  </a:cubicBezTo>
                  <a:lnTo>
                    <a:pt x="324" y="52"/>
                  </a:lnTo>
                  <a:cubicBezTo>
                    <a:pt x="324" y="25"/>
                    <a:pt x="299" y="0"/>
                    <a:pt x="271" y="0"/>
                  </a:cubicBezTo>
                  <a:lnTo>
                    <a:pt x="235" y="0"/>
                  </a:lnTo>
                  <a:cubicBezTo>
                    <a:pt x="206" y="0"/>
                    <a:pt x="183" y="25"/>
                    <a:pt x="183" y="52"/>
                  </a:cubicBezTo>
                  <a:lnTo>
                    <a:pt x="183" y="385"/>
                  </a:lnTo>
                  <a:cubicBezTo>
                    <a:pt x="121" y="412"/>
                    <a:pt x="79" y="474"/>
                    <a:pt x="77" y="544"/>
                  </a:cubicBezTo>
                  <a:lnTo>
                    <a:pt x="0" y="846"/>
                  </a:lnTo>
                  <a:lnTo>
                    <a:pt x="504" y="8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27" name="Gruppieren 826">
            <a:extLst>
              <a:ext uri="{FF2B5EF4-FFF2-40B4-BE49-F238E27FC236}">
                <a16:creationId xmlns:a16="http://schemas.microsoft.com/office/drawing/2014/main" id="{05823B51-3AFA-C345-BCB1-7C521B55F6EA}"/>
              </a:ext>
            </a:extLst>
          </p:cNvPr>
          <p:cNvGrpSpPr>
            <a:grpSpLocks noChangeAspect="1"/>
          </p:cNvGrpSpPr>
          <p:nvPr/>
        </p:nvGrpSpPr>
        <p:grpSpPr>
          <a:xfrm>
            <a:off x="7351200" y="1641095"/>
            <a:ext cx="328528" cy="328528"/>
            <a:chOff x="7350562" y="1641095"/>
            <a:chExt cx="328528" cy="328528"/>
          </a:xfrm>
          <a:solidFill>
            <a:srgbClr val="007AB3"/>
          </a:solidFill>
        </p:grpSpPr>
        <p:sp>
          <p:nvSpPr>
            <p:cNvPr id="370" name="Freihandform 369">
              <a:extLst>
                <a:ext uri="{FF2B5EF4-FFF2-40B4-BE49-F238E27FC236}">
                  <a16:creationId xmlns:a16="http://schemas.microsoft.com/office/drawing/2014/main" id="{AE69178F-06B5-D145-8FAC-1ABF84F3BC4D}"/>
                </a:ext>
              </a:extLst>
            </p:cNvPr>
            <p:cNvSpPr/>
            <p:nvPr/>
          </p:nvSpPr>
          <p:spPr>
            <a:xfrm>
              <a:off x="7350562" y="164109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ihandform 485">
              <a:extLst>
                <a:ext uri="{FF2B5EF4-FFF2-40B4-BE49-F238E27FC236}">
                  <a16:creationId xmlns:a16="http://schemas.microsoft.com/office/drawing/2014/main" id="{FF9BA0BA-6989-5246-8F96-B796324B9515}"/>
                </a:ext>
              </a:extLst>
            </p:cNvPr>
            <p:cNvSpPr/>
            <p:nvPr/>
          </p:nvSpPr>
          <p:spPr>
            <a:xfrm>
              <a:off x="7424370" y="1706754"/>
              <a:ext cx="180446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6" h="812">
                  <a:moveTo>
                    <a:pt x="688" y="423"/>
                  </a:moveTo>
                  <a:cubicBezTo>
                    <a:pt x="678" y="423"/>
                    <a:pt x="671" y="431"/>
                    <a:pt x="671" y="442"/>
                  </a:cubicBezTo>
                  <a:lnTo>
                    <a:pt x="671" y="776"/>
                  </a:lnTo>
                  <a:lnTo>
                    <a:pt x="106" y="776"/>
                  </a:lnTo>
                  <a:lnTo>
                    <a:pt x="106" y="442"/>
                  </a:lnTo>
                  <a:cubicBezTo>
                    <a:pt x="106" y="431"/>
                    <a:pt x="98" y="423"/>
                    <a:pt x="89" y="423"/>
                  </a:cubicBezTo>
                  <a:lnTo>
                    <a:pt x="53" y="423"/>
                  </a:lnTo>
                  <a:lnTo>
                    <a:pt x="138" y="311"/>
                  </a:lnTo>
                  <a:cubicBezTo>
                    <a:pt x="140" y="309"/>
                    <a:pt x="142" y="304"/>
                    <a:pt x="142" y="300"/>
                  </a:cubicBezTo>
                  <a:lnTo>
                    <a:pt x="142" y="141"/>
                  </a:lnTo>
                  <a:lnTo>
                    <a:pt x="212" y="141"/>
                  </a:lnTo>
                  <a:lnTo>
                    <a:pt x="212" y="194"/>
                  </a:lnTo>
                  <a:cubicBezTo>
                    <a:pt x="212" y="201"/>
                    <a:pt x="216" y="209"/>
                    <a:pt x="223" y="211"/>
                  </a:cubicBezTo>
                  <a:cubicBezTo>
                    <a:pt x="231" y="213"/>
                    <a:pt x="238" y="211"/>
                    <a:pt x="244" y="207"/>
                  </a:cubicBezTo>
                  <a:lnTo>
                    <a:pt x="388" y="44"/>
                  </a:lnTo>
                  <a:lnTo>
                    <a:pt x="720" y="423"/>
                  </a:lnTo>
                  <a:close/>
                  <a:moveTo>
                    <a:pt x="403" y="6"/>
                  </a:moveTo>
                  <a:cubicBezTo>
                    <a:pt x="398" y="2"/>
                    <a:pt x="394" y="0"/>
                    <a:pt x="388" y="0"/>
                  </a:cubicBezTo>
                  <a:cubicBezTo>
                    <a:pt x="384" y="0"/>
                    <a:pt x="379" y="2"/>
                    <a:pt x="375" y="6"/>
                  </a:cubicBezTo>
                  <a:lnTo>
                    <a:pt x="248" y="148"/>
                  </a:lnTo>
                  <a:lnTo>
                    <a:pt x="248" y="124"/>
                  </a:lnTo>
                  <a:cubicBezTo>
                    <a:pt x="248" y="114"/>
                    <a:pt x="240" y="105"/>
                    <a:pt x="229" y="105"/>
                  </a:cubicBezTo>
                  <a:lnTo>
                    <a:pt x="123" y="105"/>
                  </a:lnTo>
                  <a:cubicBezTo>
                    <a:pt x="115" y="105"/>
                    <a:pt x="106" y="114"/>
                    <a:pt x="106" y="124"/>
                  </a:cubicBezTo>
                  <a:lnTo>
                    <a:pt x="106" y="294"/>
                  </a:lnTo>
                  <a:lnTo>
                    <a:pt x="5" y="431"/>
                  </a:lnTo>
                  <a:cubicBezTo>
                    <a:pt x="0" y="436"/>
                    <a:pt x="-2" y="444"/>
                    <a:pt x="3" y="448"/>
                  </a:cubicBezTo>
                  <a:cubicBezTo>
                    <a:pt x="5" y="455"/>
                    <a:pt x="11" y="459"/>
                    <a:pt x="17" y="459"/>
                  </a:cubicBezTo>
                  <a:lnTo>
                    <a:pt x="70" y="459"/>
                  </a:lnTo>
                  <a:lnTo>
                    <a:pt x="70" y="793"/>
                  </a:lnTo>
                  <a:cubicBezTo>
                    <a:pt x="70" y="804"/>
                    <a:pt x="79" y="812"/>
                    <a:pt x="89" y="812"/>
                  </a:cubicBezTo>
                  <a:lnTo>
                    <a:pt x="688" y="812"/>
                  </a:lnTo>
                  <a:cubicBezTo>
                    <a:pt x="699" y="812"/>
                    <a:pt x="705" y="804"/>
                    <a:pt x="705" y="793"/>
                  </a:cubicBezTo>
                  <a:lnTo>
                    <a:pt x="705" y="459"/>
                  </a:lnTo>
                  <a:lnTo>
                    <a:pt x="758" y="459"/>
                  </a:lnTo>
                  <a:cubicBezTo>
                    <a:pt x="767" y="459"/>
                    <a:pt x="773" y="455"/>
                    <a:pt x="775" y="448"/>
                  </a:cubicBezTo>
                  <a:cubicBezTo>
                    <a:pt x="777" y="442"/>
                    <a:pt x="777" y="436"/>
                    <a:pt x="773" y="4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ihandform 486">
              <a:extLst>
                <a:ext uri="{FF2B5EF4-FFF2-40B4-BE49-F238E27FC236}">
                  <a16:creationId xmlns:a16="http://schemas.microsoft.com/office/drawing/2014/main" id="{87B7CE41-D5E7-7A44-AFA2-649EC074C1FB}"/>
                </a:ext>
              </a:extLst>
            </p:cNvPr>
            <p:cNvSpPr/>
            <p:nvPr/>
          </p:nvSpPr>
          <p:spPr>
            <a:xfrm>
              <a:off x="7465349" y="1788943"/>
              <a:ext cx="98256" cy="821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54">
                  <a:moveTo>
                    <a:pt x="284" y="53"/>
                  </a:moveTo>
                  <a:lnTo>
                    <a:pt x="284" y="70"/>
                  </a:lnTo>
                  <a:lnTo>
                    <a:pt x="142" y="70"/>
                  </a:lnTo>
                  <a:lnTo>
                    <a:pt x="142" y="53"/>
                  </a:lnTo>
                  <a:cubicBezTo>
                    <a:pt x="142" y="42"/>
                    <a:pt x="150" y="36"/>
                    <a:pt x="159" y="36"/>
                  </a:cubicBezTo>
                  <a:lnTo>
                    <a:pt x="265" y="36"/>
                  </a:lnTo>
                  <a:cubicBezTo>
                    <a:pt x="275" y="36"/>
                    <a:pt x="284" y="42"/>
                    <a:pt x="284" y="53"/>
                  </a:cubicBezTo>
                  <a:close/>
                  <a:moveTo>
                    <a:pt x="390" y="106"/>
                  </a:moveTo>
                  <a:lnTo>
                    <a:pt x="390" y="159"/>
                  </a:lnTo>
                  <a:cubicBezTo>
                    <a:pt x="388" y="165"/>
                    <a:pt x="375" y="176"/>
                    <a:pt x="337" y="176"/>
                  </a:cubicBezTo>
                  <a:lnTo>
                    <a:pt x="265" y="176"/>
                  </a:lnTo>
                  <a:lnTo>
                    <a:pt x="265" y="159"/>
                  </a:lnTo>
                  <a:cubicBezTo>
                    <a:pt x="265" y="148"/>
                    <a:pt x="258" y="142"/>
                    <a:pt x="248" y="142"/>
                  </a:cubicBezTo>
                  <a:lnTo>
                    <a:pt x="178" y="142"/>
                  </a:lnTo>
                  <a:cubicBezTo>
                    <a:pt x="167" y="142"/>
                    <a:pt x="159" y="148"/>
                    <a:pt x="159" y="159"/>
                  </a:cubicBezTo>
                  <a:lnTo>
                    <a:pt x="159" y="176"/>
                  </a:lnTo>
                  <a:lnTo>
                    <a:pt x="89" y="176"/>
                  </a:lnTo>
                  <a:cubicBezTo>
                    <a:pt x="49" y="176"/>
                    <a:pt x="38" y="165"/>
                    <a:pt x="36" y="159"/>
                  </a:cubicBezTo>
                  <a:lnTo>
                    <a:pt x="36" y="106"/>
                  </a:lnTo>
                  <a:close/>
                  <a:moveTo>
                    <a:pt x="195" y="212"/>
                  </a:moveTo>
                  <a:lnTo>
                    <a:pt x="195" y="176"/>
                  </a:lnTo>
                  <a:lnTo>
                    <a:pt x="231" y="176"/>
                  </a:lnTo>
                  <a:lnTo>
                    <a:pt x="231" y="212"/>
                  </a:lnTo>
                  <a:close/>
                  <a:moveTo>
                    <a:pt x="390" y="318"/>
                  </a:moveTo>
                  <a:lnTo>
                    <a:pt x="36" y="318"/>
                  </a:lnTo>
                  <a:lnTo>
                    <a:pt x="36" y="203"/>
                  </a:lnTo>
                  <a:cubicBezTo>
                    <a:pt x="49" y="207"/>
                    <a:pt x="66" y="212"/>
                    <a:pt x="89" y="212"/>
                  </a:cubicBezTo>
                  <a:lnTo>
                    <a:pt x="159" y="212"/>
                  </a:lnTo>
                  <a:lnTo>
                    <a:pt x="159" y="229"/>
                  </a:lnTo>
                  <a:cubicBezTo>
                    <a:pt x="159" y="239"/>
                    <a:pt x="167" y="248"/>
                    <a:pt x="178" y="248"/>
                  </a:cubicBezTo>
                  <a:lnTo>
                    <a:pt x="248" y="248"/>
                  </a:lnTo>
                  <a:cubicBezTo>
                    <a:pt x="258" y="248"/>
                    <a:pt x="265" y="239"/>
                    <a:pt x="265" y="229"/>
                  </a:cubicBezTo>
                  <a:lnTo>
                    <a:pt x="265" y="212"/>
                  </a:lnTo>
                  <a:lnTo>
                    <a:pt x="337" y="212"/>
                  </a:lnTo>
                  <a:cubicBezTo>
                    <a:pt x="360" y="212"/>
                    <a:pt x="377" y="207"/>
                    <a:pt x="390" y="203"/>
                  </a:cubicBezTo>
                  <a:close/>
                  <a:moveTo>
                    <a:pt x="106" y="53"/>
                  </a:moveTo>
                  <a:lnTo>
                    <a:pt x="106" y="70"/>
                  </a:lnTo>
                  <a:lnTo>
                    <a:pt x="19" y="70"/>
                  </a:lnTo>
                  <a:cubicBezTo>
                    <a:pt x="9" y="70"/>
                    <a:pt x="0" y="78"/>
                    <a:pt x="0" y="89"/>
                  </a:cubicBezTo>
                  <a:lnTo>
                    <a:pt x="0" y="334"/>
                  </a:lnTo>
                  <a:cubicBezTo>
                    <a:pt x="0" y="345"/>
                    <a:pt x="9" y="354"/>
                    <a:pt x="19" y="354"/>
                  </a:cubicBezTo>
                  <a:lnTo>
                    <a:pt x="407" y="354"/>
                  </a:lnTo>
                  <a:cubicBezTo>
                    <a:pt x="417" y="354"/>
                    <a:pt x="423" y="345"/>
                    <a:pt x="423" y="334"/>
                  </a:cubicBezTo>
                  <a:lnTo>
                    <a:pt x="423" y="89"/>
                  </a:lnTo>
                  <a:cubicBezTo>
                    <a:pt x="423" y="78"/>
                    <a:pt x="417" y="70"/>
                    <a:pt x="407" y="70"/>
                  </a:cubicBezTo>
                  <a:lnTo>
                    <a:pt x="318" y="70"/>
                  </a:lnTo>
                  <a:lnTo>
                    <a:pt x="318" y="53"/>
                  </a:lnTo>
                  <a:cubicBezTo>
                    <a:pt x="318" y="23"/>
                    <a:pt x="294" y="0"/>
                    <a:pt x="265" y="0"/>
                  </a:cubicBezTo>
                  <a:lnTo>
                    <a:pt x="159" y="0"/>
                  </a:lnTo>
                  <a:cubicBezTo>
                    <a:pt x="131" y="0"/>
                    <a:pt x="106" y="23"/>
                    <a:pt x="106" y="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5" name="Gruppieren 814">
            <a:extLst>
              <a:ext uri="{FF2B5EF4-FFF2-40B4-BE49-F238E27FC236}">
                <a16:creationId xmlns:a16="http://schemas.microsoft.com/office/drawing/2014/main" id="{BD446D1E-7B17-6A4B-9CCD-983BA97F8598}"/>
              </a:ext>
            </a:extLst>
          </p:cNvPr>
          <p:cNvGrpSpPr>
            <a:grpSpLocks noChangeAspect="1"/>
          </p:cNvGrpSpPr>
          <p:nvPr/>
        </p:nvGrpSpPr>
        <p:grpSpPr>
          <a:xfrm>
            <a:off x="10973163" y="1263205"/>
            <a:ext cx="180446" cy="188828"/>
            <a:chOff x="10972525" y="1263205"/>
            <a:chExt cx="180446" cy="188828"/>
          </a:xfrm>
          <a:solidFill>
            <a:srgbClr val="007AB3"/>
          </a:solidFill>
        </p:grpSpPr>
        <p:sp>
          <p:nvSpPr>
            <p:cNvPr id="484" name="Freihandform 483">
              <a:extLst>
                <a:ext uri="{FF2B5EF4-FFF2-40B4-BE49-F238E27FC236}">
                  <a16:creationId xmlns:a16="http://schemas.microsoft.com/office/drawing/2014/main" id="{5F987D9A-CB4B-4141-A437-37FDF8C1C6A2}"/>
                </a:ext>
              </a:extLst>
            </p:cNvPr>
            <p:cNvSpPr/>
            <p:nvPr/>
          </p:nvSpPr>
          <p:spPr>
            <a:xfrm>
              <a:off x="10972525" y="1263205"/>
              <a:ext cx="180446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6" h="812">
                  <a:moveTo>
                    <a:pt x="688" y="423"/>
                  </a:moveTo>
                  <a:cubicBezTo>
                    <a:pt x="677" y="423"/>
                    <a:pt x="671" y="431"/>
                    <a:pt x="671" y="442"/>
                  </a:cubicBezTo>
                  <a:lnTo>
                    <a:pt x="671" y="776"/>
                  </a:lnTo>
                  <a:lnTo>
                    <a:pt x="106" y="776"/>
                  </a:lnTo>
                  <a:lnTo>
                    <a:pt x="106" y="442"/>
                  </a:lnTo>
                  <a:cubicBezTo>
                    <a:pt x="106" y="431"/>
                    <a:pt x="97" y="423"/>
                    <a:pt x="89" y="423"/>
                  </a:cubicBezTo>
                  <a:lnTo>
                    <a:pt x="53" y="423"/>
                  </a:lnTo>
                  <a:lnTo>
                    <a:pt x="138" y="311"/>
                  </a:lnTo>
                  <a:cubicBezTo>
                    <a:pt x="140" y="309"/>
                    <a:pt x="142" y="304"/>
                    <a:pt x="142" y="300"/>
                  </a:cubicBezTo>
                  <a:lnTo>
                    <a:pt x="142" y="141"/>
                  </a:lnTo>
                  <a:lnTo>
                    <a:pt x="212" y="141"/>
                  </a:lnTo>
                  <a:lnTo>
                    <a:pt x="212" y="194"/>
                  </a:lnTo>
                  <a:cubicBezTo>
                    <a:pt x="212" y="201"/>
                    <a:pt x="216" y="209"/>
                    <a:pt x="222" y="211"/>
                  </a:cubicBezTo>
                  <a:cubicBezTo>
                    <a:pt x="231" y="213"/>
                    <a:pt x="237" y="211"/>
                    <a:pt x="243" y="207"/>
                  </a:cubicBezTo>
                  <a:lnTo>
                    <a:pt x="387" y="44"/>
                  </a:lnTo>
                  <a:lnTo>
                    <a:pt x="720" y="423"/>
                  </a:lnTo>
                  <a:close/>
                  <a:moveTo>
                    <a:pt x="402" y="6"/>
                  </a:moveTo>
                  <a:cubicBezTo>
                    <a:pt x="398" y="2"/>
                    <a:pt x="394" y="0"/>
                    <a:pt x="387" y="0"/>
                  </a:cubicBezTo>
                  <a:cubicBezTo>
                    <a:pt x="383" y="0"/>
                    <a:pt x="379" y="2"/>
                    <a:pt x="375" y="6"/>
                  </a:cubicBezTo>
                  <a:lnTo>
                    <a:pt x="248" y="148"/>
                  </a:lnTo>
                  <a:lnTo>
                    <a:pt x="248" y="124"/>
                  </a:lnTo>
                  <a:cubicBezTo>
                    <a:pt x="248" y="114"/>
                    <a:pt x="239" y="105"/>
                    <a:pt x="229" y="105"/>
                  </a:cubicBezTo>
                  <a:lnTo>
                    <a:pt x="123" y="105"/>
                  </a:lnTo>
                  <a:cubicBezTo>
                    <a:pt x="114" y="105"/>
                    <a:pt x="106" y="114"/>
                    <a:pt x="106" y="124"/>
                  </a:cubicBezTo>
                  <a:lnTo>
                    <a:pt x="106" y="294"/>
                  </a:lnTo>
                  <a:lnTo>
                    <a:pt x="4" y="431"/>
                  </a:lnTo>
                  <a:cubicBezTo>
                    <a:pt x="0" y="436"/>
                    <a:pt x="-2" y="444"/>
                    <a:pt x="2" y="448"/>
                  </a:cubicBezTo>
                  <a:cubicBezTo>
                    <a:pt x="4" y="455"/>
                    <a:pt x="11" y="459"/>
                    <a:pt x="17" y="459"/>
                  </a:cubicBezTo>
                  <a:lnTo>
                    <a:pt x="70" y="459"/>
                  </a:lnTo>
                  <a:lnTo>
                    <a:pt x="70" y="793"/>
                  </a:lnTo>
                  <a:cubicBezTo>
                    <a:pt x="70" y="804"/>
                    <a:pt x="78" y="812"/>
                    <a:pt x="89" y="812"/>
                  </a:cubicBezTo>
                  <a:lnTo>
                    <a:pt x="688" y="812"/>
                  </a:lnTo>
                  <a:cubicBezTo>
                    <a:pt x="699" y="812"/>
                    <a:pt x="705" y="804"/>
                    <a:pt x="705" y="793"/>
                  </a:cubicBezTo>
                  <a:lnTo>
                    <a:pt x="705" y="459"/>
                  </a:lnTo>
                  <a:lnTo>
                    <a:pt x="758" y="459"/>
                  </a:lnTo>
                  <a:cubicBezTo>
                    <a:pt x="766" y="459"/>
                    <a:pt x="773" y="455"/>
                    <a:pt x="775" y="448"/>
                  </a:cubicBezTo>
                  <a:cubicBezTo>
                    <a:pt x="777" y="442"/>
                    <a:pt x="777" y="436"/>
                    <a:pt x="773" y="4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ihandform 487">
              <a:extLst>
                <a:ext uri="{FF2B5EF4-FFF2-40B4-BE49-F238E27FC236}">
                  <a16:creationId xmlns:a16="http://schemas.microsoft.com/office/drawing/2014/main" id="{AA12A877-3DA6-0A40-8C34-A4AAD53B7F85}"/>
                </a:ext>
              </a:extLst>
            </p:cNvPr>
            <p:cNvSpPr/>
            <p:nvPr/>
          </p:nvSpPr>
          <p:spPr>
            <a:xfrm>
              <a:off x="11021887" y="1353778"/>
              <a:ext cx="61701" cy="73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317">
                  <a:moveTo>
                    <a:pt x="44" y="106"/>
                  </a:moveTo>
                  <a:lnTo>
                    <a:pt x="19" y="106"/>
                  </a:lnTo>
                  <a:cubicBezTo>
                    <a:pt x="8" y="106"/>
                    <a:pt x="0" y="112"/>
                    <a:pt x="0" y="123"/>
                  </a:cubicBezTo>
                  <a:cubicBezTo>
                    <a:pt x="0" y="133"/>
                    <a:pt x="8" y="140"/>
                    <a:pt x="19" y="140"/>
                  </a:cubicBezTo>
                  <a:lnTo>
                    <a:pt x="38" y="140"/>
                  </a:lnTo>
                  <a:cubicBezTo>
                    <a:pt x="36" y="146"/>
                    <a:pt x="36" y="152"/>
                    <a:pt x="36" y="159"/>
                  </a:cubicBezTo>
                  <a:cubicBezTo>
                    <a:pt x="36" y="165"/>
                    <a:pt x="36" y="169"/>
                    <a:pt x="38" y="176"/>
                  </a:cubicBezTo>
                  <a:lnTo>
                    <a:pt x="19" y="176"/>
                  </a:lnTo>
                  <a:cubicBezTo>
                    <a:pt x="8" y="176"/>
                    <a:pt x="0" y="184"/>
                    <a:pt x="0" y="193"/>
                  </a:cubicBezTo>
                  <a:cubicBezTo>
                    <a:pt x="0" y="203"/>
                    <a:pt x="8" y="212"/>
                    <a:pt x="19" y="212"/>
                  </a:cubicBezTo>
                  <a:lnTo>
                    <a:pt x="44" y="212"/>
                  </a:lnTo>
                  <a:cubicBezTo>
                    <a:pt x="67" y="273"/>
                    <a:pt x="125" y="317"/>
                    <a:pt x="194" y="317"/>
                  </a:cubicBezTo>
                  <a:cubicBezTo>
                    <a:pt x="214" y="317"/>
                    <a:pt x="233" y="313"/>
                    <a:pt x="252" y="307"/>
                  </a:cubicBezTo>
                  <a:cubicBezTo>
                    <a:pt x="260" y="303"/>
                    <a:pt x="264" y="292"/>
                    <a:pt x="262" y="284"/>
                  </a:cubicBezTo>
                  <a:cubicBezTo>
                    <a:pt x="258" y="275"/>
                    <a:pt x="247" y="269"/>
                    <a:pt x="239" y="273"/>
                  </a:cubicBezTo>
                  <a:cubicBezTo>
                    <a:pt x="224" y="279"/>
                    <a:pt x="209" y="282"/>
                    <a:pt x="194" y="282"/>
                  </a:cubicBezTo>
                  <a:cubicBezTo>
                    <a:pt x="144" y="282"/>
                    <a:pt x="103" y="252"/>
                    <a:pt x="82" y="212"/>
                  </a:cubicBezTo>
                  <a:lnTo>
                    <a:pt x="158" y="212"/>
                  </a:lnTo>
                  <a:cubicBezTo>
                    <a:pt x="169" y="212"/>
                    <a:pt x="175" y="203"/>
                    <a:pt x="175" y="193"/>
                  </a:cubicBezTo>
                  <a:cubicBezTo>
                    <a:pt x="175" y="184"/>
                    <a:pt x="169" y="176"/>
                    <a:pt x="158" y="176"/>
                  </a:cubicBezTo>
                  <a:lnTo>
                    <a:pt x="72" y="176"/>
                  </a:lnTo>
                  <a:cubicBezTo>
                    <a:pt x="72" y="169"/>
                    <a:pt x="70" y="165"/>
                    <a:pt x="70" y="159"/>
                  </a:cubicBezTo>
                  <a:cubicBezTo>
                    <a:pt x="70" y="152"/>
                    <a:pt x="72" y="146"/>
                    <a:pt x="72" y="140"/>
                  </a:cubicBezTo>
                  <a:lnTo>
                    <a:pt x="194" y="140"/>
                  </a:lnTo>
                  <a:cubicBezTo>
                    <a:pt x="203" y="140"/>
                    <a:pt x="211" y="133"/>
                    <a:pt x="211" y="123"/>
                  </a:cubicBezTo>
                  <a:cubicBezTo>
                    <a:pt x="211" y="112"/>
                    <a:pt x="203" y="106"/>
                    <a:pt x="194" y="106"/>
                  </a:cubicBezTo>
                  <a:lnTo>
                    <a:pt x="82" y="106"/>
                  </a:lnTo>
                  <a:cubicBezTo>
                    <a:pt x="103" y="63"/>
                    <a:pt x="144" y="34"/>
                    <a:pt x="194" y="34"/>
                  </a:cubicBezTo>
                  <a:cubicBezTo>
                    <a:pt x="211" y="34"/>
                    <a:pt x="226" y="38"/>
                    <a:pt x="241" y="44"/>
                  </a:cubicBezTo>
                  <a:cubicBezTo>
                    <a:pt x="252" y="49"/>
                    <a:pt x="260" y="44"/>
                    <a:pt x="264" y="34"/>
                  </a:cubicBezTo>
                  <a:cubicBezTo>
                    <a:pt x="269" y="25"/>
                    <a:pt x="264" y="15"/>
                    <a:pt x="256" y="13"/>
                  </a:cubicBezTo>
                  <a:cubicBezTo>
                    <a:pt x="237" y="4"/>
                    <a:pt x="216" y="0"/>
                    <a:pt x="194" y="0"/>
                  </a:cubicBezTo>
                  <a:cubicBezTo>
                    <a:pt x="125" y="0"/>
                    <a:pt x="67" y="44"/>
                    <a:pt x="44" y="1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28" name="Gruppieren 827">
            <a:extLst>
              <a:ext uri="{FF2B5EF4-FFF2-40B4-BE49-F238E27FC236}">
                <a16:creationId xmlns:a16="http://schemas.microsoft.com/office/drawing/2014/main" id="{3B26DDEC-F0B1-D549-9654-8BE64AD7D260}"/>
              </a:ext>
            </a:extLst>
          </p:cNvPr>
          <p:cNvGrpSpPr>
            <a:grpSpLocks noChangeAspect="1"/>
          </p:cNvGrpSpPr>
          <p:nvPr/>
        </p:nvGrpSpPr>
        <p:grpSpPr>
          <a:xfrm>
            <a:off x="7794749" y="1641095"/>
            <a:ext cx="328528" cy="328528"/>
            <a:chOff x="7794111" y="1641095"/>
            <a:chExt cx="328528" cy="328528"/>
          </a:xfrm>
          <a:solidFill>
            <a:srgbClr val="007AB3"/>
          </a:solidFill>
        </p:grpSpPr>
        <p:sp>
          <p:nvSpPr>
            <p:cNvPr id="371" name="Freihandform 370">
              <a:extLst>
                <a:ext uri="{FF2B5EF4-FFF2-40B4-BE49-F238E27FC236}">
                  <a16:creationId xmlns:a16="http://schemas.microsoft.com/office/drawing/2014/main" id="{E7DD339B-E14C-6647-95CD-78709D235788}"/>
                </a:ext>
              </a:extLst>
            </p:cNvPr>
            <p:cNvSpPr/>
            <p:nvPr/>
          </p:nvSpPr>
          <p:spPr>
            <a:xfrm>
              <a:off x="7794111" y="164109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ihandform 488">
              <a:extLst>
                <a:ext uri="{FF2B5EF4-FFF2-40B4-BE49-F238E27FC236}">
                  <a16:creationId xmlns:a16="http://schemas.microsoft.com/office/drawing/2014/main" id="{0E9233EA-B5C6-8140-8A02-7408C40B312C}"/>
                </a:ext>
              </a:extLst>
            </p:cNvPr>
            <p:cNvSpPr/>
            <p:nvPr/>
          </p:nvSpPr>
          <p:spPr>
            <a:xfrm>
              <a:off x="7859537" y="1739583"/>
              <a:ext cx="196977" cy="1231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530">
                  <a:moveTo>
                    <a:pt x="813" y="494"/>
                  </a:moveTo>
                  <a:lnTo>
                    <a:pt x="635" y="494"/>
                  </a:lnTo>
                  <a:lnTo>
                    <a:pt x="635" y="424"/>
                  </a:lnTo>
                  <a:lnTo>
                    <a:pt x="760" y="424"/>
                  </a:lnTo>
                  <a:cubicBezTo>
                    <a:pt x="769" y="424"/>
                    <a:pt x="777" y="415"/>
                    <a:pt x="777" y="407"/>
                  </a:cubicBezTo>
                  <a:lnTo>
                    <a:pt x="777" y="354"/>
                  </a:lnTo>
                  <a:lnTo>
                    <a:pt x="813" y="354"/>
                  </a:lnTo>
                  <a:close/>
                  <a:moveTo>
                    <a:pt x="635" y="354"/>
                  </a:moveTo>
                  <a:lnTo>
                    <a:pt x="741" y="354"/>
                  </a:lnTo>
                  <a:lnTo>
                    <a:pt x="741" y="388"/>
                  </a:lnTo>
                  <a:lnTo>
                    <a:pt x="635" y="388"/>
                  </a:lnTo>
                  <a:close/>
                  <a:moveTo>
                    <a:pt x="638" y="138"/>
                  </a:moveTo>
                  <a:lnTo>
                    <a:pt x="741" y="55"/>
                  </a:lnTo>
                  <a:lnTo>
                    <a:pt x="741" y="318"/>
                  </a:lnTo>
                  <a:lnTo>
                    <a:pt x="635" y="318"/>
                  </a:lnTo>
                  <a:close/>
                  <a:moveTo>
                    <a:pt x="602" y="335"/>
                  </a:moveTo>
                  <a:lnTo>
                    <a:pt x="602" y="494"/>
                  </a:lnTo>
                  <a:lnTo>
                    <a:pt x="460" y="494"/>
                  </a:lnTo>
                  <a:lnTo>
                    <a:pt x="460" y="66"/>
                  </a:lnTo>
                  <a:lnTo>
                    <a:pt x="530" y="36"/>
                  </a:lnTo>
                  <a:lnTo>
                    <a:pt x="602" y="66"/>
                  </a:lnTo>
                  <a:close/>
                  <a:moveTo>
                    <a:pt x="424" y="494"/>
                  </a:moveTo>
                  <a:lnTo>
                    <a:pt x="178" y="494"/>
                  </a:lnTo>
                  <a:lnTo>
                    <a:pt x="178" y="345"/>
                  </a:lnTo>
                  <a:lnTo>
                    <a:pt x="301" y="252"/>
                  </a:lnTo>
                  <a:lnTo>
                    <a:pt x="424" y="345"/>
                  </a:lnTo>
                  <a:close/>
                  <a:moveTo>
                    <a:pt x="142" y="106"/>
                  </a:moveTo>
                  <a:lnTo>
                    <a:pt x="36" y="106"/>
                  </a:lnTo>
                  <a:lnTo>
                    <a:pt x="36" y="70"/>
                  </a:lnTo>
                  <a:lnTo>
                    <a:pt x="142" y="70"/>
                  </a:lnTo>
                  <a:close/>
                  <a:moveTo>
                    <a:pt x="142" y="176"/>
                  </a:moveTo>
                  <a:lnTo>
                    <a:pt x="36" y="176"/>
                  </a:lnTo>
                  <a:lnTo>
                    <a:pt x="36" y="142"/>
                  </a:lnTo>
                  <a:lnTo>
                    <a:pt x="142" y="142"/>
                  </a:lnTo>
                  <a:close/>
                  <a:moveTo>
                    <a:pt x="142" y="335"/>
                  </a:moveTo>
                  <a:lnTo>
                    <a:pt x="142" y="494"/>
                  </a:lnTo>
                  <a:lnTo>
                    <a:pt x="36" y="494"/>
                  </a:lnTo>
                  <a:lnTo>
                    <a:pt x="36" y="212"/>
                  </a:lnTo>
                  <a:lnTo>
                    <a:pt x="142" y="212"/>
                  </a:lnTo>
                  <a:close/>
                  <a:moveTo>
                    <a:pt x="830" y="318"/>
                  </a:moveTo>
                  <a:lnTo>
                    <a:pt x="777" y="318"/>
                  </a:lnTo>
                  <a:lnTo>
                    <a:pt x="777" y="17"/>
                  </a:lnTo>
                  <a:cubicBezTo>
                    <a:pt x="777" y="11"/>
                    <a:pt x="773" y="5"/>
                    <a:pt x="767" y="2"/>
                  </a:cubicBezTo>
                  <a:cubicBezTo>
                    <a:pt x="760" y="-2"/>
                    <a:pt x="754" y="0"/>
                    <a:pt x="748" y="5"/>
                  </a:cubicBezTo>
                  <a:lnTo>
                    <a:pt x="635" y="93"/>
                  </a:lnTo>
                  <a:lnTo>
                    <a:pt x="635" y="53"/>
                  </a:lnTo>
                  <a:cubicBezTo>
                    <a:pt x="635" y="47"/>
                    <a:pt x="631" y="41"/>
                    <a:pt x="625" y="36"/>
                  </a:cubicBezTo>
                  <a:lnTo>
                    <a:pt x="536" y="2"/>
                  </a:lnTo>
                  <a:cubicBezTo>
                    <a:pt x="532" y="0"/>
                    <a:pt x="527" y="0"/>
                    <a:pt x="523" y="2"/>
                  </a:cubicBezTo>
                  <a:lnTo>
                    <a:pt x="436" y="36"/>
                  </a:lnTo>
                  <a:cubicBezTo>
                    <a:pt x="428" y="41"/>
                    <a:pt x="424" y="47"/>
                    <a:pt x="424" y="53"/>
                  </a:cubicBezTo>
                  <a:lnTo>
                    <a:pt x="424" y="301"/>
                  </a:lnTo>
                  <a:lnTo>
                    <a:pt x="312" y="216"/>
                  </a:lnTo>
                  <a:cubicBezTo>
                    <a:pt x="305" y="210"/>
                    <a:pt x="297" y="210"/>
                    <a:pt x="290" y="216"/>
                  </a:cubicBezTo>
                  <a:lnTo>
                    <a:pt x="178" y="301"/>
                  </a:lnTo>
                  <a:lnTo>
                    <a:pt x="178" y="195"/>
                  </a:lnTo>
                  <a:lnTo>
                    <a:pt x="178" y="123"/>
                  </a:lnTo>
                  <a:lnTo>
                    <a:pt x="178" y="53"/>
                  </a:lnTo>
                  <a:cubicBezTo>
                    <a:pt x="178" y="43"/>
                    <a:pt x="170" y="36"/>
                    <a:pt x="159" y="36"/>
                  </a:cubicBezTo>
                  <a:lnTo>
                    <a:pt x="20" y="36"/>
                  </a:lnTo>
                  <a:cubicBezTo>
                    <a:pt x="9" y="36"/>
                    <a:pt x="0" y="43"/>
                    <a:pt x="0" y="53"/>
                  </a:cubicBezTo>
                  <a:lnTo>
                    <a:pt x="0" y="123"/>
                  </a:lnTo>
                  <a:lnTo>
                    <a:pt x="0" y="195"/>
                  </a:lnTo>
                  <a:lnTo>
                    <a:pt x="0" y="513"/>
                  </a:lnTo>
                  <a:cubicBezTo>
                    <a:pt x="0" y="521"/>
                    <a:pt x="9" y="530"/>
                    <a:pt x="20" y="530"/>
                  </a:cubicBezTo>
                  <a:lnTo>
                    <a:pt x="159" y="530"/>
                  </a:lnTo>
                  <a:lnTo>
                    <a:pt x="443" y="530"/>
                  </a:lnTo>
                  <a:lnTo>
                    <a:pt x="619" y="530"/>
                  </a:lnTo>
                  <a:lnTo>
                    <a:pt x="830" y="530"/>
                  </a:lnTo>
                  <a:cubicBezTo>
                    <a:pt x="841" y="530"/>
                    <a:pt x="847" y="521"/>
                    <a:pt x="847" y="513"/>
                  </a:cubicBezTo>
                  <a:lnTo>
                    <a:pt x="847" y="335"/>
                  </a:lnTo>
                  <a:cubicBezTo>
                    <a:pt x="847" y="326"/>
                    <a:pt x="841" y="318"/>
                    <a:pt x="830" y="31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ihandform 489">
              <a:extLst>
                <a:ext uri="{FF2B5EF4-FFF2-40B4-BE49-F238E27FC236}">
                  <a16:creationId xmlns:a16="http://schemas.microsoft.com/office/drawing/2014/main" id="{0CE31093-8EA1-5149-8969-7D775B99A263}"/>
                </a:ext>
              </a:extLst>
            </p:cNvPr>
            <p:cNvSpPr/>
            <p:nvPr/>
          </p:nvSpPr>
          <p:spPr>
            <a:xfrm>
              <a:off x="7917280" y="1813624"/>
              <a:ext cx="24448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36" y="36"/>
                  </a:moveTo>
                  <a:lnTo>
                    <a:pt x="70" y="36"/>
                  </a:lnTo>
                  <a:lnTo>
                    <a:pt x="70" y="70"/>
                  </a:lnTo>
                  <a:lnTo>
                    <a:pt x="36" y="70"/>
                  </a:lnTo>
                  <a:close/>
                  <a:moveTo>
                    <a:pt x="0" y="17"/>
                  </a:moveTo>
                  <a:lnTo>
                    <a:pt x="0" y="89"/>
                  </a:lnTo>
                  <a:cubicBezTo>
                    <a:pt x="0" y="97"/>
                    <a:pt x="9" y="106"/>
                    <a:pt x="17" y="106"/>
                  </a:cubicBezTo>
                  <a:lnTo>
                    <a:pt x="89" y="106"/>
                  </a:lnTo>
                  <a:cubicBezTo>
                    <a:pt x="97" y="106"/>
                    <a:pt x="106" y="97"/>
                    <a:pt x="106" y="89"/>
                  </a:cubicBezTo>
                  <a:lnTo>
                    <a:pt x="106" y="17"/>
                  </a:lnTo>
                  <a:cubicBezTo>
                    <a:pt x="106" y="8"/>
                    <a:pt x="97" y="0"/>
                    <a:pt x="89" y="0"/>
                  </a:cubicBezTo>
                  <a:lnTo>
                    <a:pt x="17" y="0"/>
                  </a:lnTo>
                  <a:cubicBezTo>
                    <a:pt x="9" y="0"/>
                    <a:pt x="0" y="8"/>
                    <a:pt x="0" y="1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31" name="Gruppieren 830">
            <a:extLst>
              <a:ext uri="{FF2B5EF4-FFF2-40B4-BE49-F238E27FC236}">
                <a16:creationId xmlns:a16="http://schemas.microsoft.com/office/drawing/2014/main" id="{AF723AC8-2A66-8043-8835-B08906B93D6B}"/>
              </a:ext>
            </a:extLst>
          </p:cNvPr>
          <p:cNvGrpSpPr>
            <a:grpSpLocks noChangeAspect="1"/>
          </p:cNvGrpSpPr>
          <p:nvPr/>
        </p:nvGrpSpPr>
        <p:grpSpPr>
          <a:xfrm>
            <a:off x="9125394" y="1641095"/>
            <a:ext cx="328528" cy="328528"/>
            <a:chOff x="9124756" y="1641095"/>
            <a:chExt cx="328528" cy="328528"/>
          </a:xfrm>
          <a:solidFill>
            <a:srgbClr val="007AB3"/>
          </a:solidFill>
        </p:grpSpPr>
        <p:sp>
          <p:nvSpPr>
            <p:cNvPr id="374" name="Freihandform 373">
              <a:extLst>
                <a:ext uri="{FF2B5EF4-FFF2-40B4-BE49-F238E27FC236}">
                  <a16:creationId xmlns:a16="http://schemas.microsoft.com/office/drawing/2014/main" id="{3CA6B422-7690-4F4B-91A8-100859F1569A}"/>
                </a:ext>
              </a:extLst>
            </p:cNvPr>
            <p:cNvSpPr/>
            <p:nvPr/>
          </p:nvSpPr>
          <p:spPr>
            <a:xfrm>
              <a:off x="9124756" y="164109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ihandform 495">
              <a:extLst>
                <a:ext uri="{FF2B5EF4-FFF2-40B4-BE49-F238E27FC236}">
                  <a16:creationId xmlns:a16="http://schemas.microsoft.com/office/drawing/2014/main" id="{6F546685-EA07-2640-8C04-786006E347F0}"/>
                </a:ext>
              </a:extLst>
            </p:cNvPr>
            <p:cNvSpPr/>
            <p:nvPr/>
          </p:nvSpPr>
          <p:spPr>
            <a:xfrm>
              <a:off x="9190415" y="1706754"/>
              <a:ext cx="196745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46">
                  <a:moveTo>
                    <a:pt x="806" y="488"/>
                  </a:moveTo>
                  <a:cubicBezTo>
                    <a:pt x="768" y="484"/>
                    <a:pt x="730" y="508"/>
                    <a:pt x="715" y="544"/>
                  </a:cubicBezTo>
                  <a:cubicBezTo>
                    <a:pt x="698" y="582"/>
                    <a:pt x="710" y="622"/>
                    <a:pt x="740" y="647"/>
                  </a:cubicBezTo>
                  <a:cubicBezTo>
                    <a:pt x="715" y="683"/>
                    <a:pt x="683" y="715"/>
                    <a:pt x="647" y="740"/>
                  </a:cubicBezTo>
                  <a:cubicBezTo>
                    <a:pt x="622" y="711"/>
                    <a:pt x="581" y="698"/>
                    <a:pt x="543" y="715"/>
                  </a:cubicBezTo>
                  <a:cubicBezTo>
                    <a:pt x="507" y="730"/>
                    <a:pt x="484" y="768"/>
                    <a:pt x="488" y="806"/>
                  </a:cubicBezTo>
                  <a:cubicBezTo>
                    <a:pt x="446" y="814"/>
                    <a:pt x="401" y="814"/>
                    <a:pt x="359" y="806"/>
                  </a:cubicBezTo>
                  <a:cubicBezTo>
                    <a:pt x="361" y="768"/>
                    <a:pt x="340" y="730"/>
                    <a:pt x="302" y="715"/>
                  </a:cubicBezTo>
                  <a:cubicBezTo>
                    <a:pt x="266" y="698"/>
                    <a:pt x="224" y="711"/>
                    <a:pt x="198" y="740"/>
                  </a:cubicBezTo>
                  <a:cubicBezTo>
                    <a:pt x="162" y="715"/>
                    <a:pt x="133" y="683"/>
                    <a:pt x="107" y="647"/>
                  </a:cubicBezTo>
                  <a:cubicBezTo>
                    <a:pt x="137" y="622"/>
                    <a:pt x="147" y="582"/>
                    <a:pt x="133" y="544"/>
                  </a:cubicBezTo>
                  <a:cubicBezTo>
                    <a:pt x="118" y="508"/>
                    <a:pt x="80" y="484"/>
                    <a:pt x="42" y="488"/>
                  </a:cubicBezTo>
                  <a:cubicBezTo>
                    <a:pt x="33" y="446"/>
                    <a:pt x="33" y="402"/>
                    <a:pt x="42" y="359"/>
                  </a:cubicBezTo>
                  <a:cubicBezTo>
                    <a:pt x="80" y="361"/>
                    <a:pt x="118" y="340"/>
                    <a:pt x="133" y="302"/>
                  </a:cubicBezTo>
                  <a:cubicBezTo>
                    <a:pt x="147" y="266"/>
                    <a:pt x="137" y="224"/>
                    <a:pt x="107" y="199"/>
                  </a:cubicBezTo>
                  <a:cubicBezTo>
                    <a:pt x="133" y="163"/>
                    <a:pt x="162" y="133"/>
                    <a:pt x="198" y="107"/>
                  </a:cubicBezTo>
                  <a:cubicBezTo>
                    <a:pt x="224" y="137"/>
                    <a:pt x="266" y="148"/>
                    <a:pt x="302" y="133"/>
                  </a:cubicBezTo>
                  <a:cubicBezTo>
                    <a:pt x="340" y="118"/>
                    <a:pt x="361" y="80"/>
                    <a:pt x="359" y="42"/>
                  </a:cubicBezTo>
                  <a:cubicBezTo>
                    <a:pt x="401" y="33"/>
                    <a:pt x="446" y="33"/>
                    <a:pt x="488" y="42"/>
                  </a:cubicBezTo>
                  <a:cubicBezTo>
                    <a:pt x="484" y="80"/>
                    <a:pt x="507" y="118"/>
                    <a:pt x="543" y="133"/>
                  </a:cubicBezTo>
                  <a:cubicBezTo>
                    <a:pt x="581" y="148"/>
                    <a:pt x="622" y="137"/>
                    <a:pt x="647" y="107"/>
                  </a:cubicBezTo>
                  <a:cubicBezTo>
                    <a:pt x="683" y="133"/>
                    <a:pt x="715" y="163"/>
                    <a:pt x="740" y="199"/>
                  </a:cubicBezTo>
                  <a:cubicBezTo>
                    <a:pt x="710" y="224"/>
                    <a:pt x="698" y="266"/>
                    <a:pt x="715" y="302"/>
                  </a:cubicBezTo>
                  <a:cubicBezTo>
                    <a:pt x="730" y="340"/>
                    <a:pt x="768" y="361"/>
                    <a:pt x="806" y="359"/>
                  </a:cubicBezTo>
                  <a:cubicBezTo>
                    <a:pt x="814" y="402"/>
                    <a:pt x="814" y="446"/>
                    <a:pt x="806" y="488"/>
                  </a:cubicBezTo>
                  <a:close/>
                  <a:moveTo>
                    <a:pt x="829" y="323"/>
                  </a:moveTo>
                  <a:cubicBezTo>
                    <a:pt x="825" y="319"/>
                    <a:pt x="818" y="319"/>
                    <a:pt x="814" y="321"/>
                  </a:cubicBezTo>
                  <a:cubicBezTo>
                    <a:pt x="787" y="330"/>
                    <a:pt x="757" y="317"/>
                    <a:pt x="746" y="290"/>
                  </a:cubicBezTo>
                  <a:cubicBezTo>
                    <a:pt x="736" y="264"/>
                    <a:pt x="746" y="232"/>
                    <a:pt x="772" y="220"/>
                  </a:cubicBezTo>
                  <a:cubicBezTo>
                    <a:pt x="776" y="218"/>
                    <a:pt x="780" y="213"/>
                    <a:pt x="782" y="209"/>
                  </a:cubicBezTo>
                  <a:cubicBezTo>
                    <a:pt x="782" y="203"/>
                    <a:pt x="782" y="199"/>
                    <a:pt x="778" y="194"/>
                  </a:cubicBezTo>
                  <a:cubicBezTo>
                    <a:pt x="746" y="143"/>
                    <a:pt x="704" y="101"/>
                    <a:pt x="653" y="67"/>
                  </a:cubicBezTo>
                  <a:cubicBezTo>
                    <a:pt x="649" y="65"/>
                    <a:pt x="643" y="65"/>
                    <a:pt x="639" y="65"/>
                  </a:cubicBezTo>
                  <a:cubicBezTo>
                    <a:pt x="634" y="67"/>
                    <a:pt x="630" y="69"/>
                    <a:pt x="628" y="74"/>
                  </a:cubicBezTo>
                  <a:cubicBezTo>
                    <a:pt x="613" y="101"/>
                    <a:pt x="583" y="112"/>
                    <a:pt x="558" y="101"/>
                  </a:cubicBezTo>
                  <a:cubicBezTo>
                    <a:pt x="531" y="91"/>
                    <a:pt x="518" y="61"/>
                    <a:pt x="526" y="33"/>
                  </a:cubicBezTo>
                  <a:cubicBezTo>
                    <a:pt x="528" y="27"/>
                    <a:pt x="526" y="23"/>
                    <a:pt x="524" y="19"/>
                  </a:cubicBezTo>
                  <a:cubicBezTo>
                    <a:pt x="522" y="14"/>
                    <a:pt x="518" y="10"/>
                    <a:pt x="514" y="10"/>
                  </a:cubicBezTo>
                  <a:cubicBezTo>
                    <a:pt x="452" y="-3"/>
                    <a:pt x="393" y="-3"/>
                    <a:pt x="334" y="10"/>
                  </a:cubicBezTo>
                  <a:cubicBezTo>
                    <a:pt x="329" y="10"/>
                    <a:pt x="325" y="14"/>
                    <a:pt x="323" y="19"/>
                  </a:cubicBezTo>
                  <a:cubicBezTo>
                    <a:pt x="319" y="23"/>
                    <a:pt x="319" y="27"/>
                    <a:pt x="321" y="31"/>
                  </a:cubicBezTo>
                  <a:cubicBezTo>
                    <a:pt x="329" y="61"/>
                    <a:pt x="317" y="91"/>
                    <a:pt x="289" y="101"/>
                  </a:cubicBezTo>
                  <a:cubicBezTo>
                    <a:pt x="264" y="112"/>
                    <a:pt x="232" y="101"/>
                    <a:pt x="219" y="74"/>
                  </a:cubicBezTo>
                  <a:cubicBezTo>
                    <a:pt x="217" y="69"/>
                    <a:pt x="213" y="67"/>
                    <a:pt x="209" y="65"/>
                  </a:cubicBezTo>
                  <a:cubicBezTo>
                    <a:pt x="202" y="65"/>
                    <a:pt x="198" y="65"/>
                    <a:pt x="194" y="67"/>
                  </a:cubicBezTo>
                  <a:cubicBezTo>
                    <a:pt x="143" y="101"/>
                    <a:pt x="101" y="143"/>
                    <a:pt x="67" y="194"/>
                  </a:cubicBezTo>
                  <a:cubicBezTo>
                    <a:pt x="65" y="199"/>
                    <a:pt x="65" y="203"/>
                    <a:pt x="65" y="209"/>
                  </a:cubicBezTo>
                  <a:cubicBezTo>
                    <a:pt x="67" y="213"/>
                    <a:pt x="69" y="218"/>
                    <a:pt x="73" y="220"/>
                  </a:cubicBezTo>
                  <a:cubicBezTo>
                    <a:pt x="101" y="232"/>
                    <a:pt x="111" y="264"/>
                    <a:pt x="101" y="290"/>
                  </a:cubicBezTo>
                  <a:cubicBezTo>
                    <a:pt x="90" y="317"/>
                    <a:pt x="61" y="330"/>
                    <a:pt x="31" y="321"/>
                  </a:cubicBezTo>
                  <a:cubicBezTo>
                    <a:pt x="27" y="319"/>
                    <a:pt x="23" y="319"/>
                    <a:pt x="18" y="323"/>
                  </a:cubicBezTo>
                  <a:cubicBezTo>
                    <a:pt x="14" y="326"/>
                    <a:pt x="10" y="330"/>
                    <a:pt x="10" y="334"/>
                  </a:cubicBezTo>
                  <a:cubicBezTo>
                    <a:pt x="-3" y="393"/>
                    <a:pt x="-3" y="455"/>
                    <a:pt x="10" y="514"/>
                  </a:cubicBezTo>
                  <a:cubicBezTo>
                    <a:pt x="10" y="518"/>
                    <a:pt x="14" y="522"/>
                    <a:pt x="18" y="524"/>
                  </a:cubicBezTo>
                  <a:cubicBezTo>
                    <a:pt x="23" y="527"/>
                    <a:pt x="27" y="529"/>
                    <a:pt x="31" y="527"/>
                  </a:cubicBezTo>
                  <a:cubicBezTo>
                    <a:pt x="61" y="518"/>
                    <a:pt x="90" y="531"/>
                    <a:pt x="101" y="558"/>
                  </a:cubicBezTo>
                  <a:cubicBezTo>
                    <a:pt x="111" y="584"/>
                    <a:pt x="101" y="613"/>
                    <a:pt x="73" y="628"/>
                  </a:cubicBezTo>
                  <a:cubicBezTo>
                    <a:pt x="69" y="630"/>
                    <a:pt x="67" y="635"/>
                    <a:pt x="65" y="639"/>
                  </a:cubicBezTo>
                  <a:cubicBezTo>
                    <a:pt x="65" y="643"/>
                    <a:pt x="65" y="649"/>
                    <a:pt x="67" y="654"/>
                  </a:cubicBezTo>
                  <a:cubicBezTo>
                    <a:pt x="101" y="704"/>
                    <a:pt x="143" y="747"/>
                    <a:pt x="194" y="778"/>
                  </a:cubicBezTo>
                  <a:cubicBezTo>
                    <a:pt x="198" y="783"/>
                    <a:pt x="202" y="783"/>
                    <a:pt x="209" y="781"/>
                  </a:cubicBezTo>
                  <a:cubicBezTo>
                    <a:pt x="213" y="781"/>
                    <a:pt x="217" y="776"/>
                    <a:pt x="219" y="772"/>
                  </a:cubicBezTo>
                  <a:cubicBezTo>
                    <a:pt x="232" y="747"/>
                    <a:pt x="264" y="736"/>
                    <a:pt x="289" y="747"/>
                  </a:cubicBezTo>
                  <a:cubicBezTo>
                    <a:pt x="317" y="757"/>
                    <a:pt x="329" y="787"/>
                    <a:pt x="321" y="814"/>
                  </a:cubicBezTo>
                  <a:cubicBezTo>
                    <a:pt x="319" y="819"/>
                    <a:pt x="319" y="825"/>
                    <a:pt x="323" y="829"/>
                  </a:cubicBezTo>
                  <a:cubicBezTo>
                    <a:pt x="325" y="834"/>
                    <a:pt x="329" y="836"/>
                    <a:pt x="334" y="838"/>
                  </a:cubicBezTo>
                  <a:cubicBezTo>
                    <a:pt x="363" y="844"/>
                    <a:pt x="393" y="846"/>
                    <a:pt x="425" y="846"/>
                  </a:cubicBezTo>
                  <a:cubicBezTo>
                    <a:pt x="454" y="846"/>
                    <a:pt x="484" y="844"/>
                    <a:pt x="514" y="838"/>
                  </a:cubicBezTo>
                  <a:cubicBezTo>
                    <a:pt x="518" y="836"/>
                    <a:pt x="522" y="834"/>
                    <a:pt x="524" y="829"/>
                  </a:cubicBezTo>
                  <a:cubicBezTo>
                    <a:pt x="526" y="825"/>
                    <a:pt x="528" y="819"/>
                    <a:pt x="526" y="814"/>
                  </a:cubicBezTo>
                  <a:cubicBezTo>
                    <a:pt x="518" y="787"/>
                    <a:pt x="531" y="757"/>
                    <a:pt x="558" y="747"/>
                  </a:cubicBezTo>
                  <a:cubicBezTo>
                    <a:pt x="583" y="736"/>
                    <a:pt x="613" y="747"/>
                    <a:pt x="628" y="772"/>
                  </a:cubicBezTo>
                  <a:cubicBezTo>
                    <a:pt x="630" y="776"/>
                    <a:pt x="634" y="781"/>
                    <a:pt x="639" y="783"/>
                  </a:cubicBezTo>
                  <a:cubicBezTo>
                    <a:pt x="643" y="783"/>
                    <a:pt x="649" y="783"/>
                    <a:pt x="653" y="778"/>
                  </a:cubicBezTo>
                  <a:cubicBezTo>
                    <a:pt x="704" y="747"/>
                    <a:pt x="746" y="704"/>
                    <a:pt x="778" y="654"/>
                  </a:cubicBezTo>
                  <a:cubicBezTo>
                    <a:pt x="782" y="649"/>
                    <a:pt x="782" y="643"/>
                    <a:pt x="780" y="639"/>
                  </a:cubicBezTo>
                  <a:cubicBezTo>
                    <a:pt x="780" y="635"/>
                    <a:pt x="776" y="630"/>
                    <a:pt x="772" y="628"/>
                  </a:cubicBezTo>
                  <a:cubicBezTo>
                    <a:pt x="746" y="613"/>
                    <a:pt x="736" y="584"/>
                    <a:pt x="746" y="558"/>
                  </a:cubicBezTo>
                  <a:cubicBezTo>
                    <a:pt x="757" y="531"/>
                    <a:pt x="787" y="518"/>
                    <a:pt x="814" y="527"/>
                  </a:cubicBezTo>
                  <a:cubicBezTo>
                    <a:pt x="818" y="529"/>
                    <a:pt x="825" y="527"/>
                    <a:pt x="829" y="524"/>
                  </a:cubicBezTo>
                  <a:cubicBezTo>
                    <a:pt x="833" y="522"/>
                    <a:pt x="835" y="518"/>
                    <a:pt x="837" y="514"/>
                  </a:cubicBezTo>
                  <a:cubicBezTo>
                    <a:pt x="850" y="453"/>
                    <a:pt x="850" y="393"/>
                    <a:pt x="837" y="334"/>
                  </a:cubicBezTo>
                  <a:cubicBezTo>
                    <a:pt x="835" y="330"/>
                    <a:pt x="833" y="326"/>
                    <a:pt x="829" y="3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ihandform 496">
              <a:extLst>
                <a:ext uri="{FF2B5EF4-FFF2-40B4-BE49-F238E27FC236}">
                  <a16:creationId xmlns:a16="http://schemas.microsoft.com/office/drawing/2014/main" id="{20ABF324-C6A1-3649-8865-06D25A0269DA}"/>
                </a:ext>
              </a:extLst>
            </p:cNvPr>
            <p:cNvSpPr/>
            <p:nvPr/>
          </p:nvSpPr>
          <p:spPr>
            <a:xfrm>
              <a:off x="9239776" y="1756114"/>
              <a:ext cx="98256" cy="9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3">
                  <a:moveTo>
                    <a:pt x="374" y="279"/>
                  </a:moveTo>
                  <a:cubicBezTo>
                    <a:pt x="357" y="323"/>
                    <a:pt x="323" y="357"/>
                    <a:pt x="278" y="374"/>
                  </a:cubicBezTo>
                  <a:cubicBezTo>
                    <a:pt x="236" y="393"/>
                    <a:pt x="187" y="393"/>
                    <a:pt x="143" y="374"/>
                  </a:cubicBezTo>
                  <a:cubicBezTo>
                    <a:pt x="101" y="357"/>
                    <a:pt x="67" y="323"/>
                    <a:pt x="48" y="279"/>
                  </a:cubicBezTo>
                  <a:cubicBezTo>
                    <a:pt x="31" y="236"/>
                    <a:pt x="31" y="188"/>
                    <a:pt x="48" y="143"/>
                  </a:cubicBezTo>
                  <a:cubicBezTo>
                    <a:pt x="77" y="75"/>
                    <a:pt x="143" y="35"/>
                    <a:pt x="211" y="35"/>
                  </a:cubicBezTo>
                  <a:cubicBezTo>
                    <a:pt x="234" y="35"/>
                    <a:pt x="257" y="39"/>
                    <a:pt x="278" y="48"/>
                  </a:cubicBezTo>
                  <a:cubicBezTo>
                    <a:pt x="369" y="86"/>
                    <a:pt x="412" y="190"/>
                    <a:pt x="374" y="279"/>
                  </a:cubicBezTo>
                  <a:close/>
                  <a:moveTo>
                    <a:pt x="293" y="16"/>
                  </a:moveTo>
                  <a:cubicBezTo>
                    <a:pt x="185" y="-28"/>
                    <a:pt x="60" y="22"/>
                    <a:pt x="16" y="130"/>
                  </a:cubicBezTo>
                  <a:cubicBezTo>
                    <a:pt x="-5" y="183"/>
                    <a:pt x="-5" y="241"/>
                    <a:pt x="16" y="293"/>
                  </a:cubicBezTo>
                  <a:cubicBezTo>
                    <a:pt x="37" y="344"/>
                    <a:pt x="77" y="384"/>
                    <a:pt x="130" y="408"/>
                  </a:cubicBezTo>
                  <a:cubicBezTo>
                    <a:pt x="156" y="418"/>
                    <a:pt x="183" y="423"/>
                    <a:pt x="211" y="423"/>
                  </a:cubicBezTo>
                  <a:cubicBezTo>
                    <a:pt x="238" y="423"/>
                    <a:pt x="266" y="418"/>
                    <a:pt x="293" y="408"/>
                  </a:cubicBezTo>
                  <a:cubicBezTo>
                    <a:pt x="344" y="384"/>
                    <a:pt x="384" y="344"/>
                    <a:pt x="407" y="293"/>
                  </a:cubicBezTo>
                  <a:cubicBezTo>
                    <a:pt x="452" y="185"/>
                    <a:pt x="401" y="61"/>
                    <a:pt x="293" y="1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30" name="Gruppieren 829">
            <a:extLst>
              <a:ext uri="{FF2B5EF4-FFF2-40B4-BE49-F238E27FC236}">
                <a16:creationId xmlns:a16="http://schemas.microsoft.com/office/drawing/2014/main" id="{811B9D24-0A83-F94B-AE93-02D47BAE5E23}"/>
              </a:ext>
            </a:extLst>
          </p:cNvPr>
          <p:cNvGrpSpPr>
            <a:grpSpLocks noChangeAspect="1"/>
          </p:cNvGrpSpPr>
          <p:nvPr/>
        </p:nvGrpSpPr>
        <p:grpSpPr>
          <a:xfrm>
            <a:off x="8681845" y="1641095"/>
            <a:ext cx="328528" cy="328528"/>
            <a:chOff x="8681207" y="1641095"/>
            <a:chExt cx="328528" cy="328528"/>
          </a:xfrm>
          <a:solidFill>
            <a:srgbClr val="007AB3"/>
          </a:solidFill>
        </p:grpSpPr>
        <p:sp>
          <p:nvSpPr>
            <p:cNvPr id="373" name="Freihandform 372">
              <a:extLst>
                <a:ext uri="{FF2B5EF4-FFF2-40B4-BE49-F238E27FC236}">
                  <a16:creationId xmlns:a16="http://schemas.microsoft.com/office/drawing/2014/main" id="{D941DE7F-755D-DE46-80B2-4CDE3E737A41}"/>
                </a:ext>
              </a:extLst>
            </p:cNvPr>
            <p:cNvSpPr/>
            <p:nvPr/>
          </p:nvSpPr>
          <p:spPr>
            <a:xfrm>
              <a:off x="8681207" y="164109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ihandform 493">
              <a:extLst>
                <a:ext uri="{FF2B5EF4-FFF2-40B4-BE49-F238E27FC236}">
                  <a16:creationId xmlns:a16="http://schemas.microsoft.com/office/drawing/2014/main" id="{A0C92D70-63A7-9743-8CBE-9791AC8C6479}"/>
                </a:ext>
              </a:extLst>
            </p:cNvPr>
            <p:cNvSpPr/>
            <p:nvPr/>
          </p:nvSpPr>
          <p:spPr>
            <a:xfrm>
              <a:off x="8755016" y="1715136"/>
              <a:ext cx="115020" cy="1147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5" h="494">
                  <a:moveTo>
                    <a:pt x="371" y="370"/>
                  </a:moveTo>
                  <a:cubicBezTo>
                    <a:pt x="352" y="387"/>
                    <a:pt x="347" y="410"/>
                    <a:pt x="356" y="431"/>
                  </a:cubicBezTo>
                  <a:cubicBezTo>
                    <a:pt x="339" y="442"/>
                    <a:pt x="320" y="450"/>
                    <a:pt x="301" y="455"/>
                  </a:cubicBezTo>
                  <a:cubicBezTo>
                    <a:pt x="292" y="433"/>
                    <a:pt x="271" y="419"/>
                    <a:pt x="248" y="419"/>
                  </a:cubicBezTo>
                  <a:cubicBezTo>
                    <a:pt x="223" y="419"/>
                    <a:pt x="201" y="433"/>
                    <a:pt x="193" y="455"/>
                  </a:cubicBezTo>
                  <a:cubicBezTo>
                    <a:pt x="174" y="450"/>
                    <a:pt x="155" y="442"/>
                    <a:pt x="138" y="431"/>
                  </a:cubicBezTo>
                  <a:cubicBezTo>
                    <a:pt x="146" y="410"/>
                    <a:pt x="142" y="387"/>
                    <a:pt x="125" y="370"/>
                  </a:cubicBezTo>
                  <a:cubicBezTo>
                    <a:pt x="108" y="351"/>
                    <a:pt x="83" y="347"/>
                    <a:pt x="62" y="355"/>
                  </a:cubicBezTo>
                  <a:cubicBezTo>
                    <a:pt x="51" y="338"/>
                    <a:pt x="43" y="319"/>
                    <a:pt x="38" y="300"/>
                  </a:cubicBezTo>
                  <a:cubicBezTo>
                    <a:pt x="60" y="292"/>
                    <a:pt x="74" y="270"/>
                    <a:pt x="74" y="247"/>
                  </a:cubicBezTo>
                  <a:cubicBezTo>
                    <a:pt x="74" y="222"/>
                    <a:pt x="60" y="201"/>
                    <a:pt x="38" y="192"/>
                  </a:cubicBezTo>
                  <a:cubicBezTo>
                    <a:pt x="43" y="173"/>
                    <a:pt x="51" y="154"/>
                    <a:pt x="62" y="137"/>
                  </a:cubicBezTo>
                  <a:cubicBezTo>
                    <a:pt x="83" y="146"/>
                    <a:pt x="108" y="141"/>
                    <a:pt x="125" y="124"/>
                  </a:cubicBezTo>
                  <a:cubicBezTo>
                    <a:pt x="142" y="107"/>
                    <a:pt x="146" y="82"/>
                    <a:pt x="138" y="61"/>
                  </a:cubicBezTo>
                  <a:cubicBezTo>
                    <a:pt x="155" y="50"/>
                    <a:pt x="174" y="42"/>
                    <a:pt x="193" y="38"/>
                  </a:cubicBezTo>
                  <a:cubicBezTo>
                    <a:pt x="201" y="59"/>
                    <a:pt x="223" y="74"/>
                    <a:pt x="248" y="74"/>
                  </a:cubicBezTo>
                  <a:cubicBezTo>
                    <a:pt x="271" y="74"/>
                    <a:pt x="292" y="59"/>
                    <a:pt x="301" y="38"/>
                  </a:cubicBezTo>
                  <a:cubicBezTo>
                    <a:pt x="320" y="42"/>
                    <a:pt x="339" y="50"/>
                    <a:pt x="356" y="61"/>
                  </a:cubicBezTo>
                  <a:cubicBezTo>
                    <a:pt x="347" y="82"/>
                    <a:pt x="352" y="107"/>
                    <a:pt x="371" y="124"/>
                  </a:cubicBezTo>
                  <a:cubicBezTo>
                    <a:pt x="388" y="141"/>
                    <a:pt x="411" y="146"/>
                    <a:pt x="432" y="137"/>
                  </a:cubicBezTo>
                  <a:cubicBezTo>
                    <a:pt x="443" y="154"/>
                    <a:pt x="451" y="173"/>
                    <a:pt x="455" y="192"/>
                  </a:cubicBezTo>
                  <a:cubicBezTo>
                    <a:pt x="434" y="201"/>
                    <a:pt x="419" y="222"/>
                    <a:pt x="419" y="247"/>
                  </a:cubicBezTo>
                  <a:cubicBezTo>
                    <a:pt x="419" y="270"/>
                    <a:pt x="434" y="292"/>
                    <a:pt x="455" y="300"/>
                  </a:cubicBezTo>
                  <a:cubicBezTo>
                    <a:pt x="451" y="319"/>
                    <a:pt x="443" y="338"/>
                    <a:pt x="432" y="355"/>
                  </a:cubicBezTo>
                  <a:cubicBezTo>
                    <a:pt x="411" y="347"/>
                    <a:pt x="388" y="351"/>
                    <a:pt x="371" y="370"/>
                  </a:cubicBezTo>
                  <a:close/>
                  <a:moveTo>
                    <a:pt x="428" y="393"/>
                  </a:moveTo>
                  <a:cubicBezTo>
                    <a:pt x="432" y="395"/>
                    <a:pt x="436" y="397"/>
                    <a:pt x="441" y="397"/>
                  </a:cubicBezTo>
                  <a:cubicBezTo>
                    <a:pt x="447" y="395"/>
                    <a:pt x="451" y="393"/>
                    <a:pt x="453" y="389"/>
                  </a:cubicBezTo>
                  <a:cubicBezTo>
                    <a:pt x="474" y="359"/>
                    <a:pt x="487" y="328"/>
                    <a:pt x="494" y="292"/>
                  </a:cubicBezTo>
                  <a:cubicBezTo>
                    <a:pt x="496" y="287"/>
                    <a:pt x="494" y="281"/>
                    <a:pt x="491" y="277"/>
                  </a:cubicBezTo>
                  <a:cubicBezTo>
                    <a:pt x="487" y="273"/>
                    <a:pt x="483" y="270"/>
                    <a:pt x="479" y="270"/>
                  </a:cubicBezTo>
                  <a:cubicBezTo>
                    <a:pt x="466" y="268"/>
                    <a:pt x="455" y="260"/>
                    <a:pt x="455" y="247"/>
                  </a:cubicBezTo>
                  <a:cubicBezTo>
                    <a:pt x="455" y="234"/>
                    <a:pt x="466" y="224"/>
                    <a:pt x="479" y="222"/>
                  </a:cubicBezTo>
                  <a:cubicBezTo>
                    <a:pt x="483" y="222"/>
                    <a:pt x="487" y="220"/>
                    <a:pt x="491" y="215"/>
                  </a:cubicBezTo>
                  <a:cubicBezTo>
                    <a:pt x="494" y="211"/>
                    <a:pt x="496" y="207"/>
                    <a:pt x="494" y="203"/>
                  </a:cubicBezTo>
                  <a:cubicBezTo>
                    <a:pt x="487" y="167"/>
                    <a:pt x="474" y="133"/>
                    <a:pt x="453" y="103"/>
                  </a:cubicBezTo>
                  <a:cubicBezTo>
                    <a:pt x="451" y="99"/>
                    <a:pt x="447" y="97"/>
                    <a:pt x="441" y="97"/>
                  </a:cubicBezTo>
                  <a:cubicBezTo>
                    <a:pt x="436" y="95"/>
                    <a:pt x="432" y="97"/>
                    <a:pt x="428" y="101"/>
                  </a:cubicBezTo>
                  <a:cubicBezTo>
                    <a:pt x="417" y="107"/>
                    <a:pt x="402" y="107"/>
                    <a:pt x="394" y="99"/>
                  </a:cubicBezTo>
                  <a:cubicBezTo>
                    <a:pt x="386" y="91"/>
                    <a:pt x="386" y="76"/>
                    <a:pt x="394" y="65"/>
                  </a:cubicBezTo>
                  <a:cubicBezTo>
                    <a:pt x="396" y="63"/>
                    <a:pt x="398" y="57"/>
                    <a:pt x="398" y="52"/>
                  </a:cubicBezTo>
                  <a:cubicBezTo>
                    <a:pt x="396" y="48"/>
                    <a:pt x="394" y="44"/>
                    <a:pt x="390" y="40"/>
                  </a:cubicBezTo>
                  <a:cubicBezTo>
                    <a:pt x="360" y="21"/>
                    <a:pt x="328" y="6"/>
                    <a:pt x="292" y="0"/>
                  </a:cubicBezTo>
                  <a:cubicBezTo>
                    <a:pt x="288" y="0"/>
                    <a:pt x="282" y="0"/>
                    <a:pt x="278" y="4"/>
                  </a:cubicBezTo>
                  <a:cubicBezTo>
                    <a:pt x="273" y="6"/>
                    <a:pt x="271" y="10"/>
                    <a:pt x="271" y="16"/>
                  </a:cubicBezTo>
                  <a:cubicBezTo>
                    <a:pt x="269" y="29"/>
                    <a:pt x="261" y="38"/>
                    <a:pt x="248" y="38"/>
                  </a:cubicBezTo>
                  <a:cubicBezTo>
                    <a:pt x="235" y="38"/>
                    <a:pt x="225" y="29"/>
                    <a:pt x="223" y="16"/>
                  </a:cubicBezTo>
                  <a:cubicBezTo>
                    <a:pt x="223" y="10"/>
                    <a:pt x="220" y="6"/>
                    <a:pt x="216" y="4"/>
                  </a:cubicBezTo>
                  <a:cubicBezTo>
                    <a:pt x="212" y="0"/>
                    <a:pt x="208" y="0"/>
                    <a:pt x="204" y="0"/>
                  </a:cubicBezTo>
                  <a:cubicBezTo>
                    <a:pt x="168" y="6"/>
                    <a:pt x="134" y="21"/>
                    <a:pt x="104" y="40"/>
                  </a:cubicBezTo>
                  <a:cubicBezTo>
                    <a:pt x="100" y="44"/>
                    <a:pt x="98" y="48"/>
                    <a:pt x="98" y="52"/>
                  </a:cubicBezTo>
                  <a:cubicBezTo>
                    <a:pt x="96" y="57"/>
                    <a:pt x="98" y="63"/>
                    <a:pt x="102" y="65"/>
                  </a:cubicBezTo>
                  <a:cubicBezTo>
                    <a:pt x="108" y="76"/>
                    <a:pt x="108" y="91"/>
                    <a:pt x="100" y="99"/>
                  </a:cubicBezTo>
                  <a:cubicBezTo>
                    <a:pt x="91" y="107"/>
                    <a:pt x="77" y="107"/>
                    <a:pt x="66" y="101"/>
                  </a:cubicBezTo>
                  <a:cubicBezTo>
                    <a:pt x="64" y="97"/>
                    <a:pt x="57" y="95"/>
                    <a:pt x="53" y="97"/>
                  </a:cubicBezTo>
                  <a:cubicBezTo>
                    <a:pt x="49" y="97"/>
                    <a:pt x="45" y="99"/>
                    <a:pt x="41" y="103"/>
                  </a:cubicBezTo>
                  <a:cubicBezTo>
                    <a:pt x="22" y="133"/>
                    <a:pt x="7" y="167"/>
                    <a:pt x="0" y="203"/>
                  </a:cubicBezTo>
                  <a:cubicBezTo>
                    <a:pt x="0" y="207"/>
                    <a:pt x="0" y="211"/>
                    <a:pt x="5" y="215"/>
                  </a:cubicBezTo>
                  <a:cubicBezTo>
                    <a:pt x="7" y="220"/>
                    <a:pt x="11" y="222"/>
                    <a:pt x="17" y="222"/>
                  </a:cubicBezTo>
                  <a:cubicBezTo>
                    <a:pt x="30" y="224"/>
                    <a:pt x="38" y="234"/>
                    <a:pt x="38" y="247"/>
                  </a:cubicBezTo>
                  <a:cubicBezTo>
                    <a:pt x="38" y="260"/>
                    <a:pt x="30" y="268"/>
                    <a:pt x="17" y="270"/>
                  </a:cubicBezTo>
                  <a:cubicBezTo>
                    <a:pt x="11" y="270"/>
                    <a:pt x="7" y="273"/>
                    <a:pt x="5" y="277"/>
                  </a:cubicBezTo>
                  <a:cubicBezTo>
                    <a:pt x="0" y="281"/>
                    <a:pt x="0" y="287"/>
                    <a:pt x="0" y="292"/>
                  </a:cubicBezTo>
                  <a:cubicBezTo>
                    <a:pt x="7" y="328"/>
                    <a:pt x="22" y="359"/>
                    <a:pt x="41" y="389"/>
                  </a:cubicBezTo>
                  <a:cubicBezTo>
                    <a:pt x="45" y="393"/>
                    <a:pt x="49" y="395"/>
                    <a:pt x="53" y="397"/>
                  </a:cubicBezTo>
                  <a:cubicBezTo>
                    <a:pt x="57" y="397"/>
                    <a:pt x="64" y="395"/>
                    <a:pt x="66" y="393"/>
                  </a:cubicBezTo>
                  <a:cubicBezTo>
                    <a:pt x="77" y="385"/>
                    <a:pt x="91" y="385"/>
                    <a:pt x="100" y="393"/>
                  </a:cubicBezTo>
                  <a:cubicBezTo>
                    <a:pt x="108" y="402"/>
                    <a:pt x="108" y="417"/>
                    <a:pt x="102" y="427"/>
                  </a:cubicBezTo>
                  <a:cubicBezTo>
                    <a:pt x="98" y="431"/>
                    <a:pt x="96" y="436"/>
                    <a:pt x="98" y="440"/>
                  </a:cubicBezTo>
                  <a:cubicBezTo>
                    <a:pt x="98" y="446"/>
                    <a:pt x="100" y="450"/>
                    <a:pt x="104" y="452"/>
                  </a:cubicBezTo>
                  <a:cubicBezTo>
                    <a:pt x="134" y="474"/>
                    <a:pt x="168" y="486"/>
                    <a:pt x="204" y="493"/>
                  </a:cubicBezTo>
                  <a:cubicBezTo>
                    <a:pt x="208" y="495"/>
                    <a:pt x="212" y="493"/>
                    <a:pt x="216" y="491"/>
                  </a:cubicBezTo>
                  <a:cubicBezTo>
                    <a:pt x="220" y="486"/>
                    <a:pt x="223" y="482"/>
                    <a:pt x="223" y="478"/>
                  </a:cubicBezTo>
                  <a:cubicBezTo>
                    <a:pt x="225" y="465"/>
                    <a:pt x="235" y="455"/>
                    <a:pt x="248" y="455"/>
                  </a:cubicBezTo>
                  <a:cubicBezTo>
                    <a:pt x="261" y="455"/>
                    <a:pt x="269" y="465"/>
                    <a:pt x="271" y="478"/>
                  </a:cubicBezTo>
                  <a:cubicBezTo>
                    <a:pt x="271" y="482"/>
                    <a:pt x="273" y="486"/>
                    <a:pt x="278" y="491"/>
                  </a:cubicBezTo>
                  <a:cubicBezTo>
                    <a:pt x="282" y="493"/>
                    <a:pt x="286" y="493"/>
                    <a:pt x="288" y="493"/>
                  </a:cubicBezTo>
                  <a:cubicBezTo>
                    <a:pt x="290" y="493"/>
                    <a:pt x="290" y="493"/>
                    <a:pt x="292" y="493"/>
                  </a:cubicBezTo>
                  <a:cubicBezTo>
                    <a:pt x="328" y="486"/>
                    <a:pt x="360" y="474"/>
                    <a:pt x="390" y="452"/>
                  </a:cubicBezTo>
                  <a:cubicBezTo>
                    <a:pt x="394" y="450"/>
                    <a:pt x="396" y="446"/>
                    <a:pt x="398" y="440"/>
                  </a:cubicBezTo>
                  <a:cubicBezTo>
                    <a:pt x="398" y="436"/>
                    <a:pt x="396" y="431"/>
                    <a:pt x="394" y="427"/>
                  </a:cubicBezTo>
                  <a:cubicBezTo>
                    <a:pt x="386" y="417"/>
                    <a:pt x="386" y="402"/>
                    <a:pt x="394" y="393"/>
                  </a:cubicBezTo>
                  <a:cubicBezTo>
                    <a:pt x="402" y="385"/>
                    <a:pt x="417" y="385"/>
                    <a:pt x="428" y="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ihandform 494">
              <a:extLst>
                <a:ext uri="{FF2B5EF4-FFF2-40B4-BE49-F238E27FC236}">
                  <a16:creationId xmlns:a16="http://schemas.microsoft.com/office/drawing/2014/main" id="{5CAE5005-816A-6443-A9CB-4F7A4F9E586F}"/>
                </a:ext>
              </a:extLst>
            </p:cNvPr>
            <p:cNvSpPr/>
            <p:nvPr/>
          </p:nvSpPr>
          <p:spPr>
            <a:xfrm>
              <a:off x="8788078" y="1747965"/>
              <a:ext cx="49128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212">
                  <a:moveTo>
                    <a:pt x="155" y="155"/>
                  </a:moveTo>
                  <a:cubicBezTo>
                    <a:pt x="129" y="182"/>
                    <a:pt x="83" y="182"/>
                    <a:pt x="55" y="155"/>
                  </a:cubicBezTo>
                  <a:cubicBezTo>
                    <a:pt x="42" y="142"/>
                    <a:pt x="34" y="125"/>
                    <a:pt x="34" y="106"/>
                  </a:cubicBezTo>
                  <a:cubicBezTo>
                    <a:pt x="34" y="87"/>
                    <a:pt x="42" y="68"/>
                    <a:pt x="55" y="55"/>
                  </a:cubicBezTo>
                  <a:cubicBezTo>
                    <a:pt x="68" y="43"/>
                    <a:pt x="87" y="34"/>
                    <a:pt x="106" y="34"/>
                  </a:cubicBezTo>
                  <a:cubicBezTo>
                    <a:pt x="125" y="34"/>
                    <a:pt x="142" y="43"/>
                    <a:pt x="155" y="55"/>
                  </a:cubicBezTo>
                  <a:cubicBezTo>
                    <a:pt x="169" y="68"/>
                    <a:pt x="176" y="87"/>
                    <a:pt x="176" y="106"/>
                  </a:cubicBezTo>
                  <a:cubicBezTo>
                    <a:pt x="176" y="125"/>
                    <a:pt x="169" y="142"/>
                    <a:pt x="155" y="155"/>
                  </a:cubicBezTo>
                  <a:close/>
                  <a:moveTo>
                    <a:pt x="30" y="30"/>
                  </a:moveTo>
                  <a:cubicBezTo>
                    <a:pt x="11" y="51"/>
                    <a:pt x="0" y="77"/>
                    <a:pt x="0" y="106"/>
                  </a:cubicBezTo>
                  <a:cubicBezTo>
                    <a:pt x="0" y="134"/>
                    <a:pt x="11" y="161"/>
                    <a:pt x="30" y="180"/>
                  </a:cubicBezTo>
                  <a:cubicBezTo>
                    <a:pt x="51" y="199"/>
                    <a:pt x="76" y="212"/>
                    <a:pt x="106" y="212"/>
                  </a:cubicBezTo>
                  <a:cubicBezTo>
                    <a:pt x="133" y="212"/>
                    <a:pt x="161" y="199"/>
                    <a:pt x="180" y="180"/>
                  </a:cubicBezTo>
                  <a:cubicBezTo>
                    <a:pt x="199" y="161"/>
                    <a:pt x="212" y="134"/>
                    <a:pt x="212" y="106"/>
                  </a:cubicBezTo>
                  <a:cubicBezTo>
                    <a:pt x="212" y="77"/>
                    <a:pt x="199" y="51"/>
                    <a:pt x="180" y="30"/>
                  </a:cubicBezTo>
                  <a:cubicBezTo>
                    <a:pt x="140" y="-10"/>
                    <a:pt x="70" y="-10"/>
                    <a:pt x="3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ihandform 497">
              <a:extLst>
                <a:ext uri="{FF2B5EF4-FFF2-40B4-BE49-F238E27FC236}">
                  <a16:creationId xmlns:a16="http://schemas.microsoft.com/office/drawing/2014/main" id="{81C802C5-6EE0-094D-8692-3FA5B6AB484D}"/>
                </a:ext>
              </a:extLst>
            </p:cNvPr>
            <p:cNvSpPr/>
            <p:nvPr/>
          </p:nvSpPr>
          <p:spPr>
            <a:xfrm>
              <a:off x="8853738" y="1805242"/>
              <a:ext cx="81958" cy="819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353">
                  <a:moveTo>
                    <a:pt x="315" y="218"/>
                  </a:moveTo>
                  <a:cubicBezTo>
                    <a:pt x="311" y="226"/>
                    <a:pt x="307" y="237"/>
                    <a:pt x="302" y="245"/>
                  </a:cubicBezTo>
                  <a:cubicBezTo>
                    <a:pt x="285" y="241"/>
                    <a:pt x="268" y="245"/>
                    <a:pt x="258" y="258"/>
                  </a:cubicBezTo>
                  <a:cubicBezTo>
                    <a:pt x="245" y="271"/>
                    <a:pt x="241" y="288"/>
                    <a:pt x="245" y="303"/>
                  </a:cubicBezTo>
                  <a:cubicBezTo>
                    <a:pt x="237" y="309"/>
                    <a:pt x="226" y="311"/>
                    <a:pt x="216" y="315"/>
                  </a:cubicBezTo>
                  <a:cubicBezTo>
                    <a:pt x="209" y="300"/>
                    <a:pt x="192" y="292"/>
                    <a:pt x="175" y="292"/>
                  </a:cubicBezTo>
                  <a:cubicBezTo>
                    <a:pt x="158" y="292"/>
                    <a:pt x="144" y="300"/>
                    <a:pt x="135" y="315"/>
                  </a:cubicBezTo>
                  <a:cubicBezTo>
                    <a:pt x="127" y="311"/>
                    <a:pt x="116" y="309"/>
                    <a:pt x="108" y="303"/>
                  </a:cubicBezTo>
                  <a:cubicBezTo>
                    <a:pt x="112" y="288"/>
                    <a:pt x="108" y="271"/>
                    <a:pt x="95" y="258"/>
                  </a:cubicBezTo>
                  <a:cubicBezTo>
                    <a:pt x="82" y="245"/>
                    <a:pt x="65" y="241"/>
                    <a:pt x="50" y="245"/>
                  </a:cubicBezTo>
                  <a:cubicBezTo>
                    <a:pt x="44" y="237"/>
                    <a:pt x="42" y="226"/>
                    <a:pt x="38" y="218"/>
                  </a:cubicBezTo>
                  <a:cubicBezTo>
                    <a:pt x="53" y="209"/>
                    <a:pt x="61" y="195"/>
                    <a:pt x="61" y="178"/>
                  </a:cubicBezTo>
                  <a:cubicBezTo>
                    <a:pt x="61" y="161"/>
                    <a:pt x="53" y="144"/>
                    <a:pt x="38" y="137"/>
                  </a:cubicBezTo>
                  <a:cubicBezTo>
                    <a:pt x="42" y="127"/>
                    <a:pt x="44" y="116"/>
                    <a:pt x="50" y="108"/>
                  </a:cubicBezTo>
                  <a:cubicBezTo>
                    <a:pt x="65" y="112"/>
                    <a:pt x="82" y="108"/>
                    <a:pt x="95" y="95"/>
                  </a:cubicBezTo>
                  <a:cubicBezTo>
                    <a:pt x="108" y="85"/>
                    <a:pt x="112" y="68"/>
                    <a:pt x="108" y="51"/>
                  </a:cubicBezTo>
                  <a:cubicBezTo>
                    <a:pt x="116" y="46"/>
                    <a:pt x="127" y="42"/>
                    <a:pt x="135" y="38"/>
                  </a:cubicBezTo>
                  <a:cubicBezTo>
                    <a:pt x="144" y="53"/>
                    <a:pt x="158" y="63"/>
                    <a:pt x="175" y="63"/>
                  </a:cubicBezTo>
                  <a:cubicBezTo>
                    <a:pt x="192" y="63"/>
                    <a:pt x="209" y="53"/>
                    <a:pt x="216" y="38"/>
                  </a:cubicBezTo>
                  <a:cubicBezTo>
                    <a:pt x="226" y="42"/>
                    <a:pt x="237" y="46"/>
                    <a:pt x="245" y="51"/>
                  </a:cubicBezTo>
                  <a:cubicBezTo>
                    <a:pt x="241" y="68"/>
                    <a:pt x="245" y="85"/>
                    <a:pt x="258" y="95"/>
                  </a:cubicBezTo>
                  <a:cubicBezTo>
                    <a:pt x="268" y="108"/>
                    <a:pt x="285" y="112"/>
                    <a:pt x="302" y="108"/>
                  </a:cubicBezTo>
                  <a:cubicBezTo>
                    <a:pt x="307" y="116"/>
                    <a:pt x="311" y="127"/>
                    <a:pt x="315" y="137"/>
                  </a:cubicBezTo>
                  <a:cubicBezTo>
                    <a:pt x="300" y="144"/>
                    <a:pt x="290" y="161"/>
                    <a:pt x="290" y="178"/>
                  </a:cubicBezTo>
                  <a:cubicBezTo>
                    <a:pt x="290" y="195"/>
                    <a:pt x="300" y="209"/>
                    <a:pt x="315" y="218"/>
                  </a:cubicBezTo>
                  <a:close/>
                  <a:moveTo>
                    <a:pt x="336" y="165"/>
                  </a:moveTo>
                  <a:cubicBezTo>
                    <a:pt x="340" y="165"/>
                    <a:pt x="347" y="163"/>
                    <a:pt x="349" y="159"/>
                  </a:cubicBezTo>
                  <a:cubicBezTo>
                    <a:pt x="351" y="154"/>
                    <a:pt x="353" y="150"/>
                    <a:pt x="353" y="146"/>
                  </a:cubicBezTo>
                  <a:cubicBezTo>
                    <a:pt x="347" y="121"/>
                    <a:pt x="338" y="95"/>
                    <a:pt x="324" y="74"/>
                  </a:cubicBezTo>
                  <a:cubicBezTo>
                    <a:pt x="321" y="72"/>
                    <a:pt x="315" y="68"/>
                    <a:pt x="311" y="68"/>
                  </a:cubicBezTo>
                  <a:cubicBezTo>
                    <a:pt x="307" y="68"/>
                    <a:pt x="300" y="68"/>
                    <a:pt x="298" y="72"/>
                  </a:cubicBezTo>
                  <a:cubicBezTo>
                    <a:pt x="292" y="76"/>
                    <a:pt x="285" y="76"/>
                    <a:pt x="281" y="72"/>
                  </a:cubicBezTo>
                  <a:cubicBezTo>
                    <a:pt x="277" y="68"/>
                    <a:pt x="277" y="61"/>
                    <a:pt x="281" y="55"/>
                  </a:cubicBezTo>
                  <a:cubicBezTo>
                    <a:pt x="285" y="53"/>
                    <a:pt x="285" y="46"/>
                    <a:pt x="285" y="42"/>
                  </a:cubicBezTo>
                  <a:cubicBezTo>
                    <a:pt x="285" y="38"/>
                    <a:pt x="281" y="32"/>
                    <a:pt x="279" y="30"/>
                  </a:cubicBezTo>
                  <a:cubicBezTo>
                    <a:pt x="258" y="15"/>
                    <a:pt x="232" y="6"/>
                    <a:pt x="207" y="0"/>
                  </a:cubicBezTo>
                  <a:cubicBezTo>
                    <a:pt x="203" y="0"/>
                    <a:pt x="199" y="2"/>
                    <a:pt x="194" y="4"/>
                  </a:cubicBezTo>
                  <a:cubicBezTo>
                    <a:pt x="190" y="6"/>
                    <a:pt x="188" y="13"/>
                    <a:pt x="188" y="17"/>
                  </a:cubicBezTo>
                  <a:cubicBezTo>
                    <a:pt x="186" y="30"/>
                    <a:pt x="167" y="30"/>
                    <a:pt x="165" y="17"/>
                  </a:cubicBezTo>
                  <a:cubicBezTo>
                    <a:pt x="165" y="13"/>
                    <a:pt x="163" y="6"/>
                    <a:pt x="158" y="4"/>
                  </a:cubicBezTo>
                  <a:cubicBezTo>
                    <a:pt x="154" y="2"/>
                    <a:pt x="150" y="0"/>
                    <a:pt x="144" y="0"/>
                  </a:cubicBezTo>
                  <a:cubicBezTo>
                    <a:pt x="118" y="6"/>
                    <a:pt x="95" y="15"/>
                    <a:pt x="74" y="30"/>
                  </a:cubicBezTo>
                  <a:cubicBezTo>
                    <a:pt x="70" y="32"/>
                    <a:pt x="67" y="38"/>
                    <a:pt x="67" y="42"/>
                  </a:cubicBezTo>
                  <a:cubicBezTo>
                    <a:pt x="65" y="46"/>
                    <a:pt x="67" y="53"/>
                    <a:pt x="70" y="55"/>
                  </a:cubicBezTo>
                  <a:cubicBezTo>
                    <a:pt x="74" y="61"/>
                    <a:pt x="74" y="68"/>
                    <a:pt x="70" y="72"/>
                  </a:cubicBezTo>
                  <a:cubicBezTo>
                    <a:pt x="65" y="76"/>
                    <a:pt x="59" y="76"/>
                    <a:pt x="55" y="72"/>
                  </a:cubicBezTo>
                  <a:cubicBezTo>
                    <a:pt x="50" y="68"/>
                    <a:pt x="46" y="68"/>
                    <a:pt x="42" y="68"/>
                  </a:cubicBezTo>
                  <a:cubicBezTo>
                    <a:pt x="36" y="68"/>
                    <a:pt x="31" y="72"/>
                    <a:pt x="29" y="76"/>
                  </a:cubicBezTo>
                  <a:cubicBezTo>
                    <a:pt x="14" y="95"/>
                    <a:pt x="4" y="121"/>
                    <a:pt x="0" y="146"/>
                  </a:cubicBezTo>
                  <a:cubicBezTo>
                    <a:pt x="0" y="150"/>
                    <a:pt x="0" y="154"/>
                    <a:pt x="4" y="159"/>
                  </a:cubicBezTo>
                  <a:cubicBezTo>
                    <a:pt x="6" y="163"/>
                    <a:pt x="10" y="165"/>
                    <a:pt x="17" y="165"/>
                  </a:cubicBezTo>
                  <a:cubicBezTo>
                    <a:pt x="21" y="167"/>
                    <a:pt x="27" y="171"/>
                    <a:pt x="27" y="178"/>
                  </a:cubicBezTo>
                  <a:cubicBezTo>
                    <a:pt x="27" y="182"/>
                    <a:pt x="21" y="188"/>
                    <a:pt x="17" y="188"/>
                  </a:cubicBezTo>
                  <a:cubicBezTo>
                    <a:pt x="10" y="188"/>
                    <a:pt x="6" y="190"/>
                    <a:pt x="4" y="195"/>
                  </a:cubicBezTo>
                  <a:cubicBezTo>
                    <a:pt x="0" y="199"/>
                    <a:pt x="0" y="203"/>
                    <a:pt x="0" y="209"/>
                  </a:cubicBezTo>
                  <a:cubicBezTo>
                    <a:pt x="4" y="235"/>
                    <a:pt x="14" y="258"/>
                    <a:pt x="29" y="279"/>
                  </a:cubicBezTo>
                  <a:cubicBezTo>
                    <a:pt x="31" y="284"/>
                    <a:pt x="36" y="286"/>
                    <a:pt x="42" y="286"/>
                  </a:cubicBezTo>
                  <a:cubicBezTo>
                    <a:pt x="46" y="288"/>
                    <a:pt x="50" y="286"/>
                    <a:pt x="55" y="284"/>
                  </a:cubicBezTo>
                  <a:cubicBezTo>
                    <a:pt x="59" y="279"/>
                    <a:pt x="65" y="279"/>
                    <a:pt x="70" y="284"/>
                  </a:cubicBezTo>
                  <a:cubicBezTo>
                    <a:pt x="74" y="288"/>
                    <a:pt x="74" y="294"/>
                    <a:pt x="70" y="298"/>
                  </a:cubicBezTo>
                  <a:cubicBezTo>
                    <a:pt x="67" y="303"/>
                    <a:pt x="65" y="307"/>
                    <a:pt x="67" y="311"/>
                  </a:cubicBezTo>
                  <a:cubicBezTo>
                    <a:pt x="67" y="317"/>
                    <a:pt x="70" y="322"/>
                    <a:pt x="74" y="324"/>
                  </a:cubicBezTo>
                  <a:cubicBezTo>
                    <a:pt x="95" y="339"/>
                    <a:pt x="118" y="349"/>
                    <a:pt x="144" y="353"/>
                  </a:cubicBezTo>
                  <a:cubicBezTo>
                    <a:pt x="150" y="353"/>
                    <a:pt x="154" y="353"/>
                    <a:pt x="158" y="349"/>
                  </a:cubicBezTo>
                  <a:cubicBezTo>
                    <a:pt x="163" y="347"/>
                    <a:pt x="165" y="343"/>
                    <a:pt x="165" y="336"/>
                  </a:cubicBezTo>
                  <a:cubicBezTo>
                    <a:pt x="167" y="326"/>
                    <a:pt x="186" y="326"/>
                    <a:pt x="188" y="336"/>
                  </a:cubicBezTo>
                  <a:cubicBezTo>
                    <a:pt x="188" y="343"/>
                    <a:pt x="190" y="347"/>
                    <a:pt x="194" y="349"/>
                  </a:cubicBezTo>
                  <a:cubicBezTo>
                    <a:pt x="197" y="351"/>
                    <a:pt x="201" y="353"/>
                    <a:pt x="205" y="353"/>
                  </a:cubicBezTo>
                  <a:lnTo>
                    <a:pt x="207" y="353"/>
                  </a:lnTo>
                  <a:cubicBezTo>
                    <a:pt x="232" y="349"/>
                    <a:pt x="258" y="339"/>
                    <a:pt x="277" y="324"/>
                  </a:cubicBezTo>
                  <a:cubicBezTo>
                    <a:pt x="281" y="322"/>
                    <a:pt x="285" y="317"/>
                    <a:pt x="285" y="311"/>
                  </a:cubicBezTo>
                  <a:cubicBezTo>
                    <a:pt x="285" y="307"/>
                    <a:pt x="285" y="303"/>
                    <a:pt x="281" y="298"/>
                  </a:cubicBezTo>
                  <a:cubicBezTo>
                    <a:pt x="277" y="294"/>
                    <a:pt x="277" y="288"/>
                    <a:pt x="281" y="284"/>
                  </a:cubicBezTo>
                  <a:cubicBezTo>
                    <a:pt x="285" y="279"/>
                    <a:pt x="292" y="279"/>
                    <a:pt x="298" y="284"/>
                  </a:cubicBezTo>
                  <a:cubicBezTo>
                    <a:pt x="300" y="286"/>
                    <a:pt x="307" y="288"/>
                    <a:pt x="311" y="286"/>
                  </a:cubicBezTo>
                  <a:cubicBezTo>
                    <a:pt x="315" y="286"/>
                    <a:pt x="321" y="284"/>
                    <a:pt x="324" y="279"/>
                  </a:cubicBezTo>
                  <a:cubicBezTo>
                    <a:pt x="338" y="258"/>
                    <a:pt x="347" y="235"/>
                    <a:pt x="353" y="209"/>
                  </a:cubicBezTo>
                  <a:cubicBezTo>
                    <a:pt x="353" y="203"/>
                    <a:pt x="351" y="199"/>
                    <a:pt x="349" y="195"/>
                  </a:cubicBezTo>
                  <a:cubicBezTo>
                    <a:pt x="347" y="190"/>
                    <a:pt x="340" y="188"/>
                    <a:pt x="336" y="188"/>
                  </a:cubicBezTo>
                  <a:cubicBezTo>
                    <a:pt x="330" y="188"/>
                    <a:pt x="326" y="182"/>
                    <a:pt x="326" y="178"/>
                  </a:cubicBezTo>
                  <a:cubicBezTo>
                    <a:pt x="326" y="171"/>
                    <a:pt x="330" y="167"/>
                    <a:pt x="336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ihandform 498">
              <a:extLst>
                <a:ext uri="{FF2B5EF4-FFF2-40B4-BE49-F238E27FC236}">
                  <a16:creationId xmlns:a16="http://schemas.microsoft.com/office/drawing/2014/main" id="{B1F54D2D-FE90-C74E-BC10-3285E477689D}"/>
                </a:ext>
              </a:extLst>
            </p:cNvPr>
            <p:cNvSpPr/>
            <p:nvPr/>
          </p:nvSpPr>
          <p:spPr>
            <a:xfrm>
              <a:off x="8878185" y="1829923"/>
              <a:ext cx="32830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2">
                  <a:moveTo>
                    <a:pt x="70" y="106"/>
                  </a:moveTo>
                  <a:cubicBezTo>
                    <a:pt x="51" y="106"/>
                    <a:pt x="36" y="91"/>
                    <a:pt x="36" y="72"/>
                  </a:cubicBezTo>
                  <a:cubicBezTo>
                    <a:pt x="36" y="51"/>
                    <a:pt x="51" y="36"/>
                    <a:pt x="70" y="36"/>
                  </a:cubicBezTo>
                  <a:cubicBezTo>
                    <a:pt x="92" y="36"/>
                    <a:pt x="106" y="51"/>
                    <a:pt x="106" y="72"/>
                  </a:cubicBezTo>
                  <a:cubicBezTo>
                    <a:pt x="106" y="91"/>
                    <a:pt x="92" y="106"/>
                    <a:pt x="70" y="106"/>
                  </a:cubicBezTo>
                  <a:close/>
                  <a:moveTo>
                    <a:pt x="70" y="0"/>
                  </a:moveTo>
                  <a:cubicBezTo>
                    <a:pt x="32" y="0"/>
                    <a:pt x="0" y="31"/>
                    <a:pt x="0" y="72"/>
                  </a:cubicBezTo>
                  <a:cubicBezTo>
                    <a:pt x="0" y="110"/>
                    <a:pt x="32" y="142"/>
                    <a:pt x="70" y="142"/>
                  </a:cubicBezTo>
                  <a:cubicBezTo>
                    <a:pt x="111" y="142"/>
                    <a:pt x="142" y="110"/>
                    <a:pt x="142" y="72"/>
                  </a:cubicBezTo>
                  <a:cubicBezTo>
                    <a:pt x="142" y="31"/>
                    <a:pt x="111" y="0"/>
                    <a:pt x="7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32" name="Gruppieren 831">
            <a:extLst>
              <a:ext uri="{FF2B5EF4-FFF2-40B4-BE49-F238E27FC236}">
                <a16:creationId xmlns:a16="http://schemas.microsoft.com/office/drawing/2014/main" id="{F79E3476-4DEB-E34A-AF70-916608F9011D}"/>
              </a:ext>
            </a:extLst>
          </p:cNvPr>
          <p:cNvGrpSpPr>
            <a:grpSpLocks noChangeAspect="1"/>
          </p:cNvGrpSpPr>
          <p:nvPr/>
        </p:nvGrpSpPr>
        <p:grpSpPr>
          <a:xfrm>
            <a:off x="9568710" y="1641095"/>
            <a:ext cx="328528" cy="328528"/>
            <a:chOff x="9568072" y="1641095"/>
            <a:chExt cx="328528" cy="328528"/>
          </a:xfrm>
          <a:solidFill>
            <a:srgbClr val="007AB3"/>
          </a:solidFill>
        </p:grpSpPr>
        <p:sp>
          <p:nvSpPr>
            <p:cNvPr id="375" name="Freihandform 374">
              <a:extLst>
                <a:ext uri="{FF2B5EF4-FFF2-40B4-BE49-F238E27FC236}">
                  <a16:creationId xmlns:a16="http://schemas.microsoft.com/office/drawing/2014/main" id="{2A038917-D65C-134C-8DD7-D4FB4D5BA867}"/>
                </a:ext>
              </a:extLst>
            </p:cNvPr>
            <p:cNvSpPr/>
            <p:nvPr/>
          </p:nvSpPr>
          <p:spPr>
            <a:xfrm>
              <a:off x="9568072" y="164109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ihandform 499">
              <a:extLst>
                <a:ext uri="{FF2B5EF4-FFF2-40B4-BE49-F238E27FC236}">
                  <a16:creationId xmlns:a16="http://schemas.microsoft.com/office/drawing/2014/main" id="{DE8837B4-4DDE-654F-95A1-0D6A65B92357}"/>
                </a:ext>
              </a:extLst>
            </p:cNvPr>
            <p:cNvSpPr/>
            <p:nvPr/>
          </p:nvSpPr>
          <p:spPr>
            <a:xfrm>
              <a:off x="9658179" y="1715136"/>
              <a:ext cx="14761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776">
                  <a:moveTo>
                    <a:pt x="601" y="723"/>
                  </a:moveTo>
                  <a:cubicBezTo>
                    <a:pt x="601" y="732"/>
                    <a:pt x="593" y="740"/>
                    <a:pt x="582" y="740"/>
                  </a:cubicBezTo>
                  <a:lnTo>
                    <a:pt x="53" y="740"/>
                  </a:lnTo>
                  <a:cubicBezTo>
                    <a:pt x="45" y="740"/>
                    <a:pt x="36" y="732"/>
                    <a:pt x="36" y="723"/>
                  </a:cubicBezTo>
                  <a:lnTo>
                    <a:pt x="36" y="52"/>
                  </a:lnTo>
                  <a:cubicBezTo>
                    <a:pt x="36" y="42"/>
                    <a:pt x="45" y="36"/>
                    <a:pt x="53" y="36"/>
                  </a:cubicBezTo>
                  <a:lnTo>
                    <a:pt x="582" y="36"/>
                  </a:lnTo>
                  <a:cubicBezTo>
                    <a:pt x="593" y="36"/>
                    <a:pt x="601" y="42"/>
                    <a:pt x="601" y="52"/>
                  </a:cubicBezTo>
                  <a:close/>
                  <a:moveTo>
                    <a:pt x="582" y="0"/>
                  </a:moveTo>
                  <a:lnTo>
                    <a:pt x="53" y="0"/>
                  </a:lnTo>
                  <a:cubicBezTo>
                    <a:pt x="25" y="0"/>
                    <a:pt x="0" y="23"/>
                    <a:pt x="0" y="52"/>
                  </a:cubicBezTo>
                  <a:lnTo>
                    <a:pt x="0" y="723"/>
                  </a:lnTo>
                  <a:cubicBezTo>
                    <a:pt x="0" y="751"/>
                    <a:pt x="25" y="776"/>
                    <a:pt x="53" y="776"/>
                  </a:cubicBezTo>
                  <a:lnTo>
                    <a:pt x="582" y="776"/>
                  </a:lnTo>
                  <a:cubicBezTo>
                    <a:pt x="612" y="776"/>
                    <a:pt x="635" y="751"/>
                    <a:pt x="635" y="723"/>
                  </a:cubicBezTo>
                  <a:lnTo>
                    <a:pt x="635" y="52"/>
                  </a:lnTo>
                  <a:cubicBezTo>
                    <a:pt x="635" y="23"/>
                    <a:pt x="612" y="0"/>
                    <a:pt x="58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ihandform 500">
              <a:extLst>
                <a:ext uri="{FF2B5EF4-FFF2-40B4-BE49-F238E27FC236}">
                  <a16:creationId xmlns:a16="http://schemas.microsoft.com/office/drawing/2014/main" id="{8C78F500-907E-7341-8636-7D21118EB5C0}"/>
                </a:ext>
              </a:extLst>
            </p:cNvPr>
            <p:cNvSpPr/>
            <p:nvPr/>
          </p:nvSpPr>
          <p:spPr>
            <a:xfrm>
              <a:off x="9682859" y="1739583"/>
              <a:ext cx="9825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6">
                  <a:moveTo>
                    <a:pt x="406" y="0"/>
                  </a:moveTo>
                  <a:lnTo>
                    <a:pt x="19" y="0"/>
                  </a:lnTo>
                  <a:cubicBezTo>
                    <a:pt x="8" y="0"/>
                    <a:pt x="0" y="9"/>
                    <a:pt x="0" y="17"/>
                  </a:cubicBezTo>
                  <a:cubicBezTo>
                    <a:pt x="0" y="28"/>
                    <a:pt x="8" y="36"/>
                    <a:pt x="19" y="36"/>
                  </a:cubicBezTo>
                  <a:lnTo>
                    <a:pt x="406" y="36"/>
                  </a:lnTo>
                  <a:cubicBezTo>
                    <a:pt x="417" y="36"/>
                    <a:pt x="423" y="28"/>
                    <a:pt x="423" y="17"/>
                  </a:cubicBezTo>
                  <a:cubicBezTo>
                    <a:pt x="423" y="9"/>
                    <a:pt x="417" y="0"/>
                    <a:pt x="4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ihandform 501">
              <a:extLst>
                <a:ext uri="{FF2B5EF4-FFF2-40B4-BE49-F238E27FC236}">
                  <a16:creationId xmlns:a16="http://schemas.microsoft.com/office/drawing/2014/main" id="{ADBE4F8C-AB26-1C4D-AFC0-AE978EFDB0DA}"/>
                </a:ext>
              </a:extLst>
            </p:cNvPr>
            <p:cNvSpPr/>
            <p:nvPr/>
          </p:nvSpPr>
          <p:spPr>
            <a:xfrm>
              <a:off x="9682859" y="1764264"/>
              <a:ext cx="9825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6">
                  <a:moveTo>
                    <a:pt x="406" y="0"/>
                  </a:moveTo>
                  <a:lnTo>
                    <a:pt x="19" y="0"/>
                  </a:lnTo>
                  <a:cubicBezTo>
                    <a:pt x="8" y="0"/>
                    <a:pt x="0" y="9"/>
                    <a:pt x="0" y="17"/>
                  </a:cubicBezTo>
                  <a:cubicBezTo>
                    <a:pt x="0" y="28"/>
                    <a:pt x="8" y="36"/>
                    <a:pt x="19" y="36"/>
                  </a:cubicBezTo>
                  <a:lnTo>
                    <a:pt x="406" y="36"/>
                  </a:lnTo>
                  <a:cubicBezTo>
                    <a:pt x="417" y="36"/>
                    <a:pt x="423" y="28"/>
                    <a:pt x="423" y="17"/>
                  </a:cubicBezTo>
                  <a:cubicBezTo>
                    <a:pt x="423" y="9"/>
                    <a:pt x="417" y="0"/>
                    <a:pt x="4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ihandform 502">
              <a:extLst>
                <a:ext uri="{FF2B5EF4-FFF2-40B4-BE49-F238E27FC236}">
                  <a16:creationId xmlns:a16="http://schemas.microsoft.com/office/drawing/2014/main" id="{51B72FA5-5BA7-E842-88EF-9FAF3017D519}"/>
                </a:ext>
              </a:extLst>
            </p:cNvPr>
            <p:cNvSpPr/>
            <p:nvPr/>
          </p:nvSpPr>
          <p:spPr>
            <a:xfrm>
              <a:off x="9683325" y="1797093"/>
              <a:ext cx="98023" cy="65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282">
                  <a:moveTo>
                    <a:pt x="392" y="4"/>
                  </a:moveTo>
                  <a:lnTo>
                    <a:pt x="157" y="239"/>
                  </a:lnTo>
                  <a:lnTo>
                    <a:pt x="30" y="110"/>
                  </a:lnTo>
                  <a:cubicBezTo>
                    <a:pt x="21" y="104"/>
                    <a:pt x="11" y="104"/>
                    <a:pt x="4" y="110"/>
                  </a:cubicBezTo>
                  <a:cubicBezTo>
                    <a:pt x="-1" y="116"/>
                    <a:pt x="-1" y="129"/>
                    <a:pt x="4" y="135"/>
                  </a:cubicBezTo>
                  <a:lnTo>
                    <a:pt x="144" y="277"/>
                  </a:lnTo>
                  <a:cubicBezTo>
                    <a:pt x="148" y="279"/>
                    <a:pt x="152" y="282"/>
                    <a:pt x="157" y="282"/>
                  </a:cubicBezTo>
                  <a:cubicBezTo>
                    <a:pt x="161" y="282"/>
                    <a:pt x="167" y="279"/>
                    <a:pt x="169" y="277"/>
                  </a:cubicBezTo>
                  <a:lnTo>
                    <a:pt x="417" y="30"/>
                  </a:lnTo>
                  <a:cubicBezTo>
                    <a:pt x="423" y="23"/>
                    <a:pt x="423" y="11"/>
                    <a:pt x="417" y="4"/>
                  </a:cubicBezTo>
                  <a:cubicBezTo>
                    <a:pt x="411" y="-1"/>
                    <a:pt x="398" y="-1"/>
                    <a:pt x="39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33" name="Gruppieren 832">
            <a:extLst>
              <a:ext uri="{FF2B5EF4-FFF2-40B4-BE49-F238E27FC236}">
                <a16:creationId xmlns:a16="http://schemas.microsoft.com/office/drawing/2014/main" id="{2A5E1974-0FA6-9745-B2ED-D92D70000577}"/>
              </a:ext>
            </a:extLst>
          </p:cNvPr>
          <p:cNvGrpSpPr>
            <a:grpSpLocks noChangeAspect="1"/>
          </p:cNvGrpSpPr>
          <p:nvPr/>
        </p:nvGrpSpPr>
        <p:grpSpPr>
          <a:xfrm>
            <a:off x="10012259" y="1641095"/>
            <a:ext cx="328296" cy="328528"/>
            <a:chOff x="10011621" y="1641095"/>
            <a:chExt cx="328296" cy="328528"/>
          </a:xfrm>
          <a:solidFill>
            <a:srgbClr val="007AB3"/>
          </a:solidFill>
        </p:grpSpPr>
        <p:sp>
          <p:nvSpPr>
            <p:cNvPr id="376" name="Freihandform 375">
              <a:extLst>
                <a:ext uri="{FF2B5EF4-FFF2-40B4-BE49-F238E27FC236}">
                  <a16:creationId xmlns:a16="http://schemas.microsoft.com/office/drawing/2014/main" id="{4D59972A-7BF5-CE41-999D-28F956AB0B27}"/>
                </a:ext>
              </a:extLst>
            </p:cNvPr>
            <p:cNvSpPr/>
            <p:nvPr/>
          </p:nvSpPr>
          <p:spPr>
            <a:xfrm>
              <a:off x="10011621" y="1641095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ihandform 503">
              <a:extLst>
                <a:ext uri="{FF2B5EF4-FFF2-40B4-BE49-F238E27FC236}">
                  <a16:creationId xmlns:a16="http://schemas.microsoft.com/office/drawing/2014/main" id="{03AAFB50-E1B7-D341-8F0A-50379DA7F8F4}"/>
                </a:ext>
              </a:extLst>
            </p:cNvPr>
            <p:cNvSpPr/>
            <p:nvPr/>
          </p:nvSpPr>
          <p:spPr>
            <a:xfrm>
              <a:off x="10085429" y="1706754"/>
              <a:ext cx="155766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0" h="846">
                  <a:moveTo>
                    <a:pt x="70" y="565"/>
                  </a:moveTo>
                  <a:cubicBezTo>
                    <a:pt x="51" y="565"/>
                    <a:pt x="36" y="548"/>
                    <a:pt x="36" y="529"/>
                  </a:cubicBezTo>
                  <a:cubicBezTo>
                    <a:pt x="36" y="510"/>
                    <a:pt x="51" y="495"/>
                    <a:pt x="70" y="495"/>
                  </a:cubicBezTo>
                  <a:cubicBezTo>
                    <a:pt x="91" y="495"/>
                    <a:pt x="106" y="510"/>
                    <a:pt x="106" y="529"/>
                  </a:cubicBezTo>
                  <a:cubicBezTo>
                    <a:pt x="106" y="550"/>
                    <a:pt x="91" y="565"/>
                    <a:pt x="70" y="565"/>
                  </a:cubicBezTo>
                  <a:close/>
                  <a:moveTo>
                    <a:pt x="555" y="0"/>
                  </a:moveTo>
                  <a:cubicBezTo>
                    <a:pt x="544" y="0"/>
                    <a:pt x="536" y="8"/>
                    <a:pt x="536" y="19"/>
                  </a:cubicBezTo>
                  <a:cubicBezTo>
                    <a:pt x="536" y="27"/>
                    <a:pt x="544" y="36"/>
                    <a:pt x="555" y="36"/>
                  </a:cubicBezTo>
                  <a:cubicBezTo>
                    <a:pt x="584" y="36"/>
                    <a:pt x="610" y="50"/>
                    <a:pt x="625" y="78"/>
                  </a:cubicBezTo>
                  <a:cubicBezTo>
                    <a:pt x="637" y="101"/>
                    <a:pt x="639" y="129"/>
                    <a:pt x="627" y="152"/>
                  </a:cubicBezTo>
                  <a:lnTo>
                    <a:pt x="498" y="378"/>
                  </a:lnTo>
                  <a:cubicBezTo>
                    <a:pt x="483" y="406"/>
                    <a:pt x="457" y="423"/>
                    <a:pt x="426" y="423"/>
                  </a:cubicBezTo>
                  <a:cubicBezTo>
                    <a:pt x="394" y="423"/>
                    <a:pt x="366" y="406"/>
                    <a:pt x="354" y="378"/>
                  </a:cubicBezTo>
                  <a:lnTo>
                    <a:pt x="220" y="154"/>
                  </a:lnTo>
                  <a:cubicBezTo>
                    <a:pt x="208" y="129"/>
                    <a:pt x="210" y="101"/>
                    <a:pt x="222" y="78"/>
                  </a:cubicBezTo>
                  <a:cubicBezTo>
                    <a:pt x="237" y="50"/>
                    <a:pt x="263" y="36"/>
                    <a:pt x="292" y="36"/>
                  </a:cubicBezTo>
                  <a:cubicBezTo>
                    <a:pt x="303" y="36"/>
                    <a:pt x="311" y="27"/>
                    <a:pt x="311" y="19"/>
                  </a:cubicBezTo>
                  <a:cubicBezTo>
                    <a:pt x="311" y="8"/>
                    <a:pt x="303" y="0"/>
                    <a:pt x="292" y="0"/>
                  </a:cubicBezTo>
                  <a:cubicBezTo>
                    <a:pt x="250" y="0"/>
                    <a:pt x="212" y="23"/>
                    <a:pt x="191" y="61"/>
                  </a:cubicBezTo>
                  <a:cubicBezTo>
                    <a:pt x="174" y="95"/>
                    <a:pt x="172" y="133"/>
                    <a:pt x="189" y="171"/>
                  </a:cubicBezTo>
                  <a:lnTo>
                    <a:pt x="322" y="395"/>
                  </a:lnTo>
                  <a:cubicBezTo>
                    <a:pt x="337" y="425"/>
                    <a:pt x="362" y="444"/>
                    <a:pt x="392" y="455"/>
                  </a:cubicBezTo>
                  <a:cubicBezTo>
                    <a:pt x="390" y="459"/>
                    <a:pt x="388" y="463"/>
                    <a:pt x="388" y="469"/>
                  </a:cubicBezTo>
                  <a:cubicBezTo>
                    <a:pt x="383" y="495"/>
                    <a:pt x="398" y="524"/>
                    <a:pt x="428" y="554"/>
                  </a:cubicBezTo>
                  <a:cubicBezTo>
                    <a:pt x="472" y="599"/>
                    <a:pt x="534" y="690"/>
                    <a:pt x="517" y="751"/>
                  </a:cubicBezTo>
                  <a:cubicBezTo>
                    <a:pt x="508" y="781"/>
                    <a:pt x="481" y="800"/>
                    <a:pt x="434" y="810"/>
                  </a:cubicBezTo>
                  <a:cubicBezTo>
                    <a:pt x="434" y="810"/>
                    <a:pt x="424" y="812"/>
                    <a:pt x="417" y="812"/>
                  </a:cubicBezTo>
                  <a:cubicBezTo>
                    <a:pt x="237" y="808"/>
                    <a:pt x="136" y="635"/>
                    <a:pt x="110" y="588"/>
                  </a:cubicBezTo>
                  <a:cubicBezTo>
                    <a:pt x="129" y="575"/>
                    <a:pt x="142" y="554"/>
                    <a:pt x="142" y="529"/>
                  </a:cubicBezTo>
                  <a:cubicBezTo>
                    <a:pt x="142" y="491"/>
                    <a:pt x="110" y="459"/>
                    <a:pt x="70" y="459"/>
                  </a:cubicBezTo>
                  <a:cubicBezTo>
                    <a:pt x="32" y="459"/>
                    <a:pt x="0" y="491"/>
                    <a:pt x="0" y="529"/>
                  </a:cubicBezTo>
                  <a:cubicBezTo>
                    <a:pt x="0" y="569"/>
                    <a:pt x="32" y="601"/>
                    <a:pt x="70" y="601"/>
                  </a:cubicBezTo>
                  <a:cubicBezTo>
                    <a:pt x="72" y="601"/>
                    <a:pt x="74" y="599"/>
                    <a:pt x="76" y="599"/>
                  </a:cubicBezTo>
                  <a:cubicBezTo>
                    <a:pt x="100" y="645"/>
                    <a:pt x="208" y="842"/>
                    <a:pt x="417" y="846"/>
                  </a:cubicBezTo>
                  <a:cubicBezTo>
                    <a:pt x="426" y="846"/>
                    <a:pt x="443" y="844"/>
                    <a:pt x="443" y="844"/>
                  </a:cubicBezTo>
                  <a:cubicBezTo>
                    <a:pt x="502" y="831"/>
                    <a:pt x="538" y="804"/>
                    <a:pt x="551" y="762"/>
                  </a:cubicBezTo>
                  <a:cubicBezTo>
                    <a:pt x="574" y="679"/>
                    <a:pt x="498" y="573"/>
                    <a:pt x="453" y="531"/>
                  </a:cubicBezTo>
                  <a:cubicBezTo>
                    <a:pt x="432" y="508"/>
                    <a:pt x="421" y="488"/>
                    <a:pt x="421" y="474"/>
                  </a:cubicBezTo>
                  <a:cubicBezTo>
                    <a:pt x="424" y="465"/>
                    <a:pt x="428" y="461"/>
                    <a:pt x="430" y="459"/>
                  </a:cubicBezTo>
                  <a:cubicBezTo>
                    <a:pt x="472" y="457"/>
                    <a:pt x="510" y="433"/>
                    <a:pt x="529" y="393"/>
                  </a:cubicBezTo>
                  <a:lnTo>
                    <a:pt x="658" y="167"/>
                  </a:lnTo>
                  <a:cubicBezTo>
                    <a:pt x="675" y="133"/>
                    <a:pt x="673" y="93"/>
                    <a:pt x="654" y="59"/>
                  </a:cubicBezTo>
                  <a:cubicBezTo>
                    <a:pt x="633" y="23"/>
                    <a:pt x="597" y="0"/>
                    <a:pt x="55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34" name="Gruppieren 833">
            <a:extLst>
              <a:ext uri="{FF2B5EF4-FFF2-40B4-BE49-F238E27FC236}">
                <a16:creationId xmlns:a16="http://schemas.microsoft.com/office/drawing/2014/main" id="{56812D8E-4CF0-5F42-AC96-292AAA00B74C}"/>
              </a:ext>
            </a:extLst>
          </p:cNvPr>
          <p:cNvGrpSpPr>
            <a:grpSpLocks noChangeAspect="1"/>
          </p:cNvGrpSpPr>
          <p:nvPr/>
        </p:nvGrpSpPr>
        <p:grpSpPr>
          <a:xfrm>
            <a:off x="10455806" y="1641095"/>
            <a:ext cx="328296" cy="328528"/>
            <a:chOff x="10455168" y="1641095"/>
            <a:chExt cx="328296" cy="328528"/>
          </a:xfrm>
          <a:solidFill>
            <a:srgbClr val="007AB3"/>
          </a:solidFill>
        </p:grpSpPr>
        <p:sp>
          <p:nvSpPr>
            <p:cNvPr id="377" name="Freihandform 376">
              <a:extLst>
                <a:ext uri="{FF2B5EF4-FFF2-40B4-BE49-F238E27FC236}">
                  <a16:creationId xmlns:a16="http://schemas.microsoft.com/office/drawing/2014/main" id="{ECCA9F58-58A4-0E44-BFFC-0AD4062B0F3D}"/>
                </a:ext>
              </a:extLst>
            </p:cNvPr>
            <p:cNvSpPr/>
            <p:nvPr/>
          </p:nvSpPr>
          <p:spPr>
            <a:xfrm>
              <a:off x="10455168" y="1641095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ihandform 504">
              <a:extLst>
                <a:ext uri="{FF2B5EF4-FFF2-40B4-BE49-F238E27FC236}">
                  <a16:creationId xmlns:a16="http://schemas.microsoft.com/office/drawing/2014/main" id="{EB28CAF0-ACA5-584D-ABC4-7FA34F8EB52D}"/>
                </a:ext>
              </a:extLst>
            </p:cNvPr>
            <p:cNvSpPr/>
            <p:nvPr/>
          </p:nvSpPr>
          <p:spPr>
            <a:xfrm>
              <a:off x="10520595" y="1731434"/>
              <a:ext cx="196977" cy="1557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70">
                  <a:moveTo>
                    <a:pt x="809" y="232"/>
                  </a:moveTo>
                  <a:lnTo>
                    <a:pt x="449" y="418"/>
                  </a:lnTo>
                  <a:cubicBezTo>
                    <a:pt x="436" y="425"/>
                    <a:pt x="413" y="425"/>
                    <a:pt x="398" y="418"/>
                  </a:cubicBezTo>
                  <a:lnTo>
                    <a:pt x="182" y="304"/>
                  </a:lnTo>
                  <a:lnTo>
                    <a:pt x="428" y="247"/>
                  </a:lnTo>
                  <a:cubicBezTo>
                    <a:pt x="438" y="245"/>
                    <a:pt x="443" y="234"/>
                    <a:pt x="440" y="226"/>
                  </a:cubicBezTo>
                  <a:cubicBezTo>
                    <a:pt x="438" y="215"/>
                    <a:pt x="430" y="211"/>
                    <a:pt x="419" y="213"/>
                  </a:cubicBezTo>
                  <a:lnTo>
                    <a:pt x="133" y="279"/>
                  </a:lnTo>
                  <a:lnTo>
                    <a:pt x="40" y="232"/>
                  </a:lnTo>
                  <a:cubicBezTo>
                    <a:pt x="38" y="230"/>
                    <a:pt x="38" y="230"/>
                    <a:pt x="38" y="230"/>
                  </a:cubicBezTo>
                  <a:cubicBezTo>
                    <a:pt x="38" y="228"/>
                    <a:pt x="38" y="228"/>
                    <a:pt x="40" y="228"/>
                  </a:cubicBezTo>
                  <a:lnTo>
                    <a:pt x="398" y="40"/>
                  </a:lnTo>
                  <a:cubicBezTo>
                    <a:pt x="413" y="33"/>
                    <a:pt x="436" y="33"/>
                    <a:pt x="449" y="40"/>
                  </a:cubicBezTo>
                  <a:lnTo>
                    <a:pt x="809" y="228"/>
                  </a:lnTo>
                  <a:cubicBezTo>
                    <a:pt x="809" y="228"/>
                    <a:pt x="811" y="228"/>
                    <a:pt x="811" y="230"/>
                  </a:cubicBezTo>
                  <a:cubicBezTo>
                    <a:pt x="811" y="230"/>
                    <a:pt x="809" y="230"/>
                    <a:pt x="809" y="232"/>
                  </a:cubicBezTo>
                  <a:close/>
                  <a:moveTo>
                    <a:pt x="656" y="484"/>
                  </a:moveTo>
                  <a:lnTo>
                    <a:pt x="449" y="594"/>
                  </a:lnTo>
                  <a:cubicBezTo>
                    <a:pt x="436" y="601"/>
                    <a:pt x="413" y="601"/>
                    <a:pt x="400" y="594"/>
                  </a:cubicBezTo>
                  <a:lnTo>
                    <a:pt x="193" y="484"/>
                  </a:lnTo>
                  <a:cubicBezTo>
                    <a:pt x="182" y="478"/>
                    <a:pt x="176" y="461"/>
                    <a:pt x="178" y="450"/>
                  </a:cubicBezTo>
                  <a:lnTo>
                    <a:pt x="205" y="357"/>
                  </a:lnTo>
                  <a:lnTo>
                    <a:pt x="383" y="450"/>
                  </a:lnTo>
                  <a:cubicBezTo>
                    <a:pt x="394" y="457"/>
                    <a:pt x="409" y="459"/>
                    <a:pt x="423" y="459"/>
                  </a:cubicBezTo>
                  <a:cubicBezTo>
                    <a:pt x="438" y="459"/>
                    <a:pt x="453" y="457"/>
                    <a:pt x="466" y="450"/>
                  </a:cubicBezTo>
                  <a:lnTo>
                    <a:pt x="641" y="357"/>
                  </a:lnTo>
                  <a:lnTo>
                    <a:pt x="671" y="450"/>
                  </a:lnTo>
                  <a:cubicBezTo>
                    <a:pt x="673" y="461"/>
                    <a:pt x="667" y="478"/>
                    <a:pt x="656" y="484"/>
                  </a:cubicBezTo>
                  <a:close/>
                  <a:moveTo>
                    <a:pt x="53" y="565"/>
                  </a:moveTo>
                  <a:cubicBezTo>
                    <a:pt x="45" y="565"/>
                    <a:pt x="36" y="556"/>
                    <a:pt x="36" y="548"/>
                  </a:cubicBezTo>
                  <a:cubicBezTo>
                    <a:pt x="36" y="537"/>
                    <a:pt x="45" y="529"/>
                    <a:pt x="53" y="529"/>
                  </a:cubicBezTo>
                  <a:cubicBezTo>
                    <a:pt x="64" y="529"/>
                    <a:pt x="72" y="537"/>
                    <a:pt x="72" y="548"/>
                  </a:cubicBezTo>
                  <a:cubicBezTo>
                    <a:pt x="72" y="556"/>
                    <a:pt x="64" y="565"/>
                    <a:pt x="53" y="565"/>
                  </a:cubicBezTo>
                  <a:close/>
                  <a:moveTo>
                    <a:pt x="824" y="196"/>
                  </a:moveTo>
                  <a:lnTo>
                    <a:pt x="466" y="10"/>
                  </a:lnTo>
                  <a:cubicBezTo>
                    <a:pt x="443" y="-3"/>
                    <a:pt x="407" y="-3"/>
                    <a:pt x="383" y="10"/>
                  </a:cubicBezTo>
                  <a:lnTo>
                    <a:pt x="23" y="196"/>
                  </a:lnTo>
                  <a:cubicBezTo>
                    <a:pt x="9" y="205"/>
                    <a:pt x="0" y="215"/>
                    <a:pt x="0" y="230"/>
                  </a:cubicBezTo>
                  <a:cubicBezTo>
                    <a:pt x="0" y="243"/>
                    <a:pt x="9" y="255"/>
                    <a:pt x="23" y="262"/>
                  </a:cubicBezTo>
                  <a:lnTo>
                    <a:pt x="104" y="304"/>
                  </a:lnTo>
                  <a:lnTo>
                    <a:pt x="40" y="497"/>
                  </a:lnTo>
                  <a:cubicBezTo>
                    <a:pt x="17" y="501"/>
                    <a:pt x="0" y="522"/>
                    <a:pt x="0" y="548"/>
                  </a:cubicBezTo>
                  <a:cubicBezTo>
                    <a:pt x="0" y="571"/>
                    <a:pt x="15" y="590"/>
                    <a:pt x="36" y="596"/>
                  </a:cubicBezTo>
                  <a:lnTo>
                    <a:pt x="36" y="653"/>
                  </a:lnTo>
                  <a:cubicBezTo>
                    <a:pt x="36" y="662"/>
                    <a:pt x="45" y="670"/>
                    <a:pt x="53" y="670"/>
                  </a:cubicBezTo>
                  <a:cubicBezTo>
                    <a:pt x="64" y="670"/>
                    <a:pt x="72" y="662"/>
                    <a:pt x="72" y="653"/>
                  </a:cubicBezTo>
                  <a:lnTo>
                    <a:pt x="72" y="596"/>
                  </a:lnTo>
                  <a:cubicBezTo>
                    <a:pt x="91" y="590"/>
                    <a:pt x="106" y="571"/>
                    <a:pt x="106" y="548"/>
                  </a:cubicBezTo>
                  <a:cubicBezTo>
                    <a:pt x="106" y="526"/>
                    <a:pt x="93" y="507"/>
                    <a:pt x="76" y="499"/>
                  </a:cubicBezTo>
                  <a:lnTo>
                    <a:pt x="136" y="321"/>
                  </a:lnTo>
                  <a:lnTo>
                    <a:pt x="174" y="340"/>
                  </a:lnTo>
                  <a:lnTo>
                    <a:pt x="144" y="442"/>
                  </a:lnTo>
                  <a:cubicBezTo>
                    <a:pt x="138" y="469"/>
                    <a:pt x="150" y="501"/>
                    <a:pt x="176" y="514"/>
                  </a:cubicBezTo>
                  <a:lnTo>
                    <a:pt x="383" y="626"/>
                  </a:lnTo>
                  <a:cubicBezTo>
                    <a:pt x="396" y="632"/>
                    <a:pt x="411" y="634"/>
                    <a:pt x="423" y="634"/>
                  </a:cubicBezTo>
                  <a:cubicBezTo>
                    <a:pt x="438" y="634"/>
                    <a:pt x="453" y="632"/>
                    <a:pt x="464" y="626"/>
                  </a:cubicBezTo>
                  <a:lnTo>
                    <a:pt x="673" y="514"/>
                  </a:lnTo>
                  <a:cubicBezTo>
                    <a:pt x="697" y="501"/>
                    <a:pt x="711" y="469"/>
                    <a:pt x="705" y="442"/>
                  </a:cubicBezTo>
                  <a:lnTo>
                    <a:pt x="673" y="340"/>
                  </a:lnTo>
                  <a:lnTo>
                    <a:pt x="824" y="262"/>
                  </a:lnTo>
                  <a:cubicBezTo>
                    <a:pt x="838" y="255"/>
                    <a:pt x="847" y="243"/>
                    <a:pt x="847" y="230"/>
                  </a:cubicBezTo>
                  <a:cubicBezTo>
                    <a:pt x="847" y="215"/>
                    <a:pt x="838" y="205"/>
                    <a:pt x="824" y="1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35" name="Gruppieren 834">
            <a:extLst>
              <a:ext uri="{FF2B5EF4-FFF2-40B4-BE49-F238E27FC236}">
                <a16:creationId xmlns:a16="http://schemas.microsoft.com/office/drawing/2014/main" id="{1FF788AC-3D13-DE42-B5CB-ED7AA9091126}"/>
              </a:ext>
            </a:extLst>
          </p:cNvPr>
          <p:cNvGrpSpPr>
            <a:grpSpLocks noChangeAspect="1"/>
          </p:cNvGrpSpPr>
          <p:nvPr/>
        </p:nvGrpSpPr>
        <p:grpSpPr>
          <a:xfrm>
            <a:off x="10899356" y="1641095"/>
            <a:ext cx="328296" cy="328528"/>
            <a:chOff x="10898718" y="1641095"/>
            <a:chExt cx="328296" cy="328528"/>
          </a:xfrm>
          <a:solidFill>
            <a:srgbClr val="007AB3"/>
          </a:solidFill>
        </p:grpSpPr>
        <p:sp>
          <p:nvSpPr>
            <p:cNvPr id="378" name="Freihandform 377">
              <a:extLst>
                <a:ext uri="{FF2B5EF4-FFF2-40B4-BE49-F238E27FC236}">
                  <a16:creationId xmlns:a16="http://schemas.microsoft.com/office/drawing/2014/main" id="{392C4624-1AB4-A448-AB02-E4EA57BEADFC}"/>
                </a:ext>
              </a:extLst>
            </p:cNvPr>
            <p:cNvSpPr/>
            <p:nvPr/>
          </p:nvSpPr>
          <p:spPr>
            <a:xfrm>
              <a:off x="10898718" y="1641095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ihandform 505">
              <a:extLst>
                <a:ext uri="{FF2B5EF4-FFF2-40B4-BE49-F238E27FC236}">
                  <a16:creationId xmlns:a16="http://schemas.microsoft.com/office/drawing/2014/main" id="{ADAF6AB9-0451-F04C-80A5-FEEF2DBAAB11}"/>
                </a:ext>
              </a:extLst>
            </p:cNvPr>
            <p:cNvSpPr/>
            <p:nvPr/>
          </p:nvSpPr>
          <p:spPr>
            <a:xfrm>
              <a:off x="10989290" y="1706987"/>
              <a:ext cx="147151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3" h="846">
                  <a:moveTo>
                    <a:pt x="595" y="327"/>
                  </a:moveTo>
                  <a:lnTo>
                    <a:pt x="574" y="352"/>
                  </a:lnTo>
                  <a:cubicBezTo>
                    <a:pt x="561" y="369"/>
                    <a:pt x="555" y="394"/>
                    <a:pt x="557" y="413"/>
                  </a:cubicBezTo>
                  <a:lnTo>
                    <a:pt x="563" y="447"/>
                  </a:lnTo>
                  <a:cubicBezTo>
                    <a:pt x="563" y="454"/>
                    <a:pt x="559" y="462"/>
                    <a:pt x="552" y="464"/>
                  </a:cubicBezTo>
                  <a:lnTo>
                    <a:pt x="521" y="477"/>
                  </a:lnTo>
                  <a:cubicBezTo>
                    <a:pt x="502" y="483"/>
                    <a:pt x="483" y="502"/>
                    <a:pt x="476" y="521"/>
                  </a:cubicBezTo>
                  <a:lnTo>
                    <a:pt x="464" y="553"/>
                  </a:lnTo>
                  <a:cubicBezTo>
                    <a:pt x="461" y="559"/>
                    <a:pt x="453" y="564"/>
                    <a:pt x="447" y="564"/>
                  </a:cubicBezTo>
                  <a:lnTo>
                    <a:pt x="413" y="557"/>
                  </a:lnTo>
                  <a:cubicBezTo>
                    <a:pt x="394" y="555"/>
                    <a:pt x="368" y="562"/>
                    <a:pt x="351" y="574"/>
                  </a:cubicBezTo>
                  <a:lnTo>
                    <a:pt x="326" y="595"/>
                  </a:lnTo>
                  <a:cubicBezTo>
                    <a:pt x="322" y="600"/>
                    <a:pt x="311" y="600"/>
                    <a:pt x="307" y="595"/>
                  </a:cubicBezTo>
                  <a:lnTo>
                    <a:pt x="279" y="574"/>
                  </a:lnTo>
                  <a:cubicBezTo>
                    <a:pt x="267" y="564"/>
                    <a:pt x="246" y="557"/>
                    <a:pt x="229" y="557"/>
                  </a:cubicBezTo>
                  <a:cubicBezTo>
                    <a:pt x="224" y="557"/>
                    <a:pt x="222" y="557"/>
                    <a:pt x="218" y="557"/>
                  </a:cubicBezTo>
                  <a:lnTo>
                    <a:pt x="184" y="564"/>
                  </a:lnTo>
                  <a:cubicBezTo>
                    <a:pt x="178" y="564"/>
                    <a:pt x="169" y="559"/>
                    <a:pt x="167" y="553"/>
                  </a:cubicBezTo>
                  <a:lnTo>
                    <a:pt x="157" y="521"/>
                  </a:lnTo>
                  <a:cubicBezTo>
                    <a:pt x="148" y="502"/>
                    <a:pt x="129" y="483"/>
                    <a:pt x="110" y="477"/>
                  </a:cubicBezTo>
                  <a:lnTo>
                    <a:pt x="78" y="464"/>
                  </a:lnTo>
                  <a:cubicBezTo>
                    <a:pt x="74" y="462"/>
                    <a:pt x="68" y="454"/>
                    <a:pt x="70" y="447"/>
                  </a:cubicBezTo>
                  <a:lnTo>
                    <a:pt x="74" y="413"/>
                  </a:lnTo>
                  <a:cubicBezTo>
                    <a:pt x="78" y="394"/>
                    <a:pt x="70" y="369"/>
                    <a:pt x="59" y="352"/>
                  </a:cubicBezTo>
                  <a:lnTo>
                    <a:pt x="36" y="327"/>
                  </a:lnTo>
                  <a:cubicBezTo>
                    <a:pt x="34" y="322"/>
                    <a:pt x="34" y="312"/>
                    <a:pt x="36" y="308"/>
                  </a:cubicBezTo>
                  <a:lnTo>
                    <a:pt x="59" y="280"/>
                  </a:lnTo>
                  <a:cubicBezTo>
                    <a:pt x="70" y="265"/>
                    <a:pt x="78" y="240"/>
                    <a:pt x="74" y="219"/>
                  </a:cubicBezTo>
                  <a:lnTo>
                    <a:pt x="70" y="185"/>
                  </a:lnTo>
                  <a:cubicBezTo>
                    <a:pt x="68" y="178"/>
                    <a:pt x="74" y="170"/>
                    <a:pt x="78" y="168"/>
                  </a:cubicBezTo>
                  <a:lnTo>
                    <a:pt x="110" y="157"/>
                  </a:lnTo>
                  <a:cubicBezTo>
                    <a:pt x="129" y="149"/>
                    <a:pt x="148" y="130"/>
                    <a:pt x="157" y="111"/>
                  </a:cubicBezTo>
                  <a:lnTo>
                    <a:pt x="167" y="79"/>
                  </a:lnTo>
                  <a:cubicBezTo>
                    <a:pt x="169" y="75"/>
                    <a:pt x="178" y="68"/>
                    <a:pt x="184" y="71"/>
                  </a:cubicBezTo>
                  <a:lnTo>
                    <a:pt x="218" y="75"/>
                  </a:lnTo>
                  <a:cubicBezTo>
                    <a:pt x="237" y="79"/>
                    <a:pt x="265" y="73"/>
                    <a:pt x="279" y="60"/>
                  </a:cubicBezTo>
                  <a:lnTo>
                    <a:pt x="307" y="37"/>
                  </a:lnTo>
                  <a:cubicBezTo>
                    <a:pt x="311" y="35"/>
                    <a:pt x="322" y="35"/>
                    <a:pt x="326" y="37"/>
                  </a:cubicBezTo>
                  <a:lnTo>
                    <a:pt x="351" y="60"/>
                  </a:lnTo>
                  <a:cubicBezTo>
                    <a:pt x="368" y="73"/>
                    <a:pt x="394" y="79"/>
                    <a:pt x="413" y="75"/>
                  </a:cubicBezTo>
                  <a:lnTo>
                    <a:pt x="447" y="71"/>
                  </a:lnTo>
                  <a:cubicBezTo>
                    <a:pt x="453" y="68"/>
                    <a:pt x="461" y="75"/>
                    <a:pt x="464" y="79"/>
                  </a:cubicBezTo>
                  <a:lnTo>
                    <a:pt x="476" y="111"/>
                  </a:lnTo>
                  <a:cubicBezTo>
                    <a:pt x="483" y="130"/>
                    <a:pt x="502" y="149"/>
                    <a:pt x="521" y="157"/>
                  </a:cubicBezTo>
                  <a:lnTo>
                    <a:pt x="552" y="168"/>
                  </a:lnTo>
                  <a:cubicBezTo>
                    <a:pt x="559" y="170"/>
                    <a:pt x="563" y="178"/>
                    <a:pt x="563" y="185"/>
                  </a:cubicBezTo>
                  <a:lnTo>
                    <a:pt x="557" y="219"/>
                  </a:lnTo>
                  <a:cubicBezTo>
                    <a:pt x="555" y="240"/>
                    <a:pt x="561" y="265"/>
                    <a:pt x="574" y="280"/>
                  </a:cubicBezTo>
                  <a:lnTo>
                    <a:pt x="595" y="308"/>
                  </a:lnTo>
                  <a:cubicBezTo>
                    <a:pt x="599" y="312"/>
                    <a:pt x="599" y="322"/>
                    <a:pt x="595" y="327"/>
                  </a:cubicBezTo>
                  <a:close/>
                  <a:moveTo>
                    <a:pt x="421" y="799"/>
                  </a:moveTo>
                  <a:lnTo>
                    <a:pt x="324" y="741"/>
                  </a:lnTo>
                  <a:cubicBezTo>
                    <a:pt x="320" y="739"/>
                    <a:pt x="313" y="739"/>
                    <a:pt x="307" y="741"/>
                  </a:cubicBezTo>
                  <a:lnTo>
                    <a:pt x="210" y="799"/>
                  </a:lnTo>
                  <a:lnTo>
                    <a:pt x="210" y="595"/>
                  </a:lnTo>
                  <a:lnTo>
                    <a:pt x="224" y="593"/>
                  </a:lnTo>
                  <a:cubicBezTo>
                    <a:pt x="233" y="591"/>
                    <a:pt x="250" y="595"/>
                    <a:pt x="258" y="602"/>
                  </a:cubicBezTo>
                  <a:lnTo>
                    <a:pt x="284" y="623"/>
                  </a:lnTo>
                  <a:cubicBezTo>
                    <a:pt x="292" y="631"/>
                    <a:pt x="305" y="634"/>
                    <a:pt x="315" y="634"/>
                  </a:cubicBezTo>
                  <a:cubicBezTo>
                    <a:pt x="328" y="634"/>
                    <a:pt x="339" y="631"/>
                    <a:pt x="347" y="623"/>
                  </a:cubicBezTo>
                  <a:lnTo>
                    <a:pt x="375" y="602"/>
                  </a:lnTo>
                  <a:cubicBezTo>
                    <a:pt x="381" y="595"/>
                    <a:pt x="398" y="591"/>
                    <a:pt x="409" y="593"/>
                  </a:cubicBezTo>
                  <a:lnTo>
                    <a:pt x="421" y="595"/>
                  </a:lnTo>
                  <a:close/>
                  <a:moveTo>
                    <a:pt x="601" y="259"/>
                  </a:moveTo>
                  <a:cubicBezTo>
                    <a:pt x="595" y="250"/>
                    <a:pt x="591" y="233"/>
                    <a:pt x="593" y="225"/>
                  </a:cubicBezTo>
                  <a:lnTo>
                    <a:pt x="597" y="191"/>
                  </a:lnTo>
                  <a:cubicBezTo>
                    <a:pt x="601" y="168"/>
                    <a:pt x="586" y="145"/>
                    <a:pt x="565" y="136"/>
                  </a:cubicBezTo>
                  <a:lnTo>
                    <a:pt x="533" y="123"/>
                  </a:lnTo>
                  <a:cubicBezTo>
                    <a:pt x="525" y="119"/>
                    <a:pt x="512" y="109"/>
                    <a:pt x="510" y="100"/>
                  </a:cubicBezTo>
                  <a:lnTo>
                    <a:pt x="497" y="66"/>
                  </a:lnTo>
                  <a:cubicBezTo>
                    <a:pt x="489" y="45"/>
                    <a:pt x="464" y="32"/>
                    <a:pt x="442" y="35"/>
                  </a:cubicBezTo>
                  <a:lnTo>
                    <a:pt x="409" y="41"/>
                  </a:lnTo>
                  <a:cubicBezTo>
                    <a:pt x="398" y="43"/>
                    <a:pt x="381" y="39"/>
                    <a:pt x="375" y="32"/>
                  </a:cubicBezTo>
                  <a:lnTo>
                    <a:pt x="347" y="11"/>
                  </a:lnTo>
                  <a:cubicBezTo>
                    <a:pt x="330" y="-4"/>
                    <a:pt x="303" y="-4"/>
                    <a:pt x="284" y="11"/>
                  </a:cubicBezTo>
                  <a:lnTo>
                    <a:pt x="258" y="32"/>
                  </a:lnTo>
                  <a:cubicBezTo>
                    <a:pt x="250" y="39"/>
                    <a:pt x="233" y="43"/>
                    <a:pt x="224" y="41"/>
                  </a:cubicBezTo>
                  <a:lnTo>
                    <a:pt x="191" y="35"/>
                  </a:lnTo>
                  <a:cubicBezTo>
                    <a:pt x="167" y="32"/>
                    <a:pt x="144" y="45"/>
                    <a:pt x="136" y="68"/>
                  </a:cubicBezTo>
                  <a:lnTo>
                    <a:pt x="123" y="100"/>
                  </a:lnTo>
                  <a:cubicBezTo>
                    <a:pt x="119" y="109"/>
                    <a:pt x="108" y="119"/>
                    <a:pt x="97" y="123"/>
                  </a:cubicBezTo>
                  <a:lnTo>
                    <a:pt x="66" y="136"/>
                  </a:lnTo>
                  <a:cubicBezTo>
                    <a:pt x="44" y="145"/>
                    <a:pt x="32" y="168"/>
                    <a:pt x="34" y="191"/>
                  </a:cubicBezTo>
                  <a:lnTo>
                    <a:pt x="40" y="225"/>
                  </a:lnTo>
                  <a:cubicBezTo>
                    <a:pt x="42" y="233"/>
                    <a:pt x="38" y="250"/>
                    <a:pt x="32" y="259"/>
                  </a:cubicBezTo>
                  <a:lnTo>
                    <a:pt x="11" y="284"/>
                  </a:lnTo>
                  <a:cubicBezTo>
                    <a:pt x="-4" y="303"/>
                    <a:pt x="-4" y="331"/>
                    <a:pt x="11" y="348"/>
                  </a:cubicBezTo>
                  <a:lnTo>
                    <a:pt x="32" y="375"/>
                  </a:lnTo>
                  <a:cubicBezTo>
                    <a:pt x="38" y="384"/>
                    <a:pt x="42" y="399"/>
                    <a:pt x="40" y="409"/>
                  </a:cubicBezTo>
                  <a:lnTo>
                    <a:pt x="34" y="443"/>
                  </a:lnTo>
                  <a:cubicBezTo>
                    <a:pt x="32" y="464"/>
                    <a:pt x="44" y="490"/>
                    <a:pt x="66" y="498"/>
                  </a:cubicBezTo>
                  <a:lnTo>
                    <a:pt x="97" y="511"/>
                  </a:lnTo>
                  <a:cubicBezTo>
                    <a:pt x="108" y="513"/>
                    <a:pt x="119" y="526"/>
                    <a:pt x="123" y="534"/>
                  </a:cubicBezTo>
                  <a:lnTo>
                    <a:pt x="136" y="566"/>
                  </a:lnTo>
                  <a:cubicBezTo>
                    <a:pt x="142" y="583"/>
                    <a:pt x="157" y="595"/>
                    <a:pt x="176" y="598"/>
                  </a:cubicBezTo>
                  <a:lnTo>
                    <a:pt x="176" y="828"/>
                  </a:lnTo>
                  <a:cubicBezTo>
                    <a:pt x="176" y="835"/>
                    <a:pt x="178" y="841"/>
                    <a:pt x="184" y="843"/>
                  </a:cubicBezTo>
                  <a:cubicBezTo>
                    <a:pt x="188" y="847"/>
                    <a:pt x="197" y="847"/>
                    <a:pt x="201" y="843"/>
                  </a:cubicBezTo>
                  <a:lnTo>
                    <a:pt x="315" y="777"/>
                  </a:lnTo>
                  <a:lnTo>
                    <a:pt x="432" y="843"/>
                  </a:lnTo>
                  <a:cubicBezTo>
                    <a:pt x="434" y="845"/>
                    <a:pt x="436" y="845"/>
                    <a:pt x="440" y="845"/>
                  </a:cubicBezTo>
                  <a:cubicBezTo>
                    <a:pt x="442" y="845"/>
                    <a:pt x="447" y="845"/>
                    <a:pt x="449" y="843"/>
                  </a:cubicBezTo>
                  <a:cubicBezTo>
                    <a:pt x="453" y="841"/>
                    <a:pt x="457" y="835"/>
                    <a:pt x="457" y="828"/>
                  </a:cubicBezTo>
                  <a:lnTo>
                    <a:pt x="457" y="598"/>
                  </a:lnTo>
                  <a:cubicBezTo>
                    <a:pt x="474" y="595"/>
                    <a:pt x="491" y="583"/>
                    <a:pt x="497" y="566"/>
                  </a:cubicBezTo>
                  <a:lnTo>
                    <a:pt x="510" y="534"/>
                  </a:lnTo>
                  <a:cubicBezTo>
                    <a:pt x="512" y="526"/>
                    <a:pt x="525" y="513"/>
                    <a:pt x="533" y="511"/>
                  </a:cubicBezTo>
                  <a:lnTo>
                    <a:pt x="565" y="498"/>
                  </a:lnTo>
                  <a:cubicBezTo>
                    <a:pt x="586" y="490"/>
                    <a:pt x="601" y="464"/>
                    <a:pt x="597" y="443"/>
                  </a:cubicBezTo>
                  <a:lnTo>
                    <a:pt x="593" y="409"/>
                  </a:lnTo>
                  <a:cubicBezTo>
                    <a:pt x="591" y="399"/>
                    <a:pt x="595" y="384"/>
                    <a:pt x="601" y="375"/>
                  </a:cubicBezTo>
                  <a:lnTo>
                    <a:pt x="622" y="348"/>
                  </a:lnTo>
                  <a:cubicBezTo>
                    <a:pt x="637" y="331"/>
                    <a:pt x="637" y="303"/>
                    <a:pt x="622" y="2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ihandform 506">
              <a:extLst>
                <a:ext uri="{FF2B5EF4-FFF2-40B4-BE49-F238E27FC236}">
                  <a16:creationId xmlns:a16="http://schemas.microsoft.com/office/drawing/2014/main" id="{E420F2D0-00C4-5141-AF2D-DA697D031184}"/>
                </a:ext>
              </a:extLst>
            </p:cNvPr>
            <p:cNvSpPr/>
            <p:nvPr/>
          </p:nvSpPr>
          <p:spPr>
            <a:xfrm>
              <a:off x="11013505" y="1731201"/>
              <a:ext cx="98256" cy="98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4">
                  <a:moveTo>
                    <a:pt x="211" y="390"/>
                  </a:moveTo>
                  <a:cubicBezTo>
                    <a:pt x="114" y="390"/>
                    <a:pt x="36" y="309"/>
                    <a:pt x="36" y="212"/>
                  </a:cubicBezTo>
                  <a:cubicBezTo>
                    <a:pt x="36" y="115"/>
                    <a:pt x="114" y="36"/>
                    <a:pt x="211" y="36"/>
                  </a:cubicBezTo>
                  <a:cubicBezTo>
                    <a:pt x="309" y="36"/>
                    <a:pt x="389" y="115"/>
                    <a:pt x="389" y="212"/>
                  </a:cubicBezTo>
                  <a:cubicBezTo>
                    <a:pt x="389" y="309"/>
                    <a:pt x="309" y="390"/>
                    <a:pt x="211" y="390"/>
                  </a:cubicBezTo>
                  <a:close/>
                  <a:moveTo>
                    <a:pt x="211" y="0"/>
                  </a:moveTo>
                  <a:cubicBezTo>
                    <a:pt x="95" y="0"/>
                    <a:pt x="0" y="96"/>
                    <a:pt x="0" y="212"/>
                  </a:cubicBezTo>
                  <a:cubicBezTo>
                    <a:pt x="0" y="328"/>
                    <a:pt x="95" y="424"/>
                    <a:pt x="211" y="424"/>
                  </a:cubicBezTo>
                  <a:cubicBezTo>
                    <a:pt x="328" y="424"/>
                    <a:pt x="423" y="328"/>
                    <a:pt x="423" y="212"/>
                  </a:cubicBezTo>
                  <a:cubicBezTo>
                    <a:pt x="423" y="96"/>
                    <a:pt x="328" y="0"/>
                    <a:pt x="21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36" name="Gruppieren 835">
            <a:extLst>
              <a:ext uri="{FF2B5EF4-FFF2-40B4-BE49-F238E27FC236}">
                <a16:creationId xmlns:a16="http://schemas.microsoft.com/office/drawing/2014/main" id="{A192FDA3-9132-1043-882A-35DADE1C90F7}"/>
              </a:ext>
            </a:extLst>
          </p:cNvPr>
          <p:cNvGrpSpPr>
            <a:grpSpLocks noChangeAspect="1"/>
          </p:cNvGrpSpPr>
          <p:nvPr/>
        </p:nvGrpSpPr>
        <p:grpSpPr>
          <a:xfrm>
            <a:off x="11342904" y="1641095"/>
            <a:ext cx="328296" cy="328528"/>
            <a:chOff x="11342266" y="1641095"/>
            <a:chExt cx="328296" cy="328528"/>
          </a:xfrm>
          <a:solidFill>
            <a:srgbClr val="007AB3"/>
          </a:solidFill>
        </p:grpSpPr>
        <p:sp>
          <p:nvSpPr>
            <p:cNvPr id="379" name="Freihandform 378">
              <a:extLst>
                <a:ext uri="{FF2B5EF4-FFF2-40B4-BE49-F238E27FC236}">
                  <a16:creationId xmlns:a16="http://schemas.microsoft.com/office/drawing/2014/main" id="{A17394A5-EC02-6E4F-8384-3B19BD1DED1E}"/>
                </a:ext>
              </a:extLst>
            </p:cNvPr>
            <p:cNvSpPr/>
            <p:nvPr/>
          </p:nvSpPr>
          <p:spPr>
            <a:xfrm>
              <a:off x="11342266" y="1641095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ihandform 507">
              <a:extLst>
                <a:ext uri="{FF2B5EF4-FFF2-40B4-BE49-F238E27FC236}">
                  <a16:creationId xmlns:a16="http://schemas.microsoft.com/office/drawing/2014/main" id="{5AA93503-A8AD-D949-92E6-21D255E4CEE8}"/>
                </a:ext>
              </a:extLst>
            </p:cNvPr>
            <p:cNvSpPr/>
            <p:nvPr/>
          </p:nvSpPr>
          <p:spPr>
            <a:xfrm>
              <a:off x="11416075" y="1731201"/>
              <a:ext cx="180679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35">
                  <a:moveTo>
                    <a:pt x="741" y="602"/>
                  </a:moveTo>
                  <a:lnTo>
                    <a:pt x="36" y="602"/>
                  </a:lnTo>
                  <a:lnTo>
                    <a:pt x="36" y="142"/>
                  </a:lnTo>
                  <a:lnTo>
                    <a:pt x="106" y="142"/>
                  </a:lnTo>
                  <a:lnTo>
                    <a:pt x="106" y="337"/>
                  </a:lnTo>
                  <a:cubicBezTo>
                    <a:pt x="106" y="343"/>
                    <a:pt x="108" y="348"/>
                    <a:pt x="114" y="352"/>
                  </a:cubicBezTo>
                  <a:cubicBezTo>
                    <a:pt x="119" y="354"/>
                    <a:pt x="125" y="354"/>
                    <a:pt x="131" y="352"/>
                  </a:cubicBezTo>
                  <a:lnTo>
                    <a:pt x="318" y="259"/>
                  </a:lnTo>
                  <a:lnTo>
                    <a:pt x="318" y="337"/>
                  </a:lnTo>
                  <a:cubicBezTo>
                    <a:pt x="318" y="343"/>
                    <a:pt x="320" y="348"/>
                    <a:pt x="326" y="352"/>
                  </a:cubicBezTo>
                  <a:cubicBezTo>
                    <a:pt x="330" y="354"/>
                    <a:pt x="337" y="354"/>
                    <a:pt x="343" y="352"/>
                  </a:cubicBezTo>
                  <a:lnTo>
                    <a:pt x="529" y="259"/>
                  </a:lnTo>
                  <a:lnTo>
                    <a:pt x="529" y="337"/>
                  </a:lnTo>
                  <a:cubicBezTo>
                    <a:pt x="529" y="343"/>
                    <a:pt x="531" y="348"/>
                    <a:pt x="538" y="352"/>
                  </a:cubicBezTo>
                  <a:cubicBezTo>
                    <a:pt x="542" y="354"/>
                    <a:pt x="548" y="354"/>
                    <a:pt x="555" y="352"/>
                  </a:cubicBezTo>
                  <a:lnTo>
                    <a:pt x="741" y="259"/>
                  </a:lnTo>
                  <a:close/>
                  <a:moveTo>
                    <a:pt x="36" y="36"/>
                  </a:moveTo>
                  <a:lnTo>
                    <a:pt x="106" y="36"/>
                  </a:lnTo>
                  <a:lnTo>
                    <a:pt x="106" y="106"/>
                  </a:lnTo>
                  <a:lnTo>
                    <a:pt x="36" y="106"/>
                  </a:lnTo>
                  <a:close/>
                  <a:moveTo>
                    <a:pt x="751" y="214"/>
                  </a:moveTo>
                  <a:lnTo>
                    <a:pt x="565" y="307"/>
                  </a:lnTo>
                  <a:lnTo>
                    <a:pt x="565" y="231"/>
                  </a:lnTo>
                  <a:cubicBezTo>
                    <a:pt x="565" y="225"/>
                    <a:pt x="561" y="218"/>
                    <a:pt x="557" y="216"/>
                  </a:cubicBezTo>
                  <a:cubicBezTo>
                    <a:pt x="550" y="212"/>
                    <a:pt x="544" y="212"/>
                    <a:pt x="540" y="214"/>
                  </a:cubicBezTo>
                  <a:lnTo>
                    <a:pt x="354" y="307"/>
                  </a:lnTo>
                  <a:lnTo>
                    <a:pt x="354" y="231"/>
                  </a:lnTo>
                  <a:cubicBezTo>
                    <a:pt x="354" y="225"/>
                    <a:pt x="349" y="218"/>
                    <a:pt x="345" y="216"/>
                  </a:cubicBezTo>
                  <a:cubicBezTo>
                    <a:pt x="339" y="212"/>
                    <a:pt x="332" y="212"/>
                    <a:pt x="328" y="214"/>
                  </a:cubicBezTo>
                  <a:lnTo>
                    <a:pt x="142" y="307"/>
                  </a:lnTo>
                  <a:lnTo>
                    <a:pt x="142" y="19"/>
                  </a:lnTo>
                  <a:cubicBezTo>
                    <a:pt x="142" y="9"/>
                    <a:pt x="133" y="0"/>
                    <a:pt x="123" y="0"/>
                  </a:cubicBezTo>
                  <a:lnTo>
                    <a:pt x="17" y="0"/>
                  </a:lnTo>
                  <a:cubicBezTo>
                    <a:pt x="8" y="0"/>
                    <a:pt x="0" y="9"/>
                    <a:pt x="0" y="19"/>
                  </a:cubicBezTo>
                  <a:lnTo>
                    <a:pt x="0" y="618"/>
                  </a:lnTo>
                  <a:cubicBezTo>
                    <a:pt x="0" y="629"/>
                    <a:pt x="8" y="635"/>
                    <a:pt x="17" y="635"/>
                  </a:cubicBezTo>
                  <a:lnTo>
                    <a:pt x="758" y="635"/>
                  </a:lnTo>
                  <a:cubicBezTo>
                    <a:pt x="768" y="635"/>
                    <a:pt x="777" y="629"/>
                    <a:pt x="777" y="618"/>
                  </a:cubicBezTo>
                  <a:lnTo>
                    <a:pt x="777" y="231"/>
                  </a:lnTo>
                  <a:cubicBezTo>
                    <a:pt x="777" y="225"/>
                    <a:pt x="773" y="218"/>
                    <a:pt x="768" y="216"/>
                  </a:cubicBezTo>
                  <a:cubicBezTo>
                    <a:pt x="762" y="212"/>
                    <a:pt x="756" y="212"/>
                    <a:pt x="751" y="21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ihandform 508">
              <a:extLst>
                <a:ext uri="{FF2B5EF4-FFF2-40B4-BE49-F238E27FC236}">
                  <a16:creationId xmlns:a16="http://schemas.microsoft.com/office/drawing/2014/main" id="{DE3BC01B-FE57-534B-9B65-92FD1E883698}"/>
                </a:ext>
              </a:extLst>
            </p:cNvPr>
            <p:cNvSpPr/>
            <p:nvPr/>
          </p:nvSpPr>
          <p:spPr>
            <a:xfrm>
              <a:off x="11465435" y="1829923"/>
              <a:ext cx="2444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36">
                  <a:moveTo>
                    <a:pt x="89" y="0"/>
                  </a:moveTo>
                  <a:lnTo>
                    <a:pt x="17" y="0"/>
                  </a:lnTo>
                  <a:cubicBezTo>
                    <a:pt x="8" y="0"/>
                    <a:pt x="0" y="8"/>
                    <a:pt x="0" y="19"/>
                  </a:cubicBezTo>
                  <a:cubicBezTo>
                    <a:pt x="0" y="27"/>
                    <a:pt x="8" y="36"/>
                    <a:pt x="17" y="36"/>
                  </a:cubicBezTo>
                  <a:lnTo>
                    <a:pt x="89" y="36"/>
                  </a:lnTo>
                  <a:cubicBezTo>
                    <a:pt x="97" y="36"/>
                    <a:pt x="106" y="27"/>
                    <a:pt x="106" y="19"/>
                  </a:cubicBezTo>
                  <a:cubicBezTo>
                    <a:pt x="106" y="8"/>
                    <a:pt x="97" y="0"/>
                    <a:pt x="8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ihandform 509">
              <a:extLst>
                <a:ext uri="{FF2B5EF4-FFF2-40B4-BE49-F238E27FC236}">
                  <a16:creationId xmlns:a16="http://schemas.microsoft.com/office/drawing/2014/main" id="{407488D9-F194-EB42-BAD4-4B57CC29D1FA}"/>
                </a:ext>
              </a:extLst>
            </p:cNvPr>
            <p:cNvSpPr/>
            <p:nvPr/>
          </p:nvSpPr>
          <p:spPr>
            <a:xfrm>
              <a:off x="11506181" y="1829923"/>
              <a:ext cx="2444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36">
                  <a:moveTo>
                    <a:pt x="89" y="0"/>
                  </a:moveTo>
                  <a:lnTo>
                    <a:pt x="19" y="0"/>
                  </a:lnTo>
                  <a:cubicBezTo>
                    <a:pt x="9" y="0"/>
                    <a:pt x="0" y="8"/>
                    <a:pt x="0" y="19"/>
                  </a:cubicBezTo>
                  <a:cubicBezTo>
                    <a:pt x="0" y="27"/>
                    <a:pt x="9" y="36"/>
                    <a:pt x="19" y="36"/>
                  </a:cubicBezTo>
                  <a:lnTo>
                    <a:pt x="89" y="36"/>
                  </a:lnTo>
                  <a:cubicBezTo>
                    <a:pt x="100" y="36"/>
                    <a:pt x="106" y="27"/>
                    <a:pt x="106" y="19"/>
                  </a:cubicBezTo>
                  <a:cubicBezTo>
                    <a:pt x="106" y="8"/>
                    <a:pt x="100" y="0"/>
                    <a:pt x="8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ihandform 510">
              <a:extLst>
                <a:ext uri="{FF2B5EF4-FFF2-40B4-BE49-F238E27FC236}">
                  <a16:creationId xmlns:a16="http://schemas.microsoft.com/office/drawing/2014/main" id="{5BD1FF8B-B2EF-6147-B162-2DBEB1E1C7C7}"/>
                </a:ext>
              </a:extLst>
            </p:cNvPr>
            <p:cNvSpPr/>
            <p:nvPr/>
          </p:nvSpPr>
          <p:spPr>
            <a:xfrm>
              <a:off x="11547625" y="1829923"/>
              <a:ext cx="2444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36">
                  <a:moveTo>
                    <a:pt x="17" y="36"/>
                  </a:moveTo>
                  <a:lnTo>
                    <a:pt x="87" y="36"/>
                  </a:lnTo>
                  <a:cubicBezTo>
                    <a:pt x="98" y="36"/>
                    <a:pt x="106" y="27"/>
                    <a:pt x="106" y="19"/>
                  </a:cubicBezTo>
                  <a:cubicBezTo>
                    <a:pt x="106" y="8"/>
                    <a:pt x="98" y="0"/>
                    <a:pt x="87" y="0"/>
                  </a:cubicBezTo>
                  <a:lnTo>
                    <a:pt x="17" y="0"/>
                  </a:lnTo>
                  <a:cubicBezTo>
                    <a:pt x="7" y="0"/>
                    <a:pt x="0" y="8"/>
                    <a:pt x="0" y="19"/>
                  </a:cubicBezTo>
                  <a:cubicBezTo>
                    <a:pt x="0" y="27"/>
                    <a:pt x="7" y="36"/>
                    <a:pt x="17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ihandform 511">
              <a:extLst>
                <a:ext uri="{FF2B5EF4-FFF2-40B4-BE49-F238E27FC236}">
                  <a16:creationId xmlns:a16="http://schemas.microsoft.com/office/drawing/2014/main" id="{9A1AD0FC-CB39-2D42-923F-730C39673521}"/>
                </a:ext>
              </a:extLst>
            </p:cNvPr>
            <p:cNvSpPr/>
            <p:nvPr/>
          </p:nvSpPr>
          <p:spPr>
            <a:xfrm>
              <a:off x="11465435" y="1846687"/>
              <a:ext cx="24448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34">
                  <a:moveTo>
                    <a:pt x="89" y="0"/>
                  </a:moveTo>
                  <a:lnTo>
                    <a:pt x="17" y="0"/>
                  </a:lnTo>
                  <a:cubicBezTo>
                    <a:pt x="8" y="0"/>
                    <a:pt x="0" y="6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lnTo>
                    <a:pt x="89" y="34"/>
                  </a:lnTo>
                  <a:cubicBezTo>
                    <a:pt x="97" y="34"/>
                    <a:pt x="106" y="27"/>
                    <a:pt x="106" y="17"/>
                  </a:cubicBezTo>
                  <a:cubicBezTo>
                    <a:pt x="106" y="6"/>
                    <a:pt x="97" y="0"/>
                    <a:pt x="8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ihandform 512">
              <a:extLst>
                <a:ext uri="{FF2B5EF4-FFF2-40B4-BE49-F238E27FC236}">
                  <a16:creationId xmlns:a16="http://schemas.microsoft.com/office/drawing/2014/main" id="{1883EB73-24F7-9845-BCEB-05140E55D4BC}"/>
                </a:ext>
              </a:extLst>
            </p:cNvPr>
            <p:cNvSpPr/>
            <p:nvPr/>
          </p:nvSpPr>
          <p:spPr>
            <a:xfrm>
              <a:off x="11506181" y="1846687"/>
              <a:ext cx="24448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34">
                  <a:moveTo>
                    <a:pt x="89" y="0"/>
                  </a:moveTo>
                  <a:lnTo>
                    <a:pt x="19" y="0"/>
                  </a:lnTo>
                  <a:cubicBezTo>
                    <a:pt x="9" y="0"/>
                    <a:pt x="0" y="6"/>
                    <a:pt x="0" y="17"/>
                  </a:cubicBezTo>
                  <a:cubicBezTo>
                    <a:pt x="0" y="27"/>
                    <a:pt x="9" y="34"/>
                    <a:pt x="19" y="34"/>
                  </a:cubicBezTo>
                  <a:lnTo>
                    <a:pt x="89" y="34"/>
                  </a:lnTo>
                  <a:cubicBezTo>
                    <a:pt x="100" y="34"/>
                    <a:pt x="106" y="27"/>
                    <a:pt x="106" y="17"/>
                  </a:cubicBezTo>
                  <a:cubicBezTo>
                    <a:pt x="106" y="6"/>
                    <a:pt x="100" y="0"/>
                    <a:pt x="8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ihandform 513">
              <a:extLst>
                <a:ext uri="{FF2B5EF4-FFF2-40B4-BE49-F238E27FC236}">
                  <a16:creationId xmlns:a16="http://schemas.microsoft.com/office/drawing/2014/main" id="{2A748A67-C5D7-234C-B7E7-B8552F1FA683}"/>
                </a:ext>
              </a:extLst>
            </p:cNvPr>
            <p:cNvSpPr/>
            <p:nvPr/>
          </p:nvSpPr>
          <p:spPr>
            <a:xfrm>
              <a:off x="11547625" y="1846687"/>
              <a:ext cx="24448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34">
                  <a:moveTo>
                    <a:pt x="17" y="34"/>
                  </a:moveTo>
                  <a:lnTo>
                    <a:pt x="87" y="34"/>
                  </a:lnTo>
                  <a:cubicBezTo>
                    <a:pt x="98" y="34"/>
                    <a:pt x="106" y="27"/>
                    <a:pt x="106" y="17"/>
                  </a:cubicBezTo>
                  <a:cubicBezTo>
                    <a:pt x="106" y="6"/>
                    <a:pt x="98" y="0"/>
                    <a:pt x="87" y="0"/>
                  </a:cubicBezTo>
                  <a:lnTo>
                    <a:pt x="17" y="0"/>
                  </a:lnTo>
                  <a:cubicBezTo>
                    <a:pt x="7" y="0"/>
                    <a:pt x="0" y="6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ihandform 514">
              <a:extLst>
                <a:ext uri="{FF2B5EF4-FFF2-40B4-BE49-F238E27FC236}">
                  <a16:creationId xmlns:a16="http://schemas.microsoft.com/office/drawing/2014/main" id="{BB7F1455-EA83-2C49-9A57-F111CF199708}"/>
                </a:ext>
              </a:extLst>
            </p:cNvPr>
            <p:cNvSpPr/>
            <p:nvPr/>
          </p:nvSpPr>
          <p:spPr>
            <a:xfrm>
              <a:off x="11465435" y="1723517"/>
              <a:ext cx="57277" cy="405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" h="175">
                  <a:moveTo>
                    <a:pt x="36" y="86"/>
                  </a:moveTo>
                  <a:cubicBezTo>
                    <a:pt x="36" y="78"/>
                    <a:pt x="42" y="69"/>
                    <a:pt x="53" y="69"/>
                  </a:cubicBezTo>
                  <a:cubicBezTo>
                    <a:pt x="63" y="69"/>
                    <a:pt x="70" y="78"/>
                    <a:pt x="70" y="86"/>
                  </a:cubicBezTo>
                  <a:cubicBezTo>
                    <a:pt x="70" y="97"/>
                    <a:pt x="78" y="105"/>
                    <a:pt x="89" y="105"/>
                  </a:cubicBezTo>
                  <a:cubicBezTo>
                    <a:pt x="97" y="105"/>
                    <a:pt x="106" y="97"/>
                    <a:pt x="106" y="86"/>
                  </a:cubicBezTo>
                  <a:cubicBezTo>
                    <a:pt x="106" y="59"/>
                    <a:pt x="129" y="33"/>
                    <a:pt x="158" y="33"/>
                  </a:cubicBezTo>
                  <a:cubicBezTo>
                    <a:pt x="188" y="33"/>
                    <a:pt x="211" y="59"/>
                    <a:pt x="211" y="86"/>
                  </a:cubicBezTo>
                  <a:lnTo>
                    <a:pt x="211" y="139"/>
                  </a:lnTo>
                  <a:lnTo>
                    <a:pt x="36" y="139"/>
                  </a:lnTo>
                  <a:close/>
                  <a:moveTo>
                    <a:pt x="17" y="175"/>
                  </a:moveTo>
                  <a:lnTo>
                    <a:pt x="228" y="175"/>
                  </a:lnTo>
                  <a:cubicBezTo>
                    <a:pt x="239" y="175"/>
                    <a:pt x="247" y="167"/>
                    <a:pt x="247" y="158"/>
                  </a:cubicBezTo>
                  <a:lnTo>
                    <a:pt x="247" y="86"/>
                  </a:lnTo>
                  <a:cubicBezTo>
                    <a:pt x="247" y="38"/>
                    <a:pt x="207" y="0"/>
                    <a:pt x="158" y="0"/>
                  </a:cubicBezTo>
                  <a:cubicBezTo>
                    <a:pt x="127" y="0"/>
                    <a:pt x="97" y="16"/>
                    <a:pt x="82" y="44"/>
                  </a:cubicBezTo>
                  <a:cubicBezTo>
                    <a:pt x="74" y="38"/>
                    <a:pt x="63" y="33"/>
                    <a:pt x="53" y="33"/>
                  </a:cubicBezTo>
                  <a:cubicBezTo>
                    <a:pt x="23" y="33"/>
                    <a:pt x="0" y="59"/>
                    <a:pt x="0" y="86"/>
                  </a:cubicBezTo>
                  <a:lnTo>
                    <a:pt x="0" y="158"/>
                  </a:lnTo>
                  <a:cubicBezTo>
                    <a:pt x="0" y="167"/>
                    <a:pt x="8" y="175"/>
                    <a:pt x="17" y="17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7" name="Gruppieren 846">
            <a:extLst>
              <a:ext uri="{FF2B5EF4-FFF2-40B4-BE49-F238E27FC236}">
                <a16:creationId xmlns:a16="http://schemas.microsoft.com/office/drawing/2014/main" id="{82B9D58D-2EA1-0E46-8B61-4975D3B2E813}"/>
              </a:ext>
            </a:extLst>
          </p:cNvPr>
          <p:cNvGrpSpPr>
            <a:grpSpLocks noChangeAspect="1"/>
          </p:cNvGrpSpPr>
          <p:nvPr/>
        </p:nvGrpSpPr>
        <p:grpSpPr>
          <a:xfrm>
            <a:off x="7351200" y="2084642"/>
            <a:ext cx="328528" cy="328528"/>
            <a:chOff x="7350562" y="2084642"/>
            <a:chExt cx="328528" cy="328528"/>
          </a:xfrm>
          <a:solidFill>
            <a:srgbClr val="007AB3"/>
          </a:solidFill>
        </p:grpSpPr>
        <p:sp>
          <p:nvSpPr>
            <p:cNvPr id="380" name="Freihandform 379">
              <a:extLst>
                <a:ext uri="{FF2B5EF4-FFF2-40B4-BE49-F238E27FC236}">
                  <a16:creationId xmlns:a16="http://schemas.microsoft.com/office/drawing/2014/main" id="{1B8D8626-525F-CF42-ABB1-AD7E47113C90}"/>
                </a:ext>
              </a:extLst>
            </p:cNvPr>
            <p:cNvSpPr/>
            <p:nvPr/>
          </p:nvSpPr>
          <p:spPr>
            <a:xfrm>
              <a:off x="7350562" y="208464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ihandform 515">
              <a:extLst>
                <a:ext uri="{FF2B5EF4-FFF2-40B4-BE49-F238E27FC236}">
                  <a16:creationId xmlns:a16="http://schemas.microsoft.com/office/drawing/2014/main" id="{D40E3E6F-1C14-CE43-BB1B-EDB39D19415D}"/>
                </a:ext>
              </a:extLst>
            </p:cNvPr>
            <p:cNvSpPr/>
            <p:nvPr/>
          </p:nvSpPr>
          <p:spPr>
            <a:xfrm>
              <a:off x="7424370" y="2174750"/>
              <a:ext cx="180679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35">
                  <a:moveTo>
                    <a:pt x="741" y="549"/>
                  </a:moveTo>
                  <a:cubicBezTo>
                    <a:pt x="741" y="576"/>
                    <a:pt x="718" y="602"/>
                    <a:pt x="688" y="602"/>
                  </a:cubicBezTo>
                  <a:lnTo>
                    <a:pt x="89" y="602"/>
                  </a:lnTo>
                  <a:cubicBezTo>
                    <a:pt x="60" y="602"/>
                    <a:pt x="36" y="576"/>
                    <a:pt x="36" y="549"/>
                  </a:cubicBezTo>
                  <a:lnTo>
                    <a:pt x="36" y="195"/>
                  </a:lnTo>
                  <a:cubicBezTo>
                    <a:pt x="36" y="165"/>
                    <a:pt x="60" y="142"/>
                    <a:pt x="89" y="142"/>
                  </a:cubicBezTo>
                  <a:lnTo>
                    <a:pt x="688" y="142"/>
                  </a:lnTo>
                  <a:cubicBezTo>
                    <a:pt x="718" y="142"/>
                    <a:pt x="741" y="165"/>
                    <a:pt x="741" y="195"/>
                  </a:cubicBezTo>
                  <a:close/>
                  <a:moveTo>
                    <a:pt x="282" y="89"/>
                  </a:moveTo>
                  <a:cubicBezTo>
                    <a:pt x="282" y="60"/>
                    <a:pt x="307" y="36"/>
                    <a:pt x="335" y="36"/>
                  </a:cubicBezTo>
                  <a:lnTo>
                    <a:pt x="441" y="36"/>
                  </a:lnTo>
                  <a:cubicBezTo>
                    <a:pt x="470" y="36"/>
                    <a:pt x="494" y="60"/>
                    <a:pt x="494" y="89"/>
                  </a:cubicBezTo>
                  <a:lnTo>
                    <a:pt x="494" y="106"/>
                  </a:lnTo>
                  <a:lnTo>
                    <a:pt x="282" y="106"/>
                  </a:lnTo>
                  <a:close/>
                  <a:moveTo>
                    <a:pt x="688" y="106"/>
                  </a:moveTo>
                  <a:lnTo>
                    <a:pt x="530" y="106"/>
                  </a:lnTo>
                  <a:lnTo>
                    <a:pt x="530" y="89"/>
                  </a:lnTo>
                  <a:cubicBezTo>
                    <a:pt x="530" y="41"/>
                    <a:pt x="489" y="0"/>
                    <a:pt x="441" y="0"/>
                  </a:cubicBezTo>
                  <a:lnTo>
                    <a:pt x="335" y="0"/>
                  </a:lnTo>
                  <a:cubicBezTo>
                    <a:pt x="286" y="0"/>
                    <a:pt x="248" y="41"/>
                    <a:pt x="248" y="89"/>
                  </a:cubicBezTo>
                  <a:lnTo>
                    <a:pt x="248" y="106"/>
                  </a:lnTo>
                  <a:lnTo>
                    <a:pt x="89" y="106"/>
                  </a:lnTo>
                  <a:cubicBezTo>
                    <a:pt x="41" y="106"/>
                    <a:pt x="0" y="146"/>
                    <a:pt x="0" y="195"/>
                  </a:cubicBezTo>
                  <a:lnTo>
                    <a:pt x="0" y="549"/>
                  </a:lnTo>
                  <a:cubicBezTo>
                    <a:pt x="0" y="597"/>
                    <a:pt x="41" y="635"/>
                    <a:pt x="89" y="635"/>
                  </a:cubicBezTo>
                  <a:lnTo>
                    <a:pt x="688" y="635"/>
                  </a:lnTo>
                  <a:cubicBezTo>
                    <a:pt x="737" y="635"/>
                    <a:pt x="777" y="597"/>
                    <a:pt x="777" y="549"/>
                  </a:cubicBezTo>
                  <a:lnTo>
                    <a:pt x="777" y="195"/>
                  </a:lnTo>
                  <a:cubicBezTo>
                    <a:pt x="777" y="146"/>
                    <a:pt x="737" y="106"/>
                    <a:pt x="688" y="1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ihandform 516">
              <a:extLst>
                <a:ext uri="{FF2B5EF4-FFF2-40B4-BE49-F238E27FC236}">
                  <a16:creationId xmlns:a16="http://schemas.microsoft.com/office/drawing/2014/main" id="{6F7365B5-ADF3-034C-979C-13503944C385}"/>
                </a:ext>
              </a:extLst>
            </p:cNvPr>
            <p:cNvSpPr/>
            <p:nvPr/>
          </p:nvSpPr>
          <p:spPr>
            <a:xfrm>
              <a:off x="7473731" y="2224111"/>
              <a:ext cx="61934" cy="73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318">
                  <a:moveTo>
                    <a:pt x="256" y="13"/>
                  </a:moveTo>
                  <a:cubicBezTo>
                    <a:pt x="237" y="4"/>
                    <a:pt x="216" y="0"/>
                    <a:pt x="195" y="0"/>
                  </a:cubicBezTo>
                  <a:cubicBezTo>
                    <a:pt x="125" y="0"/>
                    <a:pt x="68" y="45"/>
                    <a:pt x="45" y="106"/>
                  </a:cubicBezTo>
                  <a:lnTo>
                    <a:pt x="19" y="106"/>
                  </a:lnTo>
                  <a:cubicBezTo>
                    <a:pt x="9" y="106"/>
                    <a:pt x="0" y="114"/>
                    <a:pt x="0" y="125"/>
                  </a:cubicBezTo>
                  <a:cubicBezTo>
                    <a:pt x="0" y="133"/>
                    <a:pt x="9" y="142"/>
                    <a:pt x="19" y="142"/>
                  </a:cubicBezTo>
                  <a:lnTo>
                    <a:pt x="38" y="142"/>
                  </a:lnTo>
                  <a:cubicBezTo>
                    <a:pt x="36" y="148"/>
                    <a:pt x="36" y="152"/>
                    <a:pt x="36" y="159"/>
                  </a:cubicBezTo>
                  <a:cubicBezTo>
                    <a:pt x="36" y="165"/>
                    <a:pt x="36" y="172"/>
                    <a:pt x="38" y="178"/>
                  </a:cubicBezTo>
                  <a:lnTo>
                    <a:pt x="19" y="178"/>
                  </a:lnTo>
                  <a:cubicBezTo>
                    <a:pt x="9" y="178"/>
                    <a:pt x="0" y="184"/>
                    <a:pt x="0" y="195"/>
                  </a:cubicBezTo>
                  <a:cubicBezTo>
                    <a:pt x="0" y="205"/>
                    <a:pt x="9" y="212"/>
                    <a:pt x="19" y="212"/>
                  </a:cubicBezTo>
                  <a:lnTo>
                    <a:pt x="45" y="212"/>
                  </a:lnTo>
                  <a:cubicBezTo>
                    <a:pt x="68" y="273"/>
                    <a:pt x="125" y="318"/>
                    <a:pt x="195" y="318"/>
                  </a:cubicBezTo>
                  <a:cubicBezTo>
                    <a:pt x="214" y="318"/>
                    <a:pt x="233" y="315"/>
                    <a:pt x="252" y="307"/>
                  </a:cubicBezTo>
                  <a:cubicBezTo>
                    <a:pt x="260" y="305"/>
                    <a:pt x="265" y="294"/>
                    <a:pt x="263" y="286"/>
                  </a:cubicBezTo>
                  <a:cubicBezTo>
                    <a:pt x="258" y="275"/>
                    <a:pt x="248" y="271"/>
                    <a:pt x="239" y="275"/>
                  </a:cubicBezTo>
                  <a:cubicBezTo>
                    <a:pt x="225" y="279"/>
                    <a:pt x="210" y="284"/>
                    <a:pt x="195" y="284"/>
                  </a:cubicBezTo>
                  <a:cubicBezTo>
                    <a:pt x="144" y="284"/>
                    <a:pt x="104" y="254"/>
                    <a:pt x="83" y="212"/>
                  </a:cubicBezTo>
                  <a:lnTo>
                    <a:pt x="159" y="212"/>
                  </a:lnTo>
                  <a:cubicBezTo>
                    <a:pt x="169" y="212"/>
                    <a:pt x="176" y="205"/>
                    <a:pt x="176" y="195"/>
                  </a:cubicBezTo>
                  <a:cubicBezTo>
                    <a:pt x="176" y="184"/>
                    <a:pt x="169" y="178"/>
                    <a:pt x="159" y="178"/>
                  </a:cubicBezTo>
                  <a:lnTo>
                    <a:pt x="72" y="178"/>
                  </a:lnTo>
                  <a:cubicBezTo>
                    <a:pt x="72" y="172"/>
                    <a:pt x="70" y="165"/>
                    <a:pt x="70" y="159"/>
                  </a:cubicBezTo>
                  <a:cubicBezTo>
                    <a:pt x="70" y="152"/>
                    <a:pt x="72" y="148"/>
                    <a:pt x="72" y="142"/>
                  </a:cubicBezTo>
                  <a:lnTo>
                    <a:pt x="195" y="142"/>
                  </a:lnTo>
                  <a:cubicBezTo>
                    <a:pt x="203" y="142"/>
                    <a:pt x="212" y="133"/>
                    <a:pt x="212" y="125"/>
                  </a:cubicBezTo>
                  <a:cubicBezTo>
                    <a:pt x="212" y="114"/>
                    <a:pt x="203" y="106"/>
                    <a:pt x="195" y="106"/>
                  </a:cubicBezTo>
                  <a:lnTo>
                    <a:pt x="83" y="106"/>
                  </a:lnTo>
                  <a:cubicBezTo>
                    <a:pt x="104" y="66"/>
                    <a:pt x="144" y="36"/>
                    <a:pt x="195" y="36"/>
                  </a:cubicBezTo>
                  <a:cubicBezTo>
                    <a:pt x="212" y="36"/>
                    <a:pt x="227" y="40"/>
                    <a:pt x="241" y="47"/>
                  </a:cubicBezTo>
                  <a:cubicBezTo>
                    <a:pt x="252" y="49"/>
                    <a:pt x="263" y="45"/>
                    <a:pt x="265" y="36"/>
                  </a:cubicBezTo>
                  <a:cubicBezTo>
                    <a:pt x="269" y="28"/>
                    <a:pt x="265" y="17"/>
                    <a:pt x="256" y="1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8" name="Gruppieren 847">
            <a:extLst>
              <a:ext uri="{FF2B5EF4-FFF2-40B4-BE49-F238E27FC236}">
                <a16:creationId xmlns:a16="http://schemas.microsoft.com/office/drawing/2014/main" id="{62B718FE-768D-8846-BFB9-99B0F0E2EAFE}"/>
              </a:ext>
            </a:extLst>
          </p:cNvPr>
          <p:cNvGrpSpPr>
            <a:grpSpLocks noChangeAspect="1"/>
          </p:cNvGrpSpPr>
          <p:nvPr/>
        </p:nvGrpSpPr>
        <p:grpSpPr>
          <a:xfrm>
            <a:off x="7794749" y="2084642"/>
            <a:ext cx="328528" cy="328528"/>
            <a:chOff x="7794111" y="2084642"/>
            <a:chExt cx="328528" cy="328528"/>
          </a:xfrm>
          <a:solidFill>
            <a:srgbClr val="007AB3"/>
          </a:solidFill>
        </p:grpSpPr>
        <p:sp>
          <p:nvSpPr>
            <p:cNvPr id="381" name="Freihandform 380">
              <a:extLst>
                <a:ext uri="{FF2B5EF4-FFF2-40B4-BE49-F238E27FC236}">
                  <a16:creationId xmlns:a16="http://schemas.microsoft.com/office/drawing/2014/main" id="{9BA7A24D-55EB-0A40-A3B0-98D699C05235}"/>
                </a:ext>
              </a:extLst>
            </p:cNvPr>
            <p:cNvSpPr/>
            <p:nvPr/>
          </p:nvSpPr>
          <p:spPr>
            <a:xfrm>
              <a:off x="7794111" y="208464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ihandform 517">
              <a:extLst>
                <a:ext uri="{FF2B5EF4-FFF2-40B4-BE49-F238E27FC236}">
                  <a16:creationId xmlns:a16="http://schemas.microsoft.com/office/drawing/2014/main" id="{67C71CCE-7052-FB4F-8C92-0EB069D7BB2B}"/>
                </a:ext>
              </a:extLst>
            </p:cNvPr>
            <p:cNvSpPr/>
            <p:nvPr/>
          </p:nvSpPr>
          <p:spPr>
            <a:xfrm>
              <a:off x="7859537" y="2224111"/>
              <a:ext cx="49128" cy="9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423">
                  <a:moveTo>
                    <a:pt x="178" y="390"/>
                  </a:moveTo>
                  <a:lnTo>
                    <a:pt x="36" y="390"/>
                  </a:lnTo>
                  <a:lnTo>
                    <a:pt x="36" y="36"/>
                  </a:lnTo>
                  <a:lnTo>
                    <a:pt x="178" y="36"/>
                  </a:lnTo>
                  <a:close/>
                  <a:moveTo>
                    <a:pt x="195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406"/>
                  </a:lnTo>
                  <a:cubicBezTo>
                    <a:pt x="0" y="417"/>
                    <a:pt x="9" y="423"/>
                    <a:pt x="20" y="423"/>
                  </a:cubicBezTo>
                  <a:lnTo>
                    <a:pt x="195" y="423"/>
                  </a:lnTo>
                  <a:cubicBezTo>
                    <a:pt x="206" y="423"/>
                    <a:pt x="212" y="417"/>
                    <a:pt x="212" y="406"/>
                  </a:cubicBezTo>
                  <a:lnTo>
                    <a:pt x="212" y="19"/>
                  </a:lnTo>
                  <a:cubicBezTo>
                    <a:pt x="212" y="9"/>
                    <a:pt x="206" y="0"/>
                    <a:pt x="19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ihandform 518">
              <a:extLst>
                <a:ext uri="{FF2B5EF4-FFF2-40B4-BE49-F238E27FC236}">
                  <a16:creationId xmlns:a16="http://schemas.microsoft.com/office/drawing/2014/main" id="{CCE6F169-11DD-1340-9A2C-1293956DE671}"/>
                </a:ext>
              </a:extLst>
            </p:cNvPr>
            <p:cNvSpPr/>
            <p:nvPr/>
          </p:nvSpPr>
          <p:spPr>
            <a:xfrm>
              <a:off x="7933578" y="2167066"/>
              <a:ext cx="49128" cy="155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668">
                  <a:moveTo>
                    <a:pt x="178" y="635"/>
                  </a:moveTo>
                  <a:lnTo>
                    <a:pt x="36" y="635"/>
                  </a:lnTo>
                  <a:lnTo>
                    <a:pt x="36" y="33"/>
                  </a:lnTo>
                  <a:lnTo>
                    <a:pt x="178" y="33"/>
                  </a:lnTo>
                  <a:close/>
                  <a:moveTo>
                    <a:pt x="195" y="0"/>
                  </a:moveTo>
                  <a:lnTo>
                    <a:pt x="19" y="0"/>
                  </a:lnTo>
                  <a:cubicBezTo>
                    <a:pt x="8" y="0"/>
                    <a:pt x="0" y="6"/>
                    <a:pt x="0" y="16"/>
                  </a:cubicBezTo>
                  <a:lnTo>
                    <a:pt x="0" y="651"/>
                  </a:lnTo>
                  <a:cubicBezTo>
                    <a:pt x="0" y="662"/>
                    <a:pt x="8" y="668"/>
                    <a:pt x="19" y="668"/>
                  </a:cubicBezTo>
                  <a:lnTo>
                    <a:pt x="195" y="668"/>
                  </a:lnTo>
                  <a:cubicBezTo>
                    <a:pt x="205" y="668"/>
                    <a:pt x="212" y="662"/>
                    <a:pt x="212" y="651"/>
                  </a:cubicBezTo>
                  <a:lnTo>
                    <a:pt x="212" y="16"/>
                  </a:lnTo>
                  <a:cubicBezTo>
                    <a:pt x="212" y="6"/>
                    <a:pt x="205" y="0"/>
                    <a:pt x="19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ihandform 519">
              <a:extLst>
                <a:ext uri="{FF2B5EF4-FFF2-40B4-BE49-F238E27FC236}">
                  <a16:creationId xmlns:a16="http://schemas.microsoft.com/office/drawing/2014/main" id="{7134DCAC-C0CC-FB48-A11D-6A5AE57DDED0}"/>
                </a:ext>
              </a:extLst>
            </p:cNvPr>
            <p:cNvSpPr/>
            <p:nvPr/>
          </p:nvSpPr>
          <p:spPr>
            <a:xfrm>
              <a:off x="8007386" y="2240875"/>
              <a:ext cx="49128" cy="814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351">
                  <a:moveTo>
                    <a:pt x="178" y="318"/>
                  </a:moveTo>
                  <a:lnTo>
                    <a:pt x="36" y="318"/>
                  </a:lnTo>
                  <a:lnTo>
                    <a:pt x="36" y="34"/>
                  </a:lnTo>
                  <a:lnTo>
                    <a:pt x="178" y="34"/>
                  </a:lnTo>
                  <a:close/>
                  <a:moveTo>
                    <a:pt x="195" y="0"/>
                  </a:moveTo>
                  <a:lnTo>
                    <a:pt x="19" y="0"/>
                  </a:lnTo>
                  <a:cubicBezTo>
                    <a:pt x="9" y="0"/>
                    <a:pt x="0" y="6"/>
                    <a:pt x="0" y="17"/>
                  </a:cubicBezTo>
                  <a:lnTo>
                    <a:pt x="0" y="334"/>
                  </a:lnTo>
                  <a:cubicBezTo>
                    <a:pt x="0" y="345"/>
                    <a:pt x="9" y="351"/>
                    <a:pt x="19" y="351"/>
                  </a:cubicBezTo>
                  <a:lnTo>
                    <a:pt x="195" y="351"/>
                  </a:lnTo>
                  <a:cubicBezTo>
                    <a:pt x="206" y="351"/>
                    <a:pt x="212" y="345"/>
                    <a:pt x="212" y="334"/>
                  </a:cubicBezTo>
                  <a:lnTo>
                    <a:pt x="212" y="17"/>
                  </a:lnTo>
                  <a:cubicBezTo>
                    <a:pt x="212" y="6"/>
                    <a:pt x="206" y="0"/>
                    <a:pt x="19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9" name="Gruppieren 848">
            <a:extLst>
              <a:ext uri="{FF2B5EF4-FFF2-40B4-BE49-F238E27FC236}">
                <a16:creationId xmlns:a16="http://schemas.microsoft.com/office/drawing/2014/main" id="{958C21AC-DF8C-2948-B91F-CBD9E28F0D60}"/>
              </a:ext>
            </a:extLst>
          </p:cNvPr>
          <p:cNvGrpSpPr>
            <a:grpSpLocks noChangeAspect="1"/>
          </p:cNvGrpSpPr>
          <p:nvPr/>
        </p:nvGrpSpPr>
        <p:grpSpPr>
          <a:xfrm>
            <a:off x="8238296" y="2084642"/>
            <a:ext cx="328528" cy="328528"/>
            <a:chOff x="8237658" y="2084642"/>
            <a:chExt cx="328528" cy="328528"/>
          </a:xfrm>
          <a:solidFill>
            <a:srgbClr val="007AB3"/>
          </a:solidFill>
        </p:grpSpPr>
        <p:sp>
          <p:nvSpPr>
            <p:cNvPr id="382" name="Freihandform 381">
              <a:extLst>
                <a:ext uri="{FF2B5EF4-FFF2-40B4-BE49-F238E27FC236}">
                  <a16:creationId xmlns:a16="http://schemas.microsoft.com/office/drawing/2014/main" id="{9BA7C50D-0E05-F54D-9B9C-6EA4F82E4E94}"/>
                </a:ext>
              </a:extLst>
            </p:cNvPr>
            <p:cNvSpPr/>
            <p:nvPr/>
          </p:nvSpPr>
          <p:spPr>
            <a:xfrm>
              <a:off x="8237658" y="208464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ihandform 520">
              <a:extLst>
                <a:ext uri="{FF2B5EF4-FFF2-40B4-BE49-F238E27FC236}">
                  <a16:creationId xmlns:a16="http://schemas.microsoft.com/office/drawing/2014/main" id="{8D2E419F-5DDD-7B45-86BE-2ED1C9B919CF}"/>
                </a:ext>
              </a:extLst>
            </p:cNvPr>
            <p:cNvSpPr/>
            <p:nvPr/>
          </p:nvSpPr>
          <p:spPr>
            <a:xfrm>
              <a:off x="8311467" y="2158684"/>
              <a:ext cx="180679" cy="1636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04">
                  <a:moveTo>
                    <a:pt x="741" y="651"/>
                  </a:moveTo>
                  <a:cubicBezTo>
                    <a:pt x="741" y="662"/>
                    <a:pt x="733" y="671"/>
                    <a:pt x="724" y="671"/>
                  </a:cubicBezTo>
                  <a:lnTo>
                    <a:pt x="53" y="671"/>
                  </a:lnTo>
                  <a:cubicBezTo>
                    <a:pt x="43" y="671"/>
                    <a:pt x="36" y="662"/>
                    <a:pt x="36" y="651"/>
                  </a:cubicBezTo>
                  <a:lnTo>
                    <a:pt x="36" y="122"/>
                  </a:lnTo>
                  <a:cubicBezTo>
                    <a:pt x="36" y="114"/>
                    <a:pt x="43" y="105"/>
                    <a:pt x="53" y="105"/>
                  </a:cubicBezTo>
                  <a:lnTo>
                    <a:pt x="176" y="105"/>
                  </a:lnTo>
                  <a:lnTo>
                    <a:pt x="176" y="158"/>
                  </a:lnTo>
                  <a:cubicBezTo>
                    <a:pt x="176" y="169"/>
                    <a:pt x="185" y="175"/>
                    <a:pt x="195" y="175"/>
                  </a:cubicBezTo>
                  <a:cubicBezTo>
                    <a:pt x="204" y="175"/>
                    <a:pt x="212" y="169"/>
                    <a:pt x="212" y="158"/>
                  </a:cubicBezTo>
                  <a:lnTo>
                    <a:pt x="212" y="105"/>
                  </a:lnTo>
                  <a:lnTo>
                    <a:pt x="566" y="105"/>
                  </a:lnTo>
                  <a:lnTo>
                    <a:pt x="566" y="158"/>
                  </a:lnTo>
                  <a:cubicBezTo>
                    <a:pt x="566" y="169"/>
                    <a:pt x="572" y="175"/>
                    <a:pt x="582" y="175"/>
                  </a:cubicBezTo>
                  <a:cubicBezTo>
                    <a:pt x="593" y="175"/>
                    <a:pt x="599" y="169"/>
                    <a:pt x="599" y="158"/>
                  </a:cubicBezTo>
                  <a:lnTo>
                    <a:pt x="599" y="105"/>
                  </a:lnTo>
                  <a:lnTo>
                    <a:pt x="724" y="105"/>
                  </a:lnTo>
                  <a:cubicBezTo>
                    <a:pt x="733" y="105"/>
                    <a:pt x="741" y="114"/>
                    <a:pt x="741" y="122"/>
                  </a:cubicBezTo>
                  <a:close/>
                  <a:moveTo>
                    <a:pt x="724" y="69"/>
                  </a:moveTo>
                  <a:lnTo>
                    <a:pt x="599" y="69"/>
                  </a:lnTo>
                  <a:lnTo>
                    <a:pt x="599" y="16"/>
                  </a:lnTo>
                  <a:cubicBezTo>
                    <a:pt x="599" y="8"/>
                    <a:pt x="593" y="0"/>
                    <a:pt x="582" y="0"/>
                  </a:cubicBezTo>
                  <a:cubicBezTo>
                    <a:pt x="572" y="0"/>
                    <a:pt x="566" y="8"/>
                    <a:pt x="566" y="16"/>
                  </a:cubicBezTo>
                  <a:lnTo>
                    <a:pt x="566" y="69"/>
                  </a:lnTo>
                  <a:lnTo>
                    <a:pt x="212" y="69"/>
                  </a:lnTo>
                  <a:lnTo>
                    <a:pt x="212" y="16"/>
                  </a:lnTo>
                  <a:cubicBezTo>
                    <a:pt x="212" y="8"/>
                    <a:pt x="204" y="0"/>
                    <a:pt x="195" y="0"/>
                  </a:cubicBezTo>
                  <a:cubicBezTo>
                    <a:pt x="185" y="0"/>
                    <a:pt x="176" y="8"/>
                    <a:pt x="176" y="16"/>
                  </a:cubicBezTo>
                  <a:lnTo>
                    <a:pt x="176" y="69"/>
                  </a:lnTo>
                  <a:lnTo>
                    <a:pt x="53" y="69"/>
                  </a:lnTo>
                  <a:cubicBezTo>
                    <a:pt x="24" y="69"/>
                    <a:pt x="0" y="95"/>
                    <a:pt x="0" y="122"/>
                  </a:cubicBezTo>
                  <a:lnTo>
                    <a:pt x="0" y="651"/>
                  </a:lnTo>
                  <a:cubicBezTo>
                    <a:pt x="0" y="681"/>
                    <a:pt x="24" y="704"/>
                    <a:pt x="53" y="704"/>
                  </a:cubicBezTo>
                  <a:lnTo>
                    <a:pt x="724" y="704"/>
                  </a:lnTo>
                  <a:cubicBezTo>
                    <a:pt x="752" y="704"/>
                    <a:pt x="777" y="681"/>
                    <a:pt x="777" y="651"/>
                  </a:cubicBezTo>
                  <a:lnTo>
                    <a:pt x="777" y="122"/>
                  </a:lnTo>
                  <a:cubicBezTo>
                    <a:pt x="777" y="95"/>
                    <a:pt x="752" y="69"/>
                    <a:pt x="724" y="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ihandform 521">
              <a:extLst>
                <a:ext uri="{FF2B5EF4-FFF2-40B4-BE49-F238E27FC236}">
                  <a16:creationId xmlns:a16="http://schemas.microsoft.com/office/drawing/2014/main" id="{E3ECFD46-D2CA-D849-9E02-6C59D83C78E4}"/>
                </a:ext>
              </a:extLst>
            </p:cNvPr>
            <p:cNvSpPr/>
            <p:nvPr/>
          </p:nvSpPr>
          <p:spPr>
            <a:xfrm>
              <a:off x="8344296" y="2215961"/>
              <a:ext cx="114787" cy="57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4" h="246">
                  <a:moveTo>
                    <a:pt x="464" y="4"/>
                  </a:moveTo>
                  <a:lnTo>
                    <a:pt x="299" y="170"/>
                  </a:lnTo>
                  <a:lnTo>
                    <a:pt x="170" y="74"/>
                  </a:lnTo>
                  <a:cubicBezTo>
                    <a:pt x="161" y="68"/>
                    <a:pt x="153" y="68"/>
                    <a:pt x="146" y="74"/>
                  </a:cubicBezTo>
                  <a:lnTo>
                    <a:pt x="4" y="216"/>
                  </a:lnTo>
                  <a:cubicBezTo>
                    <a:pt x="-1" y="222"/>
                    <a:pt x="-1" y="235"/>
                    <a:pt x="4" y="241"/>
                  </a:cubicBezTo>
                  <a:cubicBezTo>
                    <a:pt x="9" y="246"/>
                    <a:pt x="13" y="246"/>
                    <a:pt x="17" y="246"/>
                  </a:cubicBezTo>
                  <a:cubicBezTo>
                    <a:pt x="21" y="246"/>
                    <a:pt x="26" y="246"/>
                    <a:pt x="30" y="241"/>
                  </a:cubicBezTo>
                  <a:lnTo>
                    <a:pt x="159" y="110"/>
                  </a:lnTo>
                  <a:lnTo>
                    <a:pt x="288" y="208"/>
                  </a:lnTo>
                  <a:cubicBezTo>
                    <a:pt x="297" y="212"/>
                    <a:pt x="305" y="212"/>
                    <a:pt x="311" y="206"/>
                  </a:cubicBezTo>
                  <a:lnTo>
                    <a:pt x="489" y="30"/>
                  </a:lnTo>
                  <a:cubicBezTo>
                    <a:pt x="495" y="23"/>
                    <a:pt x="495" y="11"/>
                    <a:pt x="489" y="4"/>
                  </a:cubicBezTo>
                  <a:cubicBezTo>
                    <a:pt x="481" y="-1"/>
                    <a:pt x="470" y="-1"/>
                    <a:pt x="464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50" name="Gruppieren 849">
            <a:extLst>
              <a:ext uri="{FF2B5EF4-FFF2-40B4-BE49-F238E27FC236}">
                <a16:creationId xmlns:a16="http://schemas.microsoft.com/office/drawing/2014/main" id="{4D33BC78-2D9C-4743-8F66-7F0BFCAD0D32}"/>
              </a:ext>
            </a:extLst>
          </p:cNvPr>
          <p:cNvGrpSpPr>
            <a:grpSpLocks noChangeAspect="1"/>
          </p:cNvGrpSpPr>
          <p:nvPr/>
        </p:nvGrpSpPr>
        <p:grpSpPr>
          <a:xfrm>
            <a:off x="8681845" y="2084642"/>
            <a:ext cx="328528" cy="328528"/>
            <a:chOff x="8681207" y="2084642"/>
            <a:chExt cx="328528" cy="328528"/>
          </a:xfrm>
          <a:solidFill>
            <a:srgbClr val="007AB3"/>
          </a:solidFill>
        </p:grpSpPr>
        <p:sp>
          <p:nvSpPr>
            <p:cNvPr id="383" name="Freihandform 382">
              <a:extLst>
                <a:ext uri="{FF2B5EF4-FFF2-40B4-BE49-F238E27FC236}">
                  <a16:creationId xmlns:a16="http://schemas.microsoft.com/office/drawing/2014/main" id="{09FC2CA7-3132-8744-A40C-23908413A3E9}"/>
                </a:ext>
              </a:extLst>
            </p:cNvPr>
            <p:cNvSpPr/>
            <p:nvPr/>
          </p:nvSpPr>
          <p:spPr>
            <a:xfrm>
              <a:off x="8681207" y="208464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ihandform 522">
              <a:extLst>
                <a:ext uri="{FF2B5EF4-FFF2-40B4-BE49-F238E27FC236}">
                  <a16:creationId xmlns:a16="http://schemas.microsoft.com/office/drawing/2014/main" id="{1563D67E-913C-1F4A-9233-5BA2CE051535}"/>
                </a:ext>
              </a:extLst>
            </p:cNvPr>
            <p:cNvSpPr/>
            <p:nvPr/>
          </p:nvSpPr>
          <p:spPr>
            <a:xfrm>
              <a:off x="8755016" y="2174750"/>
              <a:ext cx="180679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35">
                  <a:moveTo>
                    <a:pt x="758" y="602"/>
                  </a:moveTo>
                  <a:lnTo>
                    <a:pt x="36" y="602"/>
                  </a:lnTo>
                  <a:lnTo>
                    <a:pt x="36" y="19"/>
                  </a:lnTo>
                  <a:cubicBezTo>
                    <a:pt x="36" y="9"/>
                    <a:pt x="28" y="0"/>
                    <a:pt x="17" y="0"/>
                  </a:cubicBezTo>
                  <a:cubicBezTo>
                    <a:pt x="9" y="0"/>
                    <a:pt x="0" y="9"/>
                    <a:pt x="0" y="19"/>
                  </a:cubicBezTo>
                  <a:lnTo>
                    <a:pt x="0" y="618"/>
                  </a:lnTo>
                  <a:cubicBezTo>
                    <a:pt x="0" y="629"/>
                    <a:pt x="9" y="635"/>
                    <a:pt x="17" y="635"/>
                  </a:cubicBezTo>
                  <a:lnTo>
                    <a:pt x="758" y="635"/>
                  </a:lnTo>
                  <a:cubicBezTo>
                    <a:pt x="769" y="635"/>
                    <a:pt x="777" y="629"/>
                    <a:pt x="777" y="618"/>
                  </a:cubicBezTo>
                  <a:cubicBezTo>
                    <a:pt x="777" y="608"/>
                    <a:pt x="769" y="602"/>
                    <a:pt x="758" y="6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ihandform 523">
              <a:extLst>
                <a:ext uri="{FF2B5EF4-FFF2-40B4-BE49-F238E27FC236}">
                  <a16:creationId xmlns:a16="http://schemas.microsoft.com/office/drawing/2014/main" id="{5CCAEF8E-CEC2-164A-9F77-F40CE1339F5E}"/>
                </a:ext>
              </a:extLst>
            </p:cNvPr>
            <p:cNvSpPr/>
            <p:nvPr/>
          </p:nvSpPr>
          <p:spPr>
            <a:xfrm>
              <a:off x="8779464" y="2207812"/>
              <a:ext cx="139235" cy="821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9" h="354">
                  <a:moveTo>
                    <a:pt x="17" y="354"/>
                  </a:moveTo>
                  <a:cubicBezTo>
                    <a:pt x="21" y="354"/>
                    <a:pt x="26" y="352"/>
                    <a:pt x="30" y="349"/>
                  </a:cubicBezTo>
                  <a:lnTo>
                    <a:pt x="229" y="182"/>
                  </a:lnTo>
                  <a:lnTo>
                    <a:pt x="322" y="277"/>
                  </a:lnTo>
                  <a:cubicBezTo>
                    <a:pt x="330" y="284"/>
                    <a:pt x="341" y="284"/>
                    <a:pt x="347" y="277"/>
                  </a:cubicBezTo>
                  <a:lnTo>
                    <a:pt x="565" y="59"/>
                  </a:lnTo>
                  <a:lnTo>
                    <a:pt x="565" y="123"/>
                  </a:lnTo>
                  <a:cubicBezTo>
                    <a:pt x="565" y="134"/>
                    <a:pt x="572" y="142"/>
                    <a:pt x="582" y="142"/>
                  </a:cubicBezTo>
                  <a:cubicBezTo>
                    <a:pt x="593" y="142"/>
                    <a:pt x="599" y="134"/>
                    <a:pt x="599" y="123"/>
                  </a:cubicBezTo>
                  <a:lnTo>
                    <a:pt x="599" y="17"/>
                  </a:lnTo>
                  <a:cubicBezTo>
                    <a:pt x="599" y="15"/>
                    <a:pt x="599" y="13"/>
                    <a:pt x="599" y="11"/>
                  </a:cubicBezTo>
                  <a:cubicBezTo>
                    <a:pt x="597" y="7"/>
                    <a:pt x="593" y="2"/>
                    <a:pt x="589" y="2"/>
                  </a:cubicBezTo>
                  <a:cubicBezTo>
                    <a:pt x="586" y="0"/>
                    <a:pt x="584" y="0"/>
                    <a:pt x="582" y="0"/>
                  </a:cubicBezTo>
                  <a:lnTo>
                    <a:pt x="476" y="0"/>
                  </a:lnTo>
                  <a:cubicBezTo>
                    <a:pt x="466" y="0"/>
                    <a:pt x="459" y="9"/>
                    <a:pt x="459" y="17"/>
                  </a:cubicBezTo>
                  <a:cubicBezTo>
                    <a:pt x="459" y="28"/>
                    <a:pt x="466" y="36"/>
                    <a:pt x="476" y="36"/>
                  </a:cubicBezTo>
                  <a:lnTo>
                    <a:pt x="540" y="36"/>
                  </a:lnTo>
                  <a:lnTo>
                    <a:pt x="335" y="239"/>
                  </a:lnTo>
                  <a:lnTo>
                    <a:pt x="241" y="146"/>
                  </a:lnTo>
                  <a:cubicBezTo>
                    <a:pt x="235" y="140"/>
                    <a:pt x="225" y="140"/>
                    <a:pt x="218" y="146"/>
                  </a:cubicBezTo>
                  <a:lnTo>
                    <a:pt x="7" y="322"/>
                  </a:lnTo>
                  <a:cubicBezTo>
                    <a:pt x="-2" y="328"/>
                    <a:pt x="-2" y="339"/>
                    <a:pt x="4" y="347"/>
                  </a:cubicBezTo>
                  <a:cubicBezTo>
                    <a:pt x="9" y="352"/>
                    <a:pt x="13" y="354"/>
                    <a:pt x="17" y="3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51" name="Gruppieren 850">
            <a:extLst>
              <a:ext uri="{FF2B5EF4-FFF2-40B4-BE49-F238E27FC236}">
                <a16:creationId xmlns:a16="http://schemas.microsoft.com/office/drawing/2014/main" id="{A1DDC92E-9EAD-074B-8DBB-1D55B4406089}"/>
              </a:ext>
            </a:extLst>
          </p:cNvPr>
          <p:cNvGrpSpPr>
            <a:grpSpLocks noChangeAspect="1"/>
          </p:cNvGrpSpPr>
          <p:nvPr/>
        </p:nvGrpSpPr>
        <p:grpSpPr>
          <a:xfrm>
            <a:off x="9125394" y="2084642"/>
            <a:ext cx="328528" cy="328528"/>
            <a:chOff x="9124756" y="2084642"/>
            <a:chExt cx="328528" cy="328528"/>
          </a:xfrm>
          <a:solidFill>
            <a:srgbClr val="007AB3"/>
          </a:solidFill>
        </p:grpSpPr>
        <p:sp>
          <p:nvSpPr>
            <p:cNvPr id="384" name="Freihandform 383">
              <a:extLst>
                <a:ext uri="{FF2B5EF4-FFF2-40B4-BE49-F238E27FC236}">
                  <a16:creationId xmlns:a16="http://schemas.microsoft.com/office/drawing/2014/main" id="{D35DA272-E4E9-2743-B851-2FC79BC82250}"/>
                </a:ext>
              </a:extLst>
            </p:cNvPr>
            <p:cNvSpPr/>
            <p:nvPr/>
          </p:nvSpPr>
          <p:spPr>
            <a:xfrm>
              <a:off x="9124756" y="208464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ihandform 524">
              <a:extLst>
                <a:ext uri="{FF2B5EF4-FFF2-40B4-BE49-F238E27FC236}">
                  <a16:creationId xmlns:a16="http://schemas.microsoft.com/office/drawing/2014/main" id="{5F12F758-C5AC-BF42-B7B6-08C73B272770}"/>
                </a:ext>
              </a:extLst>
            </p:cNvPr>
            <p:cNvSpPr/>
            <p:nvPr/>
          </p:nvSpPr>
          <p:spPr>
            <a:xfrm>
              <a:off x="9198565" y="2174750"/>
              <a:ext cx="180679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35">
                  <a:moveTo>
                    <a:pt x="758" y="602"/>
                  </a:moveTo>
                  <a:lnTo>
                    <a:pt x="36" y="602"/>
                  </a:lnTo>
                  <a:lnTo>
                    <a:pt x="36" y="19"/>
                  </a:lnTo>
                  <a:cubicBezTo>
                    <a:pt x="36" y="9"/>
                    <a:pt x="28" y="0"/>
                    <a:pt x="17" y="0"/>
                  </a:cubicBezTo>
                  <a:cubicBezTo>
                    <a:pt x="9" y="0"/>
                    <a:pt x="0" y="9"/>
                    <a:pt x="0" y="19"/>
                  </a:cubicBezTo>
                  <a:lnTo>
                    <a:pt x="0" y="618"/>
                  </a:lnTo>
                  <a:cubicBezTo>
                    <a:pt x="0" y="629"/>
                    <a:pt x="9" y="635"/>
                    <a:pt x="17" y="635"/>
                  </a:cubicBezTo>
                  <a:lnTo>
                    <a:pt x="758" y="635"/>
                  </a:lnTo>
                  <a:cubicBezTo>
                    <a:pt x="769" y="635"/>
                    <a:pt x="777" y="629"/>
                    <a:pt x="777" y="618"/>
                  </a:cubicBezTo>
                  <a:cubicBezTo>
                    <a:pt x="777" y="608"/>
                    <a:pt x="769" y="602"/>
                    <a:pt x="758" y="6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ihandform 525">
              <a:extLst>
                <a:ext uri="{FF2B5EF4-FFF2-40B4-BE49-F238E27FC236}">
                  <a16:creationId xmlns:a16="http://schemas.microsoft.com/office/drawing/2014/main" id="{F82DA4BD-5B7E-FE49-95FA-54C7DBABACBF}"/>
                </a:ext>
              </a:extLst>
            </p:cNvPr>
            <p:cNvSpPr/>
            <p:nvPr/>
          </p:nvSpPr>
          <p:spPr>
            <a:xfrm>
              <a:off x="9223012" y="2207812"/>
              <a:ext cx="139235" cy="821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9" h="354">
                  <a:moveTo>
                    <a:pt x="218" y="208"/>
                  </a:moveTo>
                  <a:cubicBezTo>
                    <a:pt x="224" y="214"/>
                    <a:pt x="235" y="214"/>
                    <a:pt x="241" y="208"/>
                  </a:cubicBezTo>
                  <a:lnTo>
                    <a:pt x="335" y="112"/>
                  </a:lnTo>
                  <a:lnTo>
                    <a:pt x="540" y="318"/>
                  </a:lnTo>
                  <a:lnTo>
                    <a:pt x="476" y="318"/>
                  </a:lnTo>
                  <a:cubicBezTo>
                    <a:pt x="466" y="318"/>
                    <a:pt x="459" y="326"/>
                    <a:pt x="459" y="335"/>
                  </a:cubicBezTo>
                  <a:cubicBezTo>
                    <a:pt x="459" y="345"/>
                    <a:pt x="466" y="354"/>
                    <a:pt x="476" y="354"/>
                  </a:cubicBezTo>
                  <a:lnTo>
                    <a:pt x="582" y="354"/>
                  </a:lnTo>
                  <a:cubicBezTo>
                    <a:pt x="584" y="354"/>
                    <a:pt x="586" y="352"/>
                    <a:pt x="589" y="352"/>
                  </a:cubicBezTo>
                  <a:cubicBezTo>
                    <a:pt x="593" y="349"/>
                    <a:pt x="597" y="347"/>
                    <a:pt x="599" y="343"/>
                  </a:cubicBezTo>
                  <a:cubicBezTo>
                    <a:pt x="599" y="341"/>
                    <a:pt x="599" y="337"/>
                    <a:pt x="599" y="335"/>
                  </a:cubicBezTo>
                  <a:lnTo>
                    <a:pt x="599" y="229"/>
                  </a:lnTo>
                  <a:cubicBezTo>
                    <a:pt x="599" y="220"/>
                    <a:pt x="593" y="212"/>
                    <a:pt x="582" y="212"/>
                  </a:cubicBezTo>
                  <a:cubicBezTo>
                    <a:pt x="572" y="212"/>
                    <a:pt x="565" y="220"/>
                    <a:pt x="565" y="229"/>
                  </a:cubicBezTo>
                  <a:lnTo>
                    <a:pt x="565" y="292"/>
                  </a:lnTo>
                  <a:lnTo>
                    <a:pt x="347" y="76"/>
                  </a:lnTo>
                  <a:cubicBezTo>
                    <a:pt x="341" y="70"/>
                    <a:pt x="330" y="70"/>
                    <a:pt x="322" y="76"/>
                  </a:cubicBezTo>
                  <a:lnTo>
                    <a:pt x="229" y="170"/>
                  </a:lnTo>
                  <a:lnTo>
                    <a:pt x="30" y="4"/>
                  </a:lnTo>
                  <a:cubicBezTo>
                    <a:pt x="21" y="-2"/>
                    <a:pt x="11" y="-2"/>
                    <a:pt x="4" y="7"/>
                  </a:cubicBezTo>
                  <a:cubicBezTo>
                    <a:pt x="-2" y="15"/>
                    <a:pt x="-2" y="26"/>
                    <a:pt x="6" y="3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52" name="Gruppieren 851">
            <a:extLst>
              <a:ext uri="{FF2B5EF4-FFF2-40B4-BE49-F238E27FC236}">
                <a16:creationId xmlns:a16="http://schemas.microsoft.com/office/drawing/2014/main" id="{BCD4A4AD-CBEE-A34D-B084-EEFBA79C3308}"/>
              </a:ext>
            </a:extLst>
          </p:cNvPr>
          <p:cNvGrpSpPr>
            <a:grpSpLocks noChangeAspect="1"/>
          </p:cNvGrpSpPr>
          <p:nvPr/>
        </p:nvGrpSpPr>
        <p:grpSpPr>
          <a:xfrm>
            <a:off x="9568710" y="2084642"/>
            <a:ext cx="328528" cy="328528"/>
            <a:chOff x="9568072" y="2084642"/>
            <a:chExt cx="328528" cy="328528"/>
          </a:xfrm>
          <a:solidFill>
            <a:srgbClr val="007AB3"/>
          </a:solidFill>
        </p:grpSpPr>
        <p:sp>
          <p:nvSpPr>
            <p:cNvPr id="385" name="Freihandform 384">
              <a:extLst>
                <a:ext uri="{FF2B5EF4-FFF2-40B4-BE49-F238E27FC236}">
                  <a16:creationId xmlns:a16="http://schemas.microsoft.com/office/drawing/2014/main" id="{8A84E249-405F-CD41-87A1-205725C84179}"/>
                </a:ext>
              </a:extLst>
            </p:cNvPr>
            <p:cNvSpPr/>
            <p:nvPr/>
          </p:nvSpPr>
          <p:spPr>
            <a:xfrm>
              <a:off x="9568072" y="208464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ihandform 526">
              <a:extLst>
                <a:ext uri="{FF2B5EF4-FFF2-40B4-BE49-F238E27FC236}">
                  <a16:creationId xmlns:a16="http://schemas.microsoft.com/office/drawing/2014/main" id="{2CC4A02C-0610-734C-B284-91D0FD482503}"/>
                </a:ext>
              </a:extLst>
            </p:cNvPr>
            <p:cNvSpPr/>
            <p:nvPr/>
          </p:nvSpPr>
          <p:spPr>
            <a:xfrm>
              <a:off x="9658179" y="2158684"/>
              <a:ext cx="14761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776">
                  <a:moveTo>
                    <a:pt x="601" y="723"/>
                  </a:moveTo>
                  <a:cubicBezTo>
                    <a:pt x="601" y="732"/>
                    <a:pt x="593" y="740"/>
                    <a:pt x="582" y="740"/>
                  </a:cubicBezTo>
                  <a:lnTo>
                    <a:pt x="53" y="740"/>
                  </a:lnTo>
                  <a:cubicBezTo>
                    <a:pt x="45" y="740"/>
                    <a:pt x="36" y="732"/>
                    <a:pt x="36" y="723"/>
                  </a:cubicBezTo>
                  <a:lnTo>
                    <a:pt x="36" y="52"/>
                  </a:lnTo>
                  <a:cubicBezTo>
                    <a:pt x="36" y="42"/>
                    <a:pt x="45" y="36"/>
                    <a:pt x="53" y="36"/>
                  </a:cubicBezTo>
                  <a:lnTo>
                    <a:pt x="582" y="36"/>
                  </a:lnTo>
                  <a:cubicBezTo>
                    <a:pt x="593" y="36"/>
                    <a:pt x="601" y="42"/>
                    <a:pt x="601" y="52"/>
                  </a:cubicBezTo>
                  <a:close/>
                  <a:moveTo>
                    <a:pt x="582" y="0"/>
                  </a:moveTo>
                  <a:lnTo>
                    <a:pt x="53" y="0"/>
                  </a:lnTo>
                  <a:cubicBezTo>
                    <a:pt x="25" y="0"/>
                    <a:pt x="0" y="23"/>
                    <a:pt x="0" y="52"/>
                  </a:cubicBezTo>
                  <a:lnTo>
                    <a:pt x="0" y="723"/>
                  </a:lnTo>
                  <a:cubicBezTo>
                    <a:pt x="0" y="751"/>
                    <a:pt x="25" y="776"/>
                    <a:pt x="53" y="776"/>
                  </a:cubicBezTo>
                  <a:lnTo>
                    <a:pt x="582" y="776"/>
                  </a:lnTo>
                  <a:cubicBezTo>
                    <a:pt x="612" y="776"/>
                    <a:pt x="635" y="751"/>
                    <a:pt x="635" y="723"/>
                  </a:cubicBezTo>
                  <a:lnTo>
                    <a:pt x="635" y="52"/>
                  </a:lnTo>
                  <a:cubicBezTo>
                    <a:pt x="635" y="23"/>
                    <a:pt x="612" y="0"/>
                    <a:pt x="58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ihandform 527">
              <a:extLst>
                <a:ext uri="{FF2B5EF4-FFF2-40B4-BE49-F238E27FC236}">
                  <a16:creationId xmlns:a16="http://schemas.microsoft.com/office/drawing/2014/main" id="{FE119DBB-D82D-F142-A01F-300E79B0670D}"/>
                </a:ext>
              </a:extLst>
            </p:cNvPr>
            <p:cNvSpPr/>
            <p:nvPr/>
          </p:nvSpPr>
          <p:spPr>
            <a:xfrm>
              <a:off x="9682859" y="2191513"/>
              <a:ext cx="24448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53" y="70"/>
                  </a:moveTo>
                  <a:cubicBezTo>
                    <a:pt x="44" y="70"/>
                    <a:pt x="36" y="62"/>
                    <a:pt x="36" y="53"/>
                  </a:cubicBezTo>
                  <a:cubicBezTo>
                    <a:pt x="36" y="43"/>
                    <a:pt x="44" y="34"/>
                    <a:pt x="53" y="34"/>
                  </a:cubicBezTo>
                  <a:cubicBezTo>
                    <a:pt x="63" y="34"/>
                    <a:pt x="72" y="43"/>
                    <a:pt x="72" y="53"/>
                  </a:cubicBezTo>
                  <a:cubicBezTo>
                    <a:pt x="72" y="62"/>
                    <a:pt x="63" y="70"/>
                    <a:pt x="53" y="70"/>
                  </a:cubicBezTo>
                  <a:close/>
                  <a:moveTo>
                    <a:pt x="53" y="0"/>
                  </a:moveTo>
                  <a:cubicBezTo>
                    <a:pt x="25" y="0"/>
                    <a:pt x="0" y="24"/>
                    <a:pt x="0" y="53"/>
                  </a:cubicBezTo>
                  <a:cubicBezTo>
                    <a:pt x="0" y="81"/>
                    <a:pt x="25" y="106"/>
                    <a:pt x="53" y="106"/>
                  </a:cubicBezTo>
                  <a:cubicBezTo>
                    <a:pt x="82" y="106"/>
                    <a:pt x="106" y="81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ihandform 528">
              <a:extLst>
                <a:ext uri="{FF2B5EF4-FFF2-40B4-BE49-F238E27FC236}">
                  <a16:creationId xmlns:a16="http://schemas.microsoft.com/office/drawing/2014/main" id="{ABA0EA8B-BF95-E543-93D5-4820140BA6C4}"/>
                </a:ext>
              </a:extLst>
            </p:cNvPr>
            <p:cNvSpPr/>
            <p:nvPr/>
          </p:nvSpPr>
          <p:spPr>
            <a:xfrm>
              <a:off x="9682859" y="2232493"/>
              <a:ext cx="24448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53" y="70"/>
                  </a:moveTo>
                  <a:cubicBezTo>
                    <a:pt x="44" y="70"/>
                    <a:pt x="36" y="64"/>
                    <a:pt x="36" y="53"/>
                  </a:cubicBezTo>
                  <a:cubicBezTo>
                    <a:pt x="36" y="42"/>
                    <a:pt x="44" y="36"/>
                    <a:pt x="53" y="36"/>
                  </a:cubicBezTo>
                  <a:cubicBezTo>
                    <a:pt x="63" y="36"/>
                    <a:pt x="72" y="42"/>
                    <a:pt x="72" y="53"/>
                  </a:cubicBezTo>
                  <a:cubicBezTo>
                    <a:pt x="72" y="64"/>
                    <a:pt x="63" y="70"/>
                    <a:pt x="53" y="70"/>
                  </a:cubicBezTo>
                  <a:close/>
                  <a:moveTo>
                    <a:pt x="53" y="0"/>
                  </a:moveTo>
                  <a:cubicBezTo>
                    <a:pt x="25" y="0"/>
                    <a:pt x="0" y="23"/>
                    <a:pt x="0" y="53"/>
                  </a:cubicBezTo>
                  <a:cubicBezTo>
                    <a:pt x="0" y="83"/>
                    <a:pt x="25" y="106"/>
                    <a:pt x="53" y="106"/>
                  </a:cubicBezTo>
                  <a:cubicBezTo>
                    <a:pt x="82" y="106"/>
                    <a:pt x="106" y="83"/>
                    <a:pt x="106" y="53"/>
                  </a:cubicBezTo>
                  <a:cubicBezTo>
                    <a:pt x="106" y="23"/>
                    <a:pt x="82" y="0"/>
                    <a:pt x="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ihandform 529">
              <a:extLst>
                <a:ext uri="{FF2B5EF4-FFF2-40B4-BE49-F238E27FC236}">
                  <a16:creationId xmlns:a16="http://schemas.microsoft.com/office/drawing/2014/main" id="{42CC5767-E571-D44A-81E0-2A697FE0DE6E}"/>
                </a:ext>
              </a:extLst>
            </p:cNvPr>
            <p:cNvSpPr/>
            <p:nvPr/>
          </p:nvSpPr>
          <p:spPr>
            <a:xfrm>
              <a:off x="9682859" y="2273471"/>
              <a:ext cx="24448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53" y="72"/>
                  </a:moveTo>
                  <a:cubicBezTo>
                    <a:pt x="44" y="72"/>
                    <a:pt x="36" y="63"/>
                    <a:pt x="36" y="53"/>
                  </a:cubicBezTo>
                  <a:cubicBezTo>
                    <a:pt x="36" y="44"/>
                    <a:pt x="44" y="36"/>
                    <a:pt x="53" y="36"/>
                  </a:cubicBezTo>
                  <a:cubicBezTo>
                    <a:pt x="63" y="36"/>
                    <a:pt x="72" y="44"/>
                    <a:pt x="72" y="53"/>
                  </a:cubicBezTo>
                  <a:cubicBezTo>
                    <a:pt x="72" y="63"/>
                    <a:pt x="63" y="72"/>
                    <a:pt x="53" y="72"/>
                  </a:cubicBezTo>
                  <a:close/>
                  <a:moveTo>
                    <a:pt x="53" y="0"/>
                  </a:moveTo>
                  <a:cubicBezTo>
                    <a:pt x="25" y="0"/>
                    <a:pt x="0" y="25"/>
                    <a:pt x="0" y="53"/>
                  </a:cubicBezTo>
                  <a:cubicBezTo>
                    <a:pt x="0" y="82"/>
                    <a:pt x="25" y="106"/>
                    <a:pt x="53" y="106"/>
                  </a:cubicBezTo>
                  <a:cubicBezTo>
                    <a:pt x="82" y="106"/>
                    <a:pt x="106" y="82"/>
                    <a:pt x="106" y="53"/>
                  </a:cubicBezTo>
                  <a:cubicBezTo>
                    <a:pt x="106" y="25"/>
                    <a:pt x="82" y="0"/>
                    <a:pt x="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ihandform 530">
              <a:extLst>
                <a:ext uri="{FF2B5EF4-FFF2-40B4-BE49-F238E27FC236}">
                  <a16:creationId xmlns:a16="http://schemas.microsoft.com/office/drawing/2014/main" id="{DE2F4433-9669-C34C-8205-14E6062B7684}"/>
                </a:ext>
              </a:extLst>
            </p:cNvPr>
            <p:cNvSpPr/>
            <p:nvPr/>
          </p:nvSpPr>
          <p:spPr>
            <a:xfrm>
              <a:off x="9724304" y="2199430"/>
              <a:ext cx="56811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5" h="36">
                  <a:moveTo>
                    <a:pt x="228" y="0"/>
                  </a:moveTo>
                  <a:lnTo>
                    <a:pt x="17" y="0"/>
                  </a:lnTo>
                  <a:cubicBezTo>
                    <a:pt x="6" y="0"/>
                    <a:pt x="0" y="9"/>
                    <a:pt x="0" y="19"/>
                  </a:cubicBezTo>
                  <a:cubicBezTo>
                    <a:pt x="0" y="28"/>
                    <a:pt x="6" y="36"/>
                    <a:pt x="17" y="36"/>
                  </a:cubicBezTo>
                  <a:lnTo>
                    <a:pt x="228" y="36"/>
                  </a:lnTo>
                  <a:cubicBezTo>
                    <a:pt x="239" y="36"/>
                    <a:pt x="245" y="28"/>
                    <a:pt x="245" y="19"/>
                  </a:cubicBezTo>
                  <a:cubicBezTo>
                    <a:pt x="245" y="9"/>
                    <a:pt x="239" y="0"/>
                    <a:pt x="22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ihandform 531">
              <a:extLst>
                <a:ext uri="{FF2B5EF4-FFF2-40B4-BE49-F238E27FC236}">
                  <a16:creationId xmlns:a16="http://schemas.microsoft.com/office/drawing/2014/main" id="{81BC44C1-3E43-D24B-A710-5C6920AE10D6}"/>
                </a:ext>
              </a:extLst>
            </p:cNvPr>
            <p:cNvSpPr/>
            <p:nvPr/>
          </p:nvSpPr>
          <p:spPr>
            <a:xfrm>
              <a:off x="9724304" y="2240875"/>
              <a:ext cx="56811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5" h="34">
                  <a:moveTo>
                    <a:pt x="228" y="0"/>
                  </a:moveTo>
                  <a:lnTo>
                    <a:pt x="17" y="0"/>
                  </a:lnTo>
                  <a:cubicBezTo>
                    <a:pt x="6" y="0"/>
                    <a:pt x="0" y="6"/>
                    <a:pt x="0" y="17"/>
                  </a:cubicBezTo>
                  <a:cubicBezTo>
                    <a:pt x="0" y="28"/>
                    <a:pt x="6" y="34"/>
                    <a:pt x="17" y="34"/>
                  </a:cubicBezTo>
                  <a:lnTo>
                    <a:pt x="228" y="34"/>
                  </a:lnTo>
                  <a:cubicBezTo>
                    <a:pt x="239" y="34"/>
                    <a:pt x="245" y="28"/>
                    <a:pt x="245" y="17"/>
                  </a:cubicBezTo>
                  <a:cubicBezTo>
                    <a:pt x="245" y="6"/>
                    <a:pt x="239" y="0"/>
                    <a:pt x="22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ihandform 532">
              <a:extLst>
                <a:ext uri="{FF2B5EF4-FFF2-40B4-BE49-F238E27FC236}">
                  <a16:creationId xmlns:a16="http://schemas.microsoft.com/office/drawing/2014/main" id="{04210ABB-C1E3-F847-8AB9-33B8DCD4FCD7}"/>
                </a:ext>
              </a:extLst>
            </p:cNvPr>
            <p:cNvSpPr/>
            <p:nvPr/>
          </p:nvSpPr>
          <p:spPr>
            <a:xfrm>
              <a:off x="9724304" y="2281853"/>
              <a:ext cx="56811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5" h="36">
                  <a:moveTo>
                    <a:pt x="228" y="0"/>
                  </a:moveTo>
                  <a:lnTo>
                    <a:pt x="17" y="0"/>
                  </a:lnTo>
                  <a:cubicBezTo>
                    <a:pt x="6" y="0"/>
                    <a:pt x="0" y="8"/>
                    <a:pt x="0" y="17"/>
                  </a:cubicBezTo>
                  <a:cubicBezTo>
                    <a:pt x="0" y="27"/>
                    <a:pt x="6" y="36"/>
                    <a:pt x="17" y="36"/>
                  </a:cubicBezTo>
                  <a:lnTo>
                    <a:pt x="228" y="36"/>
                  </a:lnTo>
                  <a:cubicBezTo>
                    <a:pt x="239" y="36"/>
                    <a:pt x="245" y="27"/>
                    <a:pt x="245" y="17"/>
                  </a:cubicBezTo>
                  <a:cubicBezTo>
                    <a:pt x="245" y="8"/>
                    <a:pt x="239" y="0"/>
                    <a:pt x="22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29" name="Gruppieren 828">
            <a:extLst>
              <a:ext uri="{FF2B5EF4-FFF2-40B4-BE49-F238E27FC236}">
                <a16:creationId xmlns:a16="http://schemas.microsoft.com/office/drawing/2014/main" id="{90FC57FD-43B0-1E4E-B042-3F1503F3CFCB}"/>
              </a:ext>
            </a:extLst>
          </p:cNvPr>
          <p:cNvGrpSpPr>
            <a:grpSpLocks noChangeAspect="1"/>
          </p:cNvGrpSpPr>
          <p:nvPr/>
        </p:nvGrpSpPr>
        <p:grpSpPr>
          <a:xfrm>
            <a:off x="8238296" y="1641095"/>
            <a:ext cx="328528" cy="328528"/>
            <a:chOff x="8237658" y="1641095"/>
            <a:chExt cx="328528" cy="328528"/>
          </a:xfrm>
          <a:solidFill>
            <a:srgbClr val="007AB3"/>
          </a:solidFill>
        </p:grpSpPr>
        <p:sp>
          <p:nvSpPr>
            <p:cNvPr id="372" name="Freihandform 371">
              <a:extLst>
                <a:ext uri="{FF2B5EF4-FFF2-40B4-BE49-F238E27FC236}">
                  <a16:creationId xmlns:a16="http://schemas.microsoft.com/office/drawing/2014/main" id="{C327BBD9-C89D-424D-B271-2080EA46833E}"/>
                </a:ext>
              </a:extLst>
            </p:cNvPr>
            <p:cNvSpPr/>
            <p:nvPr/>
          </p:nvSpPr>
          <p:spPr>
            <a:xfrm>
              <a:off x="8237658" y="1641095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ihandform 490">
              <a:extLst>
                <a:ext uri="{FF2B5EF4-FFF2-40B4-BE49-F238E27FC236}">
                  <a16:creationId xmlns:a16="http://schemas.microsoft.com/office/drawing/2014/main" id="{D6E527DC-651D-CE47-AF71-D432D943A000}"/>
                </a:ext>
              </a:extLst>
            </p:cNvPr>
            <p:cNvSpPr/>
            <p:nvPr/>
          </p:nvSpPr>
          <p:spPr>
            <a:xfrm>
              <a:off x="8360828" y="1788943"/>
              <a:ext cx="82190" cy="821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6" y="318"/>
                  </a:moveTo>
                  <a:cubicBezTo>
                    <a:pt x="100" y="318"/>
                    <a:pt x="36" y="254"/>
                    <a:pt x="36" y="176"/>
                  </a:cubicBezTo>
                  <a:cubicBezTo>
                    <a:pt x="36" y="100"/>
                    <a:pt x="100" y="36"/>
                    <a:pt x="176" y="36"/>
                  </a:cubicBezTo>
                  <a:cubicBezTo>
                    <a:pt x="254" y="36"/>
                    <a:pt x="318" y="100"/>
                    <a:pt x="318" y="176"/>
                  </a:cubicBezTo>
                  <a:cubicBezTo>
                    <a:pt x="318" y="254"/>
                    <a:pt x="254" y="318"/>
                    <a:pt x="176" y="318"/>
                  </a:cubicBezTo>
                  <a:close/>
                  <a:moveTo>
                    <a:pt x="176" y="0"/>
                  </a:moveTo>
                  <a:cubicBezTo>
                    <a:pt x="78" y="0"/>
                    <a:pt x="0" y="78"/>
                    <a:pt x="0" y="176"/>
                  </a:cubicBezTo>
                  <a:cubicBezTo>
                    <a:pt x="0" y="273"/>
                    <a:pt x="78" y="354"/>
                    <a:pt x="176" y="354"/>
                  </a:cubicBezTo>
                  <a:cubicBezTo>
                    <a:pt x="273" y="354"/>
                    <a:pt x="354" y="273"/>
                    <a:pt x="354" y="176"/>
                  </a:cubicBezTo>
                  <a:cubicBezTo>
                    <a:pt x="354" y="78"/>
                    <a:pt x="273" y="0"/>
                    <a:pt x="17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ihandform 491">
              <a:extLst>
                <a:ext uri="{FF2B5EF4-FFF2-40B4-BE49-F238E27FC236}">
                  <a16:creationId xmlns:a16="http://schemas.microsoft.com/office/drawing/2014/main" id="{6EA04DE5-A230-6341-B38A-4A6E4A725AA9}"/>
                </a:ext>
              </a:extLst>
            </p:cNvPr>
            <p:cNvSpPr/>
            <p:nvPr/>
          </p:nvSpPr>
          <p:spPr>
            <a:xfrm>
              <a:off x="8397849" y="1805242"/>
              <a:ext cx="8149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6">
                  <a:moveTo>
                    <a:pt x="17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7"/>
                    <a:pt x="8" y="36"/>
                    <a:pt x="17" y="36"/>
                  </a:cubicBezTo>
                  <a:cubicBezTo>
                    <a:pt x="27" y="36"/>
                    <a:pt x="36" y="27"/>
                    <a:pt x="36" y="19"/>
                  </a:cubicBezTo>
                  <a:cubicBezTo>
                    <a:pt x="36" y="8"/>
                    <a:pt x="27" y="0"/>
                    <a:pt x="1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ihandform 492">
              <a:extLst>
                <a:ext uri="{FF2B5EF4-FFF2-40B4-BE49-F238E27FC236}">
                  <a16:creationId xmlns:a16="http://schemas.microsoft.com/office/drawing/2014/main" id="{FE408B4E-20CE-A045-BFC9-3E243700E09C}"/>
                </a:ext>
              </a:extLst>
            </p:cNvPr>
            <p:cNvSpPr/>
            <p:nvPr/>
          </p:nvSpPr>
          <p:spPr>
            <a:xfrm>
              <a:off x="8397849" y="1822006"/>
              <a:ext cx="8149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140">
                  <a:moveTo>
                    <a:pt x="17" y="0"/>
                  </a:moveTo>
                  <a:cubicBezTo>
                    <a:pt x="8" y="0"/>
                    <a:pt x="0" y="6"/>
                    <a:pt x="0" y="17"/>
                  </a:cubicBezTo>
                  <a:lnTo>
                    <a:pt x="0" y="123"/>
                  </a:lnTo>
                  <a:cubicBezTo>
                    <a:pt x="0" y="133"/>
                    <a:pt x="8" y="140"/>
                    <a:pt x="17" y="140"/>
                  </a:cubicBezTo>
                  <a:cubicBezTo>
                    <a:pt x="27" y="140"/>
                    <a:pt x="36" y="133"/>
                    <a:pt x="36" y="123"/>
                  </a:cubicBezTo>
                  <a:lnTo>
                    <a:pt x="36" y="17"/>
                  </a:lnTo>
                  <a:cubicBezTo>
                    <a:pt x="36" y="6"/>
                    <a:pt x="27" y="0"/>
                    <a:pt x="1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ihandform 533">
              <a:extLst>
                <a:ext uri="{FF2B5EF4-FFF2-40B4-BE49-F238E27FC236}">
                  <a16:creationId xmlns:a16="http://schemas.microsoft.com/office/drawing/2014/main" id="{2D96462A-DFD0-CC4D-8D48-2B0A90F6CF23}"/>
                </a:ext>
              </a:extLst>
            </p:cNvPr>
            <p:cNvSpPr/>
            <p:nvPr/>
          </p:nvSpPr>
          <p:spPr>
            <a:xfrm>
              <a:off x="8327766" y="1715136"/>
              <a:ext cx="14761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776">
                  <a:moveTo>
                    <a:pt x="601" y="723"/>
                  </a:moveTo>
                  <a:cubicBezTo>
                    <a:pt x="601" y="732"/>
                    <a:pt x="593" y="740"/>
                    <a:pt x="582" y="740"/>
                  </a:cubicBezTo>
                  <a:lnTo>
                    <a:pt x="53" y="740"/>
                  </a:lnTo>
                  <a:cubicBezTo>
                    <a:pt x="45" y="740"/>
                    <a:pt x="36" y="732"/>
                    <a:pt x="36" y="723"/>
                  </a:cubicBezTo>
                  <a:lnTo>
                    <a:pt x="36" y="52"/>
                  </a:lnTo>
                  <a:cubicBezTo>
                    <a:pt x="36" y="42"/>
                    <a:pt x="45" y="36"/>
                    <a:pt x="53" y="36"/>
                  </a:cubicBezTo>
                  <a:lnTo>
                    <a:pt x="582" y="36"/>
                  </a:lnTo>
                  <a:cubicBezTo>
                    <a:pt x="593" y="36"/>
                    <a:pt x="601" y="42"/>
                    <a:pt x="601" y="52"/>
                  </a:cubicBezTo>
                  <a:close/>
                  <a:moveTo>
                    <a:pt x="582" y="0"/>
                  </a:moveTo>
                  <a:lnTo>
                    <a:pt x="53" y="0"/>
                  </a:lnTo>
                  <a:cubicBezTo>
                    <a:pt x="26" y="0"/>
                    <a:pt x="0" y="23"/>
                    <a:pt x="0" y="52"/>
                  </a:cubicBezTo>
                  <a:lnTo>
                    <a:pt x="0" y="723"/>
                  </a:lnTo>
                  <a:cubicBezTo>
                    <a:pt x="0" y="751"/>
                    <a:pt x="26" y="776"/>
                    <a:pt x="53" y="776"/>
                  </a:cubicBezTo>
                  <a:lnTo>
                    <a:pt x="582" y="776"/>
                  </a:lnTo>
                  <a:cubicBezTo>
                    <a:pt x="612" y="776"/>
                    <a:pt x="635" y="751"/>
                    <a:pt x="635" y="723"/>
                  </a:cubicBezTo>
                  <a:lnTo>
                    <a:pt x="635" y="52"/>
                  </a:lnTo>
                  <a:cubicBezTo>
                    <a:pt x="635" y="23"/>
                    <a:pt x="612" y="0"/>
                    <a:pt x="58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ihandform 534">
              <a:extLst>
                <a:ext uri="{FF2B5EF4-FFF2-40B4-BE49-F238E27FC236}">
                  <a16:creationId xmlns:a16="http://schemas.microsoft.com/office/drawing/2014/main" id="{4DCB16C9-2AEA-7E4D-BAE8-A7C115EA3ADB}"/>
                </a:ext>
              </a:extLst>
            </p:cNvPr>
            <p:cNvSpPr/>
            <p:nvPr/>
          </p:nvSpPr>
          <p:spPr>
            <a:xfrm>
              <a:off x="8352446" y="1739583"/>
              <a:ext cx="9825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6">
                  <a:moveTo>
                    <a:pt x="406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17"/>
                  </a:cubicBezTo>
                  <a:cubicBezTo>
                    <a:pt x="0" y="28"/>
                    <a:pt x="9" y="36"/>
                    <a:pt x="19" y="36"/>
                  </a:cubicBezTo>
                  <a:lnTo>
                    <a:pt x="406" y="36"/>
                  </a:lnTo>
                  <a:cubicBezTo>
                    <a:pt x="417" y="36"/>
                    <a:pt x="423" y="28"/>
                    <a:pt x="423" y="17"/>
                  </a:cubicBezTo>
                  <a:cubicBezTo>
                    <a:pt x="423" y="9"/>
                    <a:pt x="417" y="0"/>
                    <a:pt x="4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ihandform 535">
              <a:extLst>
                <a:ext uri="{FF2B5EF4-FFF2-40B4-BE49-F238E27FC236}">
                  <a16:creationId xmlns:a16="http://schemas.microsoft.com/office/drawing/2014/main" id="{A2B004D2-9D14-8641-9319-49826290E720}"/>
                </a:ext>
              </a:extLst>
            </p:cNvPr>
            <p:cNvSpPr/>
            <p:nvPr/>
          </p:nvSpPr>
          <p:spPr>
            <a:xfrm>
              <a:off x="8352446" y="1764264"/>
              <a:ext cx="9825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6">
                  <a:moveTo>
                    <a:pt x="406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17"/>
                  </a:cubicBezTo>
                  <a:cubicBezTo>
                    <a:pt x="0" y="28"/>
                    <a:pt x="9" y="36"/>
                    <a:pt x="19" y="36"/>
                  </a:cubicBezTo>
                  <a:lnTo>
                    <a:pt x="406" y="36"/>
                  </a:lnTo>
                  <a:cubicBezTo>
                    <a:pt x="417" y="36"/>
                    <a:pt x="423" y="28"/>
                    <a:pt x="423" y="17"/>
                  </a:cubicBezTo>
                  <a:cubicBezTo>
                    <a:pt x="423" y="9"/>
                    <a:pt x="417" y="0"/>
                    <a:pt x="4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53" name="Gruppieren 852">
            <a:extLst>
              <a:ext uri="{FF2B5EF4-FFF2-40B4-BE49-F238E27FC236}">
                <a16:creationId xmlns:a16="http://schemas.microsoft.com/office/drawing/2014/main" id="{7B147C9C-C693-274D-9C4F-41CDD828BD0D}"/>
              </a:ext>
            </a:extLst>
          </p:cNvPr>
          <p:cNvGrpSpPr>
            <a:grpSpLocks noChangeAspect="1"/>
          </p:cNvGrpSpPr>
          <p:nvPr/>
        </p:nvGrpSpPr>
        <p:grpSpPr>
          <a:xfrm>
            <a:off x="10012259" y="2084642"/>
            <a:ext cx="328296" cy="328528"/>
            <a:chOff x="10011621" y="2084642"/>
            <a:chExt cx="328296" cy="328528"/>
          </a:xfrm>
          <a:solidFill>
            <a:srgbClr val="007AB3"/>
          </a:solidFill>
        </p:grpSpPr>
        <p:sp>
          <p:nvSpPr>
            <p:cNvPr id="386" name="Freihandform 385">
              <a:extLst>
                <a:ext uri="{FF2B5EF4-FFF2-40B4-BE49-F238E27FC236}">
                  <a16:creationId xmlns:a16="http://schemas.microsoft.com/office/drawing/2014/main" id="{DC9CB8EF-F7C9-7F4F-8EE4-5D528C1AA595}"/>
                </a:ext>
              </a:extLst>
            </p:cNvPr>
            <p:cNvSpPr/>
            <p:nvPr/>
          </p:nvSpPr>
          <p:spPr>
            <a:xfrm>
              <a:off x="10011621" y="208464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ihandform 536">
              <a:extLst>
                <a:ext uri="{FF2B5EF4-FFF2-40B4-BE49-F238E27FC236}">
                  <a16:creationId xmlns:a16="http://schemas.microsoft.com/office/drawing/2014/main" id="{106EB7C4-2250-7245-A357-29B4B9F166DB}"/>
                </a:ext>
              </a:extLst>
            </p:cNvPr>
            <p:cNvSpPr/>
            <p:nvPr/>
          </p:nvSpPr>
          <p:spPr>
            <a:xfrm>
              <a:off x="10101727" y="2158684"/>
              <a:ext cx="14761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776">
                  <a:moveTo>
                    <a:pt x="601" y="723"/>
                  </a:moveTo>
                  <a:cubicBezTo>
                    <a:pt x="601" y="732"/>
                    <a:pt x="593" y="740"/>
                    <a:pt x="582" y="740"/>
                  </a:cubicBezTo>
                  <a:lnTo>
                    <a:pt x="53" y="740"/>
                  </a:lnTo>
                  <a:cubicBezTo>
                    <a:pt x="44" y="740"/>
                    <a:pt x="36" y="732"/>
                    <a:pt x="36" y="723"/>
                  </a:cubicBezTo>
                  <a:lnTo>
                    <a:pt x="36" y="52"/>
                  </a:lnTo>
                  <a:cubicBezTo>
                    <a:pt x="36" y="42"/>
                    <a:pt x="44" y="36"/>
                    <a:pt x="53" y="36"/>
                  </a:cubicBezTo>
                  <a:lnTo>
                    <a:pt x="582" y="36"/>
                  </a:lnTo>
                  <a:cubicBezTo>
                    <a:pt x="593" y="36"/>
                    <a:pt x="601" y="42"/>
                    <a:pt x="601" y="52"/>
                  </a:cubicBezTo>
                  <a:close/>
                  <a:moveTo>
                    <a:pt x="582" y="0"/>
                  </a:moveTo>
                  <a:lnTo>
                    <a:pt x="53" y="0"/>
                  </a:lnTo>
                  <a:cubicBezTo>
                    <a:pt x="25" y="0"/>
                    <a:pt x="0" y="23"/>
                    <a:pt x="0" y="52"/>
                  </a:cubicBezTo>
                  <a:lnTo>
                    <a:pt x="0" y="723"/>
                  </a:lnTo>
                  <a:cubicBezTo>
                    <a:pt x="0" y="751"/>
                    <a:pt x="25" y="776"/>
                    <a:pt x="53" y="776"/>
                  </a:cubicBezTo>
                  <a:lnTo>
                    <a:pt x="582" y="776"/>
                  </a:lnTo>
                  <a:cubicBezTo>
                    <a:pt x="612" y="776"/>
                    <a:pt x="635" y="751"/>
                    <a:pt x="635" y="723"/>
                  </a:cubicBezTo>
                  <a:lnTo>
                    <a:pt x="635" y="52"/>
                  </a:lnTo>
                  <a:cubicBezTo>
                    <a:pt x="635" y="23"/>
                    <a:pt x="612" y="0"/>
                    <a:pt x="58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ihandform 537">
              <a:extLst>
                <a:ext uri="{FF2B5EF4-FFF2-40B4-BE49-F238E27FC236}">
                  <a16:creationId xmlns:a16="http://schemas.microsoft.com/office/drawing/2014/main" id="{F95AFD38-E642-644E-AE91-1F72227B66C9}"/>
                </a:ext>
              </a:extLst>
            </p:cNvPr>
            <p:cNvSpPr/>
            <p:nvPr/>
          </p:nvSpPr>
          <p:spPr>
            <a:xfrm>
              <a:off x="10126408" y="2183132"/>
              <a:ext cx="9825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6">
                  <a:moveTo>
                    <a:pt x="406" y="0"/>
                  </a:moveTo>
                  <a:lnTo>
                    <a:pt x="19" y="0"/>
                  </a:lnTo>
                  <a:cubicBezTo>
                    <a:pt x="8" y="0"/>
                    <a:pt x="0" y="9"/>
                    <a:pt x="0" y="17"/>
                  </a:cubicBezTo>
                  <a:cubicBezTo>
                    <a:pt x="0" y="28"/>
                    <a:pt x="8" y="36"/>
                    <a:pt x="19" y="36"/>
                  </a:cubicBezTo>
                  <a:lnTo>
                    <a:pt x="406" y="36"/>
                  </a:lnTo>
                  <a:cubicBezTo>
                    <a:pt x="417" y="36"/>
                    <a:pt x="423" y="28"/>
                    <a:pt x="423" y="17"/>
                  </a:cubicBezTo>
                  <a:cubicBezTo>
                    <a:pt x="423" y="9"/>
                    <a:pt x="417" y="0"/>
                    <a:pt x="4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ihandform 538">
              <a:extLst>
                <a:ext uri="{FF2B5EF4-FFF2-40B4-BE49-F238E27FC236}">
                  <a16:creationId xmlns:a16="http://schemas.microsoft.com/office/drawing/2014/main" id="{0C47C2F4-02B7-884D-A268-ACE9D0E0F5A6}"/>
                </a:ext>
              </a:extLst>
            </p:cNvPr>
            <p:cNvSpPr/>
            <p:nvPr/>
          </p:nvSpPr>
          <p:spPr>
            <a:xfrm>
              <a:off x="10126408" y="2207812"/>
              <a:ext cx="9825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6">
                  <a:moveTo>
                    <a:pt x="406" y="0"/>
                  </a:moveTo>
                  <a:lnTo>
                    <a:pt x="19" y="0"/>
                  </a:lnTo>
                  <a:cubicBezTo>
                    <a:pt x="8" y="0"/>
                    <a:pt x="0" y="9"/>
                    <a:pt x="0" y="17"/>
                  </a:cubicBezTo>
                  <a:cubicBezTo>
                    <a:pt x="0" y="28"/>
                    <a:pt x="8" y="36"/>
                    <a:pt x="19" y="36"/>
                  </a:cubicBezTo>
                  <a:lnTo>
                    <a:pt x="406" y="36"/>
                  </a:lnTo>
                  <a:cubicBezTo>
                    <a:pt x="417" y="36"/>
                    <a:pt x="423" y="28"/>
                    <a:pt x="423" y="17"/>
                  </a:cubicBezTo>
                  <a:cubicBezTo>
                    <a:pt x="423" y="9"/>
                    <a:pt x="417" y="0"/>
                    <a:pt x="4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ihandform 539">
              <a:extLst>
                <a:ext uri="{FF2B5EF4-FFF2-40B4-BE49-F238E27FC236}">
                  <a16:creationId xmlns:a16="http://schemas.microsoft.com/office/drawing/2014/main" id="{DA9E3ED5-085D-4E4F-BECB-2702399A0D46}"/>
                </a:ext>
              </a:extLst>
            </p:cNvPr>
            <p:cNvSpPr/>
            <p:nvPr/>
          </p:nvSpPr>
          <p:spPr>
            <a:xfrm>
              <a:off x="10134790" y="2232493"/>
              <a:ext cx="81492" cy="821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354">
                  <a:moveTo>
                    <a:pt x="159" y="284"/>
                  </a:moveTo>
                  <a:cubicBezTo>
                    <a:pt x="91" y="284"/>
                    <a:pt x="36" y="229"/>
                    <a:pt x="36" y="159"/>
                  </a:cubicBezTo>
                  <a:cubicBezTo>
                    <a:pt x="36" y="91"/>
                    <a:pt x="91" y="36"/>
                    <a:pt x="159" y="36"/>
                  </a:cubicBezTo>
                  <a:cubicBezTo>
                    <a:pt x="228" y="36"/>
                    <a:pt x="283" y="91"/>
                    <a:pt x="283" y="159"/>
                  </a:cubicBezTo>
                  <a:cubicBezTo>
                    <a:pt x="283" y="229"/>
                    <a:pt x="228" y="284"/>
                    <a:pt x="159" y="284"/>
                  </a:cubicBezTo>
                  <a:close/>
                  <a:moveTo>
                    <a:pt x="283" y="258"/>
                  </a:moveTo>
                  <a:cubicBezTo>
                    <a:pt x="305" y="231"/>
                    <a:pt x="319" y="197"/>
                    <a:pt x="319" y="159"/>
                  </a:cubicBezTo>
                  <a:cubicBezTo>
                    <a:pt x="319" y="72"/>
                    <a:pt x="247" y="0"/>
                    <a:pt x="159" y="0"/>
                  </a:cubicBezTo>
                  <a:cubicBezTo>
                    <a:pt x="72" y="0"/>
                    <a:pt x="0" y="72"/>
                    <a:pt x="0" y="159"/>
                  </a:cubicBezTo>
                  <a:cubicBezTo>
                    <a:pt x="0" y="248"/>
                    <a:pt x="72" y="318"/>
                    <a:pt x="159" y="318"/>
                  </a:cubicBezTo>
                  <a:cubicBezTo>
                    <a:pt x="197" y="318"/>
                    <a:pt x="231" y="305"/>
                    <a:pt x="258" y="284"/>
                  </a:cubicBezTo>
                  <a:lnTo>
                    <a:pt x="322" y="347"/>
                  </a:lnTo>
                  <a:cubicBezTo>
                    <a:pt x="326" y="351"/>
                    <a:pt x="330" y="354"/>
                    <a:pt x="334" y="354"/>
                  </a:cubicBezTo>
                  <a:cubicBezTo>
                    <a:pt x="339" y="354"/>
                    <a:pt x="345" y="351"/>
                    <a:pt x="347" y="347"/>
                  </a:cubicBezTo>
                  <a:cubicBezTo>
                    <a:pt x="353" y="341"/>
                    <a:pt x="353" y="330"/>
                    <a:pt x="347" y="3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54" name="Gruppieren 853">
            <a:extLst>
              <a:ext uri="{FF2B5EF4-FFF2-40B4-BE49-F238E27FC236}">
                <a16:creationId xmlns:a16="http://schemas.microsoft.com/office/drawing/2014/main" id="{A8D4CFAF-BDD2-4446-87BC-42E3959DB6D1}"/>
              </a:ext>
            </a:extLst>
          </p:cNvPr>
          <p:cNvGrpSpPr>
            <a:grpSpLocks noChangeAspect="1"/>
          </p:cNvGrpSpPr>
          <p:nvPr/>
        </p:nvGrpSpPr>
        <p:grpSpPr>
          <a:xfrm>
            <a:off x="10455806" y="2084642"/>
            <a:ext cx="328296" cy="328528"/>
            <a:chOff x="10455168" y="2084642"/>
            <a:chExt cx="328296" cy="328528"/>
          </a:xfrm>
          <a:solidFill>
            <a:srgbClr val="007AB3"/>
          </a:solidFill>
        </p:grpSpPr>
        <p:sp>
          <p:nvSpPr>
            <p:cNvPr id="387" name="Freihandform 386">
              <a:extLst>
                <a:ext uri="{FF2B5EF4-FFF2-40B4-BE49-F238E27FC236}">
                  <a16:creationId xmlns:a16="http://schemas.microsoft.com/office/drawing/2014/main" id="{FE60056F-AC38-6F41-AC25-DFEDA30516A2}"/>
                </a:ext>
              </a:extLst>
            </p:cNvPr>
            <p:cNvSpPr/>
            <p:nvPr/>
          </p:nvSpPr>
          <p:spPr>
            <a:xfrm>
              <a:off x="10455168" y="208464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ihandform 461">
              <a:extLst>
                <a:ext uri="{FF2B5EF4-FFF2-40B4-BE49-F238E27FC236}">
                  <a16:creationId xmlns:a16="http://schemas.microsoft.com/office/drawing/2014/main" id="{66CF93EE-9E38-534A-9256-E1FDC3BF8500}"/>
                </a:ext>
              </a:extLst>
            </p:cNvPr>
            <p:cNvSpPr/>
            <p:nvPr/>
          </p:nvSpPr>
          <p:spPr>
            <a:xfrm>
              <a:off x="10553658" y="2150302"/>
              <a:ext cx="131318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812">
                  <a:moveTo>
                    <a:pt x="529" y="776"/>
                  </a:moveTo>
                  <a:lnTo>
                    <a:pt x="36" y="776"/>
                  </a:lnTo>
                  <a:lnTo>
                    <a:pt x="36" y="141"/>
                  </a:lnTo>
                  <a:lnTo>
                    <a:pt x="106" y="141"/>
                  </a:lnTo>
                  <a:lnTo>
                    <a:pt x="106" y="158"/>
                  </a:lnTo>
                  <a:cubicBezTo>
                    <a:pt x="106" y="169"/>
                    <a:pt x="114" y="177"/>
                    <a:pt x="123" y="177"/>
                  </a:cubicBezTo>
                  <a:lnTo>
                    <a:pt x="440" y="177"/>
                  </a:lnTo>
                  <a:cubicBezTo>
                    <a:pt x="451" y="177"/>
                    <a:pt x="459" y="169"/>
                    <a:pt x="459" y="158"/>
                  </a:cubicBezTo>
                  <a:lnTo>
                    <a:pt x="459" y="141"/>
                  </a:lnTo>
                  <a:lnTo>
                    <a:pt x="529" y="141"/>
                  </a:lnTo>
                  <a:close/>
                  <a:moveTo>
                    <a:pt x="142" y="105"/>
                  </a:moveTo>
                  <a:lnTo>
                    <a:pt x="229" y="105"/>
                  </a:lnTo>
                  <a:cubicBezTo>
                    <a:pt x="235" y="105"/>
                    <a:pt x="241" y="103"/>
                    <a:pt x="245" y="97"/>
                  </a:cubicBezTo>
                  <a:lnTo>
                    <a:pt x="275" y="36"/>
                  </a:lnTo>
                  <a:lnTo>
                    <a:pt x="290" y="36"/>
                  </a:lnTo>
                  <a:lnTo>
                    <a:pt x="320" y="97"/>
                  </a:lnTo>
                  <a:cubicBezTo>
                    <a:pt x="322" y="103"/>
                    <a:pt x="328" y="105"/>
                    <a:pt x="334" y="105"/>
                  </a:cubicBezTo>
                  <a:lnTo>
                    <a:pt x="423" y="105"/>
                  </a:lnTo>
                  <a:lnTo>
                    <a:pt x="423" y="141"/>
                  </a:lnTo>
                  <a:lnTo>
                    <a:pt x="142" y="141"/>
                  </a:lnTo>
                  <a:close/>
                  <a:moveTo>
                    <a:pt x="546" y="105"/>
                  </a:moveTo>
                  <a:lnTo>
                    <a:pt x="459" y="105"/>
                  </a:lnTo>
                  <a:lnTo>
                    <a:pt x="459" y="88"/>
                  </a:lnTo>
                  <a:cubicBezTo>
                    <a:pt x="459" y="78"/>
                    <a:pt x="451" y="72"/>
                    <a:pt x="440" y="72"/>
                  </a:cubicBezTo>
                  <a:lnTo>
                    <a:pt x="345" y="72"/>
                  </a:lnTo>
                  <a:lnTo>
                    <a:pt x="315" y="10"/>
                  </a:lnTo>
                  <a:cubicBezTo>
                    <a:pt x="313" y="4"/>
                    <a:pt x="307" y="0"/>
                    <a:pt x="301" y="0"/>
                  </a:cubicBezTo>
                  <a:lnTo>
                    <a:pt x="265" y="0"/>
                  </a:lnTo>
                  <a:cubicBezTo>
                    <a:pt x="258" y="0"/>
                    <a:pt x="252" y="4"/>
                    <a:pt x="250" y="10"/>
                  </a:cubicBezTo>
                  <a:lnTo>
                    <a:pt x="218" y="72"/>
                  </a:lnTo>
                  <a:lnTo>
                    <a:pt x="123" y="72"/>
                  </a:lnTo>
                  <a:cubicBezTo>
                    <a:pt x="114" y="72"/>
                    <a:pt x="106" y="78"/>
                    <a:pt x="106" y="88"/>
                  </a:cubicBezTo>
                  <a:lnTo>
                    <a:pt x="106" y="105"/>
                  </a:lnTo>
                  <a:lnTo>
                    <a:pt x="17" y="105"/>
                  </a:lnTo>
                  <a:cubicBezTo>
                    <a:pt x="8" y="105"/>
                    <a:pt x="0" y="114"/>
                    <a:pt x="0" y="124"/>
                  </a:cubicBezTo>
                  <a:lnTo>
                    <a:pt x="0" y="793"/>
                  </a:lnTo>
                  <a:cubicBezTo>
                    <a:pt x="0" y="804"/>
                    <a:pt x="8" y="812"/>
                    <a:pt x="17" y="812"/>
                  </a:cubicBezTo>
                  <a:lnTo>
                    <a:pt x="546" y="812"/>
                  </a:lnTo>
                  <a:cubicBezTo>
                    <a:pt x="557" y="812"/>
                    <a:pt x="565" y="804"/>
                    <a:pt x="565" y="793"/>
                  </a:cubicBezTo>
                  <a:lnTo>
                    <a:pt x="565" y="124"/>
                  </a:lnTo>
                  <a:cubicBezTo>
                    <a:pt x="565" y="114"/>
                    <a:pt x="557" y="105"/>
                    <a:pt x="546" y="1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ihandform 540">
              <a:extLst>
                <a:ext uri="{FF2B5EF4-FFF2-40B4-BE49-F238E27FC236}">
                  <a16:creationId xmlns:a16="http://schemas.microsoft.com/office/drawing/2014/main" id="{9BC77B66-5554-E94C-A016-2EE37ABE8801}"/>
                </a:ext>
              </a:extLst>
            </p:cNvPr>
            <p:cNvSpPr/>
            <p:nvPr/>
          </p:nvSpPr>
          <p:spPr>
            <a:xfrm>
              <a:off x="10578338" y="2232260"/>
              <a:ext cx="81725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248">
                  <a:moveTo>
                    <a:pt x="322" y="4"/>
                  </a:moveTo>
                  <a:lnTo>
                    <a:pt x="123" y="205"/>
                  </a:lnTo>
                  <a:lnTo>
                    <a:pt x="29" y="110"/>
                  </a:lnTo>
                  <a:cubicBezTo>
                    <a:pt x="23" y="104"/>
                    <a:pt x="12" y="104"/>
                    <a:pt x="4" y="110"/>
                  </a:cubicBezTo>
                  <a:cubicBezTo>
                    <a:pt x="-1" y="119"/>
                    <a:pt x="-1" y="129"/>
                    <a:pt x="4" y="136"/>
                  </a:cubicBezTo>
                  <a:lnTo>
                    <a:pt x="110" y="241"/>
                  </a:lnTo>
                  <a:cubicBezTo>
                    <a:pt x="114" y="246"/>
                    <a:pt x="118" y="248"/>
                    <a:pt x="123" y="248"/>
                  </a:cubicBezTo>
                  <a:cubicBezTo>
                    <a:pt x="127" y="248"/>
                    <a:pt x="133" y="246"/>
                    <a:pt x="135" y="241"/>
                  </a:cubicBezTo>
                  <a:lnTo>
                    <a:pt x="347" y="30"/>
                  </a:lnTo>
                  <a:cubicBezTo>
                    <a:pt x="353" y="23"/>
                    <a:pt x="353" y="13"/>
                    <a:pt x="347" y="4"/>
                  </a:cubicBezTo>
                  <a:cubicBezTo>
                    <a:pt x="341" y="-1"/>
                    <a:pt x="330" y="-1"/>
                    <a:pt x="32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55" name="Gruppieren 854">
            <a:extLst>
              <a:ext uri="{FF2B5EF4-FFF2-40B4-BE49-F238E27FC236}">
                <a16:creationId xmlns:a16="http://schemas.microsoft.com/office/drawing/2014/main" id="{3222FC14-8849-834F-9889-9BE983E38A7A}"/>
              </a:ext>
            </a:extLst>
          </p:cNvPr>
          <p:cNvGrpSpPr>
            <a:grpSpLocks noChangeAspect="1"/>
          </p:cNvGrpSpPr>
          <p:nvPr/>
        </p:nvGrpSpPr>
        <p:grpSpPr>
          <a:xfrm>
            <a:off x="10899356" y="2084642"/>
            <a:ext cx="328296" cy="328528"/>
            <a:chOff x="10898718" y="2084642"/>
            <a:chExt cx="328296" cy="328528"/>
          </a:xfrm>
          <a:solidFill>
            <a:srgbClr val="007AB3"/>
          </a:solidFill>
        </p:grpSpPr>
        <p:sp>
          <p:nvSpPr>
            <p:cNvPr id="388" name="Freihandform 387">
              <a:extLst>
                <a:ext uri="{FF2B5EF4-FFF2-40B4-BE49-F238E27FC236}">
                  <a16:creationId xmlns:a16="http://schemas.microsoft.com/office/drawing/2014/main" id="{8559CD2A-0623-1344-944B-77BBA06E4F45}"/>
                </a:ext>
              </a:extLst>
            </p:cNvPr>
            <p:cNvSpPr/>
            <p:nvPr/>
          </p:nvSpPr>
          <p:spPr>
            <a:xfrm>
              <a:off x="10898718" y="208464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ihandform 541">
              <a:extLst>
                <a:ext uri="{FF2B5EF4-FFF2-40B4-BE49-F238E27FC236}">
                  <a16:creationId xmlns:a16="http://schemas.microsoft.com/office/drawing/2014/main" id="{B72F4174-31AB-FE4E-BE98-D66280E6A1F8}"/>
                </a:ext>
              </a:extLst>
            </p:cNvPr>
            <p:cNvSpPr/>
            <p:nvPr/>
          </p:nvSpPr>
          <p:spPr>
            <a:xfrm>
              <a:off x="10988824" y="2158684"/>
              <a:ext cx="14761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776">
                  <a:moveTo>
                    <a:pt x="601" y="723"/>
                  </a:moveTo>
                  <a:cubicBezTo>
                    <a:pt x="601" y="732"/>
                    <a:pt x="593" y="740"/>
                    <a:pt x="582" y="740"/>
                  </a:cubicBezTo>
                  <a:lnTo>
                    <a:pt x="53" y="740"/>
                  </a:lnTo>
                  <a:cubicBezTo>
                    <a:pt x="44" y="740"/>
                    <a:pt x="36" y="732"/>
                    <a:pt x="36" y="723"/>
                  </a:cubicBezTo>
                  <a:lnTo>
                    <a:pt x="36" y="52"/>
                  </a:lnTo>
                  <a:cubicBezTo>
                    <a:pt x="36" y="42"/>
                    <a:pt x="44" y="36"/>
                    <a:pt x="53" y="36"/>
                  </a:cubicBezTo>
                  <a:lnTo>
                    <a:pt x="582" y="36"/>
                  </a:lnTo>
                  <a:cubicBezTo>
                    <a:pt x="593" y="36"/>
                    <a:pt x="601" y="42"/>
                    <a:pt x="601" y="52"/>
                  </a:cubicBezTo>
                  <a:close/>
                  <a:moveTo>
                    <a:pt x="582" y="0"/>
                  </a:moveTo>
                  <a:lnTo>
                    <a:pt x="53" y="0"/>
                  </a:lnTo>
                  <a:cubicBezTo>
                    <a:pt x="25" y="0"/>
                    <a:pt x="0" y="23"/>
                    <a:pt x="0" y="52"/>
                  </a:cubicBezTo>
                  <a:lnTo>
                    <a:pt x="0" y="723"/>
                  </a:lnTo>
                  <a:cubicBezTo>
                    <a:pt x="0" y="751"/>
                    <a:pt x="25" y="776"/>
                    <a:pt x="53" y="776"/>
                  </a:cubicBezTo>
                  <a:lnTo>
                    <a:pt x="582" y="776"/>
                  </a:lnTo>
                  <a:cubicBezTo>
                    <a:pt x="612" y="776"/>
                    <a:pt x="635" y="751"/>
                    <a:pt x="635" y="723"/>
                  </a:cubicBezTo>
                  <a:lnTo>
                    <a:pt x="635" y="52"/>
                  </a:lnTo>
                  <a:cubicBezTo>
                    <a:pt x="635" y="23"/>
                    <a:pt x="612" y="0"/>
                    <a:pt x="58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ihandform 542">
              <a:extLst>
                <a:ext uri="{FF2B5EF4-FFF2-40B4-BE49-F238E27FC236}">
                  <a16:creationId xmlns:a16="http://schemas.microsoft.com/office/drawing/2014/main" id="{0664D58F-701E-7A40-9C7B-73077B7F7441}"/>
                </a:ext>
              </a:extLst>
            </p:cNvPr>
            <p:cNvSpPr/>
            <p:nvPr/>
          </p:nvSpPr>
          <p:spPr>
            <a:xfrm>
              <a:off x="11013505" y="2191513"/>
              <a:ext cx="98256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4">
                  <a:moveTo>
                    <a:pt x="406" y="0"/>
                  </a:moveTo>
                  <a:lnTo>
                    <a:pt x="19" y="0"/>
                  </a:lnTo>
                  <a:cubicBezTo>
                    <a:pt x="8" y="0"/>
                    <a:pt x="0" y="7"/>
                    <a:pt x="0" y="17"/>
                  </a:cubicBezTo>
                  <a:cubicBezTo>
                    <a:pt x="0" y="28"/>
                    <a:pt x="8" y="34"/>
                    <a:pt x="19" y="34"/>
                  </a:cubicBezTo>
                  <a:lnTo>
                    <a:pt x="406" y="34"/>
                  </a:lnTo>
                  <a:cubicBezTo>
                    <a:pt x="417" y="34"/>
                    <a:pt x="423" y="28"/>
                    <a:pt x="423" y="17"/>
                  </a:cubicBezTo>
                  <a:cubicBezTo>
                    <a:pt x="423" y="7"/>
                    <a:pt x="417" y="0"/>
                    <a:pt x="4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ihandform 543">
              <a:extLst>
                <a:ext uri="{FF2B5EF4-FFF2-40B4-BE49-F238E27FC236}">
                  <a16:creationId xmlns:a16="http://schemas.microsoft.com/office/drawing/2014/main" id="{2A22AE04-5399-1545-8AFC-7EABB67C4C9D}"/>
                </a:ext>
              </a:extLst>
            </p:cNvPr>
            <p:cNvSpPr/>
            <p:nvPr/>
          </p:nvSpPr>
          <p:spPr>
            <a:xfrm>
              <a:off x="11013505" y="2216194"/>
              <a:ext cx="98256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4">
                  <a:moveTo>
                    <a:pt x="406" y="0"/>
                  </a:moveTo>
                  <a:lnTo>
                    <a:pt x="19" y="0"/>
                  </a:lnTo>
                  <a:cubicBezTo>
                    <a:pt x="8" y="0"/>
                    <a:pt x="0" y="7"/>
                    <a:pt x="0" y="17"/>
                  </a:cubicBezTo>
                  <a:cubicBezTo>
                    <a:pt x="0" y="28"/>
                    <a:pt x="8" y="34"/>
                    <a:pt x="19" y="34"/>
                  </a:cubicBezTo>
                  <a:lnTo>
                    <a:pt x="406" y="34"/>
                  </a:lnTo>
                  <a:cubicBezTo>
                    <a:pt x="417" y="34"/>
                    <a:pt x="423" y="28"/>
                    <a:pt x="423" y="17"/>
                  </a:cubicBezTo>
                  <a:cubicBezTo>
                    <a:pt x="423" y="7"/>
                    <a:pt x="417" y="0"/>
                    <a:pt x="4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ihandform 544">
              <a:extLst>
                <a:ext uri="{FF2B5EF4-FFF2-40B4-BE49-F238E27FC236}">
                  <a16:creationId xmlns:a16="http://schemas.microsoft.com/office/drawing/2014/main" id="{71369233-4106-7A40-90C8-0AED6DE61840}"/>
                </a:ext>
              </a:extLst>
            </p:cNvPr>
            <p:cNvSpPr/>
            <p:nvPr/>
          </p:nvSpPr>
          <p:spPr>
            <a:xfrm>
              <a:off x="11013505" y="2240875"/>
              <a:ext cx="98256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4">
                  <a:moveTo>
                    <a:pt x="406" y="0"/>
                  </a:moveTo>
                  <a:lnTo>
                    <a:pt x="19" y="0"/>
                  </a:lnTo>
                  <a:cubicBezTo>
                    <a:pt x="8" y="0"/>
                    <a:pt x="0" y="6"/>
                    <a:pt x="0" y="17"/>
                  </a:cubicBezTo>
                  <a:cubicBezTo>
                    <a:pt x="0" y="28"/>
                    <a:pt x="8" y="34"/>
                    <a:pt x="19" y="34"/>
                  </a:cubicBezTo>
                  <a:lnTo>
                    <a:pt x="406" y="34"/>
                  </a:lnTo>
                  <a:cubicBezTo>
                    <a:pt x="417" y="34"/>
                    <a:pt x="423" y="28"/>
                    <a:pt x="423" y="17"/>
                  </a:cubicBezTo>
                  <a:cubicBezTo>
                    <a:pt x="423" y="6"/>
                    <a:pt x="417" y="0"/>
                    <a:pt x="4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ihandform 545">
              <a:extLst>
                <a:ext uri="{FF2B5EF4-FFF2-40B4-BE49-F238E27FC236}">
                  <a16:creationId xmlns:a16="http://schemas.microsoft.com/office/drawing/2014/main" id="{BEC90C22-D4A4-C749-82B7-36DB8A8C9436}"/>
                </a:ext>
              </a:extLst>
            </p:cNvPr>
            <p:cNvSpPr/>
            <p:nvPr/>
          </p:nvSpPr>
          <p:spPr>
            <a:xfrm>
              <a:off x="11013505" y="2265555"/>
              <a:ext cx="98256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4">
                  <a:moveTo>
                    <a:pt x="406" y="0"/>
                  </a:moveTo>
                  <a:lnTo>
                    <a:pt x="19" y="0"/>
                  </a:lnTo>
                  <a:cubicBezTo>
                    <a:pt x="8" y="0"/>
                    <a:pt x="0" y="6"/>
                    <a:pt x="0" y="17"/>
                  </a:cubicBezTo>
                  <a:cubicBezTo>
                    <a:pt x="0" y="27"/>
                    <a:pt x="8" y="34"/>
                    <a:pt x="19" y="34"/>
                  </a:cubicBezTo>
                  <a:lnTo>
                    <a:pt x="406" y="34"/>
                  </a:lnTo>
                  <a:cubicBezTo>
                    <a:pt x="417" y="34"/>
                    <a:pt x="423" y="27"/>
                    <a:pt x="423" y="17"/>
                  </a:cubicBezTo>
                  <a:cubicBezTo>
                    <a:pt x="423" y="6"/>
                    <a:pt x="417" y="0"/>
                    <a:pt x="4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56" name="Gruppieren 855">
            <a:extLst>
              <a:ext uri="{FF2B5EF4-FFF2-40B4-BE49-F238E27FC236}">
                <a16:creationId xmlns:a16="http://schemas.microsoft.com/office/drawing/2014/main" id="{B08A9BD0-2FD6-AC4F-95B1-1C2DF25A5CBC}"/>
              </a:ext>
            </a:extLst>
          </p:cNvPr>
          <p:cNvGrpSpPr>
            <a:grpSpLocks noChangeAspect="1"/>
          </p:cNvGrpSpPr>
          <p:nvPr/>
        </p:nvGrpSpPr>
        <p:grpSpPr>
          <a:xfrm>
            <a:off x="11342904" y="2084642"/>
            <a:ext cx="328296" cy="328528"/>
            <a:chOff x="11342266" y="2084642"/>
            <a:chExt cx="328296" cy="328528"/>
          </a:xfrm>
          <a:solidFill>
            <a:srgbClr val="007AB3"/>
          </a:solidFill>
        </p:grpSpPr>
        <p:sp>
          <p:nvSpPr>
            <p:cNvPr id="389" name="Freihandform 388">
              <a:extLst>
                <a:ext uri="{FF2B5EF4-FFF2-40B4-BE49-F238E27FC236}">
                  <a16:creationId xmlns:a16="http://schemas.microsoft.com/office/drawing/2014/main" id="{330D294F-3308-5044-9710-BE23C5316A5D}"/>
                </a:ext>
              </a:extLst>
            </p:cNvPr>
            <p:cNvSpPr/>
            <p:nvPr/>
          </p:nvSpPr>
          <p:spPr>
            <a:xfrm>
              <a:off x="11342266" y="208464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ihandform 546">
              <a:extLst>
                <a:ext uri="{FF2B5EF4-FFF2-40B4-BE49-F238E27FC236}">
                  <a16:creationId xmlns:a16="http://schemas.microsoft.com/office/drawing/2014/main" id="{7A92828D-C476-4F4C-B56F-B9CBA4E45AB1}"/>
                </a:ext>
              </a:extLst>
            </p:cNvPr>
            <p:cNvSpPr/>
            <p:nvPr/>
          </p:nvSpPr>
          <p:spPr>
            <a:xfrm>
              <a:off x="11449137" y="2232493"/>
              <a:ext cx="7357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36">
                  <a:moveTo>
                    <a:pt x="298" y="0"/>
                  </a:moveTo>
                  <a:lnTo>
                    <a:pt x="17" y="0"/>
                  </a:lnTo>
                  <a:cubicBezTo>
                    <a:pt x="6" y="0"/>
                    <a:pt x="0" y="9"/>
                    <a:pt x="0" y="17"/>
                  </a:cubicBezTo>
                  <a:cubicBezTo>
                    <a:pt x="0" y="28"/>
                    <a:pt x="6" y="36"/>
                    <a:pt x="17" y="36"/>
                  </a:cubicBezTo>
                  <a:lnTo>
                    <a:pt x="298" y="36"/>
                  </a:lnTo>
                  <a:cubicBezTo>
                    <a:pt x="309" y="36"/>
                    <a:pt x="317" y="28"/>
                    <a:pt x="317" y="17"/>
                  </a:cubicBezTo>
                  <a:cubicBezTo>
                    <a:pt x="317" y="9"/>
                    <a:pt x="309" y="0"/>
                    <a:pt x="29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ihandform 547">
              <a:extLst>
                <a:ext uri="{FF2B5EF4-FFF2-40B4-BE49-F238E27FC236}">
                  <a16:creationId xmlns:a16="http://schemas.microsoft.com/office/drawing/2014/main" id="{E0E4CA8E-B863-554D-BAC7-4D7D76C10D27}"/>
                </a:ext>
              </a:extLst>
            </p:cNvPr>
            <p:cNvSpPr/>
            <p:nvPr/>
          </p:nvSpPr>
          <p:spPr>
            <a:xfrm>
              <a:off x="11449137" y="2257172"/>
              <a:ext cx="7357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36">
                  <a:moveTo>
                    <a:pt x="298" y="0"/>
                  </a:moveTo>
                  <a:lnTo>
                    <a:pt x="17" y="0"/>
                  </a:lnTo>
                  <a:cubicBezTo>
                    <a:pt x="6" y="0"/>
                    <a:pt x="0" y="8"/>
                    <a:pt x="0" y="17"/>
                  </a:cubicBezTo>
                  <a:cubicBezTo>
                    <a:pt x="0" y="27"/>
                    <a:pt x="6" y="36"/>
                    <a:pt x="17" y="36"/>
                  </a:cubicBezTo>
                  <a:lnTo>
                    <a:pt x="298" y="36"/>
                  </a:lnTo>
                  <a:cubicBezTo>
                    <a:pt x="309" y="36"/>
                    <a:pt x="317" y="27"/>
                    <a:pt x="317" y="17"/>
                  </a:cubicBezTo>
                  <a:cubicBezTo>
                    <a:pt x="317" y="8"/>
                    <a:pt x="309" y="0"/>
                    <a:pt x="29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ihandform 548">
              <a:extLst>
                <a:ext uri="{FF2B5EF4-FFF2-40B4-BE49-F238E27FC236}">
                  <a16:creationId xmlns:a16="http://schemas.microsoft.com/office/drawing/2014/main" id="{9B409B6D-3D03-6148-AF27-D4200CF013D3}"/>
                </a:ext>
              </a:extLst>
            </p:cNvPr>
            <p:cNvSpPr/>
            <p:nvPr/>
          </p:nvSpPr>
          <p:spPr>
            <a:xfrm>
              <a:off x="11449137" y="2281853"/>
              <a:ext cx="7357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36">
                  <a:moveTo>
                    <a:pt x="298" y="0"/>
                  </a:moveTo>
                  <a:lnTo>
                    <a:pt x="17" y="0"/>
                  </a:lnTo>
                  <a:cubicBezTo>
                    <a:pt x="6" y="0"/>
                    <a:pt x="0" y="8"/>
                    <a:pt x="0" y="17"/>
                  </a:cubicBezTo>
                  <a:cubicBezTo>
                    <a:pt x="0" y="27"/>
                    <a:pt x="6" y="36"/>
                    <a:pt x="17" y="36"/>
                  </a:cubicBezTo>
                  <a:lnTo>
                    <a:pt x="298" y="36"/>
                  </a:lnTo>
                  <a:cubicBezTo>
                    <a:pt x="309" y="36"/>
                    <a:pt x="317" y="27"/>
                    <a:pt x="317" y="17"/>
                  </a:cubicBezTo>
                  <a:cubicBezTo>
                    <a:pt x="317" y="8"/>
                    <a:pt x="309" y="0"/>
                    <a:pt x="29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ihandform 549">
              <a:extLst>
                <a:ext uri="{FF2B5EF4-FFF2-40B4-BE49-F238E27FC236}">
                  <a16:creationId xmlns:a16="http://schemas.microsoft.com/office/drawing/2014/main" id="{F4249236-AE13-174D-8A15-042AF57C35F2}"/>
                </a:ext>
              </a:extLst>
            </p:cNvPr>
            <p:cNvSpPr/>
            <p:nvPr/>
          </p:nvSpPr>
          <p:spPr>
            <a:xfrm>
              <a:off x="11432372" y="2158684"/>
              <a:ext cx="14761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776">
                  <a:moveTo>
                    <a:pt x="601" y="512"/>
                  </a:moveTo>
                  <a:cubicBezTo>
                    <a:pt x="601" y="520"/>
                    <a:pt x="593" y="529"/>
                    <a:pt x="582" y="529"/>
                  </a:cubicBezTo>
                  <a:lnTo>
                    <a:pt x="459" y="529"/>
                  </a:lnTo>
                  <a:lnTo>
                    <a:pt x="459" y="353"/>
                  </a:lnTo>
                  <a:lnTo>
                    <a:pt x="548" y="353"/>
                  </a:lnTo>
                  <a:cubicBezTo>
                    <a:pt x="557" y="353"/>
                    <a:pt x="565" y="345"/>
                    <a:pt x="565" y="334"/>
                  </a:cubicBezTo>
                  <a:cubicBezTo>
                    <a:pt x="565" y="326"/>
                    <a:pt x="557" y="317"/>
                    <a:pt x="548" y="317"/>
                  </a:cubicBezTo>
                  <a:lnTo>
                    <a:pt x="459" y="317"/>
                  </a:lnTo>
                  <a:lnTo>
                    <a:pt x="459" y="264"/>
                  </a:lnTo>
                  <a:cubicBezTo>
                    <a:pt x="459" y="258"/>
                    <a:pt x="457" y="251"/>
                    <a:pt x="455" y="247"/>
                  </a:cubicBezTo>
                  <a:lnTo>
                    <a:pt x="548" y="247"/>
                  </a:lnTo>
                  <a:cubicBezTo>
                    <a:pt x="557" y="247"/>
                    <a:pt x="565" y="239"/>
                    <a:pt x="565" y="228"/>
                  </a:cubicBezTo>
                  <a:cubicBezTo>
                    <a:pt x="565" y="220"/>
                    <a:pt x="557" y="211"/>
                    <a:pt x="548" y="211"/>
                  </a:cubicBezTo>
                  <a:lnTo>
                    <a:pt x="406" y="211"/>
                  </a:lnTo>
                  <a:lnTo>
                    <a:pt x="212" y="211"/>
                  </a:lnTo>
                  <a:lnTo>
                    <a:pt x="212" y="52"/>
                  </a:lnTo>
                  <a:cubicBezTo>
                    <a:pt x="212" y="42"/>
                    <a:pt x="220" y="36"/>
                    <a:pt x="231" y="36"/>
                  </a:cubicBezTo>
                  <a:lnTo>
                    <a:pt x="582" y="36"/>
                  </a:lnTo>
                  <a:cubicBezTo>
                    <a:pt x="593" y="36"/>
                    <a:pt x="601" y="42"/>
                    <a:pt x="601" y="52"/>
                  </a:cubicBezTo>
                  <a:close/>
                  <a:moveTo>
                    <a:pt x="423" y="723"/>
                  </a:moveTo>
                  <a:cubicBezTo>
                    <a:pt x="423" y="732"/>
                    <a:pt x="417" y="740"/>
                    <a:pt x="406" y="740"/>
                  </a:cubicBezTo>
                  <a:lnTo>
                    <a:pt x="53" y="740"/>
                  </a:lnTo>
                  <a:cubicBezTo>
                    <a:pt x="44" y="740"/>
                    <a:pt x="36" y="732"/>
                    <a:pt x="36" y="723"/>
                  </a:cubicBezTo>
                  <a:lnTo>
                    <a:pt x="36" y="264"/>
                  </a:lnTo>
                  <a:cubicBezTo>
                    <a:pt x="36" y="254"/>
                    <a:pt x="44" y="247"/>
                    <a:pt x="53" y="247"/>
                  </a:cubicBezTo>
                  <a:lnTo>
                    <a:pt x="406" y="247"/>
                  </a:lnTo>
                  <a:cubicBezTo>
                    <a:pt x="417" y="247"/>
                    <a:pt x="423" y="254"/>
                    <a:pt x="423" y="264"/>
                  </a:cubicBezTo>
                  <a:close/>
                  <a:moveTo>
                    <a:pt x="582" y="0"/>
                  </a:moveTo>
                  <a:lnTo>
                    <a:pt x="231" y="0"/>
                  </a:lnTo>
                  <a:cubicBezTo>
                    <a:pt x="201" y="0"/>
                    <a:pt x="178" y="23"/>
                    <a:pt x="178" y="52"/>
                  </a:cubicBezTo>
                  <a:lnTo>
                    <a:pt x="178" y="211"/>
                  </a:lnTo>
                  <a:lnTo>
                    <a:pt x="53" y="211"/>
                  </a:lnTo>
                  <a:cubicBezTo>
                    <a:pt x="25" y="211"/>
                    <a:pt x="0" y="234"/>
                    <a:pt x="0" y="264"/>
                  </a:cubicBezTo>
                  <a:lnTo>
                    <a:pt x="0" y="723"/>
                  </a:lnTo>
                  <a:cubicBezTo>
                    <a:pt x="0" y="751"/>
                    <a:pt x="25" y="776"/>
                    <a:pt x="53" y="776"/>
                  </a:cubicBezTo>
                  <a:lnTo>
                    <a:pt x="406" y="776"/>
                  </a:lnTo>
                  <a:cubicBezTo>
                    <a:pt x="436" y="776"/>
                    <a:pt x="459" y="751"/>
                    <a:pt x="459" y="723"/>
                  </a:cubicBezTo>
                  <a:lnTo>
                    <a:pt x="459" y="565"/>
                  </a:lnTo>
                  <a:lnTo>
                    <a:pt x="582" y="565"/>
                  </a:lnTo>
                  <a:cubicBezTo>
                    <a:pt x="612" y="565"/>
                    <a:pt x="635" y="539"/>
                    <a:pt x="635" y="512"/>
                  </a:cubicBezTo>
                  <a:lnTo>
                    <a:pt x="635" y="52"/>
                  </a:lnTo>
                  <a:cubicBezTo>
                    <a:pt x="635" y="23"/>
                    <a:pt x="612" y="0"/>
                    <a:pt x="58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ihandform 550">
              <a:extLst>
                <a:ext uri="{FF2B5EF4-FFF2-40B4-BE49-F238E27FC236}">
                  <a16:creationId xmlns:a16="http://schemas.microsoft.com/office/drawing/2014/main" id="{9BFB5650-B16E-3341-9266-A98189D737E0}"/>
                </a:ext>
              </a:extLst>
            </p:cNvPr>
            <p:cNvSpPr/>
            <p:nvPr/>
          </p:nvSpPr>
          <p:spPr>
            <a:xfrm>
              <a:off x="11490116" y="2183132"/>
              <a:ext cx="7357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36">
                  <a:moveTo>
                    <a:pt x="300" y="0"/>
                  </a:moveTo>
                  <a:lnTo>
                    <a:pt x="16" y="0"/>
                  </a:lnTo>
                  <a:cubicBezTo>
                    <a:pt x="8" y="0"/>
                    <a:pt x="0" y="9"/>
                    <a:pt x="0" y="17"/>
                  </a:cubicBezTo>
                  <a:cubicBezTo>
                    <a:pt x="0" y="28"/>
                    <a:pt x="8" y="36"/>
                    <a:pt x="16" y="36"/>
                  </a:cubicBezTo>
                  <a:lnTo>
                    <a:pt x="300" y="36"/>
                  </a:lnTo>
                  <a:cubicBezTo>
                    <a:pt x="309" y="36"/>
                    <a:pt x="317" y="28"/>
                    <a:pt x="317" y="17"/>
                  </a:cubicBezTo>
                  <a:cubicBezTo>
                    <a:pt x="317" y="9"/>
                    <a:pt x="309" y="0"/>
                    <a:pt x="30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66" name="Gruppieren 865">
            <a:extLst>
              <a:ext uri="{FF2B5EF4-FFF2-40B4-BE49-F238E27FC236}">
                <a16:creationId xmlns:a16="http://schemas.microsoft.com/office/drawing/2014/main" id="{91369C4C-A2A0-B440-983A-5AAA7CAF7EBF}"/>
              </a:ext>
            </a:extLst>
          </p:cNvPr>
          <p:cNvGrpSpPr>
            <a:grpSpLocks noChangeAspect="1"/>
          </p:cNvGrpSpPr>
          <p:nvPr/>
        </p:nvGrpSpPr>
        <p:grpSpPr>
          <a:xfrm>
            <a:off x="7351200" y="2528192"/>
            <a:ext cx="328528" cy="328528"/>
            <a:chOff x="7350562" y="2528192"/>
            <a:chExt cx="328528" cy="328528"/>
          </a:xfrm>
          <a:solidFill>
            <a:srgbClr val="007AB3"/>
          </a:solidFill>
        </p:grpSpPr>
        <p:sp>
          <p:nvSpPr>
            <p:cNvPr id="390" name="Freihandform 389">
              <a:extLst>
                <a:ext uri="{FF2B5EF4-FFF2-40B4-BE49-F238E27FC236}">
                  <a16:creationId xmlns:a16="http://schemas.microsoft.com/office/drawing/2014/main" id="{73FC7DC8-BCF1-9E4C-A818-64BA91327C17}"/>
                </a:ext>
              </a:extLst>
            </p:cNvPr>
            <p:cNvSpPr/>
            <p:nvPr/>
          </p:nvSpPr>
          <p:spPr>
            <a:xfrm>
              <a:off x="7350562" y="252819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ihandform 551">
              <a:extLst>
                <a:ext uri="{FF2B5EF4-FFF2-40B4-BE49-F238E27FC236}">
                  <a16:creationId xmlns:a16="http://schemas.microsoft.com/office/drawing/2014/main" id="{AFBBEE82-4549-EB44-B792-4E752C67EAD6}"/>
                </a:ext>
              </a:extLst>
            </p:cNvPr>
            <p:cNvSpPr/>
            <p:nvPr/>
          </p:nvSpPr>
          <p:spPr>
            <a:xfrm>
              <a:off x="7440669" y="2602233"/>
              <a:ext cx="14761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776">
                  <a:moveTo>
                    <a:pt x="601" y="723"/>
                  </a:moveTo>
                  <a:cubicBezTo>
                    <a:pt x="601" y="732"/>
                    <a:pt x="593" y="740"/>
                    <a:pt x="582" y="740"/>
                  </a:cubicBezTo>
                  <a:lnTo>
                    <a:pt x="53" y="740"/>
                  </a:lnTo>
                  <a:cubicBezTo>
                    <a:pt x="45" y="740"/>
                    <a:pt x="36" y="732"/>
                    <a:pt x="36" y="723"/>
                  </a:cubicBezTo>
                  <a:lnTo>
                    <a:pt x="36" y="52"/>
                  </a:lnTo>
                  <a:cubicBezTo>
                    <a:pt x="36" y="42"/>
                    <a:pt x="45" y="36"/>
                    <a:pt x="53" y="36"/>
                  </a:cubicBezTo>
                  <a:lnTo>
                    <a:pt x="424" y="36"/>
                  </a:lnTo>
                  <a:lnTo>
                    <a:pt x="424" y="194"/>
                  </a:lnTo>
                  <a:cubicBezTo>
                    <a:pt x="424" y="203"/>
                    <a:pt x="432" y="211"/>
                    <a:pt x="443" y="211"/>
                  </a:cubicBezTo>
                  <a:lnTo>
                    <a:pt x="601" y="211"/>
                  </a:lnTo>
                  <a:close/>
                  <a:moveTo>
                    <a:pt x="460" y="59"/>
                  </a:moveTo>
                  <a:lnTo>
                    <a:pt x="576" y="175"/>
                  </a:lnTo>
                  <a:lnTo>
                    <a:pt x="460" y="175"/>
                  </a:lnTo>
                  <a:close/>
                  <a:moveTo>
                    <a:pt x="631" y="182"/>
                  </a:moveTo>
                  <a:lnTo>
                    <a:pt x="455" y="4"/>
                  </a:lnTo>
                  <a:cubicBezTo>
                    <a:pt x="453" y="4"/>
                    <a:pt x="451" y="2"/>
                    <a:pt x="449" y="2"/>
                  </a:cubicBezTo>
                  <a:cubicBezTo>
                    <a:pt x="447" y="0"/>
                    <a:pt x="445" y="0"/>
                    <a:pt x="443" y="0"/>
                  </a:cubicBezTo>
                  <a:lnTo>
                    <a:pt x="53" y="0"/>
                  </a:lnTo>
                  <a:cubicBezTo>
                    <a:pt x="26" y="0"/>
                    <a:pt x="0" y="23"/>
                    <a:pt x="0" y="52"/>
                  </a:cubicBezTo>
                  <a:lnTo>
                    <a:pt x="0" y="723"/>
                  </a:lnTo>
                  <a:cubicBezTo>
                    <a:pt x="0" y="751"/>
                    <a:pt x="26" y="776"/>
                    <a:pt x="53" y="776"/>
                  </a:cubicBezTo>
                  <a:lnTo>
                    <a:pt x="582" y="776"/>
                  </a:lnTo>
                  <a:cubicBezTo>
                    <a:pt x="612" y="776"/>
                    <a:pt x="635" y="751"/>
                    <a:pt x="635" y="723"/>
                  </a:cubicBezTo>
                  <a:lnTo>
                    <a:pt x="635" y="194"/>
                  </a:lnTo>
                  <a:cubicBezTo>
                    <a:pt x="635" y="192"/>
                    <a:pt x="635" y="188"/>
                    <a:pt x="635" y="186"/>
                  </a:cubicBezTo>
                  <a:cubicBezTo>
                    <a:pt x="633" y="184"/>
                    <a:pt x="633" y="184"/>
                    <a:pt x="631" y="1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ihandform 552">
              <a:extLst>
                <a:ext uri="{FF2B5EF4-FFF2-40B4-BE49-F238E27FC236}">
                  <a16:creationId xmlns:a16="http://schemas.microsoft.com/office/drawing/2014/main" id="{2D7DD976-B98C-004C-82B1-8687263F9A40}"/>
                </a:ext>
              </a:extLst>
            </p:cNvPr>
            <p:cNvSpPr/>
            <p:nvPr/>
          </p:nvSpPr>
          <p:spPr>
            <a:xfrm>
              <a:off x="7473731" y="2651361"/>
              <a:ext cx="82190" cy="1068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460">
                  <a:moveTo>
                    <a:pt x="318" y="229"/>
                  </a:moveTo>
                  <a:lnTo>
                    <a:pt x="318" y="371"/>
                  </a:lnTo>
                  <a:cubicBezTo>
                    <a:pt x="318" y="400"/>
                    <a:pt x="294" y="424"/>
                    <a:pt x="265" y="424"/>
                  </a:cubicBezTo>
                  <a:lnTo>
                    <a:pt x="89" y="424"/>
                  </a:lnTo>
                  <a:cubicBezTo>
                    <a:pt x="59" y="424"/>
                    <a:pt x="36" y="400"/>
                    <a:pt x="36" y="371"/>
                  </a:cubicBezTo>
                  <a:lnTo>
                    <a:pt x="36" y="229"/>
                  </a:lnTo>
                  <a:cubicBezTo>
                    <a:pt x="36" y="201"/>
                    <a:pt x="59" y="176"/>
                    <a:pt x="89" y="176"/>
                  </a:cubicBezTo>
                  <a:lnTo>
                    <a:pt x="265" y="176"/>
                  </a:lnTo>
                  <a:cubicBezTo>
                    <a:pt x="294" y="176"/>
                    <a:pt x="318" y="201"/>
                    <a:pt x="318" y="229"/>
                  </a:cubicBezTo>
                  <a:close/>
                  <a:moveTo>
                    <a:pt x="106" y="123"/>
                  </a:moveTo>
                  <a:cubicBezTo>
                    <a:pt x="106" y="66"/>
                    <a:pt x="131" y="36"/>
                    <a:pt x="176" y="36"/>
                  </a:cubicBezTo>
                  <a:cubicBezTo>
                    <a:pt x="222" y="36"/>
                    <a:pt x="248" y="66"/>
                    <a:pt x="248" y="123"/>
                  </a:cubicBezTo>
                  <a:lnTo>
                    <a:pt x="248" y="142"/>
                  </a:lnTo>
                  <a:lnTo>
                    <a:pt x="106" y="142"/>
                  </a:lnTo>
                  <a:close/>
                  <a:moveTo>
                    <a:pt x="282" y="123"/>
                  </a:moveTo>
                  <a:cubicBezTo>
                    <a:pt x="282" y="47"/>
                    <a:pt x="241" y="0"/>
                    <a:pt x="176" y="0"/>
                  </a:cubicBezTo>
                  <a:cubicBezTo>
                    <a:pt x="110" y="0"/>
                    <a:pt x="70" y="47"/>
                    <a:pt x="70" y="123"/>
                  </a:cubicBezTo>
                  <a:lnTo>
                    <a:pt x="70" y="144"/>
                  </a:lnTo>
                  <a:cubicBezTo>
                    <a:pt x="30" y="150"/>
                    <a:pt x="0" y="186"/>
                    <a:pt x="0" y="229"/>
                  </a:cubicBezTo>
                  <a:lnTo>
                    <a:pt x="0" y="371"/>
                  </a:lnTo>
                  <a:cubicBezTo>
                    <a:pt x="0" y="419"/>
                    <a:pt x="40" y="460"/>
                    <a:pt x="89" y="460"/>
                  </a:cubicBezTo>
                  <a:lnTo>
                    <a:pt x="265" y="460"/>
                  </a:lnTo>
                  <a:cubicBezTo>
                    <a:pt x="313" y="460"/>
                    <a:pt x="354" y="419"/>
                    <a:pt x="354" y="371"/>
                  </a:cubicBezTo>
                  <a:lnTo>
                    <a:pt x="354" y="229"/>
                  </a:lnTo>
                  <a:cubicBezTo>
                    <a:pt x="354" y="186"/>
                    <a:pt x="322" y="150"/>
                    <a:pt x="282" y="1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ihandform 553">
              <a:extLst>
                <a:ext uri="{FF2B5EF4-FFF2-40B4-BE49-F238E27FC236}">
                  <a16:creationId xmlns:a16="http://schemas.microsoft.com/office/drawing/2014/main" id="{31723054-1CD6-3E43-88CB-CC6B3C1B13EF}"/>
                </a:ext>
              </a:extLst>
            </p:cNvPr>
            <p:cNvSpPr/>
            <p:nvPr/>
          </p:nvSpPr>
          <p:spPr>
            <a:xfrm>
              <a:off x="7498411" y="2700722"/>
              <a:ext cx="32830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76">
                  <a:moveTo>
                    <a:pt x="70" y="106"/>
                  </a:moveTo>
                  <a:cubicBezTo>
                    <a:pt x="51" y="106"/>
                    <a:pt x="36" y="91"/>
                    <a:pt x="36" y="70"/>
                  </a:cubicBezTo>
                  <a:cubicBezTo>
                    <a:pt x="36" y="51"/>
                    <a:pt x="51" y="36"/>
                    <a:pt x="70" y="36"/>
                  </a:cubicBezTo>
                  <a:cubicBezTo>
                    <a:pt x="91" y="36"/>
                    <a:pt x="106" y="51"/>
                    <a:pt x="106" y="70"/>
                  </a:cubicBezTo>
                  <a:cubicBezTo>
                    <a:pt x="106" y="91"/>
                    <a:pt x="91" y="106"/>
                    <a:pt x="70" y="106"/>
                  </a:cubicBezTo>
                  <a:close/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4"/>
                    <a:pt x="23" y="131"/>
                    <a:pt x="53" y="137"/>
                  </a:cubicBezTo>
                  <a:lnTo>
                    <a:pt x="53" y="159"/>
                  </a:lnTo>
                  <a:cubicBezTo>
                    <a:pt x="53" y="169"/>
                    <a:pt x="61" y="176"/>
                    <a:pt x="70" y="176"/>
                  </a:cubicBezTo>
                  <a:cubicBezTo>
                    <a:pt x="80" y="176"/>
                    <a:pt x="89" y="169"/>
                    <a:pt x="89" y="159"/>
                  </a:cubicBezTo>
                  <a:lnTo>
                    <a:pt x="89" y="137"/>
                  </a:lnTo>
                  <a:cubicBezTo>
                    <a:pt x="119" y="131"/>
                    <a:pt x="142" y="104"/>
                    <a:pt x="142" y="70"/>
                  </a:cubicBezTo>
                  <a:cubicBezTo>
                    <a:pt x="142" y="32"/>
                    <a:pt x="110" y="0"/>
                    <a:pt x="7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65" name="Gruppieren 864">
            <a:extLst>
              <a:ext uri="{FF2B5EF4-FFF2-40B4-BE49-F238E27FC236}">
                <a16:creationId xmlns:a16="http://schemas.microsoft.com/office/drawing/2014/main" id="{13721EED-BEF6-8346-A87B-C60D412DA934}"/>
              </a:ext>
            </a:extLst>
          </p:cNvPr>
          <p:cNvGrpSpPr>
            <a:grpSpLocks noChangeAspect="1"/>
          </p:cNvGrpSpPr>
          <p:nvPr/>
        </p:nvGrpSpPr>
        <p:grpSpPr>
          <a:xfrm>
            <a:off x="7794749" y="2528192"/>
            <a:ext cx="328528" cy="328528"/>
            <a:chOff x="7794111" y="2528192"/>
            <a:chExt cx="328528" cy="328528"/>
          </a:xfrm>
          <a:solidFill>
            <a:srgbClr val="007AB3"/>
          </a:solidFill>
        </p:grpSpPr>
        <p:sp>
          <p:nvSpPr>
            <p:cNvPr id="391" name="Freihandform 390">
              <a:extLst>
                <a:ext uri="{FF2B5EF4-FFF2-40B4-BE49-F238E27FC236}">
                  <a16:creationId xmlns:a16="http://schemas.microsoft.com/office/drawing/2014/main" id="{A186FC56-AF1E-5A42-AD42-D94BF735938B}"/>
                </a:ext>
              </a:extLst>
            </p:cNvPr>
            <p:cNvSpPr/>
            <p:nvPr/>
          </p:nvSpPr>
          <p:spPr>
            <a:xfrm>
              <a:off x="7794111" y="252819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ihandform 554">
              <a:extLst>
                <a:ext uri="{FF2B5EF4-FFF2-40B4-BE49-F238E27FC236}">
                  <a16:creationId xmlns:a16="http://schemas.microsoft.com/office/drawing/2014/main" id="{5F57AFDD-7E7D-2349-ACFE-209505130A8C}"/>
                </a:ext>
              </a:extLst>
            </p:cNvPr>
            <p:cNvSpPr/>
            <p:nvPr/>
          </p:nvSpPr>
          <p:spPr>
            <a:xfrm>
              <a:off x="7876301" y="2593851"/>
              <a:ext cx="163915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5" h="846">
                  <a:moveTo>
                    <a:pt x="563" y="601"/>
                  </a:moveTo>
                  <a:cubicBezTo>
                    <a:pt x="623" y="601"/>
                    <a:pt x="669" y="647"/>
                    <a:pt x="669" y="707"/>
                  </a:cubicBezTo>
                  <a:cubicBezTo>
                    <a:pt x="669" y="764"/>
                    <a:pt x="623" y="812"/>
                    <a:pt x="563" y="812"/>
                  </a:cubicBezTo>
                  <a:cubicBezTo>
                    <a:pt x="506" y="812"/>
                    <a:pt x="458" y="764"/>
                    <a:pt x="458" y="707"/>
                  </a:cubicBezTo>
                  <a:cubicBezTo>
                    <a:pt x="458" y="647"/>
                    <a:pt x="506" y="601"/>
                    <a:pt x="563" y="601"/>
                  </a:cubicBezTo>
                  <a:close/>
                  <a:moveTo>
                    <a:pt x="140" y="529"/>
                  </a:moveTo>
                  <a:cubicBezTo>
                    <a:pt x="83" y="529"/>
                    <a:pt x="34" y="482"/>
                    <a:pt x="34" y="423"/>
                  </a:cubicBezTo>
                  <a:cubicBezTo>
                    <a:pt x="34" y="366"/>
                    <a:pt x="83" y="317"/>
                    <a:pt x="140" y="317"/>
                  </a:cubicBezTo>
                  <a:cubicBezTo>
                    <a:pt x="199" y="317"/>
                    <a:pt x="246" y="366"/>
                    <a:pt x="246" y="423"/>
                  </a:cubicBezTo>
                  <a:cubicBezTo>
                    <a:pt x="246" y="482"/>
                    <a:pt x="199" y="529"/>
                    <a:pt x="140" y="529"/>
                  </a:cubicBezTo>
                  <a:close/>
                  <a:moveTo>
                    <a:pt x="563" y="36"/>
                  </a:moveTo>
                  <a:cubicBezTo>
                    <a:pt x="623" y="36"/>
                    <a:pt x="669" y="82"/>
                    <a:pt x="669" y="141"/>
                  </a:cubicBezTo>
                  <a:cubicBezTo>
                    <a:pt x="669" y="201"/>
                    <a:pt x="623" y="247"/>
                    <a:pt x="563" y="247"/>
                  </a:cubicBezTo>
                  <a:cubicBezTo>
                    <a:pt x="506" y="247"/>
                    <a:pt x="458" y="201"/>
                    <a:pt x="458" y="141"/>
                  </a:cubicBezTo>
                  <a:cubicBezTo>
                    <a:pt x="458" y="82"/>
                    <a:pt x="506" y="36"/>
                    <a:pt x="563" y="36"/>
                  </a:cubicBezTo>
                  <a:close/>
                  <a:moveTo>
                    <a:pt x="563" y="283"/>
                  </a:moveTo>
                  <a:cubicBezTo>
                    <a:pt x="642" y="283"/>
                    <a:pt x="705" y="220"/>
                    <a:pt x="705" y="141"/>
                  </a:cubicBezTo>
                  <a:cubicBezTo>
                    <a:pt x="705" y="63"/>
                    <a:pt x="642" y="0"/>
                    <a:pt x="563" y="0"/>
                  </a:cubicBezTo>
                  <a:cubicBezTo>
                    <a:pt x="487" y="0"/>
                    <a:pt x="424" y="63"/>
                    <a:pt x="424" y="141"/>
                  </a:cubicBezTo>
                  <a:cubicBezTo>
                    <a:pt x="424" y="165"/>
                    <a:pt x="428" y="186"/>
                    <a:pt x="439" y="205"/>
                  </a:cubicBezTo>
                  <a:lnTo>
                    <a:pt x="246" y="332"/>
                  </a:lnTo>
                  <a:cubicBezTo>
                    <a:pt x="221" y="302"/>
                    <a:pt x="182" y="283"/>
                    <a:pt x="140" y="283"/>
                  </a:cubicBezTo>
                  <a:cubicBezTo>
                    <a:pt x="64" y="283"/>
                    <a:pt x="0" y="347"/>
                    <a:pt x="0" y="423"/>
                  </a:cubicBezTo>
                  <a:cubicBezTo>
                    <a:pt x="0" y="501"/>
                    <a:pt x="64" y="565"/>
                    <a:pt x="140" y="565"/>
                  </a:cubicBezTo>
                  <a:cubicBezTo>
                    <a:pt x="182" y="565"/>
                    <a:pt x="221" y="546"/>
                    <a:pt x="246" y="516"/>
                  </a:cubicBezTo>
                  <a:lnTo>
                    <a:pt x="439" y="643"/>
                  </a:lnTo>
                  <a:cubicBezTo>
                    <a:pt x="428" y="662"/>
                    <a:pt x="424" y="683"/>
                    <a:pt x="424" y="707"/>
                  </a:cubicBezTo>
                  <a:cubicBezTo>
                    <a:pt x="424" y="783"/>
                    <a:pt x="487" y="846"/>
                    <a:pt x="563" y="846"/>
                  </a:cubicBezTo>
                  <a:cubicBezTo>
                    <a:pt x="642" y="846"/>
                    <a:pt x="705" y="783"/>
                    <a:pt x="705" y="707"/>
                  </a:cubicBezTo>
                  <a:cubicBezTo>
                    <a:pt x="705" y="628"/>
                    <a:pt x="642" y="565"/>
                    <a:pt x="563" y="565"/>
                  </a:cubicBezTo>
                  <a:cubicBezTo>
                    <a:pt x="521" y="565"/>
                    <a:pt x="483" y="584"/>
                    <a:pt x="458" y="613"/>
                  </a:cubicBezTo>
                  <a:lnTo>
                    <a:pt x="267" y="486"/>
                  </a:lnTo>
                  <a:cubicBezTo>
                    <a:pt x="276" y="467"/>
                    <a:pt x="282" y="446"/>
                    <a:pt x="282" y="423"/>
                  </a:cubicBezTo>
                  <a:cubicBezTo>
                    <a:pt x="282" y="402"/>
                    <a:pt x="276" y="381"/>
                    <a:pt x="267" y="362"/>
                  </a:cubicBezTo>
                  <a:lnTo>
                    <a:pt x="458" y="232"/>
                  </a:lnTo>
                  <a:cubicBezTo>
                    <a:pt x="483" y="264"/>
                    <a:pt x="521" y="283"/>
                    <a:pt x="563" y="28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62" name="Gruppieren 861">
            <a:extLst>
              <a:ext uri="{FF2B5EF4-FFF2-40B4-BE49-F238E27FC236}">
                <a16:creationId xmlns:a16="http://schemas.microsoft.com/office/drawing/2014/main" id="{B3737CAE-C17E-A14A-9064-5D78175277E7}"/>
              </a:ext>
            </a:extLst>
          </p:cNvPr>
          <p:cNvGrpSpPr>
            <a:grpSpLocks noChangeAspect="1"/>
          </p:cNvGrpSpPr>
          <p:nvPr/>
        </p:nvGrpSpPr>
        <p:grpSpPr>
          <a:xfrm>
            <a:off x="9125394" y="2528192"/>
            <a:ext cx="328528" cy="328528"/>
            <a:chOff x="9124756" y="2528192"/>
            <a:chExt cx="328528" cy="328528"/>
          </a:xfrm>
          <a:solidFill>
            <a:srgbClr val="007AB3"/>
          </a:solidFill>
        </p:grpSpPr>
        <p:sp>
          <p:nvSpPr>
            <p:cNvPr id="394" name="Freihandform 393">
              <a:extLst>
                <a:ext uri="{FF2B5EF4-FFF2-40B4-BE49-F238E27FC236}">
                  <a16:creationId xmlns:a16="http://schemas.microsoft.com/office/drawing/2014/main" id="{2D35B9F7-1470-2049-9D8E-76119505E50A}"/>
                </a:ext>
              </a:extLst>
            </p:cNvPr>
            <p:cNvSpPr/>
            <p:nvPr/>
          </p:nvSpPr>
          <p:spPr>
            <a:xfrm>
              <a:off x="9124756" y="252819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ihandform 560">
              <a:extLst>
                <a:ext uri="{FF2B5EF4-FFF2-40B4-BE49-F238E27FC236}">
                  <a16:creationId xmlns:a16="http://schemas.microsoft.com/office/drawing/2014/main" id="{6569007F-7565-714A-8626-003395A51487}"/>
                </a:ext>
              </a:extLst>
            </p:cNvPr>
            <p:cNvSpPr/>
            <p:nvPr/>
          </p:nvSpPr>
          <p:spPr>
            <a:xfrm>
              <a:off x="9210905" y="2618298"/>
              <a:ext cx="40746" cy="4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8">
                  <a:moveTo>
                    <a:pt x="89" y="36"/>
                  </a:moveTo>
                  <a:cubicBezTo>
                    <a:pt x="117" y="36"/>
                    <a:pt x="142" y="60"/>
                    <a:pt x="142" y="89"/>
                  </a:cubicBezTo>
                  <a:cubicBezTo>
                    <a:pt x="142" y="119"/>
                    <a:pt x="117" y="142"/>
                    <a:pt x="89" y="142"/>
                  </a:cubicBezTo>
                  <a:cubicBezTo>
                    <a:pt x="59" y="142"/>
                    <a:pt x="36" y="119"/>
                    <a:pt x="36" y="89"/>
                  </a:cubicBezTo>
                  <a:cubicBezTo>
                    <a:pt x="36" y="60"/>
                    <a:pt x="59" y="36"/>
                    <a:pt x="89" y="36"/>
                  </a:cubicBezTo>
                  <a:close/>
                  <a:moveTo>
                    <a:pt x="89" y="178"/>
                  </a:moveTo>
                  <a:cubicBezTo>
                    <a:pt x="138" y="178"/>
                    <a:pt x="176" y="138"/>
                    <a:pt x="176" y="89"/>
                  </a:cubicBezTo>
                  <a:cubicBezTo>
                    <a:pt x="176" y="41"/>
                    <a:pt x="138" y="0"/>
                    <a:pt x="89" y="0"/>
                  </a:cubicBezTo>
                  <a:cubicBezTo>
                    <a:pt x="40" y="0"/>
                    <a:pt x="0" y="41"/>
                    <a:pt x="0" y="89"/>
                  </a:cubicBezTo>
                  <a:cubicBezTo>
                    <a:pt x="0" y="138"/>
                    <a:pt x="40" y="178"/>
                    <a:pt x="89" y="1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ihandform 561">
              <a:extLst>
                <a:ext uri="{FF2B5EF4-FFF2-40B4-BE49-F238E27FC236}">
                  <a16:creationId xmlns:a16="http://schemas.microsoft.com/office/drawing/2014/main" id="{09AAB285-9577-F345-9C6A-9A4344EA5074}"/>
                </a:ext>
              </a:extLst>
            </p:cNvPr>
            <p:cNvSpPr/>
            <p:nvPr/>
          </p:nvSpPr>
          <p:spPr>
            <a:xfrm>
              <a:off x="9198565" y="2667659"/>
              <a:ext cx="65426" cy="421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82">
                  <a:moveTo>
                    <a:pt x="248" y="163"/>
                  </a:moveTo>
                  <a:cubicBezTo>
                    <a:pt x="248" y="174"/>
                    <a:pt x="254" y="182"/>
                    <a:pt x="265" y="182"/>
                  </a:cubicBezTo>
                  <a:cubicBezTo>
                    <a:pt x="275" y="182"/>
                    <a:pt x="282" y="174"/>
                    <a:pt x="282" y="163"/>
                  </a:cubicBezTo>
                  <a:lnTo>
                    <a:pt x="282" y="76"/>
                  </a:lnTo>
                  <a:cubicBezTo>
                    <a:pt x="282" y="34"/>
                    <a:pt x="248" y="0"/>
                    <a:pt x="208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63"/>
                  </a:lnTo>
                  <a:cubicBezTo>
                    <a:pt x="0" y="174"/>
                    <a:pt x="9" y="182"/>
                    <a:pt x="17" y="182"/>
                  </a:cubicBezTo>
                  <a:cubicBezTo>
                    <a:pt x="28" y="182"/>
                    <a:pt x="36" y="174"/>
                    <a:pt x="36" y="163"/>
                  </a:cubicBezTo>
                  <a:lnTo>
                    <a:pt x="36" y="76"/>
                  </a:lnTo>
                  <a:cubicBezTo>
                    <a:pt x="36" y="55"/>
                    <a:pt x="53" y="36"/>
                    <a:pt x="76" y="36"/>
                  </a:cubicBezTo>
                  <a:lnTo>
                    <a:pt x="208" y="36"/>
                  </a:lnTo>
                  <a:cubicBezTo>
                    <a:pt x="229" y="36"/>
                    <a:pt x="248" y="55"/>
                    <a:pt x="24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ihandform 562">
              <a:extLst>
                <a:ext uri="{FF2B5EF4-FFF2-40B4-BE49-F238E27FC236}">
                  <a16:creationId xmlns:a16="http://schemas.microsoft.com/office/drawing/2014/main" id="{3751EF3E-7A5E-1C43-B694-DEF22BEAF57E}"/>
                </a:ext>
              </a:extLst>
            </p:cNvPr>
            <p:cNvSpPr/>
            <p:nvPr/>
          </p:nvSpPr>
          <p:spPr>
            <a:xfrm>
              <a:off x="9325692" y="2618298"/>
              <a:ext cx="41212" cy="4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" h="178">
                  <a:moveTo>
                    <a:pt x="89" y="36"/>
                  </a:moveTo>
                  <a:cubicBezTo>
                    <a:pt x="119" y="36"/>
                    <a:pt x="142" y="60"/>
                    <a:pt x="142" y="89"/>
                  </a:cubicBezTo>
                  <a:cubicBezTo>
                    <a:pt x="142" y="119"/>
                    <a:pt x="119" y="142"/>
                    <a:pt x="89" y="142"/>
                  </a:cubicBezTo>
                  <a:cubicBezTo>
                    <a:pt x="60" y="142"/>
                    <a:pt x="36" y="119"/>
                    <a:pt x="36" y="89"/>
                  </a:cubicBezTo>
                  <a:cubicBezTo>
                    <a:pt x="36" y="60"/>
                    <a:pt x="60" y="36"/>
                    <a:pt x="89" y="36"/>
                  </a:cubicBezTo>
                  <a:close/>
                  <a:moveTo>
                    <a:pt x="89" y="178"/>
                  </a:moveTo>
                  <a:cubicBezTo>
                    <a:pt x="138" y="178"/>
                    <a:pt x="178" y="138"/>
                    <a:pt x="178" y="89"/>
                  </a:cubicBezTo>
                  <a:cubicBezTo>
                    <a:pt x="178" y="41"/>
                    <a:pt x="138" y="0"/>
                    <a:pt x="89" y="0"/>
                  </a:cubicBezTo>
                  <a:cubicBezTo>
                    <a:pt x="41" y="0"/>
                    <a:pt x="0" y="41"/>
                    <a:pt x="0" y="89"/>
                  </a:cubicBezTo>
                  <a:cubicBezTo>
                    <a:pt x="0" y="138"/>
                    <a:pt x="41" y="178"/>
                    <a:pt x="89" y="1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ihandform 563">
              <a:extLst>
                <a:ext uri="{FF2B5EF4-FFF2-40B4-BE49-F238E27FC236}">
                  <a16:creationId xmlns:a16="http://schemas.microsoft.com/office/drawing/2014/main" id="{05B0A27A-DB40-CE43-9B76-52A89710589C}"/>
                </a:ext>
              </a:extLst>
            </p:cNvPr>
            <p:cNvSpPr/>
            <p:nvPr/>
          </p:nvSpPr>
          <p:spPr>
            <a:xfrm>
              <a:off x="9313352" y="2667659"/>
              <a:ext cx="65892" cy="421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182">
                  <a:moveTo>
                    <a:pt x="248" y="76"/>
                  </a:moveTo>
                  <a:lnTo>
                    <a:pt x="248" y="163"/>
                  </a:lnTo>
                  <a:cubicBezTo>
                    <a:pt x="248" y="174"/>
                    <a:pt x="257" y="182"/>
                    <a:pt x="265" y="182"/>
                  </a:cubicBezTo>
                  <a:cubicBezTo>
                    <a:pt x="276" y="182"/>
                    <a:pt x="284" y="174"/>
                    <a:pt x="284" y="163"/>
                  </a:cubicBezTo>
                  <a:lnTo>
                    <a:pt x="284" y="76"/>
                  </a:lnTo>
                  <a:cubicBezTo>
                    <a:pt x="284" y="34"/>
                    <a:pt x="250" y="0"/>
                    <a:pt x="208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63"/>
                  </a:lnTo>
                  <a:cubicBezTo>
                    <a:pt x="0" y="174"/>
                    <a:pt x="9" y="182"/>
                    <a:pt x="20" y="182"/>
                  </a:cubicBezTo>
                  <a:cubicBezTo>
                    <a:pt x="28" y="182"/>
                    <a:pt x="36" y="174"/>
                    <a:pt x="36" y="163"/>
                  </a:cubicBezTo>
                  <a:lnTo>
                    <a:pt x="36" y="76"/>
                  </a:lnTo>
                  <a:cubicBezTo>
                    <a:pt x="36" y="55"/>
                    <a:pt x="55" y="36"/>
                    <a:pt x="77" y="36"/>
                  </a:cubicBezTo>
                  <a:lnTo>
                    <a:pt x="208" y="36"/>
                  </a:lnTo>
                  <a:cubicBezTo>
                    <a:pt x="229" y="36"/>
                    <a:pt x="248" y="55"/>
                    <a:pt x="24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ihandform 564">
              <a:extLst>
                <a:ext uri="{FF2B5EF4-FFF2-40B4-BE49-F238E27FC236}">
                  <a16:creationId xmlns:a16="http://schemas.microsoft.com/office/drawing/2014/main" id="{97BF76B2-371F-4642-B1A8-FF86AD7FC264}"/>
                </a:ext>
              </a:extLst>
            </p:cNvPr>
            <p:cNvSpPr/>
            <p:nvPr/>
          </p:nvSpPr>
          <p:spPr>
            <a:xfrm>
              <a:off x="9264224" y="2594084"/>
              <a:ext cx="49361" cy="405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175">
                  <a:moveTo>
                    <a:pt x="19" y="103"/>
                  </a:moveTo>
                  <a:lnTo>
                    <a:pt x="152" y="103"/>
                  </a:lnTo>
                  <a:lnTo>
                    <a:pt x="112" y="144"/>
                  </a:lnTo>
                  <a:cubicBezTo>
                    <a:pt x="106" y="152"/>
                    <a:pt x="106" y="163"/>
                    <a:pt x="112" y="169"/>
                  </a:cubicBezTo>
                  <a:cubicBezTo>
                    <a:pt x="114" y="173"/>
                    <a:pt x="120" y="175"/>
                    <a:pt x="125" y="175"/>
                  </a:cubicBezTo>
                  <a:cubicBezTo>
                    <a:pt x="129" y="175"/>
                    <a:pt x="133" y="173"/>
                    <a:pt x="137" y="169"/>
                  </a:cubicBezTo>
                  <a:lnTo>
                    <a:pt x="207" y="99"/>
                  </a:lnTo>
                  <a:cubicBezTo>
                    <a:pt x="209" y="97"/>
                    <a:pt x="209" y="95"/>
                    <a:pt x="211" y="93"/>
                  </a:cubicBezTo>
                  <a:cubicBezTo>
                    <a:pt x="214" y="89"/>
                    <a:pt x="214" y="84"/>
                    <a:pt x="211" y="80"/>
                  </a:cubicBezTo>
                  <a:cubicBezTo>
                    <a:pt x="209" y="78"/>
                    <a:pt x="209" y="76"/>
                    <a:pt x="207" y="74"/>
                  </a:cubicBezTo>
                  <a:lnTo>
                    <a:pt x="137" y="4"/>
                  </a:lnTo>
                  <a:cubicBezTo>
                    <a:pt x="129" y="-1"/>
                    <a:pt x="118" y="-1"/>
                    <a:pt x="112" y="4"/>
                  </a:cubicBezTo>
                  <a:cubicBezTo>
                    <a:pt x="106" y="10"/>
                    <a:pt x="106" y="21"/>
                    <a:pt x="112" y="29"/>
                  </a:cubicBezTo>
                  <a:lnTo>
                    <a:pt x="152" y="70"/>
                  </a:lnTo>
                  <a:lnTo>
                    <a:pt x="19" y="70"/>
                  </a:lnTo>
                  <a:cubicBezTo>
                    <a:pt x="8" y="70"/>
                    <a:pt x="0" y="76"/>
                    <a:pt x="0" y="86"/>
                  </a:cubicBezTo>
                  <a:cubicBezTo>
                    <a:pt x="0" y="97"/>
                    <a:pt x="8" y="103"/>
                    <a:pt x="19" y="10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ihandform 565">
              <a:extLst>
                <a:ext uri="{FF2B5EF4-FFF2-40B4-BE49-F238E27FC236}">
                  <a16:creationId xmlns:a16="http://schemas.microsoft.com/office/drawing/2014/main" id="{83BAC71C-AB74-7E4A-9350-A8EBFBBCF72D}"/>
                </a:ext>
              </a:extLst>
            </p:cNvPr>
            <p:cNvSpPr/>
            <p:nvPr/>
          </p:nvSpPr>
          <p:spPr>
            <a:xfrm>
              <a:off x="9346414" y="2725168"/>
              <a:ext cx="40746" cy="405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5">
                  <a:moveTo>
                    <a:pt x="146" y="4"/>
                  </a:moveTo>
                  <a:lnTo>
                    <a:pt x="36" y="116"/>
                  </a:lnTo>
                  <a:lnTo>
                    <a:pt x="36" y="53"/>
                  </a:lnTo>
                  <a:cubicBezTo>
                    <a:pt x="36" y="42"/>
                    <a:pt x="28" y="36"/>
                    <a:pt x="17" y="36"/>
                  </a:cubicBezTo>
                  <a:cubicBezTo>
                    <a:pt x="9" y="36"/>
                    <a:pt x="0" y="42"/>
                    <a:pt x="0" y="53"/>
                  </a:cubicBezTo>
                  <a:lnTo>
                    <a:pt x="0" y="158"/>
                  </a:lnTo>
                  <a:cubicBezTo>
                    <a:pt x="0" y="161"/>
                    <a:pt x="0" y="163"/>
                    <a:pt x="2" y="165"/>
                  </a:cubicBezTo>
                  <a:cubicBezTo>
                    <a:pt x="2" y="169"/>
                    <a:pt x="7" y="173"/>
                    <a:pt x="11" y="175"/>
                  </a:cubicBezTo>
                  <a:cubicBezTo>
                    <a:pt x="13" y="175"/>
                    <a:pt x="15" y="175"/>
                    <a:pt x="17" y="175"/>
                  </a:cubicBezTo>
                  <a:lnTo>
                    <a:pt x="123" y="175"/>
                  </a:lnTo>
                  <a:cubicBezTo>
                    <a:pt x="134" y="175"/>
                    <a:pt x="142" y="169"/>
                    <a:pt x="142" y="158"/>
                  </a:cubicBezTo>
                  <a:cubicBezTo>
                    <a:pt x="142" y="148"/>
                    <a:pt x="134" y="142"/>
                    <a:pt x="123" y="142"/>
                  </a:cubicBezTo>
                  <a:lnTo>
                    <a:pt x="60" y="142"/>
                  </a:lnTo>
                  <a:lnTo>
                    <a:pt x="172" y="29"/>
                  </a:lnTo>
                  <a:cubicBezTo>
                    <a:pt x="178" y="23"/>
                    <a:pt x="178" y="12"/>
                    <a:pt x="172" y="4"/>
                  </a:cubicBezTo>
                  <a:cubicBezTo>
                    <a:pt x="165" y="-1"/>
                    <a:pt x="153" y="-1"/>
                    <a:pt x="146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ihandform 566">
              <a:extLst>
                <a:ext uri="{FF2B5EF4-FFF2-40B4-BE49-F238E27FC236}">
                  <a16:creationId xmlns:a16="http://schemas.microsoft.com/office/drawing/2014/main" id="{F2239EFB-FF0B-6749-81F3-990A3BE9BAEE}"/>
                </a:ext>
              </a:extLst>
            </p:cNvPr>
            <p:cNvSpPr/>
            <p:nvPr/>
          </p:nvSpPr>
          <p:spPr>
            <a:xfrm>
              <a:off x="9268648" y="2700722"/>
              <a:ext cx="40746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6">
                  <a:moveTo>
                    <a:pt x="140" y="89"/>
                  </a:moveTo>
                  <a:cubicBezTo>
                    <a:pt x="140" y="116"/>
                    <a:pt x="116" y="142"/>
                    <a:pt x="87" y="142"/>
                  </a:cubicBezTo>
                  <a:cubicBezTo>
                    <a:pt x="59" y="142"/>
                    <a:pt x="34" y="116"/>
                    <a:pt x="34" y="89"/>
                  </a:cubicBezTo>
                  <a:cubicBezTo>
                    <a:pt x="34" y="59"/>
                    <a:pt x="59" y="36"/>
                    <a:pt x="87" y="36"/>
                  </a:cubicBezTo>
                  <a:cubicBezTo>
                    <a:pt x="116" y="36"/>
                    <a:pt x="140" y="59"/>
                    <a:pt x="140" y="89"/>
                  </a:cubicBezTo>
                  <a:close/>
                  <a:moveTo>
                    <a:pt x="0" y="89"/>
                  </a:moveTo>
                  <a:cubicBezTo>
                    <a:pt x="0" y="137"/>
                    <a:pt x="38" y="176"/>
                    <a:pt x="87" y="176"/>
                  </a:cubicBezTo>
                  <a:cubicBezTo>
                    <a:pt x="135" y="176"/>
                    <a:pt x="176" y="137"/>
                    <a:pt x="176" y="89"/>
                  </a:cubicBezTo>
                  <a:cubicBezTo>
                    <a:pt x="176" y="40"/>
                    <a:pt x="135" y="0"/>
                    <a:pt x="87" y="0"/>
                  </a:cubicBezTo>
                  <a:cubicBezTo>
                    <a:pt x="38" y="0"/>
                    <a:pt x="0" y="40"/>
                    <a:pt x="0" y="8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ihandform 567">
              <a:extLst>
                <a:ext uri="{FF2B5EF4-FFF2-40B4-BE49-F238E27FC236}">
                  <a16:creationId xmlns:a16="http://schemas.microsoft.com/office/drawing/2014/main" id="{B90D8A73-D739-4D45-AA6D-967EBB626BED}"/>
                </a:ext>
              </a:extLst>
            </p:cNvPr>
            <p:cNvSpPr/>
            <p:nvPr/>
          </p:nvSpPr>
          <p:spPr>
            <a:xfrm>
              <a:off x="9256307" y="2750082"/>
              <a:ext cx="65193" cy="405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175">
                  <a:moveTo>
                    <a:pt x="205" y="0"/>
                  </a:moveTo>
                  <a:lnTo>
                    <a:pt x="74" y="0"/>
                  </a:lnTo>
                  <a:cubicBezTo>
                    <a:pt x="34" y="0"/>
                    <a:pt x="0" y="33"/>
                    <a:pt x="0" y="76"/>
                  </a:cubicBezTo>
                  <a:lnTo>
                    <a:pt x="0" y="158"/>
                  </a:lnTo>
                  <a:cubicBezTo>
                    <a:pt x="0" y="169"/>
                    <a:pt x="6" y="175"/>
                    <a:pt x="17" y="175"/>
                  </a:cubicBezTo>
                  <a:cubicBezTo>
                    <a:pt x="27" y="175"/>
                    <a:pt x="34" y="169"/>
                    <a:pt x="34" y="158"/>
                  </a:cubicBezTo>
                  <a:lnTo>
                    <a:pt x="34" y="76"/>
                  </a:lnTo>
                  <a:cubicBezTo>
                    <a:pt x="34" y="52"/>
                    <a:pt x="53" y="36"/>
                    <a:pt x="74" y="36"/>
                  </a:cubicBezTo>
                  <a:lnTo>
                    <a:pt x="205" y="36"/>
                  </a:lnTo>
                  <a:cubicBezTo>
                    <a:pt x="229" y="36"/>
                    <a:pt x="245" y="52"/>
                    <a:pt x="245" y="76"/>
                  </a:cubicBezTo>
                  <a:lnTo>
                    <a:pt x="245" y="158"/>
                  </a:lnTo>
                  <a:cubicBezTo>
                    <a:pt x="245" y="169"/>
                    <a:pt x="254" y="175"/>
                    <a:pt x="265" y="175"/>
                  </a:cubicBezTo>
                  <a:cubicBezTo>
                    <a:pt x="273" y="175"/>
                    <a:pt x="281" y="169"/>
                    <a:pt x="281" y="158"/>
                  </a:cubicBezTo>
                  <a:lnTo>
                    <a:pt x="281" y="76"/>
                  </a:lnTo>
                  <a:cubicBezTo>
                    <a:pt x="281" y="33"/>
                    <a:pt x="248" y="0"/>
                    <a:pt x="2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ihandform 568">
              <a:extLst>
                <a:ext uri="{FF2B5EF4-FFF2-40B4-BE49-F238E27FC236}">
                  <a16:creationId xmlns:a16="http://schemas.microsoft.com/office/drawing/2014/main" id="{37DAE895-8B8B-CA43-8360-070C9DBCF462}"/>
                </a:ext>
              </a:extLst>
            </p:cNvPr>
            <p:cNvSpPr/>
            <p:nvPr/>
          </p:nvSpPr>
          <p:spPr>
            <a:xfrm>
              <a:off x="9198565" y="2725402"/>
              <a:ext cx="40746" cy="405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5">
                  <a:moveTo>
                    <a:pt x="60" y="36"/>
                  </a:moveTo>
                  <a:lnTo>
                    <a:pt x="123" y="36"/>
                  </a:lnTo>
                  <a:cubicBezTo>
                    <a:pt x="134" y="36"/>
                    <a:pt x="142" y="27"/>
                    <a:pt x="142" y="17"/>
                  </a:cubicBezTo>
                  <a:cubicBezTo>
                    <a:pt x="142" y="8"/>
                    <a:pt x="134" y="0"/>
                    <a:pt x="123" y="0"/>
                  </a:cubicBezTo>
                  <a:lnTo>
                    <a:pt x="17" y="0"/>
                  </a:lnTo>
                  <a:cubicBezTo>
                    <a:pt x="15" y="0"/>
                    <a:pt x="13" y="0"/>
                    <a:pt x="11" y="2"/>
                  </a:cubicBezTo>
                  <a:cubicBezTo>
                    <a:pt x="7" y="2"/>
                    <a:pt x="2" y="6"/>
                    <a:pt x="2" y="10"/>
                  </a:cubicBezTo>
                  <a:cubicBezTo>
                    <a:pt x="0" y="12"/>
                    <a:pt x="0" y="15"/>
                    <a:pt x="0" y="17"/>
                  </a:cubicBezTo>
                  <a:lnTo>
                    <a:pt x="0" y="122"/>
                  </a:lnTo>
                  <a:cubicBezTo>
                    <a:pt x="0" y="133"/>
                    <a:pt x="9" y="142"/>
                    <a:pt x="17" y="142"/>
                  </a:cubicBezTo>
                  <a:cubicBezTo>
                    <a:pt x="28" y="142"/>
                    <a:pt x="36" y="133"/>
                    <a:pt x="36" y="122"/>
                  </a:cubicBezTo>
                  <a:lnTo>
                    <a:pt x="36" y="59"/>
                  </a:lnTo>
                  <a:lnTo>
                    <a:pt x="146" y="171"/>
                  </a:lnTo>
                  <a:cubicBezTo>
                    <a:pt x="151" y="175"/>
                    <a:pt x="155" y="175"/>
                    <a:pt x="159" y="175"/>
                  </a:cubicBezTo>
                  <a:cubicBezTo>
                    <a:pt x="163" y="175"/>
                    <a:pt x="167" y="175"/>
                    <a:pt x="172" y="171"/>
                  </a:cubicBezTo>
                  <a:cubicBezTo>
                    <a:pt x="178" y="165"/>
                    <a:pt x="178" y="152"/>
                    <a:pt x="172" y="1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64" name="Gruppieren 863">
            <a:extLst>
              <a:ext uri="{FF2B5EF4-FFF2-40B4-BE49-F238E27FC236}">
                <a16:creationId xmlns:a16="http://schemas.microsoft.com/office/drawing/2014/main" id="{85864B23-DEA5-5C40-ACCB-D150D4D25A20}"/>
              </a:ext>
            </a:extLst>
          </p:cNvPr>
          <p:cNvGrpSpPr>
            <a:grpSpLocks noChangeAspect="1"/>
          </p:cNvGrpSpPr>
          <p:nvPr/>
        </p:nvGrpSpPr>
        <p:grpSpPr>
          <a:xfrm>
            <a:off x="8238296" y="2528192"/>
            <a:ext cx="328528" cy="328528"/>
            <a:chOff x="8237658" y="2528192"/>
            <a:chExt cx="328528" cy="328528"/>
          </a:xfrm>
          <a:solidFill>
            <a:srgbClr val="007AB3"/>
          </a:solidFill>
        </p:grpSpPr>
        <p:sp>
          <p:nvSpPr>
            <p:cNvPr id="392" name="Freihandform 391">
              <a:extLst>
                <a:ext uri="{FF2B5EF4-FFF2-40B4-BE49-F238E27FC236}">
                  <a16:creationId xmlns:a16="http://schemas.microsoft.com/office/drawing/2014/main" id="{C842A862-7B44-BF46-B3A5-D6338B481C00}"/>
                </a:ext>
              </a:extLst>
            </p:cNvPr>
            <p:cNvSpPr/>
            <p:nvPr/>
          </p:nvSpPr>
          <p:spPr>
            <a:xfrm>
              <a:off x="8237658" y="252819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ihandform 555">
              <a:extLst>
                <a:ext uri="{FF2B5EF4-FFF2-40B4-BE49-F238E27FC236}">
                  <a16:creationId xmlns:a16="http://schemas.microsoft.com/office/drawing/2014/main" id="{BFB72083-C79D-1847-965E-9A90D8DFC302}"/>
                </a:ext>
              </a:extLst>
            </p:cNvPr>
            <p:cNvSpPr/>
            <p:nvPr/>
          </p:nvSpPr>
          <p:spPr>
            <a:xfrm>
              <a:off x="8323808" y="2618298"/>
              <a:ext cx="40746" cy="4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8">
                  <a:moveTo>
                    <a:pt x="89" y="36"/>
                  </a:moveTo>
                  <a:cubicBezTo>
                    <a:pt x="117" y="36"/>
                    <a:pt x="142" y="60"/>
                    <a:pt x="142" y="89"/>
                  </a:cubicBezTo>
                  <a:cubicBezTo>
                    <a:pt x="142" y="119"/>
                    <a:pt x="117" y="142"/>
                    <a:pt x="89" y="142"/>
                  </a:cubicBezTo>
                  <a:cubicBezTo>
                    <a:pt x="60" y="142"/>
                    <a:pt x="36" y="119"/>
                    <a:pt x="36" y="89"/>
                  </a:cubicBezTo>
                  <a:cubicBezTo>
                    <a:pt x="36" y="60"/>
                    <a:pt x="60" y="36"/>
                    <a:pt x="89" y="36"/>
                  </a:cubicBezTo>
                  <a:close/>
                  <a:moveTo>
                    <a:pt x="89" y="178"/>
                  </a:moveTo>
                  <a:cubicBezTo>
                    <a:pt x="138" y="178"/>
                    <a:pt x="176" y="138"/>
                    <a:pt x="176" y="89"/>
                  </a:cubicBezTo>
                  <a:cubicBezTo>
                    <a:pt x="176" y="41"/>
                    <a:pt x="138" y="0"/>
                    <a:pt x="89" y="0"/>
                  </a:cubicBezTo>
                  <a:cubicBezTo>
                    <a:pt x="41" y="0"/>
                    <a:pt x="0" y="41"/>
                    <a:pt x="0" y="89"/>
                  </a:cubicBezTo>
                  <a:cubicBezTo>
                    <a:pt x="0" y="138"/>
                    <a:pt x="41" y="178"/>
                    <a:pt x="89" y="1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ihandform 556">
              <a:extLst>
                <a:ext uri="{FF2B5EF4-FFF2-40B4-BE49-F238E27FC236}">
                  <a16:creationId xmlns:a16="http://schemas.microsoft.com/office/drawing/2014/main" id="{0120E757-8DA2-E546-9FD7-15DCC2105711}"/>
                </a:ext>
              </a:extLst>
            </p:cNvPr>
            <p:cNvSpPr/>
            <p:nvPr/>
          </p:nvSpPr>
          <p:spPr>
            <a:xfrm>
              <a:off x="8311467" y="2667659"/>
              <a:ext cx="65426" cy="421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82">
                  <a:moveTo>
                    <a:pt x="248" y="163"/>
                  </a:moveTo>
                  <a:cubicBezTo>
                    <a:pt x="248" y="174"/>
                    <a:pt x="254" y="182"/>
                    <a:pt x="265" y="182"/>
                  </a:cubicBezTo>
                  <a:cubicBezTo>
                    <a:pt x="276" y="182"/>
                    <a:pt x="282" y="174"/>
                    <a:pt x="282" y="163"/>
                  </a:cubicBezTo>
                  <a:lnTo>
                    <a:pt x="282" y="76"/>
                  </a:lnTo>
                  <a:cubicBezTo>
                    <a:pt x="282" y="34"/>
                    <a:pt x="248" y="0"/>
                    <a:pt x="208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63"/>
                  </a:lnTo>
                  <a:cubicBezTo>
                    <a:pt x="0" y="174"/>
                    <a:pt x="9" y="182"/>
                    <a:pt x="17" y="182"/>
                  </a:cubicBezTo>
                  <a:cubicBezTo>
                    <a:pt x="28" y="182"/>
                    <a:pt x="36" y="174"/>
                    <a:pt x="36" y="163"/>
                  </a:cubicBezTo>
                  <a:lnTo>
                    <a:pt x="36" y="76"/>
                  </a:lnTo>
                  <a:cubicBezTo>
                    <a:pt x="36" y="55"/>
                    <a:pt x="53" y="36"/>
                    <a:pt x="77" y="36"/>
                  </a:cubicBezTo>
                  <a:lnTo>
                    <a:pt x="208" y="36"/>
                  </a:lnTo>
                  <a:cubicBezTo>
                    <a:pt x="229" y="36"/>
                    <a:pt x="248" y="55"/>
                    <a:pt x="24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ihandform 557">
              <a:extLst>
                <a:ext uri="{FF2B5EF4-FFF2-40B4-BE49-F238E27FC236}">
                  <a16:creationId xmlns:a16="http://schemas.microsoft.com/office/drawing/2014/main" id="{A58B61E1-228A-CF49-A833-49BC4D56C471}"/>
                </a:ext>
              </a:extLst>
            </p:cNvPr>
            <p:cNvSpPr/>
            <p:nvPr/>
          </p:nvSpPr>
          <p:spPr>
            <a:xfrm>
              <a:off x="8438595" y="2618298"/>
              <a:ext cx="41212" cy="4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" h="178">
                  <a:moveTo>
                    <a:pt x="89" y="36"/>
                  </a:moveTo>
                  <a:cubicBezTo>
                    <a:pt x="119" y="36"/>
                    <a:pt x="142" y="60"/>
                    <a:pt x="142" y="89"/>
                  </a:cubicBezTo>
                  <a:cubicBezTo>
                    <a:pt x="142" y="119"/>
                    <a:pt x="119" y="142"/>
                    <a:pt x="89" y="142"/>
                  </a:cubicBezTo>
                  <a:cubicBezTo>
                    <a:pt x="60" y="142"/>
                    <a:pt x="36" y="119"/>
                    <a:pt x="36" y="89"/>
                  </a:cubicBezTo>
                  <a:cubicBezTo>
                    <a:pt x="36" y="60"/>
                    <a:pt x="60" y="36"/>
                    <a:pt x="89" y="36"/>
                  </a:cubicBezTo>
                  <a:close/>
                  <a:moveTo>
                    <a:pt x="89" y="178"/>
                  </a:moveTo>
                  <a:cubicBezTo>
                    <a:pt x="138" y="178"/>
                    <a:pt x="178" y="138"/>
                    <a:pt x="178" y="89"/>
                  </a:cubicBezTo>
                  <a:cubicBezTo>
                    <a:pt x="178" y="41"/>
                    <a:pt x="138" y="0"/>
                    <a:pt x="89" y="0"/>
                  </a:cubicBezTo>
                  <a:cubicBezTo>
                    <a:pt x="41" y="0"/>
                    <a:pt x="0" y="41"/>
                    <a:pt x="0" y="89"/>
                  </a:cubicBezTo>
                  <a:cubicBezTo>
                    <a:pt x="0" y="138"/>
                    <a:pt x="41" y="178"/>
                    <a:pt x="89" y="1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ihandform 558">
              <a:extLst>
                <a:ext uri="{FF2B5EF4-FFF2-40B4-BE49-F238E27FC236}">
                  <a16:creationId xmlns:a16="http://schemas.microsoft.com/office/drawing/2014/main" id="{1FBDC847-913C-A84C-85CE-447C4B35149C}"/>
                </a:ext>
              </a:extLst>
            </p:cNvPr>
            <p:cNvSpPr/>
            <p:nvPr/>
          </p:nvSpPr>
          <p:spPr>
            <a:xfrm>
              <a:off x="8426487" y="2667659"/>
              <a:ext cx="65659" cy="421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3" h="182">
                  <a:moveTo>
                    <a:pt x="207" y="0"/>
                  </a:moveTo>
                  <a:lnTo>
                    <a:pt x="76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163"/>
                  </a:lnTo>
                  <a:cubicBezTo>
                    <a:pt x="0" y="174"/>
                    <a:pt x="8" y="182"/>
                    <a:pt x="19" y="182"/>
                  </a:cubicBezTo>
                  <a:cubicBezTo>
                    <a:pt x="27" y="182"/>
                    <a:pt x="36" y="174"/>
                    <a:pt x="36" y="163"/>
                  </a:cubicBezTo>
                  <a:lnTo>
                    <a:pt x="36" y="76"/>
                  </a:lnTo>
                  <a:cubicBezTo>
                    <a:pt x="36" y="55"/>
                    <a:pt x="55" y="36"/>
                    <a:pt x="76" y="36"/>
                  </a:cubicBezTo>
                  <a:lnTo>
                    <a:pt x="207" y="36"/>
                  </a:lnTo>
                  <a:cubicBezTo>
                    <a:pt x="228" y="36"/>
                    <a:pt x="247" y="55"/>
                    <a:pt x="247" y="76"/>
                  </a:cubicBezTo>
                  <a:lnTo>
                    <a:pt x="247" y="163"/>
                  </a:lnTo>
                  <a:cubicBezTo>
                    <a:pt x="247" y="174"/>
                    <a:pt x="256" y="182"/>
                    <a:pt x="264" y="182"/>
                  </a:cubicBezTo>
                  <a:cubicBezTo>
                    <a:pt x="275" y="182"/>
                    <a:pt x="283" y="174"/>
                    <a:pt x="283" y="163"/>
                  </a:cubicBezTo>
                  <a:lnTo>
                    <a:pt x="283" y="76"/>
                  </a:lnTo>
                  <a:cubicBezTo>
                    <a:pt x="283" y="34"/>
                    <a:pt x="249" y="0"/>
                    <a:pt x="20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ihandform 559">
              <a:extLst>
                <a:ext uri="{FF2B5EF4-FFF2-40B4-BE49-F238E27FC236}">
                  <a16:creationId xmlns:a16="http://schemas.microsoft.com/office/drawing/2014/main" id="{B403268B-E033-FA42-BC3D-49B872CFA82B}"/>
                </a:ext>
              </a:extLst>
            </p:cNvPr>
            <p:cNvSpPr/>
            <p:nvPr/>
          </p:nvSpPr>
          <p:spPr>
            <a:xfrm>
              <a:off x="8381318" y="2593851"/>
              <a:ext cx="40979" cy="486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210">
                  <a:moveTo>
                    <a:pt x="30" y="100"/>
                  </a:moveTo>
                  <a:lnTo>
                    <a:pt x="70" y="60"/>
                  </a:lnTo>
                  <a:lnTo>
                    <a:pt x="70" y="193"/>
                  </a:lnTo>
                  <a:cubicBezTo>
                    <a:pt x="70" y="204"/>
                    <a:pt x="78" y="210"/>
                    <a:pt x="87" y="210"/>
                  </a:cubicBezTo>
                  <a:cubicBezTo>
                    <a:pt x="97" y="210"/>
                    <a:pt x="106" y="204"/>
                    <a:pt x="106" y="193"/>
                  </a:cubicBezTo>
                  <a:lnTo>
                    <a:pt x="106" y="60"/>
                  </a:lnTo>
                  <a:lnTo>
                    <a:pt x="146" y="100"/>
                  </a:lnTo>
                  <a:cubicBezTo>
                    <a:pt x="148" y="104"/>
                    <a:pt x="154" y="104"/>
                    <a:pt x="159" y="104"/>
                  </a:cubicBezTo>
                  <a:cubicBezTo>
                    <a:pt x="163" y="104"/>
                    <a:pt x="167" y="104"/>
                    <a:pt x="171" y="100"/>
                  </a:cubicBezTo>
                  <a:cubicBezTo>
                    <a:pt x="178" y="94"/>
                    <a:pt x="178" y="81"/>
                    <a:pt x="171" y="75"/>
                  </a:cubicBezTo>
                  <a:lnTo>
                    <a:pt x="99" y="5"/>
                  </a:lnTo>
                  <a:cubicBezTo>
                    <a:pt x="97" y="3"/>
                    <a:pt x="97" y="1"/>
                    <a:pt x="95" y="1"/>
                  </a:cubicBezTo>
                  <a:cubicBezTo>
                    <a:pt x="89" y="0"/>
                    <a:pt x="85" y="0"/>
                    <a:pt x="80" y="1"/>
                  </a:cubicBezTo>
                  <a:cubicBezTo>
                    <a:pt x="78" y="1"/>
                    <a:pt x="76" y="3"/>
                    <a:pt x="74" y="5"/>
                  </a:cubicBezTo>
                  <a:lnTo>
                    <a:pt x="4" y="75"/>
                  </a:lnTo>
                  <a:cubicBezTo>
                    <a:pt x="-1" y="81"/>
                    <a:pt x="-1" y="94"/>
                    <a:pt x="4" y="100"/>
                  </a:cubicBezTo>
                  <a:cubicBezTo>
                    <a:pt x="11" y="107"/>
                    <a:pt x="23" y="107"/>
                    <a:pt x="30" y="10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ihandform 569">
              <a:extLst>
                <a:ext uri="{FF2B5EF4-FFF2-40B4-BE49-F238E27FC236}">
                  <a16:creationId xmlns:a16="http://schemas.microsoft.com/office/drawing/2014/main" id="{6D91CA41-3D5D-B942-A27D-65B147CFB6CC}"/>
                </a:ext>
              </a:extLst>
            </p:cNvPr>
            <p:cNvSpPr/>
            <p:nvPr/>
          </p:nvSpPr>
          <p:spPr>
            <a:xfrm>
              <a:off x="8381550" y="2700722"/>
              <a:ext cx="40746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6">
                  <a:moveTo>
                    <a:pt x="87" y="36"/>
                  </a:moveTo>
                  <a:cubicBezTo>
                    <a:pt x="116" y="36"/>
                    <a:pt x="140" y="59"/>
                    <a:pt x="140" y="89"/>
                  </a:cubicBezTo>
                  <a:cubicBezTo>
                    <a:pt x="140" y="116"/>
                    <a:pt x="116" y="142"/>
                    <a:pt x="87" y="142"/>
                  </a:cubicBezTo>
                  <a:cubicBezTo>
                    <a:pt x="59" y="142"/>
                    <a:pt x="34" y="116"/>
                    <a:pt x="34" y="89"/>
                  </a:cubicBezTo>
                  <a:cubicBezTo>
                    <a:pt x="34" y="59"/>
                    <a:pt x="59" y="36"/>
                    <a:pt x="87" y="36"/>
                  </a:cubicBezTo>
                  <a:close/>
                  <a:moveTo>
                    <a:pt x="87" y="176"/>
                  </a:moveTo>
                  <a:cubicBezTo>
                    <a:pt x="135" y="176"/>
                    <a:pt x="176" y="137"/>
                    <a:pt x="176" y="89"/>
                  </a:cubicBezTo>
                  <a:cubicBezTo>
                    <a:pt x="176" y="40"/>
                    <a:pt x="135" y="0"/>
                    <a:pt x="87" y="0"/>
                  </a:cubicBezTo>
                  <a:cubicBezTo>
                    <a:pt x="38" y="0"/>
                    <a:pt x="0" y="40"/>
                    <a:pt x="0" y="89"/>
                  </a:cubicBezTo>
                  <a:cubicBezTo>
                    <a:pt x="0" y="137"/>
                    <a:pt x="38" y="176"/>
                    <a:pt x="87" y="1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ihandform 570">
              <a:extLst>
                <a:ext uri="{FF2B5EF4-FFF2-40B4-BE49-F238E27FC236}">
                  <a16:creationId xmlns:a16="http://schemas.microsoft.com/office/drawing/2014/main" id="{57071BD6-65C5-7C4A-88F1-5E2C110D9B38}"/>
                </a:ext>
              </a:extLst>
            </p:cNvPr>
            <p:cNvSpPr/>
            <p:nvPr/>
          </p:nvSpPr>
          <p:spPr>
            <a:xfrm>
              <a:off x="8369210" y="2750082"/>
              <a:ext cx="65426" cy="405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75">
                  <a:moveTo>
                    <a:pt x="205" y="0"/>
                  </a:moveTo>
                  <a:lnTo>
                    <a:pt x="74" y="0"/>
                  </a:lnTo>
                  <a:cubicBezTo>
                    <a:pt x="34" y="0"/>
                    <a:pt x="0" y="33"/>
                    <a:pt x="0" y="76"/>
                  </a:cubicBezTo>
                  <a:lnTo>
                    <a:pt x="0" y="158"/>
                  </a:lnTo>
                  <a:cubicBezTo>
                    <a:pt x="0" y="169"/>
                    <a:pt x="6" y="175"/>
                    <a:pt x="17" y="175"/>
                  </a:cubicBezTo>
                  <a:cubicBezTo>
                    <a:pt x="28" y="175"/>
                    <a:pt x="34" y="169"/>
                    <a:pt x="34" y="158"/>
                  </a:cubicBezTo>
                  <a:lnTo>
                    <a:pt x="34" y="76"/>
                  </a:lnTo>
                  <a:cubicBezTo>
                    <a:pt x="34" y="52"/>
                    <a:pt x="53" y="36"/>
                    <a:pt x="74" y="36"/>
                  </a:cubicBezTo>
                  <a:lnTo>
                    <a:pt x="205" y="36"/>
                  </a:lnTo>
                  <a:cubicBezTo>
                    <a:pt x="229" y="36"/>
                    <a:pt x="246" y="52"/>
                    <a:pt x="246" y="76"/>
                  </a:cubicBezTo>
                  <a:lnTo>
                    <a:pt x="246" y="158"/>
                  </a:lnTo>
                  <a:cubicBezTo>
                    <a:pt x="246" y="169"/>
                    <a:pt x="254" y="175"/>
                    <a:pt x="265" y="175"/>
                  </a:cubicBezTo>
                  <a:cubicBezTo>
                    <a:pt x="273" y="175"/>
                    <a:pt x="282" y="169"/>
                    <a:pt x="282" y="158"/>
                  </a:cubicBezTo>
                  <a:lnTo>
                    <a:pt x="282" y="76"/>
                  </a:lnTo>
                  <a:cubicBezTo>
                    <a:pt x="282" y="33"/>
                    <a:pt x="248" y="0"/>
                    <a:pt x="2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ihandform 571">
              <a:extLst>
                <a:ext uri="{FF2B5EF4-FFF2-40B4-BE49-F238E27FC236}">
                  <a16:creationId xmlns:a16="http://schemas.microsoft.com/office/drawing/2014/main" id="{72EB14FD-03D3-2243-B52B-D2E28605D555}"/>
                </a:ext>
              </a:extLst>
            </p:cNvPr>
            <p:cNvSpPr/>
            <p:nvPr/>
          </p:nvSpPr>
          <p:spPr>
            <a:xfrm>
              <a:off x="8451168" y="2725168"/>
              <a:ext cx="40746" cy="405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5">
                  <a:moveTo>
                    <a:pt x="157" y="36"/>
                  </a:moveTo>
                  <a:cubicBezTo>
                    <a:pt x="149" y="36"/>
                    <a:pt x="140" y="42"/>
                    <a:pt x="140" y="53"/>
                  </a:cubicBezTo>
                  <a:lnTo>
                    <a:pt x="140" y="116"/>
                  </a:lnTo>
                  <a:lnTo>
                    <a:pt x="30" y="4"/>
                  </a:lnTo>
                  <a:cubicBezTo>
                    <a:pt x="22" y="-1"/>
                    <a:pt x="11" y="-1"/>
                    <a:pt x="5" y="4"/>
                  </a:cubicBezTo>
                  <a:cubicBezTo>
                    <a:pt x="-2" y="12"/>
                    <a:pt x="-2" y="23"/>
                    <a:pt x="5" y="29"/>
                  </a:cubicBezTo>
                  <a:lnTo>
                    <a:pt x="115" y="142"/>
                  </a:lnTo>
                  <a:lnTo>
                    <a:pt x="51" y="142"/>
                  </a:lnTo>
                  <a:cubicBezTo>
                    <a:pt x="43" y="142"/>
                    <a:pt x="34" y="148"/>
                    <a:pt x="34" y="158"/>
                  </a:cubicBezTo>
                  <a:cubicBezTo>
                    <a:pt x="34" y="169"/>
                    <a:pt x="43" y="175"/>
                    <a:pt x="51" y="175"/>
                  </a:cubicBezTo>
                  <a:lnTo>
                    <a:pt x="157" y="175"/>
                  </a:lnTo>
                  <a:cubicBezTo>
                    <a:pt x="159" y="175"/>
                    <a:pt x="161" y="175"/>
                    <a:pt x="166" y="175"/>
                  </a:cubicBezTo>
                  <a:cubicBezTo>
                    <a:pt x="170" y="173"/>
                    <a:pt x="172" y="169"/>
                    <a:pt x="174" y="165"/>
                  </a:cubicBezTo>
                  <a:cubicBezTo>
                    <a:pt x="174" y="163"/>
                    <a:pt x="176" y="161"/>
                    <a:pt x="176" y="158"/>
                  </a:cubicBezTo>
                  <a:lnTo>
                    <a:pt x="176" y="53"/>
                  </a:lnTo>
                  <a:cubicBezTo>
                    <a:pt x="176" y="42"/>
                    <a:pt x="168" y="36"/>
                    <a:pt x="157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ihandform 572">
              <a:extLst>
                <a:ext uri="{FF2B5EF4-FFF2-40B4-BE49-F238E27FC236}">
                  <a16:creationId xmlns:a16="http://schemas.microsoft.com/office/drawing/2014/main" id="{053AC9C0-5E95-5747-945E-B4B7EDE88EB1}"/>
                </a:ext>
              </a:extLst>
            </p:cNvPr>
            <p:cNvSpPr/>
            <p:nvPr/>
          </p:nvSpPr>
          <p:spPr>
            <a:xfrm>
              <a:off x="8311467" y="2725168"/>
              <a:ext cx="40746" cy="405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5">
                  <a:moveTo>
                    <a:pt x="146" y="4"/>
                  </a:moveTo>
                  <a:lnTo>
                    <a:pt x="36" y="116"/>
                  </a:lnTo>
                  <a:lnTo>
                    <a:pt x="36" y="53"/>
                  </a:lnTo>
                  <a:cubicBezTo>
                    <a:pt x="36" y="42"/>
                    <a:pt x="28" y="36"/>
                    <a:pt x="17" y="36"/>
                  </a:cubicBezTo>
                  <a:cubicBezTo>
                    <a:pt x="9" y="36"/>
                    <a:pt x="0" y="42"/>
                    <a:pt x="0" y="53"/>
                  </a:cubicBezTo>
                  <a:lnTo>
                    <a:pt x="0" y="158"/>
                  </a:lnTo>
                  <a:cubicBezTo>
                    <a:pt x="0" y="161"/>
                    <a:pt x="0" y="163"/>
                    <a:pt x="3" y="165"/>
                  </a:cubicBezTo>
                  <a:cubicBezTo>
                    <a:pt x="3" y="169"/>
                    <a:pt x="7" y="173"/>
                    <a:pt x="11" y="175"/>
                  </a:cubicBezTo>
                  <a:cubicBezTo>
                    <a:pt x="13" y="175"/>
                    <a:pt x="15" y="175"/>
                    <a:pt x="17" y="175"/>
                  </a:cubicBezTo>
                  <a:lnTo>
                    <a:pt x="123" y="175"/>
                  </a:lnTo>
                  <a:cubicBezTo>
                    <a:pt x="134" y="175"/>
                    <a:pt x="142" y="169"/>
                    <a:pt x="142" y="158"/>
                  </a:cubicBezTo>
                  <a:cubicBezTo>
                    <a:pt x="142" y="148"/>
                    <a:pt x="134" y="142"/>
                    <a:pt x="123" y="142"/>
                  </a:cubicBezTo>
                  <a:lnTo>
                    <a:pt x="60" y="142"/>
                  </a:lnTo>
                  <a:lnTo>
                    <a:pt x="172" y="29"/>
                  </a:lnTo>
                  <a:cubicBezTo>
                    <a:pt x="178" y="23"/>
                    <a:pt x="178" y="12"/>
                    <a:pt x="172" y="4"/>
                  </a:cubicBezTo>
                  <a:cubicBezTo>
                    <a:pt x="165" y="-1"/>
                    <a:pt x="153" y="-1"/>
                    <a:pt x="146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61" name="Gruppieren 860">
            <a:extLst>
              <a:ext uri="{FF2B5EF4-FFF2-40B4-BE49-F238E27FC236}">
                <a16:creationId xmlns:a16="http://schemas.microsoft.com/office/drawing/2014/main" id="{5E07A9E2-887E-5047-BFBF-A32B57804801}"/>
              </a:ext>
            </a:extLst>
          </p:cNvPr>
          <p:cNvGrpSpPr>
            <a:grpSpLocks noChangeAspect="1"/>
          </p:cNvGrpSpPr>
          <p:nvPr/>
        </p:nvGrpSpPr>
        <p:grpSpPr>
          <a:xfrm>
            <a:off x="9568710" y="2528192"/>
            <a:ext cx="328528" cy="328528"/>
            <a:chOff x="9568072" y="2528192"/>
            <a:chExt cx="328528" cy="328528"/>
          </a:xfrm>
          <a:solidFill>
            <a:srgbClr val="007AB3"/>
          </a:solidFill>
        </p:grpSpPr>
        <p:sp>
          <p:nvSpPr>
            <p:cNvPr id="395" name="Freihandform 394">
              <a:extLst>
                <a:ext uri="{FF2B5EF4-FFF2-40B4-BE49-F238E27FC236}">
                  <a16:creationId xmlns:a16="http://schemas.microsoft.com/office/drawing/2014/main" id="{EAD4E133-F1A0-364E-AF45-F88416E22A63}"/>
                </a:ext>
              </a:extLst>
            </p:cNvPr>
            <p:cNvSpPr/>
            <p:nvPr/>
          </p:nvSpPr>
          <p:spPr>
            <a:xfrm>
              <a:off x="9568072" y="252819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ihandform 573">
              <a:extLst>
                <a:ext uri="{FF2B5EF4-FFF2-40B4-BE49-F238E27FC236}">
                  <a16:creationId xmlns:a16="http://schemas.microsoft.com/office/drawing/2014/main" id="{0E7B4CB5-8E5F-B04F-B07B-99193556E656}"/>
                </a:ext>
              </a:extLst>
            </p:cNvPr>
            <p:cNvSpPr/>
            <p:nvPr/>
          </p:nvSpPr>
          <p:spPr>
            <a:xfrm>
              <a:off x="9633498" y="2614573"/>
              <a:ext cx="196977" cy="1455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26">
                  <a:moveTo>
                    <a:pt x="811" y="584"/>
                  </a:moveTo>
                  <a:cubicBezTo>
                    <a:pt x="760" y="588"/>
                    <a:pt x="606" y="596"/>
                    <a:pt x="553" y="582"/>
                  </a:cubicBezTo>
                  <a:cubicBezTo>
                    <a:pt x="421" y="546"/>
                    <a:pt x="93" y="315"/>
                    <a:pt x="38" y="273"/>
                  </a:cubicBezTo>
                  <a:cubicBezTo>
                    <a:pt x="40" y="262"/>
                    <a:pt x="47" y="243"/>
                    <a:pt x="66" y="224"/>
                  </a:cubicBezTo>
                  <a:cubicBezTo>
                    <a:pt x="70" y="222"/>
                    <a:pt x="70" y="220"/>
                    <a:pt x="72" y="220"/>
                  </a:cubicBezTo>
                  <a:cubicBezTo>
                    <a:pt x="74" y="220"/>
                    <a:pt x="74" y="222"/>
                    <a:pt x="76" y="224"/>
                  </a:cubicBezTo>
                  <a:cubicBezTo>
                    <a:pt x="102" y="249"/>
                    <a:pt x="159" y="285"/>
                    <a:pt x="216" y="319"/>
                  </a:cubicBezTo>
                  <a:cubicBezTo>
                    <a:pt x="246" y="338"/>
                    <a:pt x="273" y="355"/>
                    <a:pt x="290" y="368"/>
                  </a:cubicBezTo>
                  <a:cubicBezTo>
                    <a:pt x="311" y="380"/>
                    <a:pt x="339" y="406"/>
                    <a:pt x="369" y="429"/>
                  </a:cubicBezTo>
                  <a:cubicBezTo>
                    <a:pt x="405" y="461"/>
                    <a:pt x="441" y="491"/>
                    <a:pt x="468" y="507"/>
                  </a:cubicBezTo>
                  <a:cubicBezTo>
                    <a:pt x="485" y="520"/>
                    <a:pt x="521" y="539"/>
                    <a:pt x="542" y="546"/>
                  </a:cubicBezTo>
                  <a:cubicBezTo>
                    <a:pt x="597" y="563"/>
                    <a:pt x="737" y="577"/>
                    <a:pt x="807" y="558"/>
                  </a:cubicBezTo>
                  <a:cubicBezTo>
                    <a:pt x="809" y="569"/>
                    <a:pt x="811" y="575"/>
                    <a:pt x="811" y="584"/>
                  </a:cubicBezTo>
                  <a:close/>
                  <a:moveTo>
                    <a:pt x="100" y="143"/>
                  </a:moveTo>
                  <a:cubicBezTo>
                    <a:pt x="108" y="118"/>
                    <a:pt x="125" y="95"/>
                    <a:pt x="138" y="82"/>
                  </a:cubicBezTo>
                  <a:cubicBezTo>
                    <a:pt x="155" y="65"/>
                    <a:pt x="184" y="48"/>
                    <a:pt x="206" y="40"/>
                  </a:cubicBezTo>
                  <a:cubicBezTo>
                    <a:pt x="178" y="90"/>
                    <a:pt x="189" y="133"/>
                    <a:pt x="203" y="158"/>
                  </a:cubicBezTo>
                  <a:cubicBezTo>
                    <a:pt x="225" y="201"/>
                    <a:pt x="271" y="228"/>
                    <a:pt x="301" y="228"/>
                  </a:cubicBezTo>
                  <a:cubicBezTo>
                    <a:pt x="303" y="228"/>
                    <a:pt x="377" y="228"/>
                    <a:pt x="449" y="192"/>
                  </a:cubicBezTo>
                  <a:cubicBezTo>
                    <a:pt x="466" y="184"/>
                    <a:pt x="481" y="184"/>
                    <a:pt x="496" y="188"/>
                  </a:cubicBezTo>
                  <a:cubicBezTo>
                    <a:pt x="502" y="192"/>
                    <a:pt x="510" y="196"/>
                    <a:pt x="517" y="203"/>
                  </a:cubicBezTo>
                  <a:cubicBezTo>
                    <a:pt x="481" y="217"/>
                    <a:pt x="460" y="237"/>
                    <a:pt x="455" y="266"/>
                  </a:cubicBezTo>
                  <a:cubicBezTo>
                    <a:pt x="453" y="279"/>
                    <a:pt x="455" y="292"/>
                    <a:pt x="462" y="306"/>
                  </a:cubicBezTo>
                  <a:lnTo>
                    <a:pt x="371" y="374"/>
                  </a:lnTo>
                  <a:cubicBezTo>
                    <a:pt x="366" y="374"/>
                    <a:pt x="366" y="378"/>
                    <a:pt x="364" y="380"/>
                  </a:cubicBezTo>
                  <a:cubicBezTo>
                    <a:pt x="345" y="364"/>
                    <a:pt x="326" y="349"/>
                    <a:pt x="311" y="338"/>
                  </a:cubicBezTo>
                  <a:cubicBezTo>
                    <a:pt x="292" y="325"/>
                    <a:pt x="265" y="308"/>
                    <a:pt x="235" y="289"/>
                  </a:cubicBezTo>
                  <a:cubicBezTo>
                    <a:pt x="184" y="258"/>
                    <a:pt x="127" y="222"/>
                    <a:pt x="104" y="201"/>
                  </a:cubicBezTo>
                  <a:cubicBezTo>
                    <a:pt x="102" y="198"/>
                    <a:pt x="100" y="194"/>
                    <a:pt x="98" y="192"/>
                  </a:cubicBezTo>
                  <a:cubicBezTo>
                    <a:pt x="89" y="177"/>
                    <a:pt x="95" y="156"/>
                    <a:pt x="100" y="143"/>
                  </a:cubicBezTo>
                  <a:close/>
                  <a:moveTo>
                    <a:pt x="419" y="126"/>
                  </a:moveTo>
                  <a:cubicBezTo>
                    <a:pt x="426" y="93"/>
                    <a:pt x="430" y="88"/>
                    <a:pt x="443" y="88"/>
                  </a:cubicBezTo>
                  <a:cubicBezTo>
                    <a:pt x="470" y="88"/>
                    <a:pt x="493" y="122"/>
                    <a:pt x="508" y="156"/>
                  </a:cubicBezTo>
                  <a:cubicBezTo>
                    <a:pt x="483" y="146"/>
                    <a:pt x="457" y="148"/>
                    <a:pt x="434" y="160"/>
                  </a:cubicBezTo>
                  <a:cubicBezTo>
                    <a:pt x="424" y="165"/>
                    <a:pt x="415" y="169"/>
                    <a:pt x="405" y="173"/>
                  </a:cubicBezTo>
                  <a:cubicBezTo>
                    <a:pt x="413" y="156"/>
                    <a:pt x="415" y="141"/>
                    <a:pt x="419" y="126"/>
                  </a:cubicBezTo>
                  <a:close/>
                  <a:moveTo>
                    <a:pt x="642" y="400"/>
                  </a:moveTo>
                  <a:cubicBezTo>
                    <a:pt x="659" y="416"/>
                    <a:pt x="678" y="429"/>
                    <a:pt x="699" y="442"/>
                  </a:cubicBezTo>
                  <a:cubicBezTo>
                    <a:pt x="701" y="444"/>
                    <a:pt x="705" y="446"/>
                    <a:pt x="707" y="448"/>
                  </a:cubicBezTo>
                  <a:cubicBezTo>
                    <a:pt x="701" y="452"/>
                    <a:pt x="684" y="457"/>
                    <a:pt x="663" y="444"/>
                  </a:cubicBezTo>
                  <a:cubicBezTo>
                    <a:pt x="529" y="364"/>
                    <a:pt x="487" y="302"/>
                    <a:pt x="491" y="270"/>
                  </a:cubicBezTo>
                  <a:cubicBezTo>
                    <a:pt x="493" y="251"/>
                    <a:pt x="517" y="239"/>
                    <a:pt x="538" y="232"/>
                  </a:cubicBezTo>
                  <a:cubicBezTo>
                    <a:pt x="557" y="268"/>
                    <a:pt x="610" y="370"/>
                    <a:pt x="642" y="400"/>
                  </a:cubicBezTo>
                  <a:close/>
                  <a:moveTo>
                    <a:pt x="436" y="440"/>
                  </a:moveTo>
                  <a:cubicBezTo>
                    <a:pt x="421" y="429"/>
                    <a:pt x="407" y="416"/>
                    <a:pt x="392" y="404"/>
                  </a:cubicBezTo>
                  <a:cubicBezTo>
                    <a:pt x="392" y="404"/>
                    <a:pt x="392" y="402"/>
                    <a:pt x="390" y="402"/>
                  </a:cubicBezTo>
                  <a:lnTo>
                    <a:pt x="479" y="338"/>
                  </a:lnTo>
                  <a:cubicBezTo>
                    <a:pt x="491" y="353"/>
                    <a:pt x="504" y="370"/>
                    <a:pt x="521" y="385"/>
                  </a:cubicBezTo>
                  <a:close/>
                  <a:moveTo>
                    <a:pt x="548" y="408"/>
                  </a:moveTo>
                  <a:cubicBezTo>
                    <a:pt x="568" y="423"/>
                    <a:pt x="584" y="436"/>
                    <a:pt x="603" y="446"/>
                  </a:cubicBezTo>
                  <a:lnTo>
                    <a:pt x="525" y="499"/>
                  </a:lnTo>
                  <a:cubicBezTo>
                    <a:pt x="510" y="493"/>
                    <a:pt x="496" y="484"/>
                    <a:pt x="487" y="478"/>
                  </a:cubicBezTo>
                  <a:cubicBezTo>
                    <a:pt x="481" y="474"/>
                    <a:pt x="472" y="469"/>
                    <a:pt x="466" y="463"/>
                  </a:cubicBezTo>
                  <a:close/>
                  <a:moveTo>
                    <a:pt x="737" y="471"/>
                  </a:moveTo>
                  <a:cubicBezTo>
                    <a:pt x="737" y="469"/>
                    <a:pt x="737" y="469"/>
                    <a:pt x="739" y="469"/>
                  </a:cubicBezTo>
                  <a:cubicBezTo>
                    <a:pt x="752" y="478"/>
                    <a:pt x="766" y="491"/>
                    <a:pt x="781" y="505"/>
                  </a:cubicBezTo>
                  <a:cubicBezTo>
                    <a:pt x="788" y="512"/>
                    <a:pt x="792" y="518"/>
                    <a:pt x="796" y="527"/>
                  </a:cubicBezTo>
                  <a:cubicBezTo>
                    <a:pt x="741" y="539"/>
                    <a:pt x="625" y="531"/>
                    <a:pt x="565" y="516"/>
                  </a:cubicBezTo>
                  <a:lnTo>
                    <a:pt x="629" y="474"/>
                  </a:lnTo>
                  <a:cubicBezTo>
                    <a:pt x="631" y="471"/>
                    <a:pt x="633" y="469"/>
                    <a:pt x="633" y="467"/>
                  </a:cubicBezTo>
                  <a:cubicBezTo>
                    <a:pt x="637" y="469"/>
                    <a:pt x="642" y="471"/>
                    <a:pt x="644" y="474"/>
                  </a:cubicBezTo>
                  <a:cubicBezTo>
                    <a:pt x="663" y="484"/>
                    <a:pt x="678" y="486"/>
                    <a:pt x="690" y="486"/>
                  </a:cubicBezTo>
                  <a:cubicBezTo>
                    <a:pt x="718" y="486"/>
                    <a:pt x="735" y="471"/>
                    <a:pt x="737" y="471"/>
                  </a:cubicBezTo>
                  <a:close/>
                  <a:moveTo>
                    <a:pt x="718" y="412"/>
                  </a:moveTo>
                  <a:cubicBezTo>
                    <a:pt x="697" y="400"/>
                    <a:pt x="680" y="389"/>
                    <a:pt x="667" y="374"/>
                  </a:cubicBezTo>
                  <a:cubicBezTo>
                    <a:pt x="648" y="357"/>
                    <a:pt x="618" y="304"/>
                    <a:pt x="593" y="260"/>
                  </a:cubicBezTo>
                  <a:lnTo>
                    <a:pt x="593" y="258"/>
                  </a:lnTo>
                  <a:cubicBezTo>
                    <a:pt x="584" y="237"/>
                    <a:pt x="574" y="217"/>
                    <a:pt x="563" y="203"/>
                  </a:cubicBezTo>
                  <a:cubicBezTo>
                    <a:pt x="555" y="173"/>
                    <a:pt x="519" y="52"/>
                    <a:pt x="443" y="52"/>
                  </a:cubicBezTo>
                  <a:cubicBezTo>
                    <a:pt x="398" y="52"/>
                    <a:pt x="390" y="90"/>
                    <a:pt x="385" y="118"/>
                  </a:cubicBezTo>
                  <a:cubicBezTo>
                    <a:pt x="377" y="154"/>
                    <a:pt x="371" y="184"/>
                    <a:pt x="324" y="192"/>
                  </a:cubicBezTo>
                  <a:cubicBezTo>
                    <a:pt x="322" y="192"/>
                    <a:pt x="322" y="192"/>
                    <a:pt x="320" y="192"/>
                  </a:cubicBezTo>
                  <a:cubicBezTo>
                    <a:pt x="314" y="192"/>
                    <a:pt x="307" y="194"/>
                    <a:pt x="301" y="194"/>
                  </a:cubicBezTo>
                  <a:cubicBezTo>
                    <a:pt x="288" y="194"/>
                    <a:pt x="252" y="175"/>
                    <a:pt x="233" y="141"/>
                  </a:cubicBezTo>
                  <a:cubicBezTo>
                    <a:pt x="218" y="112"/>
                    <a:pt x="222" y="80"/>
                    <a:pt x="246" y="44"/>
                  </a:cubicBezTo>
                  <a:cubicBezTo>
                    <a:pt x="261" y="23"/>
                    <a:pt x="250" y="10"/>
                    <a:pt x="244" y="6"/>
                  </a:cubicBezTo>
                  <a:cubicBezTo>
                    <a:pt x="218" y="-17"/>
                    <a:pt x="134" y="35"/>
                    <a:pt x="112" y="57"/>
                  </a:cubicBezTo>
                  <a:cubicBezTo>
                    <a:pt x="98" y="71"/>
                    <a:pt x="76" y="101"/>
                    <a:pt x="66" y="133"/>
                  </a:cubicBezTo>
                  <a:cubicBezTo>
                    <a:pt x="60" y="152"/>
                    <a:pt x="57" y="171"/>
                    <a:pt x="60" y="186"/>
                  </a:cubicBezTo>
                  <a:cubicBezTo>
                    <a:pt x="53" y="188"/>
                    <a:pt x="47" y="192"/>
                    <a:pt x="40" y="198"/>
                  </a:cubicBezTo>
                  <a:cubicBezTo>
                    <a:pt x="2" y="239"/>
                    <a:pt x="0" y="281"/>
                    <a:pt x="0" y="281"/>
                  </a:cubicBezTo>
                  <a:cubicBezTo>
                    <a:pt x="0" y="287"/>
                    <a:pt x="4" y="294"/>
                    <a:pt x="9" y="296"/>
                  </a:cubicBezTo>
                  <a:cubicBezTo>
                    <a:pt x="24" y="306"/>
                    <a:pt x="394" y="575"/>
                    <a:pt x="542" y="615"/>
                  </a:cubicBezTo>
                  <a:cubicBezTo>
                    <a:pt x="568" y="624"/>
                    <a:pt x="608" y="626"/>
                    <a:pt x="652" y="626"/>
                  </a:cubicBezTo>
                  <a:cubicBezTo>
                    <a:pt x="735" y="626"/>
                    <a:pt x="826" y="618"/>
                    <a:pt x="832" y="618"/>
                  </a:cubicBezTo>
                  <a:cubicBezTo>
                    <a:pt x="841" y="615"/>
                    <a:pt x="847" y="609"/>
                    <a:pt x="847" y="598"/>
                  </a:cubicBezTo>
                  <a:cubicBezTo>
                    <a:pt x="847" y="596"/>
                    <a:pt x="847" y="520"/>
                    <a:pt x="807" y="480"/>
                  </a:cubicBezTo>
                  <a:cubicBezTo>
                    <a:pt x="775" y="448"/>
                    <a:pt x="745" y="429"/>
                    <a:pt x="718" y="4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ihandform 574">
              <a:extLst>
                <a:ext uri="{FF2B5EF4-FFF2-40B4-BE49-F238E27FC236}">
                  <a16:creationId xmlns:a16="http://schemas.microsoft.com/office/drawing/2014/main" id="{AC08CE30-F61D-2843-86D0-AA84B41A991B}"/>
                </a:ext>
              </a:extLst>
            </p:cNvPr>
            <p:cNvSpPr/>
            <p:nvPr/>
          </p:nvSpPr>
          <p:spPr>
            <a:xfrm>
              <a:off x="9633498" y="2717020"/>
              <a:ext cx="2444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36">
                  <a:moveTo>
                    <a:pt x="19" y="36"/>
                  </a:moveTo>
                  <a:lnTo>
                    <a:pt x="89" y="36"/>
                  </a:lnTo>
                  <a:cubicBezTo>
                    <a:pt x="100" y="36"/>
                    <a:pt x="106" y="27"/>
                    <a:pt x="106" y="19"/>
                  </a:cubicBezTo>
                  <a:cubicBezTo>
                    <a:pt x="106" y="8"/>
                    <a:pt x="100" y="0"/>
                    <a:pt x="89" y="0"/>
                  </a:cubicBezTo>
                  <a:lnTo>
                    <a:pt x="19" y="0"/>
                  </a:lnTo>
                  <a:cubicBezTo>
                    <a:pt x="9" y="0"/>
                    <a:pt x="0" y="8"/>
                    <a:pt x="0" y="19"/>
                  </a:cubicBezTo>
                  <a:cubicBezTo>
                    <a:pt x="0" y="27"/>
                    <a:pt x="9" y="36"/>
                    <a:pt x="19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ihandform 575">
              <a:extLst>
                <a:ext uri="{FF2B5EF4-FFF2-40B4-BE49-F238E27FC236}">
                  <a16:creationId xmlns:a16="http://schemas.microsoft.com/office/drawing/2014/main" id="{F797AEBF-8D5C-594C-A4CE-4DC1E860052B}"/>
                </a:ext>
              </a:extLst>
            </p:cNvPr>
            <p:cNvSpPr/>
            <p:nvPr/>
          </p:nvSpPr>
          <p:spPr>
            <a:xfrm>
              <a:off x="9633498" y="2733783"/>
              <a:ext cx="49128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34">
                  <a:moveTo>
                    <a:pt x="19" y="34"/>
                  </a:moveTo>
                  <a:lnTo>
                    <a:pt x="195" y="34"/>
                  </a:lnTo>
                  <a:cubicBezTo>
                    <a:pt x="206" y="34"/>
                    <a:pt x="212" y="27"/>
                    <a:pt x="212" y="17"/>
                  </a:cubicBezTo>
                  <a:cubicBezTo>
                    <a:pt x="212" y="6"/>
                    <a:pt x="206" y="0"/>
                    <a:pt x="195" y="0"/>
                  </a:cubicBezTo>
                  <a:lnTo>
                    <a:pt x="19" y="0"/>
                  </a:lnTo>
                  <a:cubicBezTo>
                    <a:pt x="9" y="0"/>
                    <a:pt x="0" y="6"/>
                    <a:pt x="0" y="17"/>
                  </a:cubicBezTo>
                  <a:cubicBezTo>
                    <a:pt x="0" y="27"/>
                    <a:pt x="9" y="34"/>
                    <a:pt x="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ihandform 576">
              <a:extLst>
                <a:ext uri="{FF2B5EF4-FFF2-40B4-BE49-F238E27FC236}">
                  <a16:creationId xmlns:a16="http://schemas.microsoft.com/office/drawing/2014/main" id="{A5F3A338-61A0-DD42-A1DA-FDB9241C7808}"/>
                </a:ext>
              </a:extLst>
            </p:cNvPr>
            <p:cNvSpPr/>
            <p:nvPr/>
          </p:nvSpPr>
          <p:spPr>
            <a:xfrm>
              <a:off x="9633498" y="2750082"/>
              <a:ext cx="7380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8" h="36">
                  <a:moveTo>
                    <a:pt x="301" y="0"/>
                  </a:moveTo>
                  <a:lnTo>
                    <a:pt x="19" y="0"/>
                  </a:lnTo>
                  <a:cubicBezTo>
                    <a:pt x="9" y="0"/>
                    <a:pt x="0" y="8"/>
                    <a:pt x="0" y="16"/>
                  </a:cubicBezTo>
                  <a:cubicBezTo>
                    <a:pt x="0" y="27"/>
                    <a:pt x="9" y="36"/>
                    <a:pt x="19" y="36"/>
                  </a:cubicBezTo>
                  <a:lnTo>
                    <a:pt x="301" y="36"/>
                  </a:lnTo>
                  <a:cubicBezTo>
                    <a:pt x="311" y="36"/>
                    <a:pt x="318" y="27"/>
                    <a:pt x="318" y="16"/>
                  </a:cubicBezTo>
                  <a:cubicBezTo>
                    <a:pt x="318" y="8"/>
                    <a:pt x="311" y="0"/>
                    <a:pt x="3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60" name="Gruppieren 859">
            <a:extLst>
              <a:ext uri="{FF2B5EF4-FFF2-40B4-BE49-F238E27FC236}">
                <a16:creationId xmlns:a16="http://schemas.microsoft.com/office/drawing/2014/main" id="{18E62EA3-3F89-AB49-B411-67E2641A76A0}"/>
              </a:ext>
            </a:extLst>
          </p:cNvPr>
          <p:cNvGrpSpPr>
            <a:grpSpLocks noChangeAspect="1"/>
          </p:cNvGrpSpPr>
          <p:nvPr/>
        </p:nvGrpSpPr>
        <p:grpSpPr>
          <a:xfrm>
            <a:off x="10012259" y="2528192"/>
            <a:ext cx="328296" cy="328528"/>
            <a:chOff x="10011621" y="2528192"/>
            <a:chExt cx="328296" cy="328528"/>
          </a:xfrm>
          <a:solidFill>
            <a:srgbClr val="007AB3"/>
          </a:solidFill>
        </p:grpSpPr>
        <p:sp>
          <p:nvSpPr>
            <p:cNvPr id="396" name="Freihandform 395">
              <a:extLst>
                <a:ext uri="{FF2B5EF4-FFF2-40B4-BE49-F238E27FC236}">
                  <a16:creationId xmlns:a16="http://schemas.microsoft.com/office/drawing/2014/main" id="{2F146BB9-4FBF-924D-B129-3773FCEA8C8E}"/>
                </a:ext>
              </a:extLst>
            </p:cNvPr>
            <p:cNvSpPr/>
            <p:nvPr/>
          </p:nvSpPr>
          <p:spPr>
            <a:xfrm>
              <a:off x="10011621" y="252819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ihandform 577">
              <a:extLst>
                <a:ext uri="{FF2B5EF4-FFF2-40B4-BE49-F238E27FC236}">
                  <a16:creationId xmlns:a16="http://schemas.microsoft.com/office/drawing/2014/main" id="{9E53A468-39F5-9C4A-911C-639BBD9D588F}"/>
                </a:ext>
              </a:extLst>
            </p:cNvPr>
            <p:cNvSpPr/>
            <p:nvPr/>
          </p:nvSpPr>
          <p:spPr>
            <a:xfrm>
              <a:off x="10118491" y="2692340"/>
              <a:ext cx="24448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53" y="36"/>
                  </a:moveTo>
                  <a:cubicBezTo>
                    <a:pt x="61" y="36"/>
                    <a:pt x="70" y="44"/>
                    <a:pt x="70" y="53"/>
                  </a:cubicBezTo>
                  <a:cubicBezTo>
                    <a:pt x="70" y="63"/>
                    <a:pt x="61" y="72"/>
                    <a:pt x="53" y="72"/>
                  </a:cubicBezTo>
                  <a:cubicBezTo>
                    <a:pt x="42" y="72"/>
                    <a:pt x="34" y="63"/>
                    <a:pt x="34" y="53"/>
                  </a:cubicBezTo>
                  <a:cubicBezTo>
                    <a:pt x="34" y="44"/>
                    <a:pt x="42" y="36"/>
                    <a:pt x="53" y="36"/>
                  </a:cubicBezTo>
                  <a:close/>
                  <a:moveTo>
                    <a:pt x="53" y="106"/>
                  </a:moveTo>
                  <a:cubicBezTo>
                    <a:pt x="80" y="106"/>
                    <a:pt x="106" y="82"/>
                    <a:pt x="106" y="53"/>
                  </a:cubicBezTo>
                  <a:cubicBezTo>
                    <a:pt x="106" y="25"/>
                    <a:pt x="80" y="0"/>
                    <a:pt x="53" y="0"/>
                  </a:cubicBezTo>
                  <a:cubicBezTo>
                    <a:pt x="23" y="0"/>
                    <a:pt x="0" y="25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ihandform 578">
              <a:extLst>
                <a:ext uri="{FF2B5EF4-FFF2-40B4-BE49-F238E27FC236}">
                  <a16:creationId xmlns:a16="http://schemas.microsoft.com/office/drawing/2014/main" id="{F446F9AD-42F8-294E-A3AE-26C745058280}"/>
                </a:ext>
              </a:extLst>
            </p:cNvPr>
            <p:cNvSpPr/>
            <p:nvPr/>
          </p:nvSpPr>
          <p:spPr>
            <a:xfrm>
              <a:off x="10085429" y="2610149"/>
              <a:ext cx="180679" cy="163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05">
                  <a:moveTo>
                    <a:pt x="512" y="70"/>
                  </a:moveTo>
                  <a:cubicBezTo>
                    <a:pt x="502" y="70"/>
                    <a:pt x="493" y="62"/>
                    <a:pt x="493" y="53"/>
                  </a:cubicBezTo>
                  <a:cubicBezTo>
                    <a:pt x="493" y="43"/>
                    <a:pt x="502" y="34"/>
                    <a:pt x="512" y="34"/>
                  </a:cubicBezTo>
                  <a:lnTo>
                    <a:pt x="652" y="34"/>
                  </a:lnTo>
                  <a:cubicBezTo>
                    <a:pt x="663" y="34"/>
                    <a:pt x="671" y="43"/>
                    <a:pt x="671" y="53"/>
                  </a:cubicBezTo>
                  <a:cubicBezTo>
                    <a:pt x="671" y="62"/>
                    <a:pt x="663" y="70"/>
                    <a:pt x="652" y="70"/>
                  </a:cubicBezTo>
                  <a:close/>
                  <a:moveTo>
                    <a:pt x="534" y="106"/>
                  </a:moveTo>
                  <a:lnTo>
                    <a:pt x="567" y="106"/>
                  </a:lnTo>
                  <a:lnTo>
                    <a:pt x="593" y="212"/>
                  </a:lnTo>
                  <a:cubicBezTo>
                    <a:pt x="580" y="212"/>
                    <a:pt x="570" y="214"/>
                    <a:pt x="559" y="216"/>
                  </a:cubicBezTo>
                  <a:close/>
                  <a:moveTo>
                    <a:pt x="741" y="388"/>
                  </a:moveTo>
                  <a:cubicBezTo>
                    <a:pt x="741" y="466"/>
                    <a:pt x="677" y="530"/>
                    <a:pt x="599" y="530"/>
                  </a:cubicBezTo>
                  <a:cubicBezTo>
                    <a:pt x="557" y="530"/>
                    <a:pt x="519" y="509"/>
                    <a:pt x="493" y="479"/>
                  </a:cubicBezTo>
                  <a:lnTo>
                    <a:pt x="618" y="458"/>
                  </a:lnTo>
                  <a:cubicBezTo>
                    <a:pt x="656" y="458"/>
                    <a:pt x="688" y="426"/>
                    <a:pt x="688" y="388"/>
                  </a:cubicBezTo>
                  <a:cubicBezTo>
                    <a:pt x="688" y="350"/>
                    <a:pt x="656" y="318"/>
                    <a:pt x="618" y="318"/>
                  </a:cubicBezTo>
                  <a:lnTo>
                    <a:pt x="485" y="305"/>
                  </a:lnTo>
                  <a:cubicBezTo>
                    <a:pt x="510" y="269"/>
                    <a:pt x="553" y="246"/>
                    <a:pt x="599" y="246"/>
                  </a:cubicBezTo>
                  <a:cubicBezTo>
                    <a:pt x="677" y="246"/>
                    <a:pt x="741" y="310"/>
                    <a:pt x="741" y="388"/>
                  </a:cubicBezTo>
                  <a:close/>
                  <a:moveTo>
                    <a:pt x="635" y="561"/>
                  </a:moveTo>
                  <a:cubicBezTo>
                    <a:pt x="648" y="557"/>
                    <a:pt x="658" y="555"/>
                    <a:pt x="669" y="551"/>
                  </a:cubicBezTo>
                  <a:lnTo>
                    <a:pt x="680" y="600"/>
                  </a:lnTo>
                  <a:lnTo>
                    <a:pt x="646" y="600"/>
                  </a:lnTo>
                  <a:close/>
                  <a:moveTo>
                    <a:pt x="724" y="636"/>
                  </a:moveTo>
                  <a:cubicBezTo>
                    <a:pt x="733" y="636"/>
                    <a:pt x="741" y="642"/>
                    <a:pt x="741" y="652"/>
                  </a:cubicBezTo>
                  <a:cubicBezTo>
                    <a:pt x="741" y="663"/>
                    <a:pt x="733" y="669"/>
                    <a:pt x="724" y="669"/>
                  </a:cubicBezTo>
                  <a:lnTo>
                    <a:pt x="53" y="669"/>
                  </a:lnTo>
                  <a:cubicBezTo>
                    <a:pt x="43" y="669"/>
                    <a:pt x="36" y="663"/>
                    <a:pt x="36" y="652"/>
                  </a:cubicBezTo>
                  <a:cubicBezTo>
                    <a:pt x="36" y="642"/>
                    <a:pt x="43" y="636"/>
                    <a:pt x="53" y="636"/>
                  </a:cubicBezTo>
                  <a:close/>
                  <a:moveTo>
                    <a:pt x="138" y="521"/>
                  </a:moveTo>
                  <a:cubicBezTo>
                    <a:pt x="140" y="519"/>
                    <a:pt x="140" y="517"/>
                    <a:pt x="140" y="517"/>
                  </a:cubicBezTo>
                  <a:cubicBezTo>
                    <a:pt x="148" y="519"/>
                    <a:pt x="155" y="523"/>
                    <a:pt x="163" y="525"/>
                  </a:cubicBezTo>
                  <a:lnTo>
                    <a:pt x="114" y="600"/>
                  </a:lnTo>
                  <a:lnTo>
                    <a:pt x="87" y="600"/>
                  </a:lnTo>
                  <a:close/>
                  <a:moveTo>
                    <a:pt x="106" y="405"/>
                  </a:moveTo>
                  <a:cubicBezTo>
                    <a:pt x="106" y="356"/>
                    <a:pt x="146" y="318"/>
                    <a:pt x="193" y="318"/>
                  </a:cubicBezTo>
                  <a:lnTo>
                    <a:pt x="432" y="337"/>
                  </a:lnTo>
                  <a:cubicBezTo>
                    <a:pt x="428" y="354"/>
                    <a:pt x="424" y="371"/>
                    <a:pt x="424" y="388"/>
                  </a:cubicBezTo>
                  <a:cubicBezTo>
                    <a:pt x="424" y="411"/>
                    <a:pt x="428" y="432"/>
                    <a:pt x="436" y="454"/>
                  </a:cubicBezTo>
                  <a:lnTo>
                    <a:pt x="193" y="494"/>
                  </a:lnTo>
                  <a:cubicBezTo>
                    <a:pt x="144" y="494"/>
                    <a:pt x="106" y="454"/>
                    <a:pt x="106" y="405"/>
                  </a:cubicBezTo>
                  <a:close/>
                  <a:moveTo>
                    <a:pt x="208" y="284"/>
                  </a:moveTo>
                  <a:lnTo>
                    <a:pt x="195" y="282"/>
                  </a:lnTo>
                  <a:cubicBezTo>
                    <a:pt x="186" y="282"/>
                    <a:pt x="180" y="282"/>
                    <a:pt x="174" y="284"/>
                  </a:cubicBezTo>
                  <a:lnTo>
                    <a:pt x="144" y="140"/>
                  </a:lnTo>
                  <a:lnTo>
                    <a:pt x="180" y="140"/>
                  </a:lnTo>
                  <a:close/>
                  <a:moveTo>
                    <a:pt x="121" y="106"/>
                  </a:moveTo>
                  <a:cubicBezTo>
                    <a:pt x="112" y="106"/>
                    <a:pt x="106" y="100"/>
                    <a:pt x="106" y="92"/>
                  </a:cubicBezTo>
                  <a:lnTo>
                    <a:pt x="106" y="41"/>
                  </a:lnTo>
                  <a:lnTo>
                    <a:pt x="229" y="70"/>
                  </a:lnTo>
                  <a:cubicBezTo>
                    <a:pt x="229" y="70"/>
                    <a:pt x="231" y="70"/>
                    <a:pt x="233" y="70"/>
                  </a:cubicBezTo>
                  <a:cubicBezTo>
                    <a:pt x="241" y="70"/>
                    <a:pt x="248" y="77"/>
                    <a:pt x="248" y="85"/>
                  </a:cubicBezTo>
                  <a:lnTo>
                    <a:pt x="248" y="92"/>
                  </a:lnTo>
                  <a:cubicBezTo>
                    <a:pt x="248" y="100"/>
                    <a:pt x="241" y="106"/>
                    <a:pt x="233" y="106"/>
                  </a:cubicBezTo>
                  <a:close/>
                  <a:moveTo>
                    <a:pt x="453" y="485"/>
                  </a:moveTo>
                  <a:cubicBezTo>
                    <a:pt x="485" y="534"/>
                    <a:pt x="540" y="564"/>
                    <a:pt x="599" y="564"/>
                  </a:cubicBezTo>
                  <a:lnTo>
                    <a:pt x="601" y="564"/>
                  </a:lnTo>
                  <a:lnTo>
                    <a:pt x="610" y="600"/>
                  </a:lnTo>
                  <a:lnTo>
                    <a:pt x="157" y="600"/>
                  </a:lnTo>
                  <a:lnTo>
                    <a:pt x="205" y="528"/>
                  </a:lnTo>
                  <a:close/>
                  <a:moveTo>
                    <a:pt x="468" y="339"/>
                  </a:moveTo>
                  <a:lnTo>
                    <a:pt x="618" y="352"/>
                  </a:lnTo>
                  <a:cubicBezTo>
                    <a:pt x="637" y="352"/>
                    <a:pt x="652" y="369"/>
                    <a:pt x="652" y="388"/>
                  </a:cubicBezTo>
                  <a:cubicBezTo>
                    <a:pt x="652" y="407"/>
                    <a:pt x="637" y="424"/>
                    <a:pt x="614" y="424"/>
                  </a:cubicBezTo>
                  <a:lnTo>
                    <a:pt x="472" y="447"/>
                  </a:lnTo>
                  <a:cubicBezTo>
                    <a:pt x="464" y="428"/>
                    <a:pt x="459" y="409"/>
                    <a:pt x="459" y="388"/>
                  </a:cubicBezTo>
                  <a:cubicBezTo>
                    <a:pt x="459" y="371"/>
                    <a:pt x="462" y="356"/>
                    <a:pt x="468" y="339"/>
                  </a:cubicBezTo>
                  <a:close/>
                  <a:moveTo>
                    <a:pt x="688" y="176"/>
                  </a:moveTo>
                  <a:lnTo>
                    <a:pt x="758" y="176"/>
                  </a:lnTo>
                  <a:cubicBezTo>
                    <a:pt x="769" y="176"/>
                    <a:pt x="777" y="168"/>
                    <a:pt x="777" y="159"/>
                  </a:cubicBezTo>
                  <a:cubicBezTo>
                    <a:pt x="777" y="149"/>
                    <a:pt x="769" y="140"/>
                    <a:pt x="758" y="140"/>
                  </a:cubicBezTo>
                  <a:lnTo>
                    <a:pt x="688" y="140"/>
                  </a:lnTo>
                  <a:cubicBezTo>
                    <a:pt x="680" y="140"/>
                    <a:pt x="673" y="121"/>
                    <a:pt x="671" y="102"/>
                  </a:cubicBezTo>
                  <a:cubicBezTo>
                    <a:pt x="692" y="94"/>
                    <a:pt x="705" y="75"/>
                    <a:pt x="705" y="53"/>
                  </a:cubicBezTo>
                  <a:cubicBezTo>
                    <a:pt x="705" y="24"/>
                    <a:pt x="682" y="1"/>
                    <a:pt x="652" y="1"/>
                  </a:cubicBezTo>
                  <a:lnTo>
                    <a:pt x="512" y="1"/>
                  </a:lnTo>
                  <a:cubicBezTo>
                    <a:pt x="483" y="1"/>
                    <a:pt x="459" y="24"/>
                    <a:pt x="459" y="53"/>
                  </a:cubicBezTo>
                  <a:cubicBezTo>
                    <a:pt x="459" y="77"/>
                    <a:pt x="474" y="98"/>
                    <a:pt x="498" y="104"/>
                  </a:cubicBezTo>
                  <a:lnTo>
                    <a:pt x="525" y="229"/>
                  </a:lnTo>
                  <a:cubicBezTo>
                    <a:pt x="491" y="244"/>
                    <a:pt x="464" y="271"/>
                    <a:pt x="447" y="303"/>
                  </a:cubicBezTo>
                  <a:lnTo>
                    <a:pt x="246" y="286"/>
                  </a:lnTo>
                  <a:lnTo>
                    <a:pt x="216" y="140"/>
                  </a:lnTo>
                  <a:lnTo>
                    <a:pt x="233" y="140"/>
                  </a:lnTo>
                  <a:cubicBezTo>
                    <a:pt x="261" y="140"/>
                    <a:pt x="282" y="119"/>
                    <a:pt x="282" y="92"/>
                  </a:cubicBezTo>
                  <a:lnTo>
                    <a:pt x="282" y="85"/>
                  </a:lnTo>
                  <a:cubicBezTo>
                    <a:pt x="282" y="58"/>
                    <a:pt x="261" y="37"/>
                    <a:pt x="235" y="34"/>
                  </a:cubicBezTo>
                  <a:lnTo>
                    <a:pt x="93" y="1"/>
                  </a:lnTo>
                  <a:cubicBezTo>
                    <a:pt x="87" y="-2"/>
                    <a:pt x="83" y="1"/>
                    <a:pt x="78" y="3"/>
                  </a:cubicBezTo>
                  <a:cubicBezTo>
                    <a:pt x="72" y="7"/>
                    <a:pt x="70" y="11"/>
                    <a:pt x="70" y="17"/>
                  </a:cubicBezTo>
                  <a:lnTo>
                    <a:pt x="70" y="92"/>
                  </a:lnTo>
                  <a:cubicBezTo>
                    <a:pt x="70" y="115"/>
                    <a:pt x="87" y="134"/>
                    <a:pt x="108" y="140"/>
                  </a:cubicBezTo>
                  <a:lnTo>
                    <a:pt x="117" y="176"/>
                  </a:lnTo>
                  <a:lnTo>
                    <a:pt x="17" y="176"/>
                  </a:lnTo>
                  <a:cubicBezTo>
                    <a:pt x="9" y="176"/>
                    <a:pt x="0" y="185"/>
                    <a:pt x="0" y="193"/>
                  </a:cubicBezTo>
                  <a:cubicBezTo>
                    <a:pt x="0" y="204"/>
                    <a:pt x="9" y="212"/>
                    <a:pt x="17" y="212"/>
                  </a:cubicBezTo>
                  <a:lnTo>
                    <a:pt x="36" y="212"/>
                  </a:lnTo>
                  <a:lnTo>
                    <a:pt x="36" y="229"/>
                  </a:lnTo>
                  <a:cubicBezTo>
                    <a:pt x="36" y="240"/>
                    <a:pt x="43" y="246"/>
                    <a:pt x="53" y="246"/>
                  </a:cubicBezTo>
                  <a:cubicBezTo>
                    <a:pt x="64" y="246"/>
                    <a:pt x="70" y="240"/>
                    <a:pt x="70" y="229"/>
                  </a:cubicBezTo>
                  <a:lnTo>
                    <a:pt x="70" y="212"/>
                  </a:lnTo>
                  <a:lnTo>
                    <a:pt x="123" y="212"/>
                  </a:lnTo>
                  <a:lnTo>
                    <a:pt x="140" y="295"/>
                  </a:lnTo>
                  <a:cubicBezTo>
                    <a:pt x="100" y="316"/>
                    <a:pt x="70" y="356"/>
                    <a:pt x="70" y="405"/>
                  </a:cubicBezTo>
                  <a:cubicBezTo>
                    <a:pt x="70" y="443"/>
                    <a:pt x="87" y="475"/>
                    <a:pt x="112" y="498"/>
                  </a:cubicBezTo>
                  <a:cubicBezTo>
                    <a:pt x="112" y="498"/>
                    <a:pt x="110" y="500"/>
                    <a:pt x="108" y="502"/>
                  </a:cubicBezTo>
                  <a:lnTo>
                    <a:pt x="43" y="600"/>
                  </a:lnTo>
                  <a:cubicBezTo>
                    <a:pt x="19" y="606"/>
                    <a:pt x="0" y="627"/>
                    <a:pt x="0" y="652"/>
                  </a:cubicBezTo>
                  <a:cubicBezTo>
                    <a:pt x="0" y="682"/>
                    <a:pt x="23" y="705"/>
                    <a:pt x="53" y="705"/>
                  </a:cubicBezTo>
                  <a:lnTo>
                    <a:pt x="724" y="705"/>
                  </a:lnTo>
                  <a:cubicBezTo>
                    <a:pt x="752" y="705"/>
                    <a:pt x="777" y="682"/>
                    <a:pt x="777" y="652"/>
                  </a:cubicBezTo>
                  <a:cubicBezTo>
                    <a:pt x="777" y="623"/>
                    <a:pt x="752" y="600"/>
                    <a:pt x="724" y="600"/>
                  </a:cubicBezTo>
                  <a:lnTo>
                    <a:pt x="716" y="600"/>
                  </a:lnTo>
                  <a:lnTo>
                    <a:pt x="701" y="532"/>
                  </a:lnTo>
                  <a:cubicBezTo>
                    <a:pt x="745" y="500"/>
                    <a:pt x="777" y="447"/>
                    <a:pt x="777" y="388"/>
                  </a:cubicBezTo>
                  <a:cubicBezTo>
                    <a:pt x="777" y="301"/>
                    <a:pt x="711" y="229"/>
                    <a:pt x="629" y="214"/>
                  </a:cubicBezTo>
                  <a:lnTo>
                    <a:pt x="603" y="106"/>
                  </a:lnTo>
                  <a:lnTo>
                    <a:pt x="635" y="106"/>
                  </a:lnTo>
                  <a:cubicBezTo>
                    <a:pt x="639" y="140"/>
                    <a:pt x="654" y="176"/>
                    <a:pt x="688" y="1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59" name="Gruppieren 858">
            <a:extLst>
              <a:ext uri="{FF2B5EF4-FFF2-40B4-BE49-F238E27FC236}">
                <a16:creationId xmlns:a16="http://schemas.microsoft.com/office/drawing/2014/main" id="{BD4789F2-3C8F-4040-A951-1EBDBF1934E7}"/>
              </a:ext>
            </a:extLst>
          </p:cNvPr>
          <p:cNvGrpSpPr>
            <a:grpSpLocks noChangeAspect="1"/>
          </p:cNvGrpSpPr>
          <p:nvPr/>
        </p:nvGrpSpPr>
        <p:grpSpPr>
          <a:xfrm>
            <a:off x="10455806" y="2528192"/>
            <a:ext cx="328296" cy="328528"/>
            <a:chOff x="10455168" y="2528192"/>
            <a:chExt cx="328296" cy="328528"/>
          </a:xfrm>
          <a:solidFill>
            <a:srgbClr val="007AB3"/>
          </a:solidFill>
        </p:grpSpPr>
        <p:sp>
          <p:nvSpPr>
            <p:cNvPr id="397" name="Freihandform 396">
              <a:extLst>
                <a:ext uri="{FF2B5EF4-FFF2-40B4-BE49-F238E27FC236}">
                  <a16:creationId xmlns:a16="http://schemas.microsoft.com/office/drawing/2014/main" id="{A39C52D1-87E1-834F-968E-F24837F1BBBB}"/>
                </a:ext>
              </a:extLst>
            </p:cNvPr>
            <p:cNvSpPr/>
            <p:nvPr/>
          </p:nvSpPr>
          <p:spPr>
            <a:xfrm>
              <a:off x="10455168" y="252819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ihandform 579">
              <a:extLst>
                <a:ext uri="{FF2B5EF4-FFF2-40B4-BE49-F238E27FC236}">
                  <a16:creationId xmlns:a16="http://schemas.microsoft.com/office/drawing/2014/main" id="{7E426361-C0D6-1C41-8729-3AB5F3D9B6CD}"/>
                </a:ext>
              </a:extLst>
            </p:cNvPr>
            <p:cNvSpPr/>
            <p:nvPr/>
          </p:nvSpPr>
          <p:spPr>
            <a:xfrm>
              <a:off x="10521061" y="2618531"/>
              <a:ext cx="196745" cy="1471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633">
                  <a:moveTo>
                    <a:pt x="722" y="310"/>
                  </a:moveTo>
                  <a:lnTo>
                    <a:pt x="536" y="123"/>
                  </a:lnTo>
                  <a:lnTo>
                    <a:pt x="616" y="41"/>
                  </a:lnTo>
                  <a:lnTo>
                    <a:pt x="802" y="229"/>
                  </a:lnTo>
                  <a:close/>
                  <a:moveTo>
                    <a:pt x="606" y="392"/>
                  </a:moveTo>
                  <a:cubicBezTo>
                    <a:pt x="582" y="367"/>
                    <a:pt x="532" y="312"/>
                    <a:pt x="506" y="290"/>
                  </a:cubicBezTo>
                  <a:cubicBezTo>
                    <a:pt x="491" y="278"/>
                    <a:pt x="472" y="263"/>
                    <a:pt x="455" y="261"/>
                  </a:cubicBezTo>
                  <a:cubicBezTo>
                    <a:pt x="441" y="257"/>
                    <a:pt x="415" y="267"/>
                    <a:pt x="407" y="271"/>
                  </a:cubicBezTo>
                  <a:cubicBezTo>
                    <a:pt x="396" y="276"/>
                    <a:pt x="379" y="295"/>
                    <a:pt x="373" y="301"/>
                  </a:cubicBezTo>
                  <a:cubicBezTo>
                    <a:pt x="369" y="303"/>
                    <a:pt x="366" y="305"/>
                    <a:pt x="360" y="305"/>
                  </a:cubicBezTo>
                  <a:cubicBezTo>
                    <a:pt x="356" y="305"/>
                    <a:pt x="352" y="303"/>
                    <a:pt x="350" y="301"/>
                  </a:cubicBezTo>
                  <a:cubicBezTo>
                    <a:pt x="343" y="295"/>
                    <a:pt x="343" y="284"/>
                    <a:pt x="350" y="278"/>
                  </a:cubicBezTo>
                  <a:lnTo>
                    <a:pt x="409" y="221"/>
                  </a:lnTo>
                  <a:lnTo>
                    <a:pt x="419" y="214"/>
                  </a:lnTo>
                  <a:lnTo>
                    <a:pt x="532" y="168"/>
                  </a:lnTo>
                  <a:lnTo>
                    <a:pt x="669" y="307"/>
                  </a:lnTo>
                  <a:close/>
                  <a:moveTo>
                    <a:pt x="593" y="458"/>
                  </a:moveTo>
                  <a:cubicBezTo>
                    <a:pt x="589" y="462"/>
                    <a:pt x="584" y="464"/>
                    <a:pt x="580" y="464"/>
                  </a:cubicBezTo>
                  <a:lnTo>
                    <a:pt x="565" y="464"/>
                  </a:lnTo>
                  <a:cubicBezTo>
                    <a:pt x="557" y="464"/>
                    <a:pt x="548" y="473"/>
                    <a:pt x="548" y="481"/>
                  </a:cubicBezTo>
                  <a:lnTo>
                    <a:pt x="548" y="496"/>
                  </a:lnTo>
                  <a:cubicBezTo>
                    <a:pt x="546" y="500"/>
                    <a:pt x="544" y="504"/>
                    <a:pt x="542" y="509"/>
                  </a:cubicBezTo>
                  <a:cubicBezTo>
                    <a:pt x="538" y="511"/>
                    <a:pt x="534" y="513"/>
                    <a:pt x="529" y="513"/>
                  </a:cubicBezTo>
                  <a:lnTo>
                    <a:pt x="515" y="513"/>
                  </a:lnTo>
                  <a:cubicBezTo>
                    <a:pt x="506" y="513"/>
                    <a:pt x="498" y="521"/>
                    <a:pt x="498" y="530"/>
                  </a:cubicBezTo>
                  <a:lnTo>
                    <a:pt x="496" y="545"/>
                  </a:lnTo>
                  <a:cubicBezTo>
                    <a:pt x="496" y="549"/>
                    <a:pt x="493" y="553"/>
                    <a:pt x="491" y="557"/>
                  </a:cubicBezTo>
                  <a:cubicBezTo>
                    <a:pt x="487" y="559"/>
                    <a:pt x="479" y="564"/>
                    <a:pt x="474" y="564"/>
                  </a:cubicBezTo>
                  <a:cubicBezTo>
                    <a:pt x="466" y="564"/>
                    <a:pt x="457" y="572"/>
                    <a:pt x="457" y="580"/>
                  </a:cubicBezTo>
                  <a:cubicBezTo>
                    <a:pt x="457" y="589"/>
                    <a:pt x="455" y="597"/>
                    <a:pt x="443" y="600"/>
                  </a:cubicBezTo>
                  <a:lnTo>
                    <a:pt x="430" y="593"/>
                  </a:lnTo>
                  <a:lnTo>
                    <a:pt x="432" y="591"/>
                  </a:lnTo>
                  <a:cubicBezTo>
                    <a:pt x="441" y="580"/>
                    <a:pt x="447" y="570"/>
                    <a:pt x="449" y="555"/>
                  </a:cubicBezTo>
                  <a:cubicBezTo>
                    <a:pt x="449" y="542"/>
                    <a:pt x="445" y="528"/>
                    <a:pt x="434" y="519"/>
                  </a:cubicBezTo>
                  <a:cubicBezTo>
                    <a:pt x="428" y="511"/>
                    <a:pt x="415" y="506"/>
                    <a:pt x="402" y="504"/>
                  </a:cubicBezTo>
                  <a:cubicBezTo>
                    <a:pt x="402" y="494"/>
                    <a:pt x="398" y="483"/>
                    <a:pt x="390" y="475"/>
                  </a:cubicBezTo>
                  <a:cubicBezTo>
                    <a:pt x="381" y="464"/>
                    <a:pt x="371" y="462"/>
                    <a:pt x="358" y="460"/>
                  </a:cubicBezTo>
                  <a:cubicBezTo>
                    <a:pt x="358" y="447"/>
                    <a:pt x="354" y="437"/>
                    <a:pt x="345" y="428"/>
                  </a:cubicBezTo>
                  <a:cubicBezTo>
                    <a:pt x="337" y="420"/>
                    <a:pt x="326" y="415"/>
                    <a:pt x="314" y="415"/>
                  </a:cubicBezTo>
                  <a:cubicBezTo>
                    <a:pt x="311" y="403"/>
                    <a:pt x="307" y="392"/>
                    <a:pt x="301" y="384"/>
                  </a:cubicBezTo>
                  <a:cubicBezTo>
                    <a:pt x="290" y="373"/>
                    <a:pt x="280" y="369"/>
                    <a:pt x="265" y="369"/>
                  </a:cubicBezTo>
                  <a:cubicBezTo>
                    <a:pt x="250" y="369"/>
                    <a:pt x="237" y="375"/>
                    <a:pt x="229" y="386"/>
                  </a:cubicBezTo>
                  <a:lnTo>
                    <a:pt x="174" y="307"/>
                  </a:lnTo>
                  <a:lnTo>
                    <a:pt x="314" y="170"/>
                  </a:lnTo>
                  <a:lnTo>
                    <a:pt x="377" y="202"/>
                  </a:lnTo>
                  <a:lnTo>
                    <a:pt x="326" y="252"/>
                  </a:lnTo>
                  <a:cubicBezTo>
                    <a:pt x="305" y="271"/>
                    <a:pt x="305" y="303"/>
                    <a:pt x="324" y="324"/>
                  </a:cubicBezTo>
                  <a:cubicBezTo>
                    <a:pt x="335" y="335"/>
                    <a:pt x="347" y="339"/>
                    <a:pt x="360" y="341"/>
                  </a:cubicBezTo>
                  <a:cubicBezTo>
                    <a:pt x="375" y="339"/>
                    <a:pt x="388" y="335"/>
                    <a:pt x="398" y="326"/>
                  </a:cubicBezTo>
                  <a:cubicBezTo>
                    <a:pt x="409" y="316"/>
                    <a:pt x="419" y="305"/>
                    <a:pt x="424" y="303"/>
                  </a:cubicBezTo>
                  <a:cubicBezTo>
                    <a:pt x="430" y="299"/>
                    <a:pt x="445" y="295"/>
                    <a:pt x="449" y="295"/>
                  </a:cubicBezTo>
                  <a:cubicBezTo>
                    <a:pt x="453" y="297"/>
                    <a:pt x="462" y="301"/>
                    <a:pt x="485" y="318"/>
                  </a:cubicBezTo>
                  <a:cubicBezTo>
                    <a:pt x="515" y="343"/>
                    <a:pt x="591" y="428"/>
                    <a:pt x="591" y="430"/>
                  </a:cubicBezTo>
                  <a:cubicBezTo>
                    <a:pt x="593" y="430"/>
                    <a:pt x="593" y="432"/>
                    <a:pt x="595" y="432"/>
                  </a:cubicBezTo>
                  <a:lnTo>
                    <a:pt x="597" y="437"/>
                  </a:lnTo>
                  <a:cubicBezTo>
                    <a:pt x="597" y="439"/>
                    <a:pt x="599" y="443"/>
                    <a:pt x="597" y="447"/>
                  </a:cubicBezTo>
                  <a:cubicBezTo>
                    <a:pt x="597" y="451"/>
                    <a:pt x="595" y="456"/>
                    <a:pt x="593" y="458"/>
                  </a:cubicBezTo>
                  <a:close/>
                  <a:moveTo>
                    <a:pt x="407" y="566"/>
                  </a:moveTo>
                  <a:lnTo>
                    <a:pt x="388" y="583"/>
                  </a:lnTo>
                  <a:cubicBezTo>
                    <a:pt x="385" y="587"/>
                    <a:pt x="381" y="589"/>
                    <a:pt x="375" y="589"/>
                  </a:cubicBezTo>
                  <a:cubicBezTo>
                    <a:pt x="373" y="589"/>
                    <a:pt x="369" y="589"/>
                    <a:pt x="366" y="585"/>
                  </a:cubicBezTo>
                  <a:cubicBezTo>
                    <a:pt x="364" y="583"/>
                    <a:pt x="362" y="578"/>
                    <a:pt x="362" y="576"/>
                  </a:cubicBezTo>
                  <a:cubicBezTo>
                    <a:pt x="364" y="570"/>
                    <a:pt x="366" y="566"/>
                    <a:pt x="369" y="564"/>
                  </a:cubicBezTo>
                  <a:lnTo>
                    <a:pt x="388" y="545"/>
                  </a:lnTo>
                  <a:cubicBezTo>
                    <a:pt x="392" y="542"/>
                    <a:pt x="396" y="540"/>
                    <a:pt x="400" y="540"/>
                  </a:cubicBezTo>
                  <a:cubicBezTo>
                    <a:pt x="402" y="540"/>
                    <a:pt x="407" y="540"/>
                    <a:pt x="409" y="542"/>
                  </a:cubicBezTo>
                  <a:cubicBezTo>
                    <a:pt x="413" y="547"/>
                    <a:pt x="413" y="551"/>
                    <a:pt x="413" y="553"/>
                  </a:cubicBezTo>
                  <a:cubicBezTo>
                    <a:pt x="413" y="557"/>
                    <a:pt x="411" y="561"/>
                    <a:pt x="407" y="566"/>
                  </a:cubicBezTo>
                  <a:close/>
                  <a:moveTo>
                    <a:pt x="343" y="538"/>
                  </a:moveTo>
                  <a:cubicBezTo>
                    <a:pt x="339" y="542"/>
                    <a:pt x="335" y="545"/>
                    <a:pt x="330" y="545"/>
                  </a:cubicBezTo>
                  <a:cubicBezTo>
                    <a:pt x="328" y="545"/>
                    <a:pt x="324" y="542"/>
                    <a:pt x="322" y="540"/>
                  </a:cubicBezTo>
                  <a:cubicBezTo>
                    <a:pt x="318" y="536"/>
                    <a:pt x="318" y="534"/>
                    <a:pt x="318" y="530"/>
                  </a:cubicBezTo>
                  <a:cubicBezTo>
                    <a:pt x="318" y="525"/>
                    <a:pt x="320" y="521"/>
                    <a:pt x="324" y="517"/>
                  </a:cubicBezTo>
                  <a:lnTo>
                    <a:pt x="343" y="500"/>
                  </a:lnTo>
                  <a:cubicBezTo>
                    <a:pt x="345" y="496"/>
                    <a:pt x="350" y="494"/>
                    <a:pt x="356" y="494"/>
                  </a:cubicBezTo>
                  <a:cubicBezTo>
                    <a:pt x="358" y="494"/>
                    <a:pt x="362" y="496"/>
                    <a:pt x="364" y="498"/>
                  </a:cubicBezTo>
                  <a:cubicBezTo>
                    <a:pt x="369" y="502"/>
                    <a:pt x="369" y="504"/>
                    <a:pt x="369" y="509"/>
                  </a:cubicBezTo>
                  <a:cubicBezTo>
                    <a:pt x="369" y="513"/>
                    <a:pt x="366" y="517"/>
                    <a:pt x="362" y="521"/>
                  </a:cubicBezTo>
                  <a:close/>
                  <a:moveTo>
                    <a:pt x="299" y="494"/>
                  </a:moveTo>
                  <a:cubicBezTo>
                    <a:pt x="294" y="496"/>
                    <a:pt x="290" y="498"/>
                    <a:pt x="286" y="498"/>
                  </a:cubicBezTo>
                  <a:cubicBezTo>
                    <a:pt x="284" y="500"/>
                    <a:pt x="280" y="498"/>
                    <a:pt x="275" y="496"/>
                  </a:cubicBezTo>
                  <a:cubicBezTo>
                    <a:pt x="273" y="492"/>
                    <a:pt x="273" y="487"/>
                    <a:pt x="273" y="485"/>
                  </a:cubicBezTo>
                  <a:cubicBezTo>
                    <a:pt x="273" y="481"/>
                    <a:pt x="275" y="477"/>
                    <a:pt x="280" y="473"/>
                  </a:cubicBezTo>
                  <a:lnTo>
                    <a:pt x="297" y="456"/>
                  </a:lnTo>
                  <a:cubicBezTo>
                    <a:pt x="301" y="451"/>
                    <a:pt x="305" y="449"/>
                    <a:pt x="309" y="449"/>
                  </a:cubicBezTo>
                  <a:lnTo>
                    <a:pt x="311" y="449"/>
                  </a:lnTo>
                  <a:cubicBezTo>
                    <a:pt x="314" y="449"/>
                    <a:pt x="318" y="449"/>
                    <a:pt x="320" y="453"/>
                  </a:cubicBezTo>
                  <a:cubicBezTo>
                    <a:pt x="322" y="456"/>
                    <a:pt x="322" y="460"/>
                    <a:pt x="322" y="462"/>
                  </a:cubicBezTo>
                  <a:cubicBezTo>
                    <a:pt x="322" y="468"/>
                    <a:pt x="320" y="473"/>
                    <a:pt x="316" y="475"/>
                  </a:cubicBezTo>
                  <a:close/>
                  <a:moveTo>
                    <a:pt x="254" y="449"/>
                  </a:moveTo>
                  <a:cubicBezTo>
                    <a:pt x="250" y="451"/>
                    <a:pt x="246" y="453"/>
                    <a:pt x="242" y="453"/>
                  </a:cubicBezTo>
                  <a:cubicBezTo>
                    <a:pt x="239" y="453"/>
                    <a:pt x="235" y="453"/>
                    <a:pt x="231" y="449"/>
                  </a:cubicBezTo>
                  <a:cubicBezTo>
                    <a:pt x="229" y="447"/>
                    <a:pt x="229" y="443"/>
                    <a:pt x="229" y="441"/>
                  </a:cubicBezTo>
                  <a:cubicBezTo>
                    <a:pt x="229" y="437"/>
                    <a:pt x="231" y="432"/>
                    <a:pt x="233" y="428"/>
                  </a:cubicBezTo>
                  <a:lnTo>
                    <a:pt x="235" y="428"/>
                  </a:lnTo>
                  <a:lnTo>
                    <a:pt x="252" y="409"/>
                  </a:lnTo>
                  <a:cubicBezTo>
                    <a:pt x="256" y="407"/>
                    <a:pt x="261" y="405"/>
                    <a:pt x="265" y="405"/>
                  </a:cubicBezTo>
                  <a:cubicBezTo>
                    <a:pt x="269" y="405"/>
                    <a:pt x="271" y="405"/>
                    <a:pt x="275" y="409"/>
                  </a:cubicBezTo>
                  <a:cubicBezTo>
                    <a:pt x="278" y="411"/>
                    <a:pt x="278" y="415"/>
                    <a:pt x="278" y="418"/>
                  </a:cubicBezTo>
                  <a:cubicBezTo>
                    <a:pt x="278" y="422"/>
                    <a:pt x="275" y="426"/>
                    <a:pt x="271" y="430"/>
                  </a:cubicBezTo>
                  <a:close/>
                  <a:moveTo>
                    <a:pt x="123" y="310"/>
                  </a:moveTo>
                  <a:lnTo>
                    <a:pt x="40" y="229"/>
                  </a:lnTo>
                  <a:lnTo>
                    <a:pt x="229" y="41"/>
                  </a:lnTo>
                  <a:lnTo>
                    <a:pt x="309" y="123"/>
                  </a:lnTo>
                  <a:close/>
                  <a:moveTo>
                    <a:pt x="629" y="5"/>
                  </a:moveTo>
                  <a:cubicBezTo>
                    <a:pt x="623" y="-2"/>
                    <a:pt x="610" y="-2"/>
                    <a:pt x="603" y="5"/>
                  </a:cubicBezTo>
                  <a:lnTo>
                    <a:pt x="498" y="111"/>
                  </a:lnTo>
                  <a:cubicBezTo>
                    <a:pt x="491" y="117"/>
                    <a:pt x="491" y="128"/>
                    <a:pt x="498" y="136"/>
                  </a:cubicBezTo>
                  <a:lnTo>
                    <a:pt x="504" y="140"/>
                  </a:lnTo>
                  <a:lnTo>
                    <a:pt x="411" y="178"/>
                  </a:lnTo>
                  <a:lnTo>
                    <a:pt x="339" y="142"/>
                  </a:lnTo>
                  <a:lnTo>
                    <a:pt x="347" y="136"/>
                  </a:lnTo>
                  <a:cubicBezTo>
                    <a:pt x="354" y="128"/>
                    <a:pt x="354" y="117"/>
                    <a:pt x="347" y="111"/>
                  </a:cubicBezTo>
                  <a:lnTo>
                    <a:pt x="242" y="5"/>
                  </a:lnTo>
                  <a:cubicBezTo>
                    <a:pt x="233" y="-2"/>
                    <a:pt x="223" y="-2"/>
                    <a:pt x="216" y="5"/>
                  </a:cubicBezTo>
                  <a:lnTo>
                    <a:pt x="4" y="216"/>
                  </a:lnTo>
                  <a:cubicBezTo>
                    <a:pt x="-1" y="223"/>
                    <a:pt x="-1" y="233"/>
                    <a:pt x="4" y="242"/>
                  </a:cubicBezTo>
                  <a:lnTo>
                    <a:pt x="110" y="348"/>
                  </a:lnTo>
                  <a:cubicBezTo>
                    <a:pt x="112" y="350"/>
                    <a:pt x="119" y="352"/>
                    <a:pt x="123" y="352"/>
                  </a:cubicBezTo>
                  <a:cubicBezTo>
                    <a:pt x="127" y="352"/>
                    <a:pt x="131" y="350"/>
                    <a:pt x="136" y="348"/>
                  </a:cubicBezTo>
                  <a:lnTo>
                    <a:pt x="148" y="333"/>
                  </a:lnTo>
                  <a:lnTo>
                    <a:pt x="203" y="411"/>
                  </a:lnTo>
                  <a:cubicBezTo>
                    <a:pt x="197" y="420"/>
                    <a:pt x="193" y="428"/>
                    <a:pt x="193" y="439"/>
                  </a:cubicBezTo>
                  <a:cubicBezTo>
                    <a:pt x="193" y="451"/>
                    <a:pt x="197" y="464"/>
                    <a:pt x="206" y="475"/>
                  </a:cubicBezTo>
                  <a:cubicBezTo>
                    <a:pt x="214" y="483"/>
                    <a:pt x="225" y="487"/>
                    <a:pt x="237" y="489"/>
                  </a:cubicBezTo>
                  <a:cubicBezTo>
                    <a:pt x="239" y="500"/>
                    <a:pt x="244" y="511"/>
                    <a:pt x="250" y="519"/>
                  </a:cubicBezTo>
                  <a:cubicBezTo>
                    <a:pt x="258" y="528"/>
                    <a:pt x="271" y="534"/>
                    <a:pt x="284" y="534"/>
                  </a:cubicBezTo>
                  <a:cubicBezTo>
                    <a:pt x="284" y="545"/>
                    <a:pt x="288" y="555"/>
                    <a:pt x="297" y="564"/>
                  </a:cubicBezTo>
                  <a:cubicBezTo>
                    <a:pt x="305" y="574"/>
                    <a:pt x="316" y="578"/>
                    <a:pt x="328" y="578"/>
                  </a:cubicBezTo>
                  <a:cubicBezTo>
                    <a:pt x="328" y="591"/>
                    <a:pt x="333" y="602"/>
                    <a:pt x="341" y="610"/>
                  </a:cubicBezTo>
                  <a:cubicBezTo>
                    <a:pt x="350" y="619"/>
                    <a:pt x="362" y="625"/>
                    <a:pt x="375" y="625"/>
                  </a:cubicBezTo>
                  <a:cubicBezTo>
                    <a:pt x="377" y="625"/>
                    <a:pt x="377" y="625"/>
                    <a:pt x="377" y="625"/>
                  </a:cubicBezTo>
                  <a:cubicBezTo>
                    <a:pt x="385" y="623"/>
                    <a:pt x="392" y="621"/>
                    <a:pt x="400" y="619"/>
                  </a:cubicBezTo>
                  <a:lnTo>
                    <a:pt x="432" y="633"/>
                  </a:lnTo>
                  <a:cubicBezTo>
                    <a:pt x="434" y="633"/>
                    <a:pt x="436" y="633"/>
                    <a:pt x="441" y="633"/>
                  </a:cubicBezTo>
                  <a:cubicBezTo>
                    <a:pt x="470" y="633"/>
                    <a:pt x="485" y="614"/>
                    <a:pt x="491" y="595"/>
                  </a:cubicBezTo>
                  <a:cubicBezTo>
                    <a:pt x="500" y="593"/>
                    <a:pt x="508" y="589"/>
                    <a:pt x="515" y="583"/>
                  </a:cubicBezTo>
                  <a:cubicBezTo>
                    <a:pt x="525" y="572"/>
                    <a:pt x="529" y="561"/>
                    <a:pt x="532" y="549"/>
                  </a:cubicBezTo>
                  <a:cubicBezTo>
                    <a:pt x="544" y="547"/>
                    <a:pt x="557" y="542"/>
                    <a:pt x="565" y="534"/>
                  </a:cubicBezTo>
                  <a:cubicBezTo>
                    <a:pt x="576" y="523"/>
                    <a:pt x="580" y="513"/>
                    <a:pt x="582" y="500"/>
                  </a:cubicBezTo>
                  <a:cubicBezTo>
                    <a:pt x="595" y="498"/>
                    <a:pt x="608" y="494"/>
                    <a:pt x="616" y="483"/>
                  </a:cubicBezTo>
                  <a:cubicBezTo>
                    <a:pt x="625" y="475"/>
                    <a:pt x="631" y="464"/>
                    <a:pt x="633" y="453"/>
                  </a:cubicBezTo>
                  <a:cubicBezTo>
                    <a:pt x="635" y="443"/>
                    <a:pt x="633" y="430"/>
                    <a:pt x="629" y="422"/>
                  </a:cubicBezTo>
                  <a:lnTo>
                    <a:pt x="695" y="333"/>
                  </a:lnTo>
                  <a:lnTo>
                    <a:pt x="709" y="348"/>
                  </a:lnTo>
                  <a:cubicBezTo>
                    <a:pt x="714" y="350"/>
                    <a:pt x="718" y="352"/>
                    <a:pt x="722" y="352"/>
                  </a:cubicBezTo>
                  <a:cubicBezTo>
                    <a:pt x="726" y="352"/>
                    <a:pt x="730" y="350"/>
                    <a:pt x="735" y="348"/>
                  </a:cubicBezTo>
                  <a:lnTo>
                    <a:pt x="841" y="242"/>
                  </a:lnTo>
                  <a:cubicBezTo>
                    <a:pt x="847" y="233"/>
                    <a:pt x="847" y="223"/>
                    <a:pt x="841" y="21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ihandform 580">
              <a:extLst>
                <a:ext uri="{FF2B5EF4-FFF2-40B4-BE49-F238E27FC236}">
                  <a16:creationId xmlns:a16="http://schemas.microsoft.com/office/drawing/2014/main" id="{7AE5A8A0-C02C-C24D-BBAB-7B69360DF998}"/>
                </a:ext>
              </a:extLst>
            </p:cNvPr>
            <p:cNvSpPr/>
            <p:nvPr/>
          </p:nvSpPr>
          <p:spPr>
            <a:xfrm>
              <a:off x="10545741" y="2667659"/>
              <a:ext cx="7684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6">
                  <a:moveTo>
                    <a:pt x="17" y="0"/>
                  </a:moveTo>
                  <a:cubicBezTo>
                    <a:pt x="6" y="0"/>
                    <a:pt x="0" y="9"/>
                    <a:pt x="0" y="19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8" y="36"/>
                    <a:pt x="34" y="28"/>
                    <a:pt x="34" y="19"/>
                  </a:cubicBezTo>
                  <a:cubicBezTo>
                    <a:pt x="34" y="9"/>
                    <a:pt x="28" y="0"/>
                    <a:pt x="1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58" name="Gruppieren 857">
            <a:extLst>
              <a:ext uri="{FF2B5EF4-FFF2-40B4-BE49-F238E27FC236}">
                <a16:creationId xmlns:a16="http://schemas.microsoft.com/office/drawing/2014/main" id="{D7460F3C-9E3D-424D-9331-955096249D8B}"/>
              </a:ext>
            </a:extLst>
          </p:cNvPr>
          <p:cNvGrpSpPr>
            <a:grpSpLocks noChangeAspect="1"/>
          </p:cNvGrpSpPr>
          <p:nvPr/>
        </p:nvGrpSpPr>
        <p:grpSpPr>
          <a:xfrm>
            <a:off x="10899356" y="2528192"/>
            <a:ext cx="328296" cy="328528"/>
            <a:chOff x="10898718" y="2528192"/>
            <a:chExt cx="328296" cy="328528"/>
          </a:xfrm>
          <a:solidFill>
            <a:srgbClr val="007AB3"/>
          </a:solidFill>
        </p:grpSpPr>
        <p:sp>
          <p:nvSpPr>
            <p:cNvPr id="398" name="Freihandform 397">
              <a:extLst>
                <a:ext uri="{FF2B5EF4-FFF2-40B4-BE49-F238E27FC236}">
                  <a16:creationId xmlns:a16="http://schemas.microsoft.com/office/drawing/2014/main" id="{476FFE75-2162-2F41-A3B3-D2AFD513A32D}"/>
                </a:ext>
              </a:extLst>
            </p:cNvPr>
            <p:cNvSpPr/>
            <p:nvPr/>
          </p:nvSpPr>
          <p:spPr>
            <a:xfrm>
              <a:off x="10898718" y="2528192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ihandform 581">
              <a:extLst>
                <a:ext uri="{FF2B5EF4-FFF2-40B4-BE49-F238E27FC236}">
                  <a16:creationId xmlns:a16="http://schemas.microsoft.com/office/drawing/2014/main" id="{B4E853C8-C87C-FB43-B262-BF6D8E5C5E63}"/>
                </a:ext>
              </a:extLst>
            </p:cNvPr>
            <p:cNvSpPr/>
            <p:nvPr/>
          </p:nvSpPr>
          <p:spPr>
            <a:xfrm>
              <a:off x="10972525" y="2618298"/>
              <a:ext cx="180679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35">
                  <a:moveTo>
                    <a:pt x="741" y="178"/>
                  </a:moveTo>
                  <a:lnTo>
                    <a:pt x="36" y="178"/>
                  </a:lnTo>
                  <a:lnTo>
                    <a:pt x="36" y="53"/>
                  </a:lnTo>
                  <a:cubicBezTo>
                    <a:pt x="36" y="45"/>
                    <a:pt x="42" y="36"/>
                    <a:pt x="53" y="36"/>
                  </a:cubicBezTo>
                  <a:lnTo>
                    <a:pt x="301" y="36"/>
                  </a:lnTo>
                  <a:cubicBezTo>
                    <a:pt x="309" y="36"/>
                    <a:pt x="326" y="53"/>
                    <a:pt x="337" y="70"/>
                  </a:cubicBezTo>
                  <a:cubicBezTo>
                    <a:pt x="347" y="87"/>
                    <a:pt x="368" y="106"/>
                    <a:pt x="387" y="106"/>
                  </a:cubicBezTo>
                  <a:lnTo>
                    <a:pt x="724" y="106"/>
                  </a:lnTo>
                  <a:cubicBezTo>
                    <a:pt x="732" y="106"/>
                    <a:pt x="741" y="115"/>
                    <a:pt x="741" y="125"/>
                  </a:cubicBezTo>
                  <a:close/>
                  <a:moveTo>
                    <a:pt x="741" y="582"/>
                  </a:moveTo>
                  <a:cubicBezTo>
                    <a:pt x="741" y="593"/>
                    <a:pt x="732" y="602"/>
                    <a:pt x="724" y="602"/>
                  </a:cubicBezTo>
                  <a:lnTo>
                    <a:pt x="53" y="602"/>
                  </a:lnTo>
                  <a:cubicBezTo>
                    <a:pt x="42" y="602"/>
                    <a:pt x="36" y="593"/>
                    <a:pt x="36" y="582"/>
                  </a:cubicBezTo>
                  <a:lnTo>
                    <a:pt x="36" y="212"/>
                  </a:lnTo>
                  <a:lnTo>
                    <a:pt x="741" y="212"/>
                  </a:lnTo>
                  <a:close/>
                  <a:moveTo>
                    <a:pt x="724" y="72"/>
                  </a:moveTo>
                  <a:lnTo>
                    <a:pt x="390" y="72"/>
                  </a:lnTo>
                  <a:cubicBezTo>
                    <a:pt x="385" y="70"/>
                    <a:pt x="375" y="62"/>
                    <a:pt x="366" y="49"/>
                  </a:cubicBezTo>
                  <a:cubicBezTo>
                    <a:pt x="360" y="43"/>
                    <a:pt x="332" y="0"/>
                    <a:pt x="301" y="0"/>
                  </a:cubicBezTo>
                  <a:lnTo>
                    <a:pt x="53" y="0"/>
                  </a:lnTo>
                  <a:cubicBezTo>
                    <a:pt x="23" y="0"/>
                    <a:pt x="0" y="26"/>
                    <a:pt x="0" y="53"/>
                  </a:cubicBezTo>
                  <a:lnTo>
                    <a:pt x="0" y="195"/>
                  </a:lnTo>
                  <a:lnTo>
                    <a:pt x="0" y="582"/>
                  </a:lnTo>
                  <a:cubicBezTo>
                    <a:pt x="0" y="612"/>
                    <a:pt x="23" y="635"/>
                    <a:pt x="53" y="635"/>
                  </a:cubicBezTo>
                  <a:lnTo>
                    <a:pt x="724" y="635"/>
                  </a:lnTo>
                  <a:cubicBezTo>
                    <a:pt x="751" y="635"/>
                    <a:pt x="777" y="612"/>
                    <a:pt x="777" y="582"/>
                  </a:cubicBezTo>
                  <a:lnTo>
                    <a:pt x="777" y="195"/>
                  </a:lnTo>
                  <a:lnTo>
                    <a:pt x="777" y="125"/>
                  </a:lnTo>
                  <a:cubicBezTo>
                    <a:pt x="777" y="96"/>
                    <a:pt x="751" y="72"/>
                    <a:pt x="724" y="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ihandform 582">
              <a:extLst>
                <a:ext uri="{FF2B5EF4-FFF2-40B4-BE49-F238E27FC236}">
                  <a16:creationId xmlns:a16="http://schemas.microsoft.com/office/drawing/2014/main" id="{7B198672-7510-FE4D-A1EC-EF07264B634C}"/>
                </a:ext>
              </a:extLst>
            </p:cNvPr>
            <p:cNvSpPr/>
            <p:nvPr/>
          </p:nvSpPr>
          <p:spPr>
            <a:xfrm>
              <a:off x="11095695" y="2684423"/>
              <a:ext cx="32830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34">
                  <a:moveTo>
                    <a:pt x="17" y="34"/>
                  </a:moveTo>
                  <a:lnTo>
                    <a:pt x="123" y="34"/>
                  </a:lnTo>
                  <a:cubicBezTo>
                    <a:pt x="134" y="34"/>
                    <a:pt x="142" y="28"/>
                    <a:pt x="142" y="17"/>
                  </a:cubicBezTo>
                  <a:cubicBezTo>
                    <a:pt x="142" y="6"/>
                    <a:pt x="134" y="0"/>
                    <a:pt x="123" y="0"/>
                  </a:cubicBezTo>
                  <a:lnTo>
                    <a:pt x="17" y="0"/>
                  </a:lnTo>
                  <a:cubicBezTo>
                    <a:pt x="9" y="0"/>
                    <a:pt x="0" y="6"/>
                    <a:pt x="0" y="17"/>
                  </a:cubicBezTo>
                  <a:cubicBezTo>
                    <a:pt x="0" y="28"/>
                    <a:pt x="9" y="34"/>
                    <a:pt x="17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ihandform 583">
              <a:extLst>
                <a:ext uri="{FF2B5EF4-FFF2-40B4-BE49-F238E27FC236}">
                  <a16:creationId xmlns:a16="http://schemas.microsoft.com/office/drawing/2014/main" id="{0CE9C7B5-3720-3A4C-8404-7890DEA33933}"/>
                </a:ext>
              </a:extLst>
            </p:cNvPr>
            <p:cNvSpPr/>
            <p:nvPr/>
          </p:nvSpPr>
          <p:spPr>
            <a:xfrm>
              <a:off x="11095695" y="2709104"/>
              <a:ext cx="32830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34">
                  <a:moveTo>
                    <a:pt x="17" y="34"/>
                  </a:moveTo>
                  <a:lnTo>
                    <a:pt x="123" y="34"/>
                  </a:lnTo>
                  <a:cubicBezTo>
                    <a:pt x="134" y="34"/>
                    <a:pt x="142" y="27"/>
                    <a:pt x="142" y="17"/>
                  </a:cubicBezTo>
                  <a:cubicBezTo>
                    <a:pt x="142" y="6"/>
                    <a:pt x="134" y="0"/>
                    <a:pt x="123" y="0"/>
                  </a:cubicBezTo>
                  <a:lnTo>
                    <a:pt x="17" y="0"/>
                  </a:lnTo>
                  <a:cubicBezTo>
                    <a:pt x="9" y="0"/>
                    <a:pt x="0" y="6"/>
                    <a:pt x="0" y="17"/>
                  </a:cubicBezTo>
                  <a:cubicBezTo>
                    <a:pt x="0" y="27"/>
                    <a:pt x="9" y="34"/>
                    <a:pt x="17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87" name="Gruppieren 886">
            <a:extLst>
              <a:ext uri="{FF2B5EF4-FFF2-40B4-BE49-F238E27FC236}">
                <a16:creationId xmlns:a16="http://schemas.microsoft.com/office/drawing/2014/main" id="{ADA91280-2614-B146-AD1F-0A4E9C3FE330}"/>
              </a:ext>
            </a:extLst>
          </p:cNvPr>
          <p:cNvGrpSpPr>
            <a:grpSpLocks noChangeAspect="1"/>
          </p:cNvGrpSpPr>
          <p:nvPr/>
        </p:nvGrpSpPr>
        <p:grpSpPr>
          <a:xfrm>
            <a:off x="7351200" y="2971740"/>
            <a:ext cx="328528" cy="328528"/>
            <a:chOff x="7350562" y="2971740"/>
            <a:chExt cx="328528" cy="328528"/>
          </a:xfrm>
          <a:solidFill>
            <a:srgbClr val="007AB3"/>
          </a:solidFill>
        </p:grpSpPr>
        <p:sp>
          <p:nvSpPr>
            <p:cNvPr id="400" name="Freihandform 399">
              <a:extLst>
                <a:ext uri="{FF2B5EF4-FFF2-40B4-BE49-F238E27FC236}">
                  <a16:creationId xmlns:a16="http://schemas.microsoft.com/office/drawing/2014/main" id="{E0C3BFB3-748E-B84C-97FB-20D54176A678}"/>
                </a:ext>
              </a:extLst>
            </p:cNvPr>
            <p:cNvSpPr/>
            <p:nvPr/>
          </p:nvSpPr>
          <p:spPr>
            <a:xfrm>
              <a:off x="7350562" y="297174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ihandform 584">
              <a:extLst>
                <a:ext uri="{FF2B5EF4-FFF2-40B4-BE49-F238E27FC236}">
                  <a16:creationId xmlns:a16="http://schemas.microsoft.com/office/drawing/2014/main" id="{62138D35-031E-A04A-AB6D-65ECE0D4B98E}"/>
                </a:ext>
              </a:extLst>
            </p:cNvPr>
            <p:cNvSpPr/>
            <p:nvPr/>
          </p:nvSpPr>
          <p:spPr>
            <a:xfrm>
              <a:off x="7424370" y="3061847"/>
              <a:ext cx="180679" cy="1315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566">
                  <a:moveTo>
                    <a:pt x="741" y="106"/>
                  </a:moveTo>
                  <a:lnTo>
                    <a:pt x="36" y="106"/>
                  </a:lnTo>
                  <a:lnTo>
                    <a:pt x="36" y="89"/>
                  </a:lnTo>
                  <a:cubicBezTo>
                    <a:pt x="36" y="60"/>
                    <a:pt x="60" y="36"/>
                    <a:pt x="89" y="36"/>
                  </a:cubicBezTo>
                  <a:lnTo>
                    <a:pt x="688" y="36"/>
                  </a:lnTo>
                  <a:cubicBezTo>
                    <a:pt x="718" y="36"/>
                    <a:pt x="741" y="60"/>
                    <a:pt x="741" y="89"/>
                  </a:cubicBezTo>
                  <a:close/>
                  <a:moveTo>
                    <a:pt x="741" y="212"/>
                  </a:moveTo>
                  <a:lnTo>
                    <a:pt x="36" y="212"/>
                  </a:lnTo>
                  <a:lnTo>
                    <a:pt x="36" y="142"/>
                  </a:lnTo>
                  <a:lnTo>
                    <a:pt x="741" y="142"/>
                  </a:lnTo>
                  <a:close/>
                  <a:moveTo>
                    <a:pt x="741" y="477"/>
                  </a:moveTo>
                  <a:cubicBezTo>
                    <a:pt x="741" y="506"/>
                    <a:pt x="718" y="530"/>
                    <a:pt x="688" y="530"/>
                  </a:cubicBezTo>
                  <a:lnTo>
                    <a:pt x="89" y="530"/>
                  </a:lnTo>
                  <a:cubicBezTo>
                    <a:pt x="60" y="530"/>
                    <a:pt x="36" y="506"/>
                    <a:pt x="36" y="477"/>
                  </a:cubicBezTo>
                  <a:lnTo>
                    <a:pt x="36" y="248"/>
                  </a:lnTo>
                  <a:lnTo>
                    <a:pt x="741" y="248"/>
                  </a:lnTo>
                  <a:close/>
                  <a:moveTo>
                    <a:pt x="688" y="0"/>
                  </a:moveTo>
                  <a:lnTo>
                    <a:pt x="89" y="0"/>
                  </a:lnTo>
                  <a:cubicBezTo>
                    <a:pt x="41" y="0"/>
                    <a:pt x="0" y="41"/>
                    <a:pt x="0" y="89"/>
                  </a:cubicBezTo>
                  <a:lnTo>
                    <a:pt x="0" y="477"/>
                  </a:lnTo>
                  <a:cubicBezTo>
                    <a:pt x="0" y="525"/>
                    <a:pt x="41" y="566"/>
                    <a:pt x="89" y="566"/>
                  </a:cubicBezTo>
                  <a:lnTo>
                    <a:pt x="688" y="566"/>
                  </a:lnTo>
                  <a:cubicBezTo>
                    <a:pt x="737" y="566"/>
                    <a:pt x="777" y="525"/>
                    <a:pt x="777" y="477"/>
                  </a:cubicBezTo>
                  <a:lnTo>
                    <a:pt x="777" y="89"/>
                  </a:lnTo>
                  <a:cubicBezTo>
                    <a:pt x="777" y="41"/>
                    <a:pt x="737" y="0"/>
                    <a:pt x="68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ihandform 585">
              <a:extLst>
                <a:ext uri="{FF2B5EF4-FFF2-40B4-BE49-F238E27FC236}">
                  <a16:creationId xmlns:a16="http://schemas.microsoft.com/office/drawing/2014/main" id="{5C0E9717-58CB-C64B-BAA2-32C9464D83AF}"/>
                </a:ext>
              </a:extLst>
            </p:cNvPr>
            <p:cNvSpPr/>
            <p:nvPr/>
          </p:nvSpPr>
          <p:spPr>
            <a:xfrm>
              <a:off x="7449050" y="3135888"/>
              <a:ext cx="57510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36">
                  <a:moveTo>
                    <a:pt x="17" y="36"/>
                  </a:moveTo>
                  <a:lnTo>
                    <a:pt x="229" y="36"/>
                  </a:lnTo>
                  <a:cubicBezTo>
                    <a:pt x="239" y="36"/>
                    <a:pt x="248" y="27"/>
                    <a:pt x="248" y="19"/>
                  </a:cubicBezTo>
                  <a:cubicBezTo>
                    <a:pt x="248" y="8"/>
                    <a:pt x="239" y="0"/>
                    <a:pt x="229" y="0"/>
                  </a:cubicBezTo>
                  <a:lnTo>
                    <a:pt x="17" y="0"/>
                  </a:lnTo>
                  <a:cubicBezTo>
                    <a:pt x="9" y="0"/>
                    <a:pt x="0" y="8"/>
                    <a:pt x="0" y="19"/>
                  </a:cubicBezTo>
                  <a:cubicBezTo>
                    <a:pt x="0" y="27"/>
                    <a:pt x="9" y="36"/>
                    <a:pt x="17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ihandform 586">
              <a:extLst>
                <a:ext uri="{FF2B5EF4-FFF2-40B4-BE49-F238E27FC236}">
                  <a16:creationId xmlns:a16="http://schemas.microsoft.com/office/drawing/2014/main" id="{9BFDFF71-D3ED-8C48-B274-FD3B2F7D0166}"/>
                </a:ext>
              </a:extLst>
            </p:cNvPr>
            <p:cNvSpPr/>
            <p:nvPr/>
          </p:nvSpPr>
          <p:spPr>
            <a:xfrm>
              <a:off x="7449050" y="3152652"/>
              <a:ext cx="40746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34">
                  <a:moveTo>
                    <a:pt x="17" y="34"/>
                  </a:moveTo>
                  <a:lnTo>
                    <a:pt x="159" y="34"/>
                  </a:lnTo>
                  <a:cubicBezTo>
                    <a:pt x="170" y="34"/>
                    <a:pt x="176" y="27"/>
                    <a:pt x="176" y="17"/>
                  </a:cubicBezTo>
                  <a:cubicBezTo>
                    <a:pt x="176" y="6"/>
                    <a:pt x="170" y="0"/>
                    <a:pt x="159" y="0"/>
                  </a:cubicBezTo>
                  <a:lnTo>
                    <a:pt x="17" y="0"/>
                  </a:lnTo>
                  <a:cubicBezTo>
                    <a:pt x="9" y="0"/>
                    <a:pt x="0" y="6"/>
                    <a:pt x="0" y="17"/>
                  </a:cubicBezTo>
                  <a:cubicBezTo>
                    <a:pt x="0" y="27"/>
                    <a:pt x="9" y="34"/>
                    <a:pt x="17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88" name="Gruppieren 887">
            <a:extLst>
              <a:ext uri="{FF2B5EF4-FFF2-40B4-BE49-F238E27FC236}">
                <a16:creationId xmlns:a16="http://schemas.microsoft.com/office/drawing/2014/main" id="{50D8BA73-0669-1D45-8777-20D93BCDC53D}"/>
              </a:ext>
            </a:extLst>
          </p:cNvPr>
          <p:cNvGrpSpPr>
            <a:grpSpLocks noChangeAspect="1"/>
          </p:cNvGrpSpPr>
          <p:nvPr/>
        </p:nvGrpSpPr>
        <p:grpSpPr>
          <a:xfrm>
            <a:off x="7794749" y="2971740"/>
            <a:ext cx="328528" cy="328528"/>
            <a:chOff x="7794111" y="2971740"/>
            <a:chExt cx="328528" cy="328528"/>
          </a:xfrm>
          <a:solidFill>
            <a:srgbClr val="007AB3"/>
          </a:solidFill>
        </p:grpSpPr>
        <p:sp>
          <p:nvSpPr>
            <p:cNvPr id="401" name="Freihandform 400">
              <a:extLst>
                <a:ext uri="{FF2B5EF4-FFF2-40B4-BE49-F238E27FC236}">
                  <a16:creationId xmlns:a16="http://schemas.microsoft.com/office/drawing/2014/main" id="{E9230E7F-B216-B145-90D7-C08A9A32504F}"/>
                </a:ext>
              </a:extLst>
            </p:cNvPr>
            <p:cNvSpPr/>
            <p:nvPr/>
          </p:nvSpPr>
          <p:spPr>
            <a:xfrm>
              <a:off x="7794111" y="297174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ihandform 587">
              <a:extLst>
                <a:ext uri="{FF2B5EF4-FFF2-40B4-BE49-F238E27FC236}">
                  <a16:creationId xmlns:a16="http://schemas.microsoft.com/office/drawing/2014/main" id="{EFCE6079-7ED8-8C45-A597-3556FE8CF919}"/>
                </a:ext>
              </a:extLst>
            </p:cNvPr>
            <p:cNvSpPr/>
            <p:nvPr/>
          </p:nvSpPr>
          <p:spPr>
            <a:xfrm>
              <a:off x="7859537" y="3037399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443" y="406"/>
                  </a:moveTo>
                  <a:lnTo>
                    <a:pt x="443" y="141"/>
                  </a:lnTo>
                  <a:cubicBezTo>
                    <a:pt x="585" y="152"/>
                    <a:pt x="697" y="264"/>
                    <a:pt x="705" y="406"/>
                  </a:cubicBezTo>
                  <a:close/>
                  <a:moveTo>
                    <a:pt x="443" y="704"/>
                  </a:moveTo>
                  <a:lnTo>
                    <a:pt x="443" y="442"/>
                  </a:lnTo>
                  <a:lnTo>
                    <a:pt x="705" y="442"/>
                  </a:lnTo>
                  <a:cubicBezTo>
                    <a:pt x="697" y="584"/>
                    <a:pt x="585" y="696"/>
                    <a:pt x="443" y="704"/>
                  </a:cubicBezTo>
                  <a:close/>
                  <a:moveTo>
                    <a:pt x="407" y="406"/>
                  </a:moveTo>
                  <a:lnTo>
                    <a:pt x="142" y="406"/>
                  </a:lnTo>
                  <a:cubicBezTo>
                    <a:pt x="153" y="264"/>
                    <a:pt x="265" y="152"/>
                    <a:pt x="407" y="141"/>
                  </a:cubicBezTo>
                  <a:close/>
                  <a:moveTo>
                    <a:pt x="407" y="704"/>
                  </a:moveTo>
                  <a:cubicBezTo>
                    <a:pt x="265" y="696"/>
                    <a:pt x="153" y="584"/>
                    <a:pt x="142" y="442"/>
                  </a:cubicBezTo>
                  <a:lnTo>
                    <a:pt x="407" y="442"/>
                  </a:lnTo>
                  <a:close/>
                  <a:moveTo>
                    <a:pt x="830" y="406"/>
                  </a:moveTo>
                  <a:lnTo>
                    <a:pt x="741" y="406"/>
                  </a:lnTo>
                  <a:cubicBezTo>
                    <a:pt x="733" y="245"/>
                    <a:pt x="604" y="116"/>
                    <a:pt x="443" y="108"/>
                  </a:cubicBezTo>
                  <a:lnTo>
                    <a:pt x="443" y="19"/>
                  </a:lnTo>
                  <a:cubicBezTo>
                    <a:pt x="443" y="8"/>
                    <a:pt x="434" y="0"/>
                    <a:pt x="424" y="0"/>
                  </a:cubicBezTo>
                  <a:cubicBezTo>
                    <a:pt x="415" y="0"/>
                    <a:pt x="407" y="8"/>
                    <a:pt x="407" y="19"/>
                  </a:cubicBezTo>
                  <a:lnTo>
                    <a:pt x="407" y="108"/>
                  </a:lnTo>
                  <a:cubicBezTo>
                    <a:pt x="246" y="116"/>
                    <a:pt x="117" y="245"/>
                    <a:pt x="108" y="406"/>
                  </a:cubicBezTo>
                  <a:lnTo>
                    <a:pt x="20" y="406"/>
                  </a:lnTo>
                  <a:cubicBezTo>
                    <a:pt x="9" y="406"/>
                    <a:pt x="0" y="414"/>
                    <a:pt x="0" y="423"/>
                  </a:cubicBezTo>
                  <a:cubicBezTo>
                    <a:pt x="0" y="433"/>
                    <a:pt x="9" y="442"/>
                    <a:pt x="20" y="442"/>
                  </a:cubicBezTo>
                  <a:lnTo>
                    <a:pt x="108" y="442"/>
                  </a:lnTo>
                  <a:cubicBezTo>
                    <a:pt x="117" y="603"/>
                    <a:pt x="246" y="732"/>
                    <a:pt x="407" y="740"/>
                  </a:cubicBezTo>
                  <a:lnTo>
                    <a:pt x="407" y="829"/>
                  </a:lnTo>
                  <a:cubicBezTo>
                    <a:pt x="407" y="840"/>
                    <a:pt x="415" y="846"/>
                    <a:pt x="424" y="846"/>
                  </a:cubicBezTo>
                  <a:cubicBezTo>
                    <a:pt x="434" y="846"/>
                    <a:pt x="443" y="840"/>
                    <a:pt x="443" y="829"/>
                  </a:cubicBezTo>
                  <a:lnTo>
                    <a:pt x="443" y="740"/>
                  </a:lnTo>
                  <a:cubicBezTo>
                    <a:pt x="604" y="732"/>
                    <a:pt x="733" y="603"/>
                    <a:pt x="741" y="442"/>
                  </a:cubicBezTo>
                  <a:lnTo>
                    <a:pt x="830" y="442"/>
                  </a:lnTo>
                  <a:cubicBezTo>
                    <a:pt x="841" y="442"/>
                    <a:pt x="847" y="433"/>
                    <a:pt x="847" y="423"/>
                  </a:cubicBezTo>
                  <a:cubicBezTo>
                    <a:pt x="847" y="414"/>
                    <a:pt x="841" y="406"/>
                    <a:pt x="830" y="4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90" name="Gruppieren 889">
            <a:extLst>
              <a:ext uri="{FF2B5EF4-FFF2-40B4-BE49-F238E27FC236}">
                <a16:creationId xmlns:a16="http://schemas.microsoft.com/office/drawing/2014/main" id="{C85FCFC6-DE38-7246-B0BE-791050A0A41C}"/>
              </a:ext>
            </a:extLst>
          </p:cNvPr>
          <p:cNvGrpSpPr>
            <a:grpSpLocks noChangeAspect="1"/>
          </p:cNvGrpSpPr>
          <p:nvPr/>
        </p:nvGrpSpPr>
        <p:grpSpPr>
          <a:xfrm>
            <a:off x="8681845" y="2971740"/>
            <a:ext cx="328528" cy="328528"/>
            <a:chOff x="8681207" y="2971740"/>
            <a:chExt cx="328528" cy="328528"/>
          </a:xfrm>
          <a:solidFill>
            <a:srgbClr val="007AB3"/>
          </a:solidFill>
        </p:grpSpPr>
        <p:sp>
          <p:nvSpPr>
            <p:cNvPr id="403" name="Freihandform 402">
              <a:extLst>
                <a:ext uri="{FF2B5EF4-FFF2-40B4-BE49-F238E27FC236}">
                  <a16:creationId xmlns:a16="http://schemas.microsoft.com/office/drawing/2014/main" id="{69A369FD-31B7-EB47-A28A-204007C2ABC3}"/>
                </a:ext>
              </a:extLst>
            </p:cNvPr>
            <p:cNvSpPr/>
            <p:nvPr/>
          </p:nvSpPr>
          <p:spPr>
            <a:xfrm>
              <a:off x="8681207" y="297174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ihandform 588">
              <a:extLst>
                <a:ext uri="{FF2B5EF4-FFF2-40B4-BE49-F238E27FC236}">
                  <a16:creationId xmlns:a16="http://schemas.microsoft.com/office/drawing/2014/main" id="{5F5F0983-85FA-B543-9FD0-71C3231C1534}"/>
                </a:ext>
              </a:extLst>
            </p:cNvPr>
            <p:cNvSpPr/>
            <p:nvPr/>
          </p:nvSpPr>
          <p:spPr>
            <a:xfrm>
              <a:off x="8755016" y="3045781"/>
              <a:ext cx="180679" cy="172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40">
                  <a:moveTo>
                    <a:pt x="741" y="704"/>
                  </a:moveTo>
                  <a:lnTo>
                    <a:pt x="599" y="704"/>
                  </a:lnTo>
                  <a:lnTo>
                    <a:pt x="599" y="565"/>
                  </a:lnTo>
                  <a:lnTo>
                    <a:pt x="741" y="565"/>
                  </a:lnTo>
                  <a:close/>
                  <a:moveTo>
                    <a:pt x="460" y="565"/>
                  </a:moveTo>
                  <a:lnTo>
                    <a:pt x="460" y="704"/>
                  </a:lnTo>
                  <a:lnTo>
                    <a:pt x="318" y="704"/>
                  </a:lnTo>
                  <a:lnTo>
                    <a:pt x="318" y="565"/>
                  </a:lnTo>
                  <a:close/>
                  <a:moveTo>
                    <a:pt x="265" y="158"/>
                  </a:moveTo>
                  <a:cubicBezTo>
                    <a:pt x="265" y="91"/>
                    <a:pt x="320" y="36"/>
                    <a:pt x="388" y="36"/>
                  </a:cubicBezTo>
                  <a:cubicBezTo>
                    <a:pt x="455" y="36"/>
                    <a:pt x="513" y="91"/>
                    <a:pt x="513" y="158"/>
                  </a:cubicBezTo>
                  <a:cubicBezTo>
                    <a:pt x="513" y="226"/>
                    <a:pt x="455" y="281"/>
                    <a:pt x="388" y="281"/>
                  </a:cubicBezTo>
                  <a:cubicBezTo>
                    <a:pt x="320" y="281"/>
                    <a:pt x="265" y="226"/>
                    <a:pt x="265" y="158"/>
                  </a:cubicBezTo>
                  <a:close/>
                  <a:moveTo>
                    <a:pt x="176" y="565"/>
                  </a:moveTo>
                  <a:lnTo>
                    <a:pt x="176" y="704"/>
                  </a:lnTo>
                  <a:lnTo>
                    <a:pt x="36" y="704"/>
                  </a:lnTo>
                  <a:lnTo>
                    <a:pt x="36" y="565"/>
                  </a:lnTo>
                  <a:close/>
                  <a:moveTo>
                    <a:pt x="758" y="529"/>
                  </a:moveTo>
                  <a:lnTo>
                    <a:pt x="688" y="529"/>
                  </a:lnTo>
                  <a:lnTo>
                    <a:pt x="688" y="406"/>
                  </a:lnTo>
                  <a:cubicBezTo>
                    <a:pt x="688" y="395"/>
                    <a:pt x="680" y="387"/>
                    <a:pt x="671" y="387"/>
                  </a:cubicBezTo>
                  <a:lnTo>
                    <a:pt x="407" y="387"/>
                  </a:lnTo>
                  <a:lnTo>
                    <a:pt x="407" y="317"/>
                  </a:lnTo>
                  <a:cubicBezTo>
                    <a:pt x="407" y="317"/>
                    <a:pt x="407" y="315"/>
                    <a:pt x="405" y="315"/>
                  </a:cubicBezTo>
                  <a:cubicBezTo>
                    <a:pt x="485" y="306"/>
                    <a:pt x="546" y="241"/>
                    <a:pt x="546" y="158"/>
                  </a:cubicBezTo>
                  <a:cubicBezTo>
                    <a:pt x="546" y="72"/>
                    <a:pt x="477" y="0"/>
                    <a:pt x="388" y="0"/>
                  </a:cubicBezTo>
                  <a:cubicBezTo>
                    <a:pt x="301" y="0"/>
                    <a:pt x="229" y="72"/>
                    <a:pt x="229" y="158"/>
                  </a:cubicBezTo>
                  <a:cubicBezTo>
                    <a:pt x="229" y="241"/>
                    <a:pt x="292" y="306"/>
                    <a:pt x="371" y="315"/>
                  </a:cubicBezTo>
                  <a:lnTo>
                    <a:pt x="371" y="317"/>
                  </a:lnTo>
                  <a:lnTo>
                    <a:pt x="371" y="387"/>
                  </a:lnTo>
                  <a:lnTo>
                    <a:pt x="106" y="387"/>
                  </a:lnTo>
                  <a:cubicBezTo>
                    <a:pt x="96" y="387"/>
                    <a:pt x="89" y="395"/>
                    <a:pt x="89" y="406"/>
                  </a:cubicBezTo>
                  <a:lnTo>
                    <a:pt x="89" y="529"/>
                  </a:lnTo>
                  <a:lnTo>
                    <a:pt x="17" y="529"/>
                  </a:lnTo>
                  <a:cubicBezTo>
                    <a:pt x="9" y="529"/>
                    <a:pt x="0" y="537"/>
                    <a:pt x="0" y="546"/>
                  </a:cubicBezTo>
                  <a:lnTo>
                    <a:pt x="0" y="723"/>
                  </a:lnTo>
                  <a:cubicBezTo>
                    <a:pt x="0" y="732"/>
                    <a:pt x="9" y="740"/>
                    <a:pt x="17" y="740"/>
                  </a:cubicBezTo>
                  <a:lnTo>
                    <a:pt x="195" y="740"/>
                  </a:lnTo>
                  <a:cubicBezTo>
                    <a:pt x="204" y="740"/>
                    <a:pt x="212" y="732"/>
                    <a:pt x="212" y="723"/>
                  </a:cubicBezTo>
                  <a:lnTo>
                    <a:pt x="212" y="546"/>
                  </a:lnTo>
                  <a:cubicBezTo>
                    <a:pt x="212" y="537"/>
                    <a:pt x="204" y="529"/>
                    <a:pt x="195" y="529"/>
                  </a:cubicBezTo>
                  <a:lnTo>
                    <a:pt x="123" y="529"/>
                  </a:lnTo>
                  <a:lnTo>
                    <a:pt x="123" y="423"/>
                  </a:lnTo>
                  <a:lnTo>
                    <a:pt x="371" y="423"/>
                  </a:lnTo>
                  <a:lnTo>
                    <a:pt x="371" y="529"/>
                  </a:lnTo>
                  <a:lnTo>
                    <a:pt x="301" y="529"/>
                  </a:lnTo>
                  <a:cubicBezTo>
                    <a:pt x="290" y="529"/>
                    <a:pt x="282" y="537"/>
                    <a:pt x="282" y="546"/>
                  </a:cubicBezTo>
                  <a:lnTo>
                    <a:pt x="282" y="723"/>
                  </a:lnTo>
                  <a:cubicBezTo>
                    <a:pt x="282" y="732"/>
                    <a:pt x="290" y="740"/>
                    <a:pt x="301" y="740"/>
                  </a:cubicBezTo>
                  <a:lnTo>
                    <a:pt x="477" y="740"/>
                  </a:lnTo>
                  <a:cubicBezTo>
                    <a:pt x="487" y="740"/>
                    <a:pt x="494" y="732"/>
                    <a:pt x="494" y="723"/>
                  </a:cubicBezTo>
                  <a:lnTo>
                    <a:pt x="494" y="546"/>
                  </a:lnTo>
                  <a:cubicBezTo>
                    <a:pt x="494" y="537"/>
                    <a:pt x="487" y="529"/>
                    <a:pt x="477" y="529"/>
                  </a:cubicBezTo>
                  <a:lnTo>
                    <a:pt x="407" y="529"/>
                  </a:lnTo>
                  <a:lnTo>
                    <a:pt x="407" y="423"/>
                  </a:lnTo>
                  <a:lnTo>
                    <a:pt x="652" y="423"/>
                  </a:lnTo>
                  <a:lnTo>
                    <a:pt x="652" y="529"/>
                  </a:lnTo>
                  <a:lnTo>
                    <a:pt x="582" y="529"/>
                  </a:lnTo>
                  <a:cubicBezTo>
                    <a:pt x="572" y="529"/>
                    <a:pt x="565" y="537"/>
                    <a:pt x="565" y="546"/>
                  </a:cubicBezTo>
                  <a:lnTo>
                    <a:pt x="565" y="723"/>
                  </a:lnTo>
                  <a:cubicBezTo>
                    <a:pt x="565" y="732"/>
                    <a:pt x="572" y="740"/>
                    <a:pt x="582" y="740"/>
                  </a:cubicBezTo>
                  <a:lnTo>
                    <a:pt x="758" y="740"/>
                  </a:lnTo>
                  <a:cubicBezTo>
                    <a:pt x="769" y="740"/>
                    <a:pt x="777" y="732"/>
                    <a:pt x="777" y="723"/>
                  </a:cubicBezTo>
                  <a:lnTo>
                    <a:pt x="777" y="546"/>
                  </a:lnTo>
                  <a:cubicBezTo>
                    <a:pt x="777" y="537"/>
                    <a:pt x="769" y="529"/>
                    <a:pt x="758" y="5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ihandform 589">
              <a:extLst>
                <a:ext uri="{FF2B5EF4-FFF2-40B4-BE49-F238E27FC236}">
                  <a16:creationId xmlns:a16="http://schemas.microsoft.com/office/drawing/2014/main" id="{BBFE1F18-8420-5A46-860C-5BB940AC958A}"/>
                </a:ext>
              </a:extLst>
            </p:cNvPr>
            <p:cNvSpPr/>
            <p:nvPr/>
          </p:nvSpPr>
          <p:spPr>
            <a:xfrm>
              <a:off x="8825099" y="3061847"/>
              <a:ext cx="40746" cy="4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8">
                  <a:moveTo>
                    <a:pt x="34" y="89"/>
                  </a:moveTo>
                  <a:cubicBezTo>
                    <a:pt x="34" y="60"/>
                    <a:pt x="59" y="36"/>
                    <a:pt x="87" y="36"/>
                  </a:cubicBezTo>
                  <a:cubicBezTo>
                    <a:pt x="116" y="36"/>
                    <a:pt x="140" y="60"/>
                    <a:pt x="140" y="89"/>
                  </a:cubicBezTo>
                  <a:cubicBezTo>
                    <a:pt x="140" y="119"/>
                    <a:pt x="116" y="142"/>
                    <a:pt x="87" y="142"/>
                  </a:cubicBezTo>
                  <a:cubicBezTo>
                    <a:pt x="59" y="142"/>
                    <a:pt x="34" y="119"/>
                    <a:pt x="34" y="89"/>
                  </a:cubicBezTo>
                  <a:close/>
                  <a:moveTo>
                    <a:pt x="176" y="89"/>
                  </a:moveTo>
                  <a:cubicBezTo>
                    <a:pt x="176" y="41"/>
                    <a:pt x="135" y="0"/>
                    <a:pt x="87" y="0"/>
                  </a:cubicBezTo>
                  <a:cubicBezTo>
                    <a:pt x="38" y="0"/>
                    <a:pt x="0" y="41"/>
                    <a:pt x="0" y="89"/>
                  </a:cubicBezTo>
                  <a:cubicBezTo>
                    <a:pt x="0" y="138"/>
                    <a:pt x="38" y="178"/>
                    <a:pt x="87" y="178"/>
                  </a:cubicBezTo>
                  <a:cubicBezTo>
                    <a:pt x="135" y="178"/>
                    <a:pt x="176" y="138"/>
                    <a:pt x="176" y="8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89" name="Gruppieren 888">
            <a:extLst>
              <a:ext uri="{FF2B5EF4-FFF2-40B4-BE49-F238E27FC236}">
                <a16:creationId xmlns:a16="http://schemas.microsoft.com/office/drawing/2014/main" id="{20A44731-0CEE-C444-A1CC-71CD073A2885}"/>
              </a:ext>
            </a:extLst>
          </p:cNvPr>
          <p:cNvGrpSpPr>
            <a:grpSpLocks noChangeAspect="1"/>
          </p:cNvGrpSpPr>
          <p:nvPr/>
        </p:nvGrpSpPr>
        <p:grpSpPr>
          <a:xfrm>
            <a:off x="8238296" y="2971740"/>
            <a:ext cx="328528" cy="328528"/>
            <a:chOff x="8237658" y="2971740"/>
            <a:chExt cx="328528" cy="328528"/>
          </a:xfrm>
          <a:solidFill>
            <a:srgbClr val="007AB3"/>
          </a:solidFill>
        </p:grpSpPr>
        <p:sp>
          <p:nvSpPr>
            <p:cNvPr id="402" name="Freihandform 401">
              <a:extLst>
                <a:ext uri="{FF2B5EF4-FFF2-40B4-BE49-F238E27FC236}">
                  <a16:creationId xmlns:a16="http://schemas.microsoft.com/office/drawing/2014/main" id="{0C89DC5B-C2D0-3E4B-9236-962A0EE7A1F7}"/>
                </a:ext>
              </a:extLst>
            </p:cNvPr>
            <p:cNvSpPr/>
            <p:nvPr/>
          </p:nvSpPr>
          <p:spPr>
            <a:xfrm>
              <a:off x="8237658" y="297174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ihandform 590">
              <a:extLst>
                <a:ext uri="{FF2B5EF4-FFF2-40B4-BE49-F238E27FC236}">
                  <a16:creationId xmlns:a16="http://schemas.microsoft.com/office/drawing/2014/main" id="{E082D08D-F9C5-E641-9DA4-94A8D89013B1}"/>
                </a:ext>
              </a:extLst>
            </p:cNvPr>
            <p:cNvSpPr/>
            <p:nvPr/>
          </p:nvSpPr>
          <p:spPr>
            <a:xfrm>
              <a:off x="8323808" y="3053464"/>
              <a:ext cx="40746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6">
                  <a:moveTo>
                    <a:pt x="89" y="34"/>
                  </a:moveTo>
                  <a:cubicBezTo>
                    <a:pt x="117" y="34"/>
                    <a:pt x="142" y="60"/>
                    <a:pt x="142" y="87"/>
                  </a:cubicBezTo>
                  <a:cubicBezTo>
                    <a:pt x="142" y="117"/>
                    <a:pt x="117" y="140"/>
                    <a:pt x="89" y="140"/>
                  </a:cubicBezTo>
                  <a:cubicBezTo>
                    <a:pt x="60" y="140"/>
                    <a:pt x="36" y="117"/>
                    <a:pt x="36" y="87"/>
                  </a:cubicBezTo>
                  <a:cubicBezTo>
                    <a:pt x="36" y="60"/>
                    <a:pt x="60" y="34"/>
                    <a:pt x="89" y="34"/>
                  </a:cubicBezTo>
                  <a:close/>
                  <a:moveTo>
                    <a:pt x="89" y="176"/>
                  </a:moveTo>
                  <a:cubicBezTo>
                    <a:pt x="138" y="176"/>
                    <a:pt x="176" y="136"/>
                    <a:pt x="176" y="87"/>
                  </a:cubicBezTo>
                  <a:cubicBezTo>
                    <a:pt x="176" y="39"/>
                    <a:pt x="138" y="0"/>
                    <a:pt x="89" y="0"/>
                  </a:cubicBezTo>
                  <a:cubicBezTo>
                    <a:pt x="41" y="0"/>
                    <a:pt x="0" y="39"/>
                    <a:pt x="0" y="87"/>
                  </a:cubicBezTo>
                  <a:cubicBezTo>
                    <a:pt x="0" y="136"/>
                    <a:pt x="41" y="176"/>
                    <a:pt x="89" y="1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ihandform 591">
              <a:extLst>
                <a:ext uri="{FF2B5EF4-FFF2-40B4-BE49-F238E27FC236}">
                  <a16:creationId xmlns:a16="http://schemas.microsoft.com/office/drawing/2014/main" id="{279F0995-336A-F44E-A292-B4E8AC98AE26}"/>
                </a:ext>
              </a:extLst>
            </p:cNvPr>
            <p:cNvSpPr/>
            <p:nvPr/>
          </p:nvSpPr>
          <p:spPr>
            <a:xfrm>
              <a:off x="8311467" y="3102825"/>
              <a:ext cx="65426" cy="41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80">
                  <a:moveTo>
                    <a:pt x="248" y="163"/>
                  </a:moveTo>
                  <a:cubicBezTo>
                    <a:pt x="248" y="172"/>
                    <a:pt x="254" y="180"/>
                    <a:pt x="265" y="180"/>
                  </a:cubicBezTo>
                  <a:cubicBezTo>
                    <a:pt x="276" y="180"/>
                    <a:pt x="282" y="172"/>
                    <a:pt x="282" y="163"/>
                  </a:cubicBezTo>
                  <a:lnTo>
                    <a:pt x="282" y="74"/>
                  </a:lnTo>
                  <a:cubicBezTo>
                    <a:pt x="282" y="34"/>
                    <a:pt x="248" y="0"/>
                    <a:pt x="208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4"/>
                  </a:cubicBezTo>
                  <a:lnTo>
                    <a:pt x="0" y="163"/>
                  </a:lnTo>
                  <a:cubicBezTo>
                    <a:pt x="0" y="172"/>
                    <a:pt x="9" y="180"/>
                    <a:pt x="17" y="180"/>
                  </a:cubicBezTo>
                  <a:cubicBezTo>
                    <a:pt x="28" y="180"/>
                    <a:pt x="36" y="172"/>
                    <a:pt x="36" y="163"/>
                  </a:cubicBezTo>
                  <a:lnTo>
                    <a:pt x="36" y="74"/>
                  </a:lnTo>
                  <a:cubicBezTo>
                    <a:pt x="36" y="53"/>
                    <a:pt x="53" y="34"/>
                    <a:pt x="77" y="34"/>
                  </a:cubicBezTo>
                  <a:lnTo>
                    <a:pt x="208" y="34"/>
                  </a:lnTo>
                  <a:cubicBezTo>
                    <a:pt x="229" y="34"/>
                    <a:pt x="248" y="53"/>
                    <a:pt x="248" y="7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ihandform 592">
              <a:extLst>
                <a:ext uri="{FF2B5EF4-FFF2-40B4-BE49-F238E27FC236}">
                  <a16:creationId xmlns:a16="http://schemas.microsoft.com/office/drawing/2014/main" id="{7CBB354B-6AB5-B047-92EC-35C235824886}"/>
                </a:ext>
              </a:extLst>
            </p:cNvPr>
            <p:cNvSpPr/>
            <p:nvPr/>
          </p:nvSpPr>
          <p:spPr>
            <a:xfrm>
              <a:off x="8438595" y="3053464"/>
              <a:ext cx="41212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" h="176">
                  <a:moveTo>
                    <a:pt x="89" y="34"/>
                  </a:moveTo>
                  <a:cubicBezTo>
                    <a:pt x="119" y="34"/>
                    <a:pt x="142" y="60"/>
                    <a:pt x="142" y="87"/>
                  </a:cubicBezTo>
                  <a:cubicBezTo>
                    <a:pt x="142" y="117"/>
                    <a:pt x="119" y="140"/>
                    <a:pt x="89" y="140"/>
                  </a:cubicBezTo>
                  <a:cubicBezTo>
                    <a:pt x="60" y="140"/>
                    <a:pt x="36" y="117"/>
                    <a:pt x="36" y="87"/>
                  </a:cubicBezTo>
                  <a:cubicBezTo>
                    <a:pt x="36" y="60"/>
                    <a:pt x="60" y="34"/>
                    <a:pt x="89" y="34"/>
                  </a:cubicBezTo>
                  <a:close/>
                  <a:moveTo>
                    <a:pt x="89" y="176"/>
                  </a:moveTo>
                  <a:cubicBezTo>
                    <a:pt x="138" y="176"/>
                    <a:pt x="178" y="136"/>
                    <a:pt x="178" y="87"/>
                  </a:cubicBezTo>
                  <a:cubicBezTo>
                    <a:pt x="178" y="39"/>
                    <a:pt x="138" y="0"/>
                    <a:pt x="89" y="0"/>
                  </a:cubicBezTo>
                  <a:cubicBezTo>
                    <a:pt x="41" y="0"/>
                    <a:pt x="0" y="39"/>
                    <a:pt x="0" y="87"/>
                  </a:cubicBezTo>
                  <a:cubicBezTo>
                    <a:pt x="0" y="136"/>
                    <a:pt x="41" y="176"/>
                    <a:pt x="89" y="1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ihandform 593">
              <a:extLst>
                <a:ext uri="{FF2B5EF4-FFF2-40B4-BE49-F238E27FC236}">
                  <a16:creationId xmlns:a16="http://schemas.microsoft.com/office/drawing/2014/main" id="{52853C6C-4CD5-1F43-970E-F3DC739135E1}"/>
                </a:ext>
              </a:extLst>
            </p:cNvPr>
            <p:cNvSpPr/>
            <p:nvPr/>
          </p:nvSpPr>
          <p:spPr>
            <a:xfrm>
              <a:off x="8426487" y="3102825"/>
              <a:ext cx="65659" cy="41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3" h="180">
                  <a:moveTo>
                    <a:pt x="207" y="0"/>
                  </a:moveTo>
                  <a:lnTo>
                    <a:pt x="76" y="0"/>
                  </a:lnTo>
                  <a:cubicBezTo>
                    <a:pt x="33" y="0"/>
                    <a:pt x="0" y="34"/>
                    <a:pt x="0" y="74"/>
                  </a:cubicBezTo>
                  <a:lnTo>
                    <a:pt x="0" y="163"/>
                  </a:lnTo>
                  <a:cubicBezTo>
                    <a:pt x="0" y="172"/>
                    <a:pt x="8" y="180"/>
                    <a:pt x="19" y="180"/>
                  </a:cubicBezTo>
                  <a:cubicBezTo>
                    <a:pt x="27" y="180"/>
                    <a:pt x="36" y="172"/>
                    <a:pt x="36" y="163"/>
                  </a:cubicBezTo>
                  <a:lnTo>
                    <a:pt x="36" y="74"/>
                  </a:lnTo>
                  <a:cubicBezTo>
                    <a:pt x="36" y="53"/>
                    <a:pt x="55" y="34"/>
                    <a:pt x="76" y="34"/>
                  </a:cubicBezTo>
                  <a:lnTo>
                    <a:pt x="207" y="34"/>
                  </a:lnTo>
                  <a:cubicBezTo>
                    <a:pt x="228" y="34"/>
                    <a:pt x="247" y="53"/>
                    <a:pt x="247" y="74"/>
                  </a:cubicBezTo>
                  <a:lnTo>
                    <a:pt x="247" y="163"/>
                  </a:lnTo>
                  <a:cubicBezTo>
                    <a:pt x="247" y="172"/>
                    <a:pt x="256" y="180"/>
                    <a:pt x="264" y="180"/>
                  </a:cubicBezTo>
                  <a:cubicBezTo>
                    <a:pt x="275" y="180"/>
                    <a:pt x="283" y="172"/>
                    <a:pt x="283" y="163"/>
                  </a:cubicBezTo>
                  <a:lnTo>
                    <a:pt x="283" y="74"/>
                  </a:lnTo>
                  <a:cubicBezTo>
                    <a:pt x="283" y="34"/>
                    <a:pt x="249" y="0"/>
                    <a:pt x="20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ihandform 594">
              <a:extLst>
                <a:ext uri="{FF2B5EF4-FFF2-40B4-BE49-F238E27FC236}">
                  <a16:creationId xmlns:a16="http://schemas.microsoft.com/office/drawing/2014/main" id="{07388CC3-0517-4740-8878-5AF4D9423BDF}"/>
                </a:ext>
              </a:extLst>
            </p:cNvPr>
            <p:cNvSpPr/>
            <p:nvPr/>
          </p:nvSpPr>
          <p:spPr>
            <a:xfrm>
              <a:off x="8381550" y="3135422"/>
              <a:ext cx="40746" cy="4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8">
                  <a:moveTo>
                    <a:pt x="140" y="89"/>
                  </a:moveTo>
                  <a:cubicBezTo>
                    <a:pt x="140" y="118"/>
                    <a:pt x="116" y="142"/>
                    <a:pt x="87" y="142"/>
                  </a:cubicBezTo>
                  <a:cubicBezTo>
                    <a:pt x="59" y="142"/>
                    <a:pt x="34" y="118"/>
                    <a:pt x="34" y="89"/>
                  </a:cubicBezTo>
                  <a:cubicBezTo>
                    <a:pt x="34" y="59"/>
                    <a:pt x="59" y="36"/>
                    <a:pt x="87" y="36"/>
                  </a:cubicBezTo>
                  <a:cubicBezTo>
                    <a:pt x="116" y="36"/>
                    <a:pt x="140" y="59"/>
                    <a:pt x="140" y="89"/>
                  </a:cubicBezTo>
                  <a:close/>
                  <a:moveTo>
                    <a:pt x="0" y="89"/>
                  </a:moveTo>
                  <a:cubicBezTo>
                    <a:pt x="0" y="137"/>
                    <a:pt x="38" y="178"/>
                    <a:pt x="87" y="178"/>
                  </a:cubicBezTo>
                  <a:cubicBezTo>
                    <a:pt x="135" y="178"/>
                    <a:pt x="176" y="137"/>
                    <a:pt x="176" y="89"/>
                  </a:cubicBezTo>
                  <a:cubicBezTo>
                    <a:pt x="176" y="40"/>
                    <a:pt x="135" y="0"/>
                    <a:pt x="87" y="0"/>
                  </a:cubicBezTo>
                  <a:cubicBezTo>
                    <a:pt x="38" y="0"/>
                    <a:pt x="0" y="40"/>
                    <a:pt x="0" y="8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ihandform 595">
              <a:extLst>
                <a:ext uri="{FF2B5EF4-FFF2-40B4-BE49-F238E27FC236}">
                  <a16:creationId xmlns:a16="http://schemas.microsoft.com/office/drawing/2014/main" id="{4CD4DDB6-FDAF-6740-B2A8-67C1B1276773}"/>
                </a:ext>
              </a:extLst>
            </p:cNvPr>
            <p:cNvSpPr/>
            <p:nvPr/>
          </p:nvSpPr>
          <p:spPr>
            <a:xfrm>
              <a:off x="8369210" y="3184550"/>
              <a:ext cx="65426" cy="42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83">
                  <a:moveTo>
                    <a:pt x="205" y="0"/>
                  </a:moveTo>
                  <a:lnTo>
                    <a:pt x="74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163"/>
                  </a:lnTo>
                  <a:cubicBezTo>
                    <a:pt x="0" y="174"/>
                    <a:pt x="6" y="183"/>
                    <a:pt x="17" y="183"/>
                  </a:cubicBezTo>
                  <a:cubicBezTo>
                    <a:pt x="28" y="183"/>
                    <a:pt x="34" y="174"/>
                    <a:pt x="34" y="163"/>
                  </a:cubicBezTo>
                  <a:lnTo>
                    <a:pt x="34" y="77"/>
                  </a:lnTo>
                  <a:cubicBezTo>
                    <a:pt x="34" y="56"/>
                    <a:pt x="53" y="36"/>
                    <a:pt x="74" y="36"/>
                  </a:cubicBezTo>
                  <a:lnTo>
                    <a:pt x="205" y="36"/>
                  </a:lnTo>
                  <a:cubicBezTo>
                    <a:pt x="229" y="36"/>
                    <a:pt x="246" y="56"/>
                    <a:pt x="246" y="77"/>
                  </a:cubicBezTo>
                  <a:lnTo>
                    <a:pt x="246" y="163"/>
                  </a:lnTo>
                  <a:cubicBezTo>
                    <a:pt x="246" y="174"/>
                    <a:pt x="254" y="183"/>
                    <a:pt x="265" y="183"/>
                  </a:cubicBezTo>
                  <a:cubicBezTo>
                    <a:pt x="273" y="183"/>
                    <a:pt x="282" y="174"/>
                    <a:pt x="282" y="163"/>
                  </a:cubicBezTo>
                  <a:lnTo>
                    <a:pt x="282" y="77"/>
                  </a:lnTo>
                  <a:cubicBezTo>
                    <a:pt x="282" y="34"/>
                    <a:pt x="248" y="0"/>
                    <a:pt x="2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ihandform 596">
              <a:extLst>
                <a:ext uri="{FF2B5EF4-FFF2-40B4-BE49-F238E27FC236}">
                  <a16:creationId xmlns:a16="http://schemas.microsoft.com/office/drawing/2014/main" id="{E42BCA4F-44D6-F149-BBB2-6F2BA308DC2D}"/>
                </a:ext>
              </a:extLst>
            </p:cNvPr>
            <p:cNvSpPr/>
            <p:nvPr/>
          </p:nvSpPr>
          <p:spPr>
            <a:xfrm>
              <a:off x="8377126" y="3069763"/>
              <a:ext cx="49128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36">
                  <a:moveTo>
                    <a:pt x="19" y="36"/>
                  </a:moveTo>
                  <a:lnTo>
                    <a:pt x="195" y="36"/>
                  </a:lnTo>
                  <a:cubicBezTo>
                    <a:pt x="205" y="36"/>
                    <a:pt x="212" y="28"/>
                    <a:pt x="212" y="17"/>
                  </a:cubicBezTo>
                  <a:cubicBezTo>
                    <a:pt x="212" y="9"/>
                    <a:pt x="205" y="0"/>
                    <a:pt x="195" y="0"/>
                  </a:cubicBezTo>
                  <a:lnTo>
                    <a:pt x="19" y="0"/>
                  </a:lnTo>
                  <a:cubicBezTo>
                    <a:pt x="8" y="0"/>
                    <a:pt x="0" y="9"/>
                    <a:pt x="0" y="17"/>
                  </a:cubicBezTo>
                  <a:cubicBezTo>
                    <a:pt x="0" y="28"/>
                    <a:pt x="8" y="36"/>
                    <a:pt x="19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ihandform 597">
              <a:extLst>
                <a:ext uri="{FF2B5EF4-FFF2-40B4-BE49-F238E27FC236}">
                  <a16:creationId xmlns:a16="http://schemas.microsoft.com/office/drawing/2014/main" id="{7CBBB693-2DFE-0B49-AC0F-141DA49AADA8}"/>
                </a:ext>
              </a:extLst>
            </p:cNvPr>
            <p:cNvSpPr/>
            <p:nvPr/>
          </p:nvSpPr>
          <p:spPr>
            <a:xfrm>
              <a:off x="8451168" y="3160336"/>
              <a:ext cx="32597" cy="321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39">
                  <a:moveTo>
                    <a:pt x="111" y="4"/>
                  </a:moveTo>
                  <a:lnTo>
                    <a:pt x="5" y="110"/>
                  </a:lnTo>
                  <a:cubicBezTo>
                    <a:pt x="-2" y="116"/>
                    <a:pt x="-2" y="127"/>
                    <a:pt x="5" y="135"/>
                  </a:cubicBezTo>
                  <a:cubicBezTo>
                    <a:pt x="7" y="137"/>
                    <a:pt x="13" y="139"/>
                    <a:pt x="17" y="139"/>
                  </a:cubicBezTo>
                  <a:cubicBezTo>
                    <a:pt x="22" y="139"/>
                    <a:pt x="26" y="137"/>
                    <a:pt x="30" y="135"/>
                  </a:cubicBezTo>
                  <a:lnTo>
                    <a:pt x="136" y="29"/>
                  </a:lnTo>
                  <a:cubicBezTo>
                    <a:pt x="142" y="21"/>
                    <a:pt x="142" y="10"/>
                    <a:pt x="136" y="4"/>
                  </a:cubicBezTo>
                  <a:cubicBezTo>
                    <a:pt x="128" y="-1"/>
                    <a:pt x="117" y="-1"/>
                    <a:pt x="111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ihandform 598">
              <a:extLst>
                <a:ext uri="{FF2B5EF4-FFF2-40B4-BE49-F238E27FC236}">
                  <a16:creationId xmlns:a16="http://schemas.microsoft.com/office/drawing/2014/main" id="{CBA312D5-A96B-174E-83E7-709A5E27928A}"/>
                </a:ext>
              </a:extLst>
            </p:cNvPr>
            <p:cNvSpPr/>
            <p:nvPr/>
          </p:nvSpPr>
          <p:spPr>
            <a:xfrm>
              <a:off x="8319849" y="3160336"/>
              <a:ext cx="32597" cy="321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39">
                  <a:moveTo>
                    <a:pt x="30" y="4"/>
                  </a:moveTo>
                  <a:cubicBezTo>
                    <a:pt x="24" y="-1"/>
                    <a:pt x="11" y="-1"/>
                    <a:pt x="5" y="4"/>
                  </a:cubicBezTo>
                  <a:cubicBezTo>
                    <a:pt x="-2" y="10"/>
                    <a:pt x="-2" y="21"/>
                    <a:pt x="5" y="29"/>
                  </a:cubicBezTo>
                  <a:lnTo>
                    <a:pt x="110" y="135"/>
                  </a:lnTo>
                  <a:cubicBezTo>
                    <a:pt x="115" y="137"/>
                    <a:pt x="119" y="139"/>
                    <a:pt x="123" y="139"/>
                  </a:cubicBezTo>
                  <a:cubicBezTo>
                    <a:pt x="127" y="139"/>
                    <a:pt x="132" y="137"/>
                    <a:pt x="136" y="135"/>
                  </a:cubicBezTo>
                  <a:cubicBezTo>
                    <a:pt x="142" y="127"/>
                    <a:pt x="142" y="116"/>
                    <a:pt x="136" y="1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91" name="Gruppieren 890">
            <a:extLst>
              <a:ext uri="{FF2B5EF4-FFF2-40B4-BE49-F238E27FC236}">
                <a16:creationId xmlns:a16="http://schemas.microsoft.com/office/drawing/2014/main" id="{FB548A36-21A1-6A4B-97A7-48E60F813CF7}"/>
              </a:ext>
            </a:extLst>
          </p:cNvPr>
          <p:cNvGrpSpPr>
            <a:grpSpLocks noChangeAspect="1"/>
          </p:cNvGrpSpPr>
          <p:nvPr/>
        </p:nvGrpSpPr>
        <p:grpSpPr>
          <a:xfrm>
            <a:off x="9125394" y="2971740"/>
            <a:ext cx="328528" cy="328528"/>
            <a:chOff x="9124756" y="2971740"/>
            <a:chExt cx="328528" cy="328528"/>
          </a:xfrm>
          <a:solidFill>
            <a:srgbClr val="007AB3"/>
          </a:solidFill>
        </p:grpSpPr>
        <p:sp>
          <p:nvSpPr>
            <p:cNvPr id="404" name="Freihandform 403">
              <a:extLst>
                <a:ext uri="{FF2B5EF4-FFF2-40B4-BE49-F238E27FC236}">
                  <a16:creationId xmlns:a16="http://schemas.microsoft.com/office/drawing/2014/main" id="{86CAC8EA-394E-D341-8C7A-ADC212A9BB34}"/>
                </a:ext>
              </a:extLst>
            </p:cNvPr>
            <p:cNvSpPr/>
            <p:nvPr/>
          </p:nvSpPr>
          <p:spPr>
            <a:xfrm>
              <a:off x="9124756" y="297174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ihandform 599">
              <a:extLst>
                <a:ext uri="{FF2B5EF4-FFF2-40B4-BE49-F238E27FC236}">
                  <a16:creationId xmlns:a16="http://schemas.microsoft.com/office/drawing/2014/main" id="{D6610DC3-79C6-634C-91B9-1D0092677335}"/>
                </a:ext>
              </a:extLst>
            </p:cNvPr>
            <p:cNvSpPr/>
            <p:nvPr/>
          </p:nvSpPr>
          <p:spPr>
            <a:xfrm>
              <a:off x="9231627" y="3037399"/>
              <a:ext cx="114554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846">
                  <a:moveTo>
                    <a:pt x="457" y="793"/>
                  </a:moveTo>
                  <a:cubicBezTo>
                    <a:pt x="457" y="804"/>
                    <a:pt x="451" y="812"/>
                    <a:pt x="440" y="812"/>
                  </a:cubicBezTo>
                  <a:lnTo>
                    <a:pt x="53" y="812"/>
                  </a:lnTo>
                  <a:cubicBezTo>
                    <a:pt x="42" y="812"/>
                    <a:pt x="34" y="804"/>
                    <a:pt x="34" y="793"/>
                  </a:cubicBezTo>
                  <a:lnTo>
                    <a:pt x="34" y="124"/>
                  </a:lnTo>
                  <a:cubicBezTo>
                    <a:pt x="34" y="114"/>
                    <a:pt x="42" y="105"/>
                    <a:pt x="53" y="105"/>
                  </a:cubicBezTo>
                  <a:lnTo>
                    <a:pt x="159" y="105"/>
                  </a:lnTo>
                  <a:lnTo>
                    <a:pt x="335" y="105"/>
                  </a:lnTo>
                  <a:lnTo>
                    <a:pt x="440" y="105"/>
                  </a:lnTo>
                  <a:cubicBezTo>
                    <a:pt x="451" y="105"/>
                    <a:pt x="457" y="114"/>
                    <a:pt x="457" y="124"/>
                  </a:cubicBezTo>
                  <a:close/>
                  <a:moveTo>
                    <a:pt x="176" y="36"/>
                  </a:moveTo>
                  <a:lnTo>
                    <a:pt x="318" y="36"/>
                  </a:lnTo>
                  <a:lnTo>
                    <a:pt x="318" y="72"/>
                  </a:lnTo>
                  <a:lnTo>
                    <a:pt x="176" y="72"/>
                  </a:lnTo>
                  <a:close/>
                  <a:moveTo>
                    <a:pt x="440" y="72"/>
                  </a:moveTo>
                  <a:lnTo>
                    <a:pt x="351" y="72"/>
                  </a:lnTo>
                  <a:lnTo>
                    <a:pt x="351" y="19"/>
                  </a:lnTo>
                  <a:cubicBezTo>
                    <a:pt x="351" y="8"/>
                    <a:pt x="345" y="0"/>
                    <a:pt x="335" y="0"/>
                  </a:cubicBezTo>
                  <a:lnTo>
                    <a:pt x="159" y="0"/>
                  </a:lnTo>
                  <a:cubicBezTo>
                    <a:pt x="148" y="0"/>
                    <a:pt x="140" y="8"/>
                    <a:pt x="140" y="19"/>
                  </a:cubicBezTo>
                  <a:lnTo>
                    <a:pt x="140" y="72"/>
                  </a:lnTo>
                  <a:lnTo>
                    <a:pt x="53" y="72"/>
                  </a:lnTo>
                  <a:cubicBezTo>
                    <a:pt x="23" y="72"/>
                    <a:pt x="0" y="95"/>
                    <a:pt x="0" y="124"/>
                  </a:cubicBezTo>
                  <a:lnTo>
                    <a:pt x="0" y="793"/>
                  </a:lnTo>
                  <a:cubicBezTo>
                    <a:pt x="0" y="823"/>
                    <a:pt x="23" y="846"/>
                    <a:pt x="53" y="846"/>
                  </a:cubicBezTo>
                  <a:lnTo>
                    <a:pt x="440" y="846"/>
                  </a:lnTo>
                  <a:cubicBezTo>
                    <a:pt x="470" y="846"/>
                    <a:pt x="493" y="823"/>
                    <a:pt x="493" y="793"/>
                  </a:cubicBezTo>
                  <a:lnTo>
                    <a:pt x="493" y="124"/>
                  </a:lnTo>
                  <a:cubicBezTo>
                    <a:pt x="493" y="95"/>
                    <a:pt x="470" y="72"/>
                    <a:pt x="440" y="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ihandform 600">
              <a:extLst>
                <a:ext uri="{FF2B5EF4-FFF2-40B4-BE49-F238E27FC236}">
                  <a16:creationId xmlns:a16="http://schemas.microsoft.com/office/drawing/2014/main" id="{7018E7F9-39B1-034A-A91C-D14BCDC6008B}"/>
                </a:ext>
              </a:extLst>
            </p:cNvPr>
            <p:cNvSpPr/>
            <p:nvPr/>
          </p:nvSpPr>
          <p:spPr>
            <a:xfrm>
              <a:off x="9256307" y="3127972"/>
              <a:ext cx="65193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34">
                  <a:moveTo>
                    <a:pt x="265" y="0"/>
                  </a:moveTo>
                  <a:lnTo>
                    <a:pt x="17" y="0"/>
                  </a:lnTo>
                  <a:cubicBezTo>
                    <a:pt x="6" y="0"/>
                    <a:pt x="0" y="6"/>
                    <a:pt x="0" y="17"/>
                  </a:cubicBezTo>
                  <a:cubicBezTo>
                    <a:pt x="0" y="28"/>
                    <a:pt x="6" y="34"/>
                    <a:pt x="17" y="34"/>
                  </a:cubicBezTo>
                  <a:lnTo>
                    <a:pt x="265" y="34"/>
                  </a:lnTo>
                  <a:cubicBezTo>
                    <a:pt x="273" y="34"/>
                    <a:pt x="281" y="28"/>
                    <a:pt x="281" y="17"/>
                  </a:cubicBezTo>
                  <a:cubicBezTo>
                    <a:pt x="281" y="6"/>
                    <a:pt x="273" y="0"/>
                    <a:pt x="26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ihandform 601">
              <a:extLst>
                <a:ext uri="{FF2B5EF4-FFF2-40B4-BE49-F238E27FC236}">
                  <a16:creationId xmlns:a16="http://schemas.microsoft.com/office/drawing/2014/main" id="{7E50A7C5-EAD2-7848-8FE5-8C31AC8188B1}"/>
                </a:ext>
              </a:extLst>
            </p:cNvPr>
            <p:cNvSpPr/>
            <p:nvPr/>
          </p:nvSpPr>
          <p:spPr>
            <a:xfrm>
              <a:off x="9256307" y="3103291"/>
              <a:ext cx="65193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34">
                  <a:moveTo>
                    <a:pt x="265" y="0"/>
                  </a:moveTo>
                  <a:lnTo>
                    <a:pt x="17" y="0"/>
                  </a:lnTo>
                  <a:cubicBezTo>
                    <a:pt x="6" y="0"/>
                    <a:pt x="0" y="7"/>
                    <a:pt x="0" y="17"/>
                  </a:cubicBezTo>
                  <a:cubicBezTo>
                    <a:pt x="0" y="28"/>
                    <a:pt x="6" y="34"/>
                    <a:pt x="17" y="34"/>
                  </a:cubicBezTo>
                  <a:lnTo>
                    <a:pt x="265" y="34"/>
                  </a:lnTo>
                  <a:cubicBezTo>
                    <a:pt x="273" y="34"/>
                    <a:pt x="281" y="28"/>
                    <a:pt x="281" y="17"/>
                  </a:cubicBezTo>
                  <a:cubicBezTo>
                    <a:pt x="281" y="7"/>
                    <a:pt x="273" y="0"/>
                    <a:pt x="26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ihandform 602">
              <a:extLst>
                <a:ext uri="{FF2B5EF4-FFF2-40B4-BE49-F238E27FC236}">
                  <a16:creationId xmlns:a16="http://schemas.microsoft.com/office/drawing/2014/main" id="{8127D13B-5ED1-6F4C-A46F-234D288957DE}"/>
                </a:ext>
              </a:extLst>
            </p:cNvPr>
            <p:cNvSpPr/>
            <p:nvPr/>
          </p:nvSpPr>
          <p:spPr>
            <a:xfrm>
              <a:off x="9256307" y="3152652"/>
              <a:ext cx="65193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34">
                  <a:moveTo>
                    <a:pt x="265" y="0"/>
                  </a:moveTo>
                  <a:lnTo>
                    <a:pt x="17" y="0"/>
                  </a:lnTo>
                  <a:cubicBezTo>
                    <a:pt x="6" y="0"/>
                    <a:pt x="0" y="6"/>
                    <a:pt x="0" y="17"/>
                  </a:cubicBezTo>
                  <a:cubicBezTo>
                    <a:pt x="0" y="27"/>
                    <a:pt x="6" y="34"/>
                    <a:pt x="17" y="34"/>
                  </a:cubicBezTo>
                  <a:lnTo>
                    <a:pt x="265" y="34"/>
                  </a:lnTo>
                  <a:cubicBezTo>
                    <a:pt x="273" y="34"/>
                    <a:pt x="281" y="27"/>
                    <a:pt x="281" y="17"/>
                  </a:cubicBezTo>
                  <a:cubicBezTo>
                    <a:pt x="281" y="6"/>
                    <a:pt x="273" y="0"/>
                    <a:pt x="26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ihandform 603">
              <a:extLst>
                <a:ext uri="{FF2B5EF4-FFF2-40B4-BE49-F238E27FC236}">
                  <a16:creationId xmlns:a16="http://schemas.microsoft.com/office/drawing/2014/main" id="{306FE930-4CEC-0542-B3A3-961BBC843327}"/>
                </a:ext>
              </a:extLst>
            </p:cNvPr>
            <p:cNvSpPr/>
            <p:nvPr/>
          </p:nvSpPr>
          <p:spPr>
            <a:xfrm>
              <a:off x="9256307" y="3177332"/>
              <a:ext cx="65193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34">
                  <a:moveTo>
                    <a:pt x="265" y="0"/>
                  </a:moveTo>
                  <a:lnTo>
                    <a:pt x="17" y="0"/>
                  </a:lnTo>
                  <a:cubicBezTo>
                    <a:pt x="6" y="0"/>
                    <a:pt x="0" y="6"/>
                    <a:pt x="0" y="17"/>
                  </a:cubicBezTo>
                  <a:cubicBezTo>
                    <a:pt x="0" y="27"/>
                    <a:pt x="6" y="34"/>
                    <a:pt x="17" y="34"/>
                  </a:cubicBezTo>
                  <a:lnTo>
                    <a:pt x="265" y="34"/>
                  </a:lnTo>
                  <a:cubicBezTo>
                    <a:pt x="273" y="34"/>
                    <a:pt x="281" y="27"/>
                    <a:pt x="281" y="17"/>
                  </a:cubicBezTo>
                  <a:cubicBezTo>
                    <a:pt x="281" y="6"/>
                    <a:pt x="273" y="0"/>
                    <a:pt x="26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ihandform 604">
              <a:extLst>
                <a:ext uri="{FF2B5EF4-FFF2-40B4-BE49-F238E27FC236}">
                  <a16:creationId xmlns:a16="http://schemas.microsoft.com/office/drawing/2014/main" id="{023E69A4-DE82-A147-AC78-973E80AE2FF8}"/>
                </a:ext>
              </a:extLst>
            </p:cNvPr>
            <p:cNvSpPr/>
            <p:nvPr/>
          </p:nvSpPr>
          <p:spPr>
            <a:xfrm>
              <a:off x="9256307" y="3202013"/>
              <a:ext cx="65193" cy="7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33">
                  <a:moveTo>
                    <a:pt x="265" y="0"/>
                  </a:moveTo>
                  <a:lnTo>
                    <a:pt x="17" y="0"/>
                  </a:lnTo>
                  <a:cubicBezTo>
                    <a:pt x="6" y="0"/>
                    <a:pt x="0" y="6"/>
                    <a:pt x="0" y="16"/>
                  </a:cubicBezTo>
                  <a:cubicBezTo>
                    <a:pt x="0" y="27"/>
                    <a:pt x="6" y="33"/>
                    <a:pt x="17" y="33"/>
                  </a:cubicBezTo>
                  <a:lnTo>
                    <a:pt x="265" y="33"/>
                  </a:lnTo>
                  <a:cubicBezTo>
                    <a:pt x="273" y="33"/>
                    <a:pt x="281" y="27"/>
                    <a:pt x="281" y="16"/>
                  </a:cubicBezTo>
                  <a:cubicBezTo>
                    <a:pt x="281" y="6"/>
                    <a:pt x="273" y="0"/>
                    <a:pt x="26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92" name="Gruppieren 891">
            <a:extLst>
              <a:ext uri="{FF2B5EF4-FFF2-40B4-BE49-F238E27FC236}">
                <a16:creationId xmlns:a16="http://schemas.microsoft.com/office/drawing/2014/main" id="{AE340DBD-1E4F-9146-84E1-25C60C2A488D}"/>
              </a:ext>
            </a:extLst>
          </p:cNvPr>
          <p:cNvGrpSpPr>
            <a:grpSpLocks noChangeAspect="1"/>
          </p:cNvGrpSpPr>
          <p:nvPr/>
        </p:nvGrpSpPr>
        <p:grpSpPr>
          <a:xfrm>
            <a:off x="9568710" y="2971740"/>
            <a:ext cx="328528" cy="328528"/>
            <a:chOff x="9568072" y="2971740"/>
            <a:chExt cx="328528" cy="328528"/>
          </a:xfrm>
          <a:solidFill>
            <a:srgbClr val="007AB3"/>
          </a:solidFill>
        </p:grpSpPr>
        <p:sp>
          <p:nvSpPr>
            <p:cNvPr id="405" name="Freihandform 404">
              <a:extLst>
                <a:ext uri="{FF2B5EF4-FFF2-40B4-BE49-F238E27FC236}">
                  <a16:creationId xmlns:a16="http://schemas.microsoft.com/office/drawing/2014/main" id="{53DE7FC2-C473-3043-B8AF-B3DC0E281F15}"/>
                </a:ext>
              </a:extLst>
            </p:cNvPr>
            <p:cNvSpPr/>
            <p:nvPr/>
          </p:nvSpPr>
          <p:spPr>
            <a:xfrm>
              <a:off x="9568072" y="297174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ihandform 605">
              <a:extLst>
                <a:ext uri="{FF2B5EF4-FFF2-40B4-BE49-F238E27FC236}">
                  <a16:creationId xmlns:a16="http://schemas.microsoft.com/office/drawing/2014/main" id="{77486EE2-A2D1-8448-931C-67262B11EA02}"/>
                </a:ext>
              </a:extLst>
            </p:cNvPr>
            <p:cNvSpPr/>
            <p:nvPr/>
          </p:nvSpPr>
          <p:spPr>
            <a:xfrm>
              <a:off x="9691241" y="3045781"/>
              <a:ext cx="81958" cy="819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353">
                  <a:moveTo>
                    <a:pt x="176" y="317"/>
                  </a:moveTo>
                  <a:cubicBezTo>
                    <a:pt x="99" y="317"/>
                    <a:pt x="36" y="254"/>
                    <a:pt x="36" y="175"/>
                  </a:cubicBezTo>
                  <a:cubicBezTo>
                    <a:pt x="36" y="99"/>
                    <a:pt x="99" y="36"/>
                    <a:pt x="176" y="36"/>
                  </a:cubicBezTo>
                  <a:cubicBezTo>
                    <a:pt x="254" y="36"/>
                    <a:pt x="317" y="99"/>
                    <a:pt x="317" y="175"/>
                  </a:cubicBezTo>
                  <a:cubicBezTo>
                    <a:pt x="317" y="254"/>
                    <a:pt x="254" y="317"/>
                    <a:pt x="176" y="317"/>
                  </a:cubicBezTo>
                  <a:close/>
                  <a:moveTo>
                    <a:pt x="353" y="175"/>
                  </a:moveTo>
                  <a:cubicBezTo>
                    <a:pt x="353" y="78"/>
                    <a:pt x="273" y="0"/>
                    <a:pt x="176" y="0"/>
                  </a:cubicBezTo>
                  <a:cubicBezTo>
                    <a:pt x="78" y="0"/>
                    <a:pt x="0" y="78"/>
                    <a:pt x="0" y="175"/>
                  </a:cubicBezTo>
                  <a:cubicBezTo>
                    <a:pt x="0" y="273"/>
                    <a:pt x="78" y="353"/>
                    <a:pt x="176" y="353"/>
                  </a:cubicBezTo>
                  <a:cubicBezTo>
                    <a:pt x="273" y="353"/>
                    <a:pt x="353" y="273"/>
                    <a:pt x="353" y="17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ihandform 606">
              <a:extLst>
                <a:ext uri="{FF2B5EF4-FFF2-40B4-BE49-F238E27FC236}">
                  <a16:creationId xmlns:a16="http://schemas.microsoft.com/office/drawing/2014/main" id="{020CD639-92DD-C546-8A78-D44E7A41B602}"/>
                </a:ext>
              </a:extLst>
            </p:cNvPr>
            <p:cNvSpPr/>
            <p:nvPr/>
          </p:nvSpPr>
          <p:spPr>
            <a:xfrm>
              <a:off x="9748984" y="3144270"/>
              <a:ext cx="73576" cy="73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317">
                  <a:moveTo>
                    <a:pt x="281" y="281"/>
                  </a:moveTo>
                  <a:lnTo>
                    <a:pt x="33" y="281"/>
                  </a:lnTo>
                  <a:lnTo>
                    <a:pt x="33" y="36"/>
                  </a:lnTo>
                  <a:lnTo>
                    <a:pt x="281" y="36"/>
                  </a:lnTo>
                  <a:close/>
                  <a:moveTo>
                    <a:pt x="298" y="0"/>
                  </a:moveTo>
                  <a:lnTo>
                    <a:pt x="16" y="0"/>
                  </a:lnTo>
                  <a:cubicBezTo>
                    <a:pt x="6" y="0"/>
                    <a:pt x="0" y="8"/>
                    <a:pt x="0" y="17"/>
                  </a:cubicBezTo>
                  <a:lnTo>
                    <a:pt x="0" y="300"/>
                  </a:lnTo>
                  <a:cubicBezTo>
                    <a:pt x="0" y="309"/>
                    <a:pt x="6" y="317"/>
                    <a:pt x="16" y="317"/>
                  </a:cubicBezTo>
                  <a:lnTo>
                    <a:pt x="298" y="317"/>
                  </a:lnTo>
                  <a:cubicBezTo>
                    <a:pt x="309" y="317"/>
                    <a:pt x="317" y="309"/>
                    <a:pt x="317" y="300"/>
                  </a:cubicBezTo>
                  <a:lnTo>
                    <a:pt x="317" y="17"/>
                  </a:lnTo>
                  <a:cubicBezTo>
                    <a:pt x="317" y="8"/>
                    <a:pt x="309" y="0"/>
                    <a:pt x="29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ihandform 607">
              <a:extLst>
                <a:ext uri="{FF2B5EF4-FFF2-40B4-BE49-F238E27FC236}">
                  <a16:creationId xmlns:a16="http://schemas.microsoft.com/office/drawing/2014/main" id="{0E860217-97D1-664D-82FD-70B46D1C18F9}"/>
                </a:ext>
              </a:extLst>
            </p:cNvPr>
            <p:cNvSpPr/>
            <p:nvPr/>
          </p:nvSpPr>
          <p:spPr>
            <a:xfrm>
              <a:off x="9642113" y="3143339"/>
              <a:ext cx="85916" cy="74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20">
                  <a:moveTo>
                    <a:pt x="48" y="284"/>
                  </a:moveTo>
                  <a:lnTo>
                    <a:pt x="183" y="49"/>
                  </a:lnTo>
                  <a:lnTo>
                    <a:pt x="321" y="284"/>
                  </a:lnTo>
                  <a:close/>
                  <a:moveTo>
                    <a:pt x="200" y="7"/>
                  </a:moveTo>
                  <a:cubicBezTo>
                    <a:pt x="194" y="-2"/>
                    <a:pt x="175" y="-2"/>
                    <a:pt x="169" y="7"/>
                  </a:cubicBezTo>
                  <a:lnTo>
                    <a:pt x="1" y="293"/>
                  </a:lnTo>
                  <a:cubicBezTo>
                    <a:pt x="0" y="299"/>
                    <a:pt x="0" y="306"/>
                    <a:pt x="1" y="312"/>
                  </a:cubicBezTo>
                  <a:cubicBezTo>
                    <a:pt x="6" y="316"/>
                    <a:pt x="10" y="320"/>
                    <a:pt x="16" y="320"/>
                  </a:cubicBezTo>
                  <a:lnTo>
                    <a:pt x="353" y="320"/>
                  </a:lnTo>
                  <a:cubicBezTo>
                    <a:pt x="359" y="320"/>
                    <a:pt x="363" y="316"/>
                    <a:pt x="368" y="312"/>
                  </a:cubicBezTo>
                  <a:cubicBezTo>
                    <a:pt x="370" y="306"/>
                    <a:pt x="370" y="299"/>
                    <a:pt x="368" y="2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93" name="Gruppieren 892">
            <a:extLst>
              <a:ext uri="{FF2B5EF4-FFF2-40B4-BE49-F238E27FC236}">
                <a16:creationId xmlns:a16="http://schemas.microsoft.com/office/drawing/2014/main" id="{2D5F3261-F131-074B-A63D-44FCB58F8E1E}"/>
              </a:ext>
            </a:extLst>
          </p:cNvPr>
          <p:cNvGrpSpPr>
            <a:grpSpLocks noChangeAspect="1"/>
          </p:cNvGrpSpPr>
          <p:nvPr/>
        </p:nvGrpSpPr>
        <p:grpSpPr>
          <a:xfrm>
            <a:off x="10012259" y="2971740"/>
            <a:ext cx="328296" cy="328528"/>
            <a:chOff x="10011621" y="2971740"/>
            <a:chExt cx="328296" cy="328528"/>
          </a:xfrm>
          <a:solidFill>
            <a:srgbClr val="007AB3"/>
          </a:solidFill>
        </p:grpSpPr>
        <p:sp>
          <p:nvSpPr>
            <p:cNvPr id="406" name="Freihandform 405">
              <a:extLst>
                <a:ext uri="{FF2B5EF4-FFF2-40B4-BE49-F238E27FC236}">
                  <a16:creationId xmlns:a16="http://schemas.microsoft.com/office/drawing/2014/main" id="{AE294EFC-A3D0-1B42-AA58-E65E512ACE5E}"/>
                </a:ext>
              </a:extLst>
            </p:cNvPr>
            <p:cNvSpPr/>
            <p:nvPr/>
          </p:nvSpPr>
          <p:spPr>
            <a:xfrm>
              <a:off x="10011621" y="297174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ihandform 608">
              <a:extLst>
                <a:ext uri="{FF2B5EF4-FFF2-40B4-BE49-F238E27FC236}">
                  <a16:creationId xmlns:a16="http://schemas.microsoft.com/office/drawing/2014/main" id="{3B113395-BC8F-7246-97E1-25F43833E1CB}"/>
                </a:ext>
              </a:extLst>
            </p:cNvPr>
            <p:cNvSpPr/>
            <p:nvPr/>
          </p:nvSpPr>
          <p:spPr>
            <a:xfrm>
              <a:off x="10077047" y="3061847"/>
              <a:ext cx="196977" cy="1473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34">
                  <a:moveTo>
                    <a:pt x="142" y="423"/>
                  </a:moveTo>
                  <a:cubicBezTo>
                    <a:pt x="83" y="423"/>
                    <a:pt x="36" y="376"/>
                    <a:pt x="36" y="317"/>
                  </a:cubicBezTo>
                  <a:cubicBezTo>
                    <a:pt x="36" y="260"/>
                    <a:pt x="83" y="211"/>
                    <a:pt x="142" y="211"/>
                  </a:cubicBezTo>
                  <a:cubicBezTo>
                    <a:pt x="201" y="211"/>
                    <a:pt x="248" y="260"/>
                    <a:pt x="248" y="317"/>
                  </a:cubicBezTo>
                  <a:cubicBezTo>
                    <a:pt x="248" y="376"/>
                    <a:pt x="201" y="423"/>
                    <a:pt x="142" y="423"/>
                  </a:cubicBezTo>
                  <a:close/>
                  <a:moveTo>
                    <a:pt x="675" y="241"/>
                  </a:moveTo>
                  <a:cubicBezTo>
                    <a:pt x="678" y="245"/>
                    <a:pt x="684" y="247"/>
                    <a:pt x="688" y="247"/>
                  </a:cubicBezTo>
                  <a:cubicBezTo>
                    <a:pt x="692" y="247"/>
                    <a:pt x="697" y="245"/>
                    <a:pt x="699" y="243"/>
                  </a:cubicBezTo>
                  <a:lnTo>
                    <a:pt x="840" y="137"/>
                  </a:lnTo>
                  <a:cubicBezTo>
                    <a:pt x="843" y="135"/>
                    <a:pt x="843" y="135"/>
                    <a:pt x="845" y="133"/>
                  </a:cubicBezTo>
                  <a:lnTo>
                    <a:pt x="845" y="131"/>
                  </a:lnTo>
                  <a:cubicBezTo>
                    <a:pt x="847" y="129"/>
                    <a:pt x="847" y="126"/>
                    <a:pt x="847" y="124"/>
                  </a:cubicBezTo>
                  <a:cubicBezTo>
                    <a:pt x="847" y="120"/>
                    <a:pt x="847" y="118"/>
                    <a:pt x="845" y="116"/>
                  </a:cubicBezTo>
                  <a:lnTo>
                    <a:pt x="845" y="114"/>
                  </a:lnTo>
                  <a:cubicBezTo>
                    <a:pt x="843" y="114"/>
                    <a:pt x="843" y="112"/>
                    <a:pt x="840" y="109"/>
                  </a:cubicBezTo>
                  <a:lnTo>
                    <a:pt x="699" y="4"/>
                  </a:lnTo>
                  <a:cubicBezTo>
                    <a:pt x="692" y="-3"/>
                    <a:pt x="680" y="-1"/>
                    <a:pt x="675" y="8"/>
                  </a:cubicBezTo>
                  <a:cubicBezTo>
                    <a:pt x="669" y="14"/>
                    <a:pt x="671" y="27"/>
                    <a:pt x="678" y="31"/>
                  </a:cubicBezTo>
                  <a:lnTo>
                    <a:pt x="777" y="105"/>
                  </a:lnTo>
                  <a:cubicBezTo>
                    <a:pt x="728" y="105"/>
                    <a:pt x="663" y="103"/>
                    <a:pt x="582" y="105"/>
                  </a:cubicBezTo>
                  <a:cubicBezTo>
                    <a:pt x="481" y="109"/>
                    <a:pt x="440" y="158"/>
                    <a:pt x="426" y="186"/>
                  </a:cubicBezTo>
                  <a:cubicBezTo>
                    <a:pt x="415" y="207"/>
                    <a:pt x="413" y="226"/>
                    <a:pt x="413" y="241"/>
                  </a:cubicBezTo>
                  <a:cubicBezTo>
                    <a:pt x="411" y="260"/>
                    <a:pt x="411" y="272"/>
                    <a:pt x="394" y="287"/>
                  </a:cubicBezTo>
                  <a:cubicBezTo>
                    <a:pt x="390" y="294"/>
                    <a:pt x="377" y="298"/>
                    <a:pt x="368" y="300"/>
                  </a:cubicBezTo>
                  <a:lnTo>
                    <a:pt x="282" y="300"/>
                  </a:lnTo>
                  <a:cubicBezTo>
                    <a:pt x="273" y="230"/>
                    <a:pt x="214" y="177"/>
                    <a:pt x="142" y="177"/>
                  </a:cubicBezTo>
                  <a:cubicBezTo>
                    <a:pt x="64" y="177"/>
                    <a:pt x="0" y="241"/>
                    <a:pt x="0" y="317"/>
                  </a:cubicBezTo>
                  <a:cubicBezTo>
                    <a:pt x="0" y="395"/>
                    <a:pt x="64" y="459"/>
                    <a:pt x="142" y="459"/>
                  </a:cubicBezTo>
                  <a:cubicBezTo>
                    <a:pt x="214" y="459"/>
                    <a:pt x="273" y="404"/>
                    <a:pt x="282" y="336"/>
                  </a:cubicBezTo>
                  <a:lnTo>
                    <a:pt x="368" y="336"/>
                  </a:lnTo>
                  <a:cubicBezTo>
                    <a:pt x="375" y="338"/>
                    <a:pt x="388" y="342"/>
                    <a:pt x="394" y="349"/>
                  </a:cubicBezTo>
                  <a:cubicBezTo>
                    <a:pt x="411" y="363"/>
                    <a:pt x="411" y="376"/>
                    <a:pt x="413" y="395"/>
                  </a:cubicBezTo>
                  <a:cubicBezTo>
                    <a:pt x="413" y="410"/>
                    <a:pt x="415" y="427"/>
                    <a:pt x="426" y="448"/>
                  </a:cubicBezTo>
                  <a:cubicBezTo>
                    <a:pt x="440" y="478"/>
                    <a:pt x="481" y="526"/>
                    <a:pt x="582" y="529"/>
                  </a:cubicBezTo>
                  <a:cubicBezTo>
                    <a:pt x="622" y="531"/>
                    <a:pt x="656" y="531"/>
                    <a:pt x="690" y="531"/>
                  </a:cubicBezTo>
                  <a:cubicBezTo>
                    <a:pt x="724" y="531"/>
                    <a:pt x="752" y="531"/>
                    <a:pt x="777" y="531"/>
                  </a:cubicBezTo>
                  <a:lnTo>
                    <a:pt x="678" y="603"/>
                  </a:lnTo>
                  <a:cubicBezTo>
                    <a:pt x="671" y="609"/>
                    <a:pt x="669" y="620"/>
                    <a:pt x="675" y="628"/>
                  </a:cubicBezTo>
                  <a:cubicBezTo>
                    <a:pt x="678" y="632"/>
                    <a:pt x="684" y="634"/>
                    <a:pt x="688" y="634"/>
                  </a:cubicBezTo>
                  <a:cubicBezTo>
                    <a:pt x="692" y="634"/>
                    <a:pt x="697" y="634"/>
                    <a:pt x="699" y="632"/>
                  </a:cubicBezTo>
                  <a:lnTo>
                    <a:pt x="840" y="526"/>
                  </a:lnTo>
                  <a:lnTo>
                    <a:pt x="840" y="524"/>
                  </a:lnTo>
                  <a:cubicBezTo>
                    <a:pt x="843" y="524"/>
                    <a:pt x="843" y="522"/>
                    <a:pt x="845" y="520"/>
                  </a:cubicBezTo>
                  <a:cubicBezTo>
                    <a:pt x="847" y="516"/>
                    <a:pt x="847" y="514"/>
                    <a:pt x="847" y="512"/>
                  </a:cubicBezTo>
                  <a:cubicBezTo>
                    <a:pt x="847" y="510"/>
                    <a:pt x="847" y="507"/>
                    <a:pt x="845" y="505"/>
                  </a:cubicBezTo>
                  <a:cubicBezTo>
                    <a:pt x="845" y="503"/>
                    <a:pt x="845" y="503"/>
                    <a:pt x="845" y="503"/>
                  </a:cubicBezTo>
                  <a:cubicBezTo>
                    <a:pt x="843" y="501"/>
                    <a:pt x="843" y="499"/>
                    <a:pt x="840" y="499"/>
                  </a:cubicBezTo>
                  <a:lnTo>
                    <a:pt x="840" y="497"/>
                  </a:lnTo>
                  <a:lnTo>
                    <a:pt x="699" y="391"/>
                  </a:lnTo>
                  <a:cubicBezTo>
                    <a:pt x="692" y="387"/>
                    <a:pt x="680" y="387"/>
                    <a:pt x="675" y="395"/>
                  </a:cubicBezTo>
                  <a:cubicBezTo>
                    <a:pt x="669" y="404"/>
                    <a:pt x="671" y="414"/>
                    <a:pt x="678" y="421"/>
                  </a:cubicBezTo>
                  <a:lnTo>
                    <a:pt x="777" y="495"/>
                  </a:lnTo>
                  <a:cubicBezTo>
                    <a:pt x="730" y="495"/>
                    <a:pt x="665" y="497"/>
                    <a:pt x="584" y="495"/>
                  </a:cubicBezTo>
                  <a:cubicBezTo>
                    <a:pt x="521" y="493"/>
                    <a:pt x="476" y="471"/>
                    <a:pt x="457" y="433"/>
                  </a:cubicBezTo>
                  <a:cubicBezTo>
                    <a:pt x="451" y="419"/>
                    <a:pt x="449" y="406"/>
                    <a:pt x="447" y="391"/>
                  </a:cubicBezTo>
                  <a:cubicBezTo>
                    <a:pt x="447" y="370"/>
                    <a:pt x="445" y="349"/>
                    <a:pt x="419" y="323"/>
                  </a:cubicBezTo>
                  <a:cubicBezTo>
                    <a:pt x="417" y="321"/>
                    <a:pt x="415" y="319"/>
                    <a:pt x="413" y="317"/>
                  </a:cubicBezTo>
                  <a:cubicBezTo>
                    <a:pt x="415" y="317"/>
                    <a:pt x="417" y="315"/>
                    <a:pt x="419" y="313"/>
                  </a:cubicBezTo>
                  <a:cubicBezTo>
                    <a:pt x="445" y="287"/>
                    <a:pt x="447" y="264"/>
                    <a:pt x="447" y="245"/>
                  </a:cubicBezTo>
                  <a:cubicBezTo>
                    <a:pt x="449" y="230"/>
                    <a:pt x="451" y="217"/>
                    <a:pt x="457" y="203"/>
                  </a:cubicBezTo>
                  <a:cubicBezTo>
                    <a:pt x="476" y="165"/>
                    <a:pt x="521" y="143"/>
                    <a:pt x="584" y="141"/>
                  </a:cubicBezTo>
                  <a:cubicBezTo>
                    <a:pt x="665" y="139"/>
                    <a:pt x="730" y="139"/>
                    <a:pt x="777" y="141"/>
                  </a:cubicBezTo>
                  <a:lnTo>
                    <a:pt x="678" y="215"/>
                  </a:lnTo>
                  <a:cubicBezTo>
                    <a:pt x="671" y="222"/>
                    <a:pt x="669" y="232"/>
                    <a:pt x="675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94" name="Gruppieren 893">
            <a:extLst>
              <a:ext uri="{FF2B5EF4-FFF2-40B4-BE49-F238E27FC236}">
                <a16:creationId xmlns:a16="http://schemas.microsoft.com/office/drawing/2014/main" id="{6ADFAE82-B0EC-0E47-8601-87E4B76D9E06}"/>
              </a:ext>
            </a:extLst>
          </p:cNvPr>
          <p:cNvGrpSpPr>
            <a:grpSpLocks noChangeAspect="1"/>
          </p:cNvGrpSpPr>
          <p:nvPr/>
        </p:nvGrpSpPr>
        <p:grpSpPr>
          <a:xfrm>
            <a:off x="10455806" y="2971740"/>
            <a:ext cx="328296" cy="328528"/>
            <a:chOff x="10455168" y="2971740"/>
            <a:chExt cx="328296" cy="328528"/>
          </a:xfrm>
          <a:solidFill>
            <a:srgbClr val="007AB3"/>
          </a:solidFill>
        </p:grpSpPr>
        <p:sp>
          <p:nvSpPr>
            <p:cNvPr id="407" name="Freihandform 406">
              <a:extLst>
                <a:ext uri="{FF2B5EF4-FFF2-40B4-BE49-F238E27FC236}">
                  <a16:creationId xmlns:a16="http://schemas.microsoft.com/office/drawing/2014/main" id="{1D3774D2-5543-7047-AEE9-105496C52C09}"/>
                </a:ext>
              </a:extLst>
            </p:cNvPr>
            <p:cNvSpPr/>
            <p:nvPr/>
          </p:nvSpPr>
          <p:spPr>
            <a:xfrm>
              <a:off x="10455168" y="297174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ihandform 609">
              <a:extLst>
                <a:ext uri="{FF2B5EF4-FFF2-40B4-BE49-F238E27FC236}">
                  <a16:creationId xmlns:a16="http://schemas.microsoft.com/office/drawing/2014/main" id="{DEE07021-95B5-8547-87F0-A442E3B8BA12}"/>
                </a:ext>
              </a:extLst>
            </p:cNvPr>
            <p:cNvSpPr/>
            <p:nvPr/>
          </p:nvSpPr>
          <p:spPr>
            <a:xfrm>
              <a:off x="10520595" y="3045781"/>
              <a:ext cx="19697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776">
                  <a:moveTo>
                    <a:pt x="785" y="353"/>
                  </a:moveTo>
                  <a:lnTo>
                    <a:pt x="487" y="353"/>
                  </a:lnTo>
                  <a:lnTo>
                    <a:pt x="421" y="254"/>
                  </a:lnTo>
                  <a:cubicBezTo>
                    <a:pt x="417" y="249"/>
                    <a:pt x="411" y="245"/>
                    <a:pt x="404" y="247"/>
                  </a:cubicBezTo>
                  <a:cubicBezTo>
                    <a:pt x="396" y="247"/>
                    <a:pt x="392" y="254"/>
                    <a:pt x="390" y="260"/>
                  </a:cubicBezTo>
                  <a:lnTo>
                    <a:pt x="335" y="450"/>
                  </a:lnTo>
                  <a:lnTo>
                    <a:pt x="248" y="188"/>
                  </a:lnTo>
                  <a:cubicBezTo>
                    <a:pt x="244" y="179"/>
                    <a:pt x="237" y="175"/>
                    <a:pt x="229" y="175"/>
                  </a:cubicBezTo>
                  <a:cubicBezTo>
                    <a:pt x="220" y="177"/>
                    <a:pt x="214" y="182"/>
                    <a:pt x="212" y="190"/>
                  </a:cubicBezTo>
                  <a:lnTo>
                    <a:pt x="180" y="353"/>
                  </a:lnTo>
                  <a:lnTo>
                    <a:pt x="64" y="353"/>
                  </a:lnTo>
                  <a:cubicBezTo>
                    <a:pt x="47" y="321"/>
                    <a:pt x="36" y="285"/>
                    <a:pt x="36" y="247"/>
                  </a:cubicBezTo>
                  <a:cubicBezTo>
                    <a:pt x="36" y="190"/>
                    <a:pt x="57" y="137"/>
                    <a:pt x="98" y="97"/>
                  </a:cubicBezTo>
                  <a:cubicBezTo>
                    <a:pt x="136" y="57"/>
                    <a:pt x="189" y="36"/>
                    <a:pt x="244" y="36"/>
                  </a:cubicBezTo>
                  <a:cubicBezTo>
                    <a:pt x="299" y="36"/>
                    <a:pt x="349" y="57"/>
                    <a:pt x="390" y="97"/>
                  </a:cubicBezTo>
                  <a:lnTo>
                    <a:pt x="411" y="120"/>
                  </a:lnTo>
                  <a:cubicBezTo>
                    <a:pt x="415" y="124"/>
                    <a:pt x="419" y="127"/>
                    <a:pt x="423" y="127"/>
                  </a:cubicBezTo>
                  <a:cubicBezTo>
                    <a:pt x="430" y="127"/>
                    <a:pt x="434" y="124"/>
                    <a:pt x="436" y="120"/>
                  </a:cubicBezTo>
                  <a:lnTo>
                    <a:pt x="459" y="97"/>
                  </a:lnTo>
                  <a:cubicBezTo>
                    <a:pt x="498" y="57"/>
                    <a:pt x="550" y="36"/>
                    <a:pt x="605" y="36"/>
                  </a:cubicBezTo>
                  <a:cubicBezTo>
                    <a:pt x="661" y="36"/>
                    <a:pt x="713" y="57"/>
                    <a:pt x="752" y="97"/>
                  </a:cubicBezTo>
                  <a:cubicBezTo>
                    <a:pt x="792" y="137"/>
                    <a:pt x="813" y="192"/>
                    <a:pt x="813" y="247"/>
                  </a:cubicBezTo>
                  <a:cubicBezTo>
                    <a:pt x="813" y="285"/>
                    <a:pt x="802" y="321"/>
                    <a:pt x="785" y="353"/>
                  </a:cubicBezTo>
                  <a:close/>
                  <a:moveTo>
                    <a:pt x="752" y="400"/>
                  </a:moveTo>
                  <a:lnTo>
                    <a:pt x="428" y="730"/>
                  </a:lnTo>
                  <a:cubicBezTo>
                    <a:pt x="428" y="730"/>
                    <a:pt x="426" y="732"/>
                    <a:pt x="423" y="734"/>
                  </a:cubicBezTo>
                  <a:cubicBezTo>
                    <a:pt x="423" y="732"/>
                    <a:pt x="421" y="730"/>
                    <a:pt x="419" y="730"/>
                  </a:cubicBezTo>
                  <a:lnTo>
                    <a:pt x="98" y="397"/>
                  </a:lnTo>
                  <a:cubicBezTo>
                    <a:pt x="93" y="395"/>
                    <a:pt x="91" y="391"/>
                    <a:pt x="87" y="387"/>
                  </a:cubicBezTo>
                  <a:lnTo>
                    <a:pt x="195" y="387"/>
                  </a:lnTo>
                  <a:cubicBezTo>
                    <a:pt x="203" y="387"/>
                    <a:pt x="210" y="383"/>
                    <a:pt x="212" y="374"/>
                  </a:cubicBezTo>
                  <a:lnTo>
                    <a:pt x="235" y="262"/>
                  </a:lnTo>
                  <a:lnTo>
                    <a:pt x="320" y="516"/>
                  </a:lnTo>
                  <a:cubicBezTo>
                    <a:pt x="322" y="524"/>
                    <a:pt x="328" y="529"/>
                    <a:pt x="337" y="529"/>
                  </a:cubicBezTo>
                  <a:cubicBezTo>
                    <a:pt x="343" y="529"/>
                    <a:pt x="352" y="522"/>
                    <a:pt x="354" y="516"/>
                  </a:cubicBezTo>
                  <a:lnTo>
                    <a:pt x="413" y="306"/>
                  </a:lnTo>
                  <a:lnTo>
                    <a:pt x="462" y="381"/>
                  </a:lnTo>
                  <a:cubicBezTo>
                    <a:pt x="466" y="385"/>
                    <a:pt x="472" y="387"/>
                    <a:pt x="476" y="387"/>
                  </a:cubicBezTo>
                  <a:lnTo>
                    <a:pt x="762" y="387"/>
                  </a:lnTo>
                  <a:cubicBezTo>
                    <a:pt x="758" y="391"/>
                    <a:pt x="756" y="395"/>
                    <a:pt x="752" y="400"/>
                  </a:cubicBezTo>
                  <a:close/>
                  <a:moveTo>
                    <a:pt x="605" y="0"/>
                  </a:moveTo>
                  <a:cubicBezTo>
                    <a:pt x="540" y="0"/>
                    <a:pt x="481" y="25"/>
                    <a:pt x="434" y="74"/>
                  </a:cubicBezTo>
                  <a:lnTo>
                    <a:pt x="423" y="82"/>
                  </a:lnTo>
                  <a:lnTo>
                    <a:pt x="415" y="74"/>
                  </a:lnTo>
                  <a:cubicBezTo>
                    <a:pt x="368" y="25"/>
                    <a:pt x="307" y="0"/>
                    <a:pt x="244" y="0"/>
                  </a:cubicBezTo>
                  <a:cubicBezTo>
                    <a:pt x="178" y="0"/>
                    <a:pt x="117" y="25"/>
                    <a:pt x="72" y="72"/>
                  </a:cubicBezTo>
                  <a:cubicBezTo>
                    <a:pt x="26" y="120"/>
                    <a:pt x="0" y="182"/>
                    <a:pt x="0" y="247"/>
                  </a:cubicBezTo>
                  <a:cubicBezTo>
                    <a:pt x="0" y="313"/>
                    <a:pt x="26" y="376"/>
                    <a:pt x="72" y="423"/>
                  </a:cubicBezTo>
                  <a:lnTo>
                    <a:pt x="396" y="753"/>
                  </a:lnTo>
                  <a:cubicBezTo>
                    <a:pt x="400" y="759"/>
                    <a:pt x="411" y="770"/>
                    <a:pt x="411" y="770"/>
                  </a:cubicBezTo>
                  <a:cubicBezTo>
                    <a:pt x="415" y="774"/>
                    <a:pt x="419" y="776"/>
                    <a:pt x="423" y="776"/>
                  </a:cubicBezTo>
                  <a:cubicBezTo>
                    <a:pt x="428" y="776"/>
                    <a:pt x="432" y="774"/>
                    <a:pt x="436" y="770"/>
                  </a:cubicBezTo>
                  <a:cubicBezTo>
                    <a:pt x="436" y="770"/>
                    <a:pt x="449" y="759"/>
                    <a:pt x="453" y="755"/>
                  </a:cubicBezTo>
                  <a:lnTo>
                    <a:pt x="777" y="423"/>
                  </a:lnTo>
                  <a:cubicBezTo>
                    <a:pt x="821" y="376"/>
                    <a:pt x="847" y="315"/>
                    <a:pt x="847" y="247"/>
                  </a:cubicBezTo>
                  <a:cubicBezTo>
                    <a:pt x="847" y="182"/>
                    <a:pt x="824" y="120"/>
                    <a:pt x="777" y="74"/>
                  </a:cubicBezTo>
                  <a:cubicBezTo>
                    <a:pt x="730" y="25"/>
                    <a:pt x="671" y="0"/>
                    <a:pt x="6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63" name="Gruppieren 862">
            <a:extLst>
              <a:ext uri="{FF2B5EF4-FFF2-40B4-BE49-F238E27FC236}">
                <a16:creationId xmlns:a16="http://schemas.microsoft.com/office/drawing/2014/main" id="{73F42CF6-423B-544F-A21E-1813A9471D9E}"/>
              </a:ext>
            </a:extLst>
          </p:cNvPr>
          <p:cNvGrpSpPr>
            <a:grpSpLocks noChangeAspect="1"/>
          </p:cNvGrpSpPr>
          <p:nvPr/>
        </p:nvGrpSpPr>
        <p:grpSpPr>
          <a:xfrm>
            <a:off x="8681845" y="2528192"/>
            <a:ext cx="328528" cy="328528"/>
            <a:chOff x="8681207" y="2528192"/>
            <a:chExt cx="328528" cy="328528"/>
          </a:xfrm>
          <a:solidFill>
            <a:srgbClr val="007AB3"/>
          </a:solidFill>
        </p:grpSpPr>
        <p:sp>
          <p:nvSpPr>
            <p:cNvPr id="393" name="Freihandform 392">
              <a:extLst>
                <a:ext uri="{FF2B5EF4-FFF2-40B4-BE49-F238E27FC236}">
                  <a16:creationId xmlns:a16="http://schemas.microsoft.com/office/drawing/2014/main" id="{CDA5C928-9CC9-3A47-8854-2033C2E362D7}"/>
                </a:ext>
              </a:extLst>
            </p:cNvPr>
            <p:cNvSpPr/>
            <p:nvPr/>
          </p:nvSpPr>
          <p:spPr>
            <a:xfrm>
              <a:off x="8681207" y="2528192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ihandform 610">
              <a:extLst>
                <a:ext uri="{FF2B5EF4-FFF2-40B4-BE49-F238E27FC236}">
                  <a16:creationId xmlns:a16="http://schemas.microsoft.com/office/drawing/2014/main" id="{740BDCAF-1B23-954C-977D-9EB8DBF4AEDB}"/>
                </a:ext>
              </a:extLst>
            </p:cNvPr>
            <p:cNvSpPr/>
            <p:nvPr/>
          </p:nvSpPr>
          <p:spPr>
            <a:xfrm>
              <a:off x="8799487" y="2594084"/>
              <a:ext cx="90805" cy="176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77">
                  <a:moveTo>
                    <a:pt x="19" y="77"/>
                  </a:moveTo>
                  <a:cubicBezTo>
                    <a:pt x="21" y="77"/>
                    <a:pt x="23" y="75"/>
                    <a:pt x="27" y="75"/>
                  </a:cubicBezTo>
                  <a:cubicBezTo>
                    <a:pt x="133" y="22"/>
                    <a:pt x="260" y="22"/>
                    <a:pt x="366" y="73"/>
                  </a:cubicBezTo>
                  <a:cubicBezTo>
                    <a:pt x="374" y="77"/>
                    <a:pt x="385" y="73"/>
                    <a:pt x="389" y="64"/>
                  </a:cubicBezTo>
                  <a:cubicBezTo>
                    <a:pt x="394" y="56"/>
                    <a:pt x="389" y="45"/>
                    <a:pt x="381" y="41"/>
                  </a:cubicBezTo>
                  <a:cubicBezTo>
                    <a:pt x="264" y="-14"/>
                    <a:pt x="127" y="-14"/>
                    <a:pt x="10" y="43"/>
                  </a:cubicBezTo>
                  <a:cubicBezTo>
                    <a:pt x="2" y="47"/>
                    <a:pt x="-2" y="58"/>
                    <a:pt x="2" y="66"/>
                  </a:cubicBezTo>
                  <a:cubicBezTo>
                    <a:pt x="6" y="73"/>
                    <a:pt x="13" y="77"/>
                    <a:pt x="19" y="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ihandform 611">
              <a:extLst>
                <a:ext uri="{FF2B5EF4-FFF2-40B4-BE49-F238E27FC236}">
                  <a16:creationId xmlns:a16="http://schemas.microsoft.com/office/drawing/2014/main" id="{D3614892-2694-D44C-A090-69A9B11B4A27}"/>
                </a:ext>
              </a:extLst>
            </p:cNvPr>
            <p:cNvSpPr/>
            <p:nvPr/>
          </p:nvSpPr>
          <p:spPr>
            <a:xfrm>
              <a:off x="8775040" y="2755205"/>
              <a:ext cx="141097" cy="351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152">
                  <a:moveTo>
                    <a:pt x="576" y="4"/>
                  </a:moveTo>
                  <a:cubicBezTo>
                    <a:pt x="502" y="78"/>
                    <a:pt x="404" y="118"/>
                    <a:pt x="301" y="118"/>
                  </a:cubicBezTo>
                  <a:cubicBezTo>
                    <a:pt x="199" y="118"/>
                    <a:pt x="102" y="78"/>
                    <a:pt x="30" y="6"/>
                  </a:cubicBezTo>
                  <a:cubicBezTo>
                    <a:pt x="23" y="0"/>
                    <a:pt x="11" y="0"/>
                    <a:pt x="4" y="6"/>
                  </a:cubicBezTo>
                  <a:cubicBezTo>
                    <a:pt x="-1" y="15"/>
                    <a:pt x="-1" y="25"/>
                    <a:pt x="4" y="32"/>
                  </a:cubicBezTo>
                  <a:cubicBezTo>
                    <a:pt x="85" y="110"/>
                    <a:pt x="191" y="152"/>
                    <a:pt x="301" y="152"/>
                  </a:cubicBezTo>
                  <a:cubicBezTo>
                    <a:pt x="415" y="152"/>
                    <a:pt x="521" y="110"/>
                    <a:pt x="601" y="29"/>
                  </a:cubicBezTo>
                  <a:cubicBezTo>
                    <a:pt x="608" y="23"/>
                    <a:pt x="608" y="10"/>
                    <a:pt x="601" y="4"/>
                  </a:cubicBezTo>
                  <a:cubicBezTo>
                    <a:pt x="593" y="-1"/>
                    <a:pt x="582" y="-1"/>
                    <a:pt x="576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ihandform 612">
              <a:extLst>
                <a:ext uri="{FF2B5EF4-FFF2-40B4-BE49-F238E27FC236}">
                  <a16:creationId xmlns:a16="http://schemas.microsoft.com/office/drawing/2014/main" id="{BA631299-CB05-A04E-BC40-6FAADAD5CCFC}"/>
                </a:ext>
              </a:extLst>
            </p:cNvPr>
            <p:cNvSpPr/>
            <p:nvPr/>
          </p:nvSpPr>
          <p:spPr>
            <a:xfrm>
              <a:off x="8746633" y="2684423"/>
              <a:ext cx="90572" cy="65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282">
                  <a:moveTo>
                    <a:pt x="354" y="100"/>
                  </a:moveTo>
                  <a:lnTo>
                    <a:pt x="354" y="265"/>
                  </a:lnTo>
                  <a:cubicBezTo>
                    <a:pt x="354" y="273"/>
                    <a:pt x="362" y="282"/>
                    <a:pt x="371" y="282"/>
                  </a:cubicBezTo>
                  <a:cubicBezTo>
                    <a:pt x="381" y="282"/>
                    <a:pt x="390" y="273"/>
                    <a:pt x="390" y="265"/>
                  </a:cubicBezTo>
                  <a:lnTo>
                    <a:pt x="390" y="100"/>
                  </a:lnTo>
                  <a:cubicBezTo>
                    <a:pt x="390" y="44"/>
                    <a:pt x="343" y="0"/>
                    <a:pt x="288" y="0"/>
                  </a:cubicBezTo>
                  <a:lnTo>
                    <a:pt x="102" y="0"/>
                  </a:lnTo>
                  <a:cubicBezTo>
                    <a:pt x="47" y="0"/>
                    <a:pt x="0" y="44"/>
                    <a:pt x="0" y="100"/>
                  </a:cubicBezTo>
                  <a:lnTo>
                    <a:pt x="0" y="265"/>
                  </a:lnTo>
                  <a:cubicBezTo>
                    <a:pt x="0" y="273"/>
                    <a:pt x="9" y="282"/>
                    <a:pt x="19" y="282"/>
                  </a:cubicBezTo>
                  <a:cubicBezTo>
                    <a:pt x="28" y="282"/>
                    <a:pt x="36" y="273"/>
                    <a:pt x="36" y="265"/>
                  </a:cubicBezTo>
                  <a:lnTo>
                    <a:pt x="36" y="100"/>
                  </a:lnTo>
                  <a:cubicBezTo>
                    <a:pt x="36" y="64"/>
                    <a:pt x="66" y="34"/>
                    <a:pt x="102" y="34"/>
                  </a:cubicBezTo>
                  <a:lnTo>
                    <a:pt x="288" y="34"/>
                  </a:lnTo>
                  <a:cubicBezTo>
                    <a:pt x="324" y="34"/>
                    <a:pt x="354" y="64"/>
                    <a:pt x="354" y="10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ihandform 613">
              <a:extLst>
                <a:ext uri="{FF2B5EF4-FFF2-40B4-BE49-F238E27FC236}">
                  <a16:creationId xmlns:a16="http://schemas.microsoft.com/office/drawing/2014/main" id="{D7D2F030-ABA7-F24A-BA97-DA183133EF11}"/>
                </a:ext>
              </a:extLst>
            </p:cNvPr>
            <p:cNvSpPr/>
            <p:nvPr/>
          </p:nvSpPr>
          <p:spPr>
            <a:xfrm>
              <a:off x="8763398" y="2618298"/>
              <a:ext cx="57044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248">
                  <a:moveTo>
                    <a:pt x="123" y="36"/>
                  </a:moveTo>
                  <a:cubicBezTo>
                    <a:pt x="172" y="36"/>
                    <a:pt x="212" y="77"/>
                    <a:pt x="212" y="125"/>
                  </a:cubicBezTo>
                  <a:cubicBezTo>
                    <a:pt x="212" y="174"/>
                    <a:pt x="172" y="212"/>
                    <a:pt x="123" y="212"/>
                  </a:cubicBezTo>
                  <a:cubicBezTo>
                    <a:pt x="74" y="212"/>
                    <a:pt x="34" y="174"/>
                    <a:pt x="34" y="125"/>
                  </a:cubicBezTo>
                  <a:cubicBezTo>
                    <a:pt x="34" y="77"/>
                    <a:pt x="74" y="36"/>
                    <a:pt x="123" y="36"/>
                  </a:cubicBezTo>
                  <a:close/>
                  <a:moveTo>
                    <a:pt x="123" y="248"/>
                  </a:moveTo>
                  <a:cubicBezTo>
                    <a:pt x="191" y="248"/>
                    <a:pt x="246" y="193"/>
                    <a:pt x="246" y="125"/>
                  </a:cubicBezTo>
                  <a:cubicBezTo>
                    <a:pt x="246" y="58"/>
                    <a:pt x="191" y="0"/>
                    <a:pt x="123" y="0"/>
                  </a:cubicBezTo>
                  <a:cubicBezTo>
                    <a:pt x="55" y="0"/>
                    <a:pt x="0" y="58"/>
                    <a:pt x="0" y="125"/>
                  </a:cubicBezTo>
                  <a:cubicBezTo>
                    <a:pt x="0" y="193"/>
                    <a:pt x="55" y="248"/>
                    <a:pt x="123" y="2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ihandform 614">
              <a:extLst>
                <a:ext uri="{FF2B5EF4-FFF2-40B4-BE49-F238E27FC236}">
                  <a16:creationId xmlns:a16="http://schemas.microsoft.com/office/drawing/2014/main" id="{B3D15E15-4CF2-F94A-93A7-235548E1B807}"/>
                </a:ext>
              </a:extLst>
            </p:cNvPr>
            <p:cNvSpPr/>
            <p:nvPr/>
          </p:nvSpPr>
          <p:spPr>
            <a:xfrm>
              <a:off x="8870036" y="2618298"/>
              <a:ext cx="57277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" h="248">
                  <a:moveTo>
                    <a:pt x="124" y="36"/>
                  </a:moveTo>
                  <a:cubicBezTo>
                    <a:pt x="173" y="36"/>
                    <a:pt x="211" y="77"/>
                    <a:pt x="211" y="125"/>
                  </a:cubicBezTo>
                  <a:cubicBezTo>
                    <a:pt x="211" y="174"/>
                    <a:pt x="173" y="212"/>
                    <a:pt x="124" y="212"/>
                  </a:cubicBezTo>
                  <a:cubicBezTo>
                    <a:pt x="76" y="212"/>
                    <a:pt x="35" y="174"/>
                    <a:pt x="35" y="125"/>
                  </a:cubicBezTo>
                  <a:cubicBezTo>
                    <a:pt x="35" y="77"/>
                    <a:pt x="76" y="36"/>
                    <a:pt x="124" y="36"/>
                  </a:cubicBezTo>
                  <a:close/>
                  <a:moveTo>
                    <a:pt x="0" y="125"/>
                  </a:moveTo>
                  <a:cubicBezTo>
                    <a:pt x="0" y="193"/>
                    <a:pt x="55" y="248"/>
                    <a:pt x="124" y="248"/>
                  </a:cubicBezTo>
                  <a:cubicBezTo>
                    <a:pt x="192" y="248"/>
                    <a:pt x="247" y="193"/>
                    <a:pt x="247" y="125"/>
                  </a:cubicBezTo>
                  <a:cubicBezTo>
                    <a:pt x="247" y="58"/>
                    <a:pt x="192" y="0"/>
                    <a:pt x="124" y="0"/>
                  </a:cubicBezTo>
                  <a:cubicBezTo>
                    <a:pt x="55" y="0"/>
                    <a:pt x="0" y="58"/>
                    <a:pt x="0" y="1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ihandform 615">
              <a:extLst>
                <a:ext uri="{FF2B5EF4-FFF2-40B4-BE49-F238E27FC236}">
                  <a16:creationId xmlns:a16="http://schemas.microsoft.com/office/drawing/2014/main" id="{996D242D-13BC-3A4B-89B7-F2D3B3206680}"/>
                </a:ext>
              </a:extLst>
            </p:cNvPr>
            <p:cNvSpPr/>
            <p:nvPr/>
          </p:nvSpPr>
          <p:spPr>
            <a:xfrm>
              <a:off x="8853738" y="2684423"/>
              <a:ext cx="89874" cy="65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7" h="282">
                  <a:moveTo>
                    <a:pt x="288" y="0"/>
                  </a:moveTo>
                  <a:lnTo>
                    <a:pt x="101" y="0"/>
                  </a:lnTo>
                  <a:cubicBezTo>
                    <a:pt x="44" y="0"/>
                    <a:pt x="0" y="44"/>
                    <a:pt x="0" y="100"/>
                  </a:cubicBezTo>
                  <a:lnTo>
                    <a:pt x="0" y="265"/>
                  </a:lnTo>
                  <a:cubicBezTo>
                    <a:pt x="0" y="273"/>
                    <a:pt x="8" y="282"/>
                    <a:pt x="17" y="282"/>
                  </a:cubicBezTo>
                  <a:cubicBezTo>
                    <a:pt x="27" y="282"/>
                    <a:pt x="36" y="273"/>
                    <a:pt x="36" y="265"/>
                  </a:cubicBezTo>
                  <a:lnTo>
                    <a:pt x="36" y="100"/>
                  </a:lnTo>
                  <a:cubicBezTo>
                    <a:pt x="36" y="64"/>
                    <a:pt x="65" y="34"/>
                    <a:pt x="101" y="34"/>
                  </a:cubicBezTo>
                  <a:lnTo>
                    <a:pt x="288" y="34"/>
                  </a:lnTo>
                  <a:cubicBezTo>
                    <a:pt x="324" y="34"/>
                    <a:pt x="353" y="64"/>
                    <a:pt x="353" y="100"/>
                  </a:cubicBezTo>
                  <a:lnTo>
                    <a:pt x="353" y="265"/>
                  </a:lnTo>
                  <a:cubicBezTo>
                    <a:pt x="353" y="273"/>
                    <a:pt x="359" y="282"/>
                    <a:pt x="370" y="282"/>
                  </a:cubicBezTo>
                  <a:cubicBezTo>
                    <a:pt x="381" y="282"/>
                    <a:pt x="387" y="273"/>
                    <a:pt x="387" y="265"/>
                  </a:cubicBezTo>
                  <a:lnTo>
                    <a:pt x="387" y="100"/>
                  </a:lnTo>
                  <a:cubicBezTo>
                    <a:pt x="387" y="44"/>
                    <a:pt x="343" y="0"/>
                    <a:pt x="28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96" name="Gruppieren 895">
            <a:extLst>
              <a:ext uri="{FF2B5EF4-FFF2-40B4-BE49-F238E27FC236}">
                <a16:creationId xmlns:a16="http://schemas.microsoft.com/office/drawing/2014/main" id="{079FF3E8-DEB2-E84A-B3D9-360959795FA7}"/>
              </a:ext>
            </a:extLst>
          </p:cNvPr>
          <p:cNvGrpSpPr>
            <a:grpSpLocks noChangeAspect="1"/>
          </p:cNvGrpSpPr>
          <p:nvPr/>
        </p:nvGrpSpPr>
        <p:grpSpPr>
          <a:xfrm>
            <a:off x="11342904" y="2971740"/>
            <a:ext cx="328296" cy="328528"/>
            <a:chOff x="11342266" y="2971740"/>
            <a:chExt cx="328296" cy="328528"/>
          </a:xfrm>
          <a:solidFill>
            <a:srgbClr val="007AB3"/>
          </a:solidFill>
        </p:grpSpPr>
        <p:sp>
          <p:nvSpPr>
            <p:cNvPr id="409" name="Freihandform 408">
              <a:extLst>
                <a:ext uri="{FF2B5EF4-FFF2-40B4-BE49-F238E27FC236}">
                  <a16:creationId xmlns:a16="http://schemas.microsoft.com/office/drawing/2014/main" id="{8530B00B-48EB-D349-A5D9-054D683B9ACA}"/>
                </a:ext>
              </a:extLst>
            </p:cNvPr>
            <p:cNvSpPr/>
            <p:nvPr/>
          </p:nvSpPr>
          <p:spPr>
            <a:xfrm>
              <a:off x="11342266" y="297174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ihandform 616">
              <a:extLst>
                <a:ext uri="{FF2B5EF4-FFF2-40B4-BE49-F238E27FC236}">
                  <a16:creationId xmlns:a16="http://schemas.microsoft.com/office/drawing/2014/main" id="{B4D7AB17-E5B2-5F46-B6D8-5445B1ED2C85}"/>
                </a:ext>
              </a:extLst>
            </p:cNvPr>
            <p:cNvSpPr/>
            <p:nvPr/>
          </p:nvSpPr>
          <p:spPr>
            <a:xfrm>
              <a:off x="11432838" y="3062080"/>
              <a:ext cx="147384" cy="1471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4" h="633">
                  <a:moveTo>
                    <a:pt x="629" y="5"/>
                  </a:moveTo>
                  <a:cubicBezTo>
                    <a:pt x="622" y="-2"/>
                    <a:pt x="610" y="-2"/>
                    <a:pt x="603" y="5"/>
                  </a:cubicBezTo>
                  <a:lnTo>
                    <a:pt x="315" y="293"/>
                  </a:lnTo>
                  <a:lnTo>
                    <a:pt x="30" y="5"/>
                  </a:lnTo>
                  <a:cubicBezTo>
                    <a:pt x="21" y="-2"/>
                    <a:pt x="11" y="-2"/>
                    <a:pt x="4" y="5"/>
                  </a:cubicBezTo>
                  <a:cubicBezTo>
                    <a:pt x="-1" y="11"/>
                    <a:pt x="-1" y="22"/>
                    <a:pt x="4" y="30"/>
                  </a:cubicBezTo>
                  <a:lnTo>
                    <a:pt x="292" y="316"/>
                  </a:lnTo>
                  <a:lnTo>
                    <a:pt x="4" y="604"/>
                  </a:lnTo>
                  <a:cubicBezTo>
                    <a:pt x="-1" y="610"/>
                    <a:pt x="-1" y="623"/>
                    <a:pt x="4" y="629"/>
                  </a:cubicBezTo>
                  <a:cubicBezTo>
                    <a:pt x="6" y="633"/>
                    <a:pt x="13" y="633"/>
                    <a:pt x="17" y="633"/>
                  </a:cubicBezTo>
                  <a:cubicBezTo>
                    <a:pt x="21" y="633"/>
                    <a:pt x="25" y="633"/>
                    <a:pt x="30" y="629"/>
                  </a:cubicBezTo>
                  <a:lnTo>
                    <a:pt x="315" y="341"/>
                  </a:lnTo>
                  <a:lnTo>
                    <a:pt x="603" y="629"/>
                  </a:lnTo>
                  <a:cubicBezTo>
                    <a:pt x="607" y="633"/>
                    <a:pt x="612" y="633"/>
                    <a:pt x="616" y="633"/>
                  </a:cubicBezTo>
                  <a:cubicBezTo>
                    <a:pt x="620" y="633"/>
                    <a:pt x="624" y="633"/>
                    <a:pt x="629" y="629"/>
                  </a:cubicBezTo>
                  <a:cubicBezTo>
                    <a:pt x="635" y="623"/>
                    <a:pt x="635" y="610"/>
                    <a:pt x="629" y="604"/>
                  </a:cubicBezTo>
                  <a:lnTo>
                    <a:pt x="341" y="316"/>
                  </a:lnTo>
                  <a:lnTo>
                    <a:pt x="629" y="30"/>
                  </a:lnTo>
                  <a:cubicBezTo>
                    <a:pt x="635" y="22"/>
                    <a:pt x="635" y="11"/>
                    <a:pt x="629" y="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08" name="Gruppieren 907">
            <a:extLst>
              <a:ext uri="{FF2B5EF4-FFF2-40B4-BE49-F238E27FC236}">
                <a16:creationId xmlns:a16="http://schemas.microsoft.com/office/drawing/2014/main" id="{F1BC46A6-9410-F745-B92C-27F504854974}"/>
              </a:ext>
            </a:extLst>
          </p:cNvPr>
          <p:cNvGrpSpPr>
            <a:grpSpLocks noChangeAspect="1"/>
          </p:cNvGrpSpPr>
          <p:nvPr/>
        </p:nvGrpSpPr>
        <p:grpSpPr>
          <a:xfrm>
            <a:off x="7351200" y="3415056"/>
            <a:ext cx="328528" cy="328528"/>
            <a:chOff x="7350562" y="3415056"/>
            <a:chExt cx="328528" cy="328528"/>
          </a:xfrm>
          <a:solidFill>
            <a:srgbClr val="007AB3"/>
          </a:solidFill>
        </p:grpSpPr>
        <p:sp>
          <p:nvSpPr>
            <p:cNvPr id="410" name="Freihandform 409">
              <a:extLst>
                <a:ext uri="{FF2B5EF4-FFF2-40B4-BE49-F238E27FC236}">
                  <a16:creationId xmlns:a16="http://schemas.microsoft.com/office/drawing/2014/main" id="{66D95ED1-7AC1-F249-AB95-3F8902C5EC17}"/>
                </a:ext>
              </a:extLst>
            </p:cNvPr>
            <p:cNvSpPr/>
            <p:nvPr/>
          </p:nvSpPr>
          <p:spPr>
            <a:xfrm>
              <a:off x="7350562" y="341505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ihandform 617">
              <a:extLst>
                <a:ext uri="{FF2B5EF4-FFF2-40B4-BE49-F238E27FC236}">
                  <a16:creationId xmlns:a16="http://schemas.microsoft.com/office/drawing/2014/main" id="{F38434D4-780F-464D-85FB-4DFAF635E37E}"/>
                </a:ext>
              </a:extLst>
            </p:cNvPr>
            <p:cNvSpPr/>
            <p:nvPr/>
          </p:nvSpPr>
          <p:spPr>
            <a:xfrm>
              <a:off x="7423905" y="3497478"/>
              <a:ext cx="181610" cy="1636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704">
                  <a:moveTo>
                    <a:pt x="743" y="662"/>
                  </a:moveTo>
                  <a:cubicBezTo>
                    <a:pt x="741" y="664"/>
                    <a:pt x="739" y="668"/>
                    <a:pt x="726" y="668"/>
                  </a:cubicBezTo>
                  <a:lnTo>
                    <a:pt x="55" y="668"/>
                  </a:lnTo>
                  <a:cubicBezTo>
                    <a:pt x="43" y="668"/>
                    <a:pt x="41" y="664"/>
                    <a:pt x="38" y="662"/>
                  </a:cubicBezTo>
                  <a:cubicBezTo>
                    <a:pt x="32" y="651"/>
                    <a:pt x="34" y="635"/>
                    <a:pt x="45" y="620"/>
                  </a:cubicBezTo>
                  <a:lnTo>
                    <a:pt x="371" y="50"/>
                  </a:lnTo>
                  <a:cubicBezTo>
                    <a:pt x="375" y="40"/>
                    <a:pt x="383" y="33"/>
                    <a:pt x="390" y="33"/>
                  </a:cubicBezTo>
                  <a:cubicBezTo>
                    <a:pt x="398" y="33"/>
                    <a:pt x="405" y="40"/>
                    <a:pt x="411" y="50"/>
                  </a:cubicBezTo>
                  <a:lnTo>
                    <a:pt x="737" y="620"/>
                  </a:lnTo>
                  <a:cubicBezTo>
                    <a:pt x="745" y="635"/>
                    <a:pt x="748" y="651"/>
                    <a:pt x="743" y="662"/>
                  </a:cubicBezTo>
                  <a:close/>
                  <a:moveTo>
                    <a:pt x="443" y="33"/>
                  </a:moveTo>
                  <a:cubicBezTo>
                    <a:pt x="430" y="12"/>
                    <a:pt x="411" y="0"/>
                    <a:pt x="390" y="0"/>
                  </a:cubicBezTo>
                  <a:cubicBezTo>
                    <a:pt x="371" y="0"/>
                    <a:pt x="352" y="12"/>
                    <a:pt x="339" y="33"/>
                  </a:cubicBezTo>
                  <a:lnTo>
                    <a:pt x="13" y="603"/>
                  </a:lnTo>
                  <a:cubicBezTo>
                    <a:pt x="-2" y="628"/>
                    <a:pt x="-4" y="658"/>
                    <a:pt x="9" y="679"/>
                  </a:cubicBezTo>
                  <a:cubicBezTo>
                    <a:pt x="17" y="696"/>
                    <a:pt x="34" y="704"/>
                    <a:pt x="55" y="704"/>
                  </a:cubicBezTo>
                  <a:lnTo>
                    <a:pt x="726" y="704"/>
                  </a:lnTo>
                  <a:cubicBezTo>
                    <a:pt x="748" y="704"/>
                    <a:pt x="764" y="696"/>
                    <a:pt x="773" y="679"/>
                  </a:cubicBezTo>
                  <a:cubicBezTo>
                    <a:pt x="786" y="658"/>
                    <a:pt x="784" y="628"/>
                    <a:pt x="769" y="60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ihandform 618">
              <a:extLst>
                <a:ext uri="{FF2B5EF4-FFF2-40B4-BE49-F238E27FC236}">
                  <a16:creationId xmlns:a16="http://schemas.microsoft.com/office/drawing/2014/main" id="{B7CA8CA7-6ADB-8C49-8D0C-1038876DA2A0}"/>
                </a:ext>
              </a:extLst>
            </p:cNvPr>
            <p:cNvSpPr/>
            <p:nvPr/>
          </p:nvSpPr>
          <p:spPr>
            <a:xfrm>
              <a:off x="7490262" y="3579669"/>
              <a:ext cx="48895" cy="486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210">
                  <a:moveTo>
                    <a:pt x="205" y="4"/>
                  </a:moveTo>
                  <a:cubicBezTo>
                    <a:pt x="199" y="-1"/>
                    <a:pt x="186" y="-1"/>
                    <a:pt x="180" y="4"/>
                  </a:cubicBezTo>
                  <a:lnTo>
                    <a:pt x="104" y="80"/>
                  </a:lnTo>
                  <a:lnTo>
                    <a:pt x="30" y="4"/>
                  </a:lnTo>
                  <a:cubicBezTo>
                    <a:pt x="21" y="-1"/>
                    <a:pt x="11" y="-1"/>
                    <a:pt x="4" y="4"/>
                  </a:cubicBezTo>
                  <a:cubicBezTo>
                    <a:pt x="-1" y="11"/>
                    <a:pt x="-1" y="21"/>
                    <a:pt x="4" y="30"/>
                  </a:cubicBezTo>
                  <a:lnTo>
                    <a:pt x="81" y="104"/>
                  </a:lnTo>
                  <a:lnTo>
                    <a:pt x="4" y="180"/>
                  </a:lnTo>
                  <a:cubicBezTo>
                    <a:pt x="-1" y="186"/>
                    <a:pt x="-1" y="199"/>
                    <a:pt x="4" y="205"/>
                  </a:cubicBezTo>
                  <a:cubicBezTo>
                    <a:pt x="6" y="210"/>
                    <a:pt x="13" y="210"/>
                    <a:pt x="17" y="210"/>
                  </a:cubicBezTo>
                  <a:cubicBezTo>
                    <a:pt x="21" y="210"/>
                    <a:pt x="26" y="210"/>
                    <a:pt x="30" y="205"/>
                  </a:cubicBezTo>
                  <a:lnTo>
                    <a:pt x="104" y="129"/>
                  </a:lnTo>
                  <a:lnTo>
                    <a:pt x="180" y="205"/>
                  </a:lnTo>
                  <a:cubicBezTo>
                    <a:pt x="184" y="210"/>
                    <a:pt x="188" y="210"/>
                    <a:pt x="193" y="210"/>
                  </a:cubicBezTo>
                  <a:cubicBezTo>
                    <a:pt x="197" y="210"/>
                    <a:pt x="201" y="210"/>
                    <a:pt x="205" y="205"/>
                  </a:cubicBezTo>
                  <a:cubicBezTo>
                    <a:pt x="212" y="199"/>
                    <a:pt x="212" y="186"/>
                    <a:pt x="205" y="180"/>
                  </a:cubicBezTo>
                  <a:lnTo>
                    <a:pt x="129" y="104"/>
                  </a:lnTo>
                  <a:lnTo>
                    <a:pt x="205" y="30"/>
                  </a:lnTo>
                  <a:cubicBezTo>
                    <a:pt x="212" y="21"/>
                    <a:pt x="212" y="11"/>
                    <a:pt x="205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10" name="Gruppieren 909">
            <a:extLst>
              <a:ext uri="{FF2B5EF4-FFF2-40B4-BE49-F238E27FC236}">
                <a16:creationId xmlns:a16="http://schemas.microsoft.com/office/drawing/2014/main" id="{C715BDDF-DBD1-1645-A32B-006DE27AE816}"/>
              </a:ext>
            </a:extLst>
          </p:cNvPr>
          <p:cNvGrpSpPr>
            <a:grpSpLocks noChangeAspect="1"/>
          </p:cNvGrpSpPr>
          <p:nvPr/>
        </p:nvGrpSpPr>
        <p:grpSpPr>
          <a:xfrm>
            <a:off x="8238296" y="3415056"/>
            <a:ext cx="328528" cy="328528"/>
            <a:chOff x="8237658" y="3415056"/>
            <a:chExt cx="328528" cy="328528"/>
          </a:xfrm>
          <a:solidFill>
            <a:srgbClr val="007AB3"/>
          </a:solidFill>
        </p:grpSpPr>
        <p:sp>
          <p:nvSpPr>
            <p:cNvPr id="412" name="Freihandform 411">
              <a:extLst>
                <a:ext uri="{FF2B5EF4-FFF2-40B4-BE49-F238E27FC236}">
                  <a16:creationId xmlns:a16="http://schemas.microsoft.com/office/drawing/2014/main" id="{89486C9A-4B93-2A49-AABD-A9530F5DADC5}"/>
                </a:ext>
              </a:extLst>
            </p:cNvPr>
            <p:cNvSpPr/>
            <p:nvPr/>
          </p:nvSpPr>
          <p:spPr>
            <a:xfrm>
              <a:off x="8237658" y="341505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ihandform 619">
              <a:extLst>
                <a:ext uri="{FF2B5EF4-FFF2-40B4-BE49-F238E27FC236}">
                  <a16:creationId xmlns:a16="http://schemas.microsoft.com/office/drawing/2014/main" id="{7363558E-E03E-684F-B713-3E62E57049BF}"/>
                </a:ext>
              </a:extLst>
            </p:cNvPr>
            <p:cNvSpPr/>
            <p:nvPr/>
          </p:nvSpPr>
          <p:spPr>
            <a:xfrm>
              <a:off x="8303085" y="3480715"/>
              <a:ext cx="90572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846">
                  <a:moveTo>
                    <a:pt x="354" y="664"/>
                  </a:moveTo>
                  <a:cubicBezTo>
                    <a:pt x="354" y="709"/>
                    <a:pt x="354" y="749"/>
                    <a:pt x="345" y="776"/>
                  </a:cubicBezTo>
                  <a:cubicBezTo>
                    <a:pt x="339" y="802"/>
                    <a:pt x="326" y="812"/>
                    <a:pt x="301" y="812"/>
                  </a:cubicBezTo>
                  <a:cubicBezTo>
                    <a:pt x="240" y="812"/>
                    <a:pt x="146" y="730"/>
                    <a:pt x="142" y="652"/>
                  </a:cubicBezTo>
                  <a:cubicBezTo>
                    <a:pt x="142" y="643"/>
                    <a:pt x="136" y="637"/>
                    <a:pt x="127" y="635"/>
                  </a:cubicBezTo>
                  <a:cubicBezTo>
                    <a:pt x="83" y="628"/>
                    <a:pt x="36" y="596"/>
                    <a:pt x="36" y="539"/>
                  </a:cubicBezTo>
                  <a:cubicBezTo>
                    <a:pt x="36" y="497"/>
                    <a:pt x="53" y="457"/>
                    <a:pt x="81" y="438"/>
                  </a:cubicBezTo>
                  <a:cubicBezTo>
                    <a:pt x="87" y="436"/>
                    <a:pt x="89" y="429"/>
                    <a:pt x="89" y="423"/>
                  </a:cubicBezTo>
                  <a:cubicBezTo>
                    <a:pt x="89" y="419"/>
                    <a:pt x="87" y="412"/>
                    <a:pt x="81" y="410"/>
                  </a:cubicBezTo>
                  <a:cubicBezTo>
                    <a:pt x="53" y="389"/>
                    <a:pt x="36" y="351"/>
                    <a:pt x="36" y="309"/>
                  </a:cubicBezTo>
                  <a:cubicBezTo>
                    <a:pt x="36" y="251"/>
                    <a:pt x="83" y="218"/>
                    <a:pt x="127" y="211"/>
                  </a:cubicBezTo>
                  <a:cubicBezTo>
                    <a:pt x="136" y="211"/>
                    <a:pt x="142" y="203"/>
                    <a:pt x="142" y="196"/>
                  </a:cubicBezTo>
                  <a:cubicBezTo>
                    <a:pt x="146" y="118"/>
                    <a:pt x="240" y="36"/>
                    <a:pt x="301" y="36"/>
                  </a:cubicBezTo>
                  <a:cubicBezTo>
                    <a:pt x="326" y="36"/>
                    <a:pt x="339" y="46"/>
                    <a:pt x="345" y="72"/>
                  </a:cubicBezTo>
                  <a:cubicBezTo>
                    <a:pt x="354" y="99"/>
                    <a:pt x="354" y="139"/>
                    <a:pt x="354" y="184"/>
                  </a:cubicBezTo>
                  <a:close/>
                  <a:moveTo>
                    <a:pt x="301" y="0"/>
                  </a:moveTo>
                  <a:cubicBezTo>
                    <a:pt x="225" y="0"/>
                    <a:pt x="123" y="86"/>
                    <a:pt x="108" y="180"/>
                  </a:cubicBezTo>
                  <a:cubicBezTo>
                    <a:pt x="53" y="192"/>
                    <a:pt x="0" y="239"/>
                    <a:pt x="0" y="309"/>
                  </a:cubicBezTo>
                  <a:cubicBezTo>
                    <a:pt x="0" y="353"/>
                    <a:pt x="17" y="395"/>
                    <a:pt x="45" y="423"/>
                  </a:cubicBezTo>
                  <a:cubicBezTo>
                    <a:pt x="17" y="453"/>
                    <a:pt x="0" y="495"/>
                    <a:pt x="0" y="539"/>
                  </a:cubicBezTo>
                  <a:cubicBezTo>
                    <a:pt x="0" y="607"/>
                    <a:pt x="53" y="654"/>
                    <a:pt x="108" y="668"/>
                  </a:cubicBezTo>
                  <a:cubicBezTo>
                    <a:pt x="123" y="762"/>
                    <a:pt x="225" y="846"/>
                    <a:pt x="301" y="846"/>
                  </a:cubicBezTo>
                  <a:cubicBezTo>
                    <a:pt x="341" y="846"/>
                    <a:pt x="369" y="827"/>
                    <a:pt x="379" y="787"/>
                  </a:cubicBezTo>
                  <a:cubicBezTo>
                    <a:pt x="390" y="753"/>
                    <a:pt x="390" y="713"/>
                    <a:pt x="390" y="664"/>
                  </a:cubicBezTo>
                  <a:lnTo>
                    <a:pt x="390" y="184"/>
                  </a:lnTo>
                  <a:cubicBezTo>
                    <a:pt x="390" y="135"/>
                    <a:pt x="390" y="93"/>
                    <a:pt x="379" y="61"/>
                  </a:cubicBezTo>
                  <a:cubicBezTo>
                    <a:pt x="369" y="21"/>
                    <a:pt x="341" y="0"/>
                    <a:pt x="3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ihandform 620">
              <a:extLst>
                <a:ext uri="{FF2B5EF4-FFF2-40B4-BE49-F238E27FC236}">
                  <a16:creationId xmlns:a16="http://schemas.microsoft.com/office/drawing/2014/main" id="{C059F2B1-2D83-3D45-8C18-66684FBA8F14}"/>
                </a:ext>
              </a:extLst>
            </p:cNvPr>
            <p:cNvSpPr/>
            <p:nvPr/>
          </p:nvSpPr>
          <p:spPr>
            <a:xfrm>
              <a:off x="8344529" y="3595968"/>
              <a:ext cx="24448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76">
                  <a:moveTo>
                    <a:pt x="106" y="17"/>
                  </a:moveTo>
                  <a:cubicBezTo>
                    <a:pt x="106" y="6"/>
                    <a:pt x="98" y="0"/>
                    <a:pt x="87" y="0"/>
                  </a:cubicBezTo>
                  <a:cubicBezTo>
                    <a:pt x="79" y="0"/>
                    <a:pt x="70" y="6"/>
                    <a:pt x="70" y="17"/>
                  </a:cubicBezTo>
                  <a:cubicBezTo>
                    <a:pt x="70" y="68"/>
                    <a:pt x="26" y="70"/>
                    <a:pt x="17" y="70"/>
                  </a:cubicBezTo>
                  <a:cubicBezTo>
                    <a:pt x="7" y="70"/>
                    <a:pt x="0" y="78"/>
                    <a:pt x="0" y="87"/>
                  </a:cubicBezTo>
                  <a:cubicBezTo>
                    <a:pt x="0" y="97"/>
                    <a:pt x="7" y="106"/>
                    <a:pt x="17" y="106"/>
                  </a:cubicBezTo>
                  <a:cubicBezTo>
                    <a:pt x="26" y="106"/>
                    <a:pt x="70" y="108"/>
                    <a:pt x="70" y="159"/>
                  </a:cubicBezTo>
                  <a:cubicBezTo>
                    <a:pt x="70" y="167"/>
                    <a:pt x="79" y="176"/>
                    <a:pt x="87" y="176"/>
                  </a:cubicBezTo>
                  <a:cubicBezTo>
                    <a:pt x="98" y="176"/>
                    <a:pt x="106" y="167"/>
                    <a:pt x="106" y="159"/>
                  </a:cubicBezTo>
                  <a:cubicBezTo>
                    <a:pt x="106" y="123"/>
                    <a:pt x="91" y="101"/>
                    <a:pt x="72" y="87"/>
                  </a:cubicBezTo>
                  <a:cubicBezTo>
                    <a:pt x="91" y="74"/>
                    <a:pt x="106" y="53"/>
                    <a:pt x="106" y="1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ihandform 621">
              <a:extLst>
                <a:ext uri="{FF2B5EF4-FFF2-40B4-BE49-F238E27FC236}">
                  <a16:creationId xmlns:a16="http://schemas.microsoft.com/office/drawing/2014/main" id="{462B7BA4-5681-9E40-B0D1-D482633DFF9B}"/>
                </a:ext>
              </a:extLst>
            </p:cNvPr>
            <p:cNvSpPr/>
            <p:nvPr/>
          </p:nvSpPr>
          <p:spPr>
            <a:xfrm>
              <a:off x="8344529" y="3538225"/>
              <a:ext cx="24448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76">
                  <a:moveTo>
                    <a:pt x="87" y="70"/>
                  </a:moveTo>
                  <a:cubicBezTo>
                    <a:pt x="79" y="70"/>
                    <a:pt x="34" y="68"/>
                    <a:pt x="34" y="17"/>
                  </a:cubicBezTo>
                  <a:cubicBezTo>
                    <a:pt x="34" y="9"/>
                    <a:pt x="28" y="0"/>
                    <a:pt x="17" y="0"/>
                  </a:cubicBezTo>
                  <a:cubicBezTo>
                    <a:pt x="7" y="0"/>
                    <a:pt x="0" y="9"/>
                    <a:pt x="0" y="17"/>
                  </a:cubicBezTo>
                  <a:cubicBezTo>
                    <a:pt x="0" y="53"/>
                    <a:pt x="15" y="74"/>
                    <a:pt x="32" y="89"/>
                  </a:cubicBezTo>
                  <a:cubicBezTo>
                    <a:pt x="15" y="102"/>
                    <a:pt x="0" y="123"/>
                    <a:pt x="0" y="159"/>
                  </a:cubicBezTo>
                  <a:cubicBezTo>
                    <a:pt x="0" y="170"/>
                    <a:pt x="7" y="176"/>
                    <a:pt x="17" y="176"/>
                  </a:cubicBezTo>
                  <a:cubicBezTo>
                    <a:pt x="28" y="176"/>
                    <a:pt x="34" y="170"/>
                    <a:pt x="34" y="159"/>
                  </a:cubicBezTo>
                  <a:cubicBezTo>
                    <a:pt x="34" y="108"/>
                    <a:pt x="79" y="106"/>
                    <a:pt x="87" y="106"/>
                  </a:cubicBezTo>
                  <a:lnTo>
                    <a:pt x="89" y="106"/>
                  </a:lnTo>
                  <a:cubicBezTo>
                    <a:pt x="98" y="106"/>
                    <a:pt x="106" y="98"/>
                    <a:pt x="106" y="89"/>
                  </a:cubicBezTo>
                  <a:cubicBezTo>
                    <a:pt x="106" y="79"/>
                    <a:pt x="98" y="70"/>
                    <a:pt x="87" y="7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ihandform 622">
              <a:extLst>
                <a:ext uri="{FF2B5EF4-FFF2-40B4-BE49-F238E27FC236}">
                  <a16:creationId xmlns:a16="http://schemas.microsoft.com/office/drawing/2014/main" id="{96CB9903-A702-A749-ACFE-208DEE02324B}"/>
                </a:ext>
              </a:extLst>
            </p:cNvPr>
            <p:cNvSpPr/>
            <p:nvPr/>
          </p:nvSpPr>
          <p:spPr>
            <a:xfrm>
              <a:off x="8410189" y="3480715"/>
              <a:ext cx="89874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7" h="846">
                  <a:moveTo>
                    <a:pt x="307" y="410"/>
                  </a:moveTo>
                  <a:cubicBezTo>
                    <a:pt x="302" y="412"/>
                    <a:pt x="300" y="419"/>
                    <a:pt x="300" y="423"/>
                  </a:cubicBezTo>
                  <a:cubicBezTo>
                    <a:pt x="300" y="429"/>
                    <a:pt x="302" y="436"/>
                    <a:pt x="307" y="438"/>
                  </a:cubicBezTo>
                  <a:cubicBezTo>
                    <a:pt x="334" y="457"/>
                    <a:pt x="353" y="497"/>
                    <a:pt x="353" y="539"/>
                  </a:cubicBezTo>
                  <a:cubicBezTo>
                    <a:pt x="353" y="596"/>
                    <a:pt x="305" y="628"/>
                    <a:pt x="262" y="635"/>
                  </a:cubicBezTo>
                  <a:cubicBezTo>
                    <a:pt x="254" y="637"/>
                    <a:pt x="247" y="643"/>
                    <a:pt x="247" y="652"/>
                  </a:cubicBezTo>
                  <a:cubicBezTo>
                    <a:pt x="241" y="730"/>
                    <a:pt x="150" y="812"/>
                    <a:pt x="89" y="812"/>
                  </a:cubicBezTo>
                  <a:cubicBezTo>
                    <a:pt x="63" y="812"/>
                    <a:pt x="51" y="802"/>
                    <a:pt x="42" y="776"/>
                  </a:cubicBezTo>
                  <a:cubicBezTo>
                    <a:pt x="36" y="749"/>
                    <a:pt x="36" y="709"/>
                    <a:pt x="36" y="664"/>
                  </a:cubicBezTo>
                  <a:lnTo>
                    <a:pt x="36" y="184"/>
                  </a:lnTo>
                  <a:cubicBezTo>
                    <a:pt x="36" y="139"/>
                    <a:pt x="36" y="99"/>
                    <a:pt x="42" y="72"/>
                  </a:cubicBezTo>
                  <a:cubicBezTo>
                    <a:pt x="51" y="46"/>
                    <a:pt x="63" y="36"/>
                    <a:pt x="89" y="36"/>
                  </a:cubicBezTo>
                  <a:cubicBezTo>
                    <a:pt x="150" y="36"/>
                    <a:pt x="241" y="118"/>
                    <a:pt x="247" y="196"/>
                  </a:cubicBezTo>
                  <a:cubicBezTo>
                    <a:pt x="247" y="203"/>
                    <a:pt x="254" y="211"/>
                    <a:pt x="262" y="211"/>
                  </a:cubicBezTo>
                  <a:cubicBezTo>
                    <a:pt x="305" y="218"/>
                    <a:pt x="353" y="251"/>
                    <a:pt x="353" y="309"/>
                  </a:cubicBezTo>
                  <a:cubicBezTo>
                    <a:pt x="353" y="351"/>
                    <a:pt x="334" y="389"/>
                    <a:pt x="307" y="410"/>
                  </a:cubicBezTo>
                  <a:close/>
                  <a:moveTo>
                    <a:pt x="281" y="180"/>
                  </a:moveTo>
                  <a:cubicBezTo>
                    <a:pt x="266" y="86"/>
                    <a:pt x="163" y="0"/>
                    <a:pt x="89" y="0"/>
                  </a:cubicBezTo>
                  <a:cubicBezTo>
                    <a:pt x="48" y="0"/>
                    <a:pt x="21" y="21"/>
                    <a:pt x="8" y="61"/>
                  </a:cubicBezTo>
                  <a:cubicBezTo>
                    <a:pt x="0" y="93"/>
                    <a:pt x="0" y="135"/>
                    <a:pt x="0" y="184"/>
                  </a:cubicBezTo>
                  <a:lnTo>
                    <a:pt x="0" y="664"/>
                  </a:lnTo>
                  <a:cubicBezTo>
                    <a:pt x="0" y="713"/>
                    <a:pt x="0" y="753"/>
                    <a:pt x="8" y="787"/>
                  </a:cubicBezTo>
                  <a:cubicBezTo>
                    <a:pt x="21" y="827"/>
                    <a:pt x="48" y="846"/>
                    <a:pt x="89" y="846"/>
                  </a:cubicBezTo>
                  <a:cubicBezTo>
                    <a:pt x="163" y="846"/>
                    <a:pt x="266" y="762"/>
                    <a:pt x="281" y="668"/>
                  </a:cubicBezTo>
                  <a:cubicBezTo>
                    <a:pt x="336" y="654"/>
                    <a:pt x="387" y="607"/>
                    <a:pt x="387" y="539"/>
                  </a:cubicBezTo>
                  <a:cubicBezTo>
                    <a:pt x="387" y="495"/>
                    <a:pt x="372" y="453"/>
                    <a:pt x="345" y="423"/>
                  </a:cubicBezTo>
                  <a:cubicBezTo>
                    <a:pt x="372" y="395"/>
                    <a:pt x="387" y="353"/>
                    <a:pt x="387" y="309"/>
                  </a:cubicBezTo>
                  <a:cubicBezTo>
                    <a:pt x="387" y="239"/>
                    <a:pt x="336" y="192"/>
                    <a:pt x="281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ihandform 623">
              <a:extLst>
                <a:ext uri="{FF2B5EF4-FFF2-40B4-BE49-F238E27FC236}">
                  <a16:creationId xmlns:a16="http://schemas.microsoft.com/office/drawing/2014/main" id="{72278EB6-9E0D-3B40-AC47-8CC43BCA524B}"/>
                </a:ext>
              </a:extLst>
            </p:cNvPr>
            <p:cNvSpPr/>
            <p:nvPr/>
          </p:nvSpPr>
          <p:spPr>
            <a:xfrm>
              <a:off x="8434869" y="3595968"/>
              <a:ext cx="24215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" h="176">
                  <a:moveTo>
                    <a:pt x="88" y="70"/>
                  </a:moveTo>
                  <a:cubicBezTo>
                    <a:pt x="80" y="70"/>
                    <a:pt x="36" y="68"/>
                    <a:pt x="36" y="17"/>
                  </a:cubicBezTo>
                  <a:cubicBezTo>
                    <a:pt x="36" y="6"/>
                    <a:pt x="27" y="0"/>
                    <a:pt x="16" y="0"/>
                  </a:cubicBezTo>
                  <a:cubicBezTo>
                    <a:pt x="8" y="0"/>
                    <a:pt x="0" y="6"/>
                    <a:pt x="0" y="17"/>
                  </a:cubicBezTo>
                  <a:cubicBezTo>
                    <a:pt x="0" y="53"/>
                    <a:pt x="14" y="74"/>
                    <a:pt x="33" y="87"/>
                  </a:cubicBezTo>
                  <a:cubicBezTo>
                    <a:pt x="14" y="101"/>
                    <a:pt x="0" y="123"/>
                    <a:pt x="0" y="159"/>
                  </a:cubicBezTo>
                  <a:cubicBezTo>
                    <a:pt x="0" y="167"/>
                    <a:pt x="8" y="176"/>
                    <a:pt x="16" y="176"/>
                  </a:cubicBezTo>
                  <a:cubicBezTo>
                    <a:pt x="27" y="176"/>
                    <a:pt x="36" y="167"/>
                    <a:pt x="36" y="159"/>
                  </a:cubicBezTo>
                  <a:cubicBezTo>
                    <a:pt x="36" y="108"/>
                    <a:pt x="80" y="106"/>
                    <a:pt x="88" y="106"/>
                  </a:cubicBezTo>
                  <a:cubicBezTo>
                    <a:pt x="97" y="106"/>
                    <a:pt x="105" y="97"/>
                    <a:pt x="105" y="87"/>
                  </a:cubicBezTo>
                  <a:cubicBezTo>
                    <a:pt x="105" y="78"/>
                    <a:pt x="97" y="70"/>
                    <a:pt x="88" y="7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ihandform 624">
              <a:extLst>
                <a:ext uri="{FF2B5EF4-FFF2-40B4-BE49-F238E27FC236}">
                  <a16:creationId xmlns:a16="http://schemas.microsoft.com/office/drawing/2014/main" id="{57BD548C-52E8-F941-A174-5131EEF6EEE8}"/>
                </a:ext>
              </a:extLst>
            </p:cNvPr>
            <p:cNvSpPr/>
            <p:nvPr/>
          </p:nvSpPr>
          <p:spPr>
            <a:xfrm>
              <a:off x="8434869" y="3538225"/>
              <a:ext cx="24215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" h="176">
                  <a:moveTo>
                    <a:pt x="105" y="17"/>
                  </a:moveTo>
                  <a:cubicBezTo>
                    <a:pt x="105" y="9"/>
                    <a:pt x="97" y="0"/>
                    <a:pt x="88" y="0"/>
                  </a:cubicBezTo>
                  <a:cubicBezTo>
                    <a:pt x="78" y="0"/>
                    <a:pt x="69" y="9"/>
                    <a:pt x="69" y="17"/>
                  </a:cubicBezTo>
                  <a:cubicBezTo>
                    <a:pt x="69" y="68"/>
                    <a:pt x="25" y="70"/>
                    <a:pt x="16" y="70"/>
                  </a:cubicBezTo>
                  <a:cubicBezTo>
                    <a:pt x="8" y="70"/>
                    <a:pt x="0" y="79"/>
                    <a:pt x="0" y="89"/>
                  </a:cubicBezTo>
                  <a:cubicBezTo>
                    <a:pt x="0" y="98"/>
                    <a:pt x="8" y="106"/>
                    <a:pt x="16" y="106"/>
                  </a:cubicBezTo>
                  <a:cubicBezTo>
                    <a:pt x="25" y="106"/>
                    <a:pt x="69" y="108"/>
                    <a:pt x="69" y="159"/>
                  </a:cubicBezTo>
                  <a:cubicBezTo>
                    <a:pt x="69" y="170"/>
                    <a:pt x="78" y="176"/>
                    <a:pt x="88" y="176"/>
                  </a:cubicBezTo>
                  <a:cubicBezTo>
                    <a:pt x="97" y="176"/>
                    <a:pt x="105" y="170"/>
                    <a:pt x="105" y="159"/>
                  </a:cubicBezTo>
                  <a:cubicBezTo>
                    <a:pt x="105" y="123"/>
                    <a:pt x="91" y="102"/>
                    <a:pt x="72" y="89"/>
                  </a:cubicBezTo>
                  <a:cubicBezTo>
                    <a:pt x="91" y="74"/>
                    <a:pt x="105" y="53"/>
                    <a:pt x="105" y="1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11" name="Gruppieren 910">
            <a:extLst>
              <a:ext uri="{FF2B5EF4-FFF2-40B4-BE49-F238E27FC236}">
                <a16:creationId xmlns:a16="http://schemas.microsoft.com/office/drawing/2014/main" id="{11DC7C13-53E1-224B-911B-A718189C3482}"/>
              </a:ext>
            </a:extLst>
          </p:cNvPr>
          <p:cNvGrpSpPr>
            <a:grpSpLocks noChangeAspect="1"/>
          </p:cNvGrpSpPr>
          <p:nvPr/>
        </p:nvGrpSpPr>
        <p:grpSpPr>
          <a:xfrm>
            <a:off x="8681845" y="3415056"/>
            <a:ext cx="328528" cy="328528"/>
            <a:chOff x="8681207" y="3415056"/>
            <a:chExt cx="328528" cy="328528"/>
          </a:xfrm>
          <a:solidFill>
            <a:srgbClr val="007AB3"/>
          </a:solidFill>
        </p:grpSpPr>
        <p:sp>
          <p:nvSpPr>
            <p:cNvPr id="413" name="Freihandform 412">
              <a:extLst>
                <a:ext uri="{FF2B5EF4-FFF2-40B4-BE49-F238E27FC236}">
                  <a16:creationId xmlns:a16="http://schemas.microsoft.com/office/drawing/2014/main" id="{A919E6A7-DC66-3748-93B8-48756CF09A3D}"/>
                </a:ext>
              </a:extLst>
            </p:cNvPr>
            <p:cNvSpPr/>
            <p:nvPr/>
          </p:nvSpPr>
          <p:spPr>
            <a:xfrm>
              <a:off x="8681207" y="341505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ihandform 625">
              <a:extLst>
                <a:ext uri="{FF2B5EF4-FFF2-40B4-BE49-F238E27FC236}">
                  <a16:creationId xmlns:a16="http://schemas.microsoft.com/office/drawing/2014/main" id="{570EF751-52E5-AB45-8998-89F47B3423F7}"/>
                </a:ext>
              </a:extLst>
            </p:cNvPr>
            <p:cNvSpPr/>
            <p:nvPr/>
          </p:nvSpPr>
          <p:spPr>
            <a:xfrm>
              <a:off x="8771314" y="3489097"/>
              <a:ext cx="14761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776">
                  <a:moveTo>
                    <a:pt x="601" y="723"/>
                  </a:moveTo>
                  <a:cubicBezTo>
                    <a:pt x="601" y="732"/>
                    <a:pt x="593" y="740"/>
                    <a:pt x="582" y="740"/>
                  </a:cubicBezTo>
                  <a:lnTo>
                    <a:pt x="212" y="740"/>
                  </a:lnTo>
                  <a:lnTo>
                    <a:pt x="212" y="582"/>
                  </a:lnTo>
                  <a:cubicBezTo>
                    <a:pt x="212" y="571"/>
                    <a:pt x="205" y="565"/>
                    <a:pt x="195" y="565"/>
                  </a:cubicBezTo>
                  <a:lnTo>
                    <a:pt x="36" y="565"/>
                  </a:lnTo>
                  <a:lnTo>
                    <a:pt x="36" y="52"/>
                  </a:lnTo>
                  <a:cubicBezTo>
                    <a:pt x="36" y="42"/>
                    <a:pt x="45" y="36"/>
                    <a:pt x="53" y="36"/>
                  </a:cubicBezTo>
                  <a:lnTo>
                    <a:pt x="582" y="36"/>
                  </a:lnTo>
                  <a:cubicBezTo>
                    <a:pt x="593" y="36"/>
                    <a:pt x="601" y="42"/>
                    <a:pt x="601" y="52"/>
                  </a:cubicBezTo>
                  <a:close/>
                  <a:moveTo>
                    <a:pt x="178" y="715"/>
                  </a:moveTo>
                  <a:lnTo>
                    <a:pt x="62" y="599"/>
                  </a:lnTo>
                  <a:lnTo>
                    <a:pt x="178" y="599"/>
                  </a:lnTo>
                  <a:close/>
                  <a:moveTo>
                    <a:pt x="582" y="0"/>
                  </a:moveTo>
                  <a:lnTo>
                    <a:pt x="53" y="0"/>
                  </a:lnTo>
                  <a:cubicBezTo>
                    <a:pt x="26" y="0"/>
                    <a:pt x="0" y="23"/>
                    <a:pt x="0" y="52"/>
                  </a:cubicBezTo>
                  <a:lnTo>
                    <a:pt x="0" y="582"/>
                  </a:lnTo>
                  <a:cubicBezTo>
                    <a:pt x="0" y="584"/>
                    <a:pt x="2" y="586"/>
                    <a:pt x="2" y="588"/>
                  </a:cubicBezTo>
                  <a:cubicBezTo>
                    <a:pt x="2" y="590"/>
                    <a:pt x="4" y="592"/>
                    <a:pt x="7" y="594"/>
                  </a:cubicBezTo>
                  <a:lnTo>
                    <a:pt x="182" y="770"/>
                  </a:lnTo>
                  <a:cubicBezTo>
                    <a:pt x="184" y="772"/>
                    <a:pt x="186" y="774"/>
                    <a:pt x="189" y="774"/>
                  </a:cubicBezTo>
                  <a:cubicBezTo>
                    <a:pt x="191" y="774"/>
                    <a:pt x="193" y="776"/>
                    <a:pt x="195" y="776"/>
                  </a:cubicBezTo>
                  <a:lnTo>
                    <a:pt x="582" y="776"/>
                  </a:lnTo>
                  <a:cubicBezTo>
                    <a:pt x="612" y="776"/>
                    <a:pt x="635" y="751"/>
                    <a:pt x="635" y="723"/>
                  </a:cubicBezTo>
                  <a:lnTo>
                    <a:pt x="635" y="52"/>
                  </a:lnTo>
                  <a:cubicBezTo>
                    <a:pt x="635" y="23"/>
                    <a:pt x="612" y="0"/>
                    <a:pt x="58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ihandform 626">
              <a:extLst>
                <a:ext uri="{FF2B5EF4-FFF2-40B4-BE49-F238E27FC236}">
                  <a16:creationId xmlns:a16="http://schemas.microsoft.com/office/drawing/2014/main" id="{31099626-540A-1A4C-8AEF-A96D62E3DCAE}"/>
                </a:ext>
              </a:extLst>
            </p:cNvPr>
            <p:cNvSpPr/>
            <p:nvPr/>
          </p:nvSpPr>
          <p:spPr>
            <a:xfrm>
              <a:off x="8795994" y="3513545"/>
              <a:ext cx="41212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" h="176">
                  <a:moveTo>
                    <a:pt x="36" y="36"/>
                  </a:moveTo>
                  <a:lnTo>
                    <a:pt x="142" y="36"/>
                  </a:lnTo>
                  <a:lnTo>
                    <a:pt x="142" y="142"/>
                  </a:lnTo>
                  <a:lnTo>
                    <a:pt x="36" y="142"/>
                  </a:lnTo>
                  <a:close/>
                  <a:moveTo>
                    <a:pt x="19" y="176"/>
                  </a:moveTo>
                  <a:lnTo>
                    <a:pt x="159" y="176"/>
                  </a:lnTo>
                  <a:cubicBezTo>
                    <a:pt x="169" y="176"/>
                    <a:pt x="178" y="170"/>
                    <a:pt x="178" y="159"/>
                  </a:cubicBezTo>
                  <a:lnTo>
                    <a:pt x="178" y="17"/>
                  </a:lnTo>
                  <a:cubicBezTo>
                    <a:pt x="178" y="9"/>
                    <a:pt x="169" y="0"/>
                    <a:pt x="159" y="0"/>
                  </a:cubicBezTo>
                  <a:lnTo>
                    <a:pt x="19" y="0"/>
                  </a:lnTo>
                  <a:cubicBezTo>
                    <a:pt x="8" y="0"/>
                    <a:pt x="0" y="9"/>
                    <a:pt x="0" y="17"/>
                  </a:cubicBezTo>
                  <a:lnTo>
                    <a:pt x="0" y="159"/>
                  </a:lnTo>
                  <a:cubicBezTo>
                    <a:pt x="0" y="170"/>
                    <a:pt x="8" y="176"/>
                    <a:pt x="19" y="1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ihandform 627">
              <a:extLst>
                <a:ext uri="{FF2B5EF4-FFF2-40B4-BE49-F238E27FC236}">
                  <a16:creationId xmlns:a16="http://schemas.microsoft.com/office/drawing/2014/main" id="{01CB7978-B5D0-4344-932C-0F6CC55AA42A}"/>
                </a:ext>
              </a:extLst>
            </p:cNvPr>
            <p:cNvSpPr/>
            <p:nvPr/>
          </p:nvSpPr>
          <p:spPr>
            <a:xfrm>
              <a:off x="8795994" y="3571287"/>
              <a:ext cx="45170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">
                  <a:moveTo>
                    <a:pt x="178" y="0"/>
                  </a:moveTo>
                  <a:lnTo>
                    <a:pt x="19" y="0"/>
                  </a:lnTo>
                  <a:cubicBezTo>
                    <a:pt x="8" y="0"/>
                    <a:pt x="0" y="6"/>
                    <a:pt x="0" y="17"/>
                  </a:cubicBezTo>
                  <a:cubicBezTo>
                    <a:pt x="0" y="28"/>
                    <a:pt x="8" y="34"/>
                    <a:pt x="19" y="34"/>
                  </a:cubicBezTo>
                  <a:lnTo>
                    <a:pt x="178" y="34"/>
                  </a:lnTo>
                  <a:cubicBezTo>
                    <a:pt x="186" y="34"/>
                    <a:pt x="195" y="28"/>
                    <a:pt x="195" y="17"/>
                  </a:cubicBezTo>
                  <a:cubicBezTo>
                    <a:pt x="195" y="6"/>
                    <a:pt x="186" y="0"/>
                    <a:pt x="17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ihandform 628">
              <a:extLst>
                <a:ext uri="{FF2B5EF4-FFF2-40B4-BE49-F238E27FC236}">
                  <a16:creationId xmlns:a16="http://schemas.microsoft.com/office/drawing/2014/main" id="{C9C8DE65-B895-0F43-A5B8-7FCFF2FDE7AE}"/>
                </a:ext>
              </a:extLst>
            </p:cNvPr>
            <p:cNvSpPr/>
            <p:nvPr/>
          </p:nvSpPr>
          <p:spPr>
            <a:xfrm>
              <a:off x="8795994" y="3587586"/>
              <a:ext cx="45170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6">
                  <a:moveTo>
                    <a:pt x="178" y="0"/>
                  </a:moveTo>
                  <a:lnTo>
                    <a:pt x="19" y="0"/>
                  </a:ln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6"/>
                    <a:pt x="19" y="36"/>
                  </a:cubicBezTo>
                  <a:lnTo>
                    <a:pt x="178" y="36"/>
                  </a:lnTo>
                  <a:cubicBezTo>
                    <a:pt x="186" y="36"/>
                    <a:pt x="195" y="27"/>
                    <a:pt x="195" y="17"/>
                  </a:cubicBezTo>
                  <a:cubicBezTo>
                    <a:pt x="195" y="8"/>
                    <a:pt x="186" y="0"/>
                    <a:pt x="17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ihandform 629">
              <a:extLst>
                <a:ext uri="{FF2B5EF4-FFF2-40B4-BE49-F238E27FC236}">
                  <a16:creationId xmlns:a16="http://schemas.microsoft.com/office/drawing/2014/main" id="{2A72449A-6296-9744-A247-7F29154E9750}"/>
                </a:ext>
              </a:extLst>
            </p:cNvPr>
            <p:cNvSpPr/>
            <p:nvPr/>
          </p:nvSpPr>
          <p:spPr>
            <a:xfrm>
              <a:off x="8853738" y="3571287"/>
              <a:ext cx="40513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34">
                  <a:moveTo>
                    <a:pt x="158" y="0"/>
                  </a:moveTo>
                  <a:lnTo>
                    <a:pt x="17" y="0"/>
                  </a:lnTo>
                  <a:cubicBezTo>
                    <a:pt x="8" y="0"/>
                    <a:pt x="0" y="6"/>
                    <a:pt x="0" y="17"/>
                  </a:cubicBezTo>
                  <a:cubicBezTo>
                    <a:pt x="0" y="28"/>
                    <a:pt x="8" y="34"/>
                    <a:pt x="17" y="34"/>
                  </a:cubicBezTo>
                  <a:lnTo>
                    <a:pt x="158" y="34"/>
                  </a:lnTo>
                  <a:cubicBezTo>
                    <a:pt x="169" y="34"/>
                    <a:pt x="175" y="28"/>
                    <a:pt x="175" y="17"/>
                  </a:cubicBezTo>
                  <a:cubicBezTo>
                    <a:pt x="175" y="6"/>
                    <a:pt x="169" y="0"/>
                    <a:pt x="15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ihandform 630">
              <a:extLst>
                <a:ext uri="{FF2B5EF4-FFF2-40B4-BE49-F238E27FC236}">
                  <a16:creationId xmlns:a16="http://schemas.microsoft.com/office/drawing/2014/main" id="{9CA5A4B1-7735-5343-9F7D-4ECE2638FFC8}"/>
                </a:ext>
              </a:extLst>
            </p:cNvPr>
            <p:cNvSpPr/>
            <p:nvPr/>
          </p:nvSpPr>
          <p:spPr>
            <a:xfrm>
              <a:off x="8853738" y="3587586"/>
              <a:ext cx="40513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36">
                  <a:moveTo>
                    <a:pt x="158" y="0"/>
                  </a:move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6"/>
                    <a:pt x="17" y="36"/>
                  </a:cubicBezTo>
                  <a:lnTo>
                    <a:pt x="158" y="36"/>
                  </a:lnTo>
                  <a:cubicBezTo>
                    <a:pt x="169" y="36"/>
                    <a:pt x="175" y="27"/>
                    <a:pt x="175" y="17"/>
                  </a:cubicBezTo>
                  <a:cubicBezTo>
                    <a:pt x="175" y="8"/>
                    <a:pt x="169" y="0"/>
                    <a:pt x="15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ihandform 631">
              <a:extLst>
                <a:ext uri="{FF2B5EF4-FFF2-40B4-BE49-F238E27FC236}">
                  <a16:creationId xmlns:a16="http://schemas.microsoft.com/office/drawing/2014/main" id="{0F57301D-5253-1842-A585-95DA5432DFDF}"/>
                </a:ext>
              </a:extLst>
            </p:cNvPr>
            <p:cNvSpPr/>
            <p:nvPr/>
          </p:nvSpPr>
          <p:spPr>
            <a:xfrm>
              <a:off x="8853738" y="3513545"/>
              <a:ext cx="40513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36">
                  <a:moveTo>
                    <a:pt x="158" y="0"/>
                  </a:moveTo>
                  <a:lnTo>
                    <a:pt x="17" y="0"/>
                  </a:lnTo>
                  <a:cubicBezTo>
                    <a:pt x="8" y="0"/>
                    <a:pt x="0" y="9"/>
                    <a:pt x="0" y="17"/>
                  </a:cubicBezTo>
                  <a:cubicBezTo>
                    <a:pt x="0" y="28"/>
                    <a:pt x="8" y="36"/>
                    <a:pt x="17" y="36"/>
                  </a:cubicBezTo>
                  <a:lnTo>
                    <a:pt x="158" y="36"/>
                  </a:lnTo>
                  <a:cubicBezTo>
                    <a:pt x="169" y="36"/>
                    <a:pt x="175" y="28"/>
                    <a:pt x="175" y="17"/>
                  </a:cubicBezTo>
                  <a:cubicBezTo>
                    <a:pt x="175" y="9"/>
                    <a:pt x="169" y="0"/>
                    <a:pt x="15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ihandform 632">
              <a:extLst>
                <a:ext uri="{FF2B5EF4-FFF2-40B4-BE49-F238E27FC236}">
                  <a16:creationId xmlns:a16="http://schemas.microsoft.com/office/drawing/2014/main" id="{1B622FC7-AAEB-0B44-A944-11B94043B3B8}"/>
                </a:ext>
              </a:extLst>
            </p:cNvPr>
            <p:cNvSpPr/>
            <p:nvPr/>
          </p:nvSpPr>
          <p:spPr>
            <a:xfrm>
              <a:off x="8853738" y="3529843"/>
              <a:ext cx="40513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36">
                  <a:moveTo>
                    <a:pt x="158" y="0"/>
                  </a:moveTo>
                  <a:lnTo>
                    <a:pt x="17" y="0"/>
                  </a:lnTo>
                  <a:cubicBezTo>
                    <a:pt x="8" y="0"/>
                    <a:pt x="0" y="9"/>
                    <a:pt x="0" y="19"/>
                  </a:cubicBezTo>
                  <a:cubicBezTo>
                    <a:pt x="0" y="28"/>
                    <a:pt x="8" y="36"/>
                    <a:pt x="17" y="36"/>
                  </a:cubicBezTo>
                  <a:lnTo>
                    <a:pt x="158" y="36"/>
                  </a:lnTo>
                  <a:cubicBezTo>
                    <a:pt x="169" y="36"/>
                    <a:pt x="175" y="28"/>
                    <a:pt x="175" y="19"/>
                  </a:cubicBezTo>
                  <a:cubicBezTo>
                    <a:pt x="175" y="9"/>
                    <a:pt x="169" y="0"/>
                    <a:pt x="15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ihandform 633">
              <a:extLst>
                <a:ext uri="{FF2B5EF4-FFF2-40B4-BE49-F238E27FC236}">
                  <a16:creationId xmlns:a16="http://schemas.microsoft.com/office/drawing/2014/main" id="{99DD91AA-C900-0B4B-8044-EC9C99601BD8}"/>
                </a:ext>
              </a:extLst>
            </p:cNvPr>
            <p:cNvSpPr/>
            <p:nvPr/>
          </p:nvSpPr>
          <p:spPr>
            <a:xfrm>
              <a:off x="8853738" y="3546607"/>
              <a:ext cx="40513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34">
                  <a:moveTo>
                    <a:pt x="158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7"/>
                  </a:cubicBezTo>
                  <a:cubicBezTo>
                    <a:pt x="0" y="28"/>
                    <a:pt x="8" y="34"/>
                    <a:pt x="17" y="34"/>
                  </a:cubicBezTo>
                  <a:lnTo>
                    <a:pt x="158" y="34"/>
                  </a:lnTo>
                  <a:cubicBezTo>
                    <a:pt x="169" y="34"/>
                    <a:pt x="175" y="28"/>
                    <a:pt x="175" y="17"/>
                  </a:cubicBezTo>
                  <a:cubicBezTo>
                    <a:pt x="175" y="7"/>
                    <a:pt x="169" y="0"/>
                    <a:pt x="15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09" name="Gruppieren 908">
            <a:extLst>
              <a:ext uri="{FF2B5EF4-FFF2-40B4-BE49-F238E27FC236}">
                <a16:creationId xmlns:a16="http://schemas.microsoft.com/office/drawing/2014/main" id="{94AF1E10-EB47-FA47-AA2E-0074D40AA1E8}"/>
              </a:ext>
            </a:extLst>
          </p:cNvPr>
          <p:cNvGrpSpPr>
            <a:grpSpLocks noChangeAspect="1"/>
          </p:cNvGrpSpPr>
          <p:nvPr/>
        </p:nvGrpSpPr>
        <p:grpSpPr>
          <a:xfrm>
            <a:off x="7794749" y="3415056"/>
            <a:ext cx="328528" cy="328528"/>
            <a:chOff x="7794111" y="3415056"/>
            <a:chExt cx="328528" cy="328528"/>
          </a:xfrm>
          <a:solidFill>
            <a:srgbClr val="007AB3"/>
          </a:solidFill>
        </p:grpSpPr>
        <p:sp>
          <p:nvSpPr>
            <p:cNvPr id="411" name="Freihandform 410">
              <a:extLst>
                <a:ext uri="{FF2B5EF4-FFF2-40B4-BE49-F238E27FC236}">
                  <a16:creationId xmlns:a16="http://schemas.microsoft.com/office/drawing/2014/main" id="{1280B3CD-3365-8A4A-A10B-82366312BC1E}"/>
                </a:ext>
              </a:extLst>
            </p:cNvPr>
            <p:cNvSpPr/>
            <p:nvPr/>
          </p:nvSpPr>
          <p:spPr>
            <a:xfrm>
              <a:off x="7794111" y="341505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ihandform 634">
              <a:extLst>
                <a:ext uri="{FF2B5EF4-FFF2-40B4-BE49-F238E27FC236}">
                  <a16:creationId xmlns:a16="http://schemas.microsoft.com/office/drawing/2014/main" id="{E42899B9-7F34-4146-8BB9-B695D177BF2A}"/>
                </a:ext>
              </a:extLst>
            </p:cNvPr>
            <p:cNvSpPr/>
            <p:nvPr/>
          </p:nvSpPr>
          <p:spPr>
            <a:xfrm>
              <a:off x="7917280" y="3562905"/>
              <a:ext cx="61934" cy="73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318">
                  <a:moveTo>
                    <a:pt x="256" y="13"/>
                  </a:moveTo>
                  <a:cubicBezTo>
                    <a:pt x="237" y="4"/>
                    <a:pt x="216" y="0"/>
                    <a:pt x="195" y="0"/>
                  </a:cubicBezTo>
                  <a:cubicBezTo>
                    <a:pt x="125" y="0"/>
                    <a:pt x="68" y="45"/>
                    <a:pt x="45" y="106"/>
                  </a:cubicBezTo>
                  <a:lnTo>
                    <a:pt x="19" y="106"/>
                  </a:lnTo>
                  <a:cubicBezTo>
                    <a:pt x="9" y="106"/>
                    <a:pt x="0" y="114"/>
                    <a:pt x="0" y="123"/>
                  </a:cubicBezTo>
                  <a:cubicBezTo>
                    <a:pt x="0" y="133"/>
                    <a:pt x="9" y="142"/>
                    <a:pt x="19" y="142"/>
                  </a:cubicBezTo>
                  <a:lnTo>
                    <a:pt x="38" y="142"/>
                  </a:lnTo>
                  <a:cubicBezTo>
                    <a:pt x="36" y="146"/>
                    <a:pt x="36" y="152"/>
                    <a:pt x="36" y="159"/>
                  </a:cubicBezTo>
                  <a:cubicBezTo>
                    <a:pt x="36" y="165"/>
                    <a:pt x="36" y="172"/>
                    <a:pt x="38" y="176"/>
                  </a:cubicBezTo>
                  <a:lnTo>
                    <a:pt x="19" y="176"/>
                  </a:lnTo>
                  <a:cubicBezTo>
                    <a:pt x="9" y="176"/>
                    <a:pt x="0" y="184"/>
                    <a:pt x="0" y="195"/>
                  </a:cubicBezTo>
                  <a:cubicBezTo>
                    <a:pt x="0" y="203"/>
                    <a:pt x="9" y="212"/>
                    <a:pt x="19" y="212"/>
                  </a:cubicBezTo>
                  <a:lnTo>
                    <a:pt x="45" y="212"/>
                  </a:lnTo>
                  <a:cubicBezTo>
                    <a:pt x="68" y="273"/>
                    <a:pt x="125" y="318"/>
                    <a:pt x="195" y="318"/>
                  </a:cubicBezTo>
                  <a:cubicBezTo>
                    <a:pt x="214" y="318"/>
                    <a:pt x="233" y="313"/>
                    <a:pt x="252" y="307"/>
                  </a:cubicBezTo>
                  <a:cubicBezTo>
                    <a:pt x="260" y="303"/>
                    <a:pt x="265" y="292"/>
                    <a:pt x="263" y="284"/>
                  </a:cubicBezTo>
                  <a:cubicBezTo>
                    <a:pt x="258" y="275"/>
                    <a:pt x="248" y="271"/>
                    <a:pt x="239" y="273"/>
                  </a:cubicBezTo>
                  <a:cubicBezTo>
                    <a:pt x="224" y="279"/>
                    <a:pt x="210" y="282"/>
                    <a:pt x="195" y="282"/>
                  </a:cubicBezTo>
                  <a:cubicBezTo>
                    <a:pt x="144" y="282"/>
                    <a:pt x="104" y="254"/>
                    <a:pt x="83" y="212"/>
                  </a:cubicBezTo>
                  <a:lnTo>
                    <a:pt x="159" y="212"/>
                  </a:lnTo>
                  <a:cubicBezTo>
                    <a:pt x="169" y="212"/>
                    <a:pt x="176" y="203"/>
                    <a:pt x="176" y="195"/>
                  </a:cubicBezTo>
                  <a:cubicBezTo>
                    <a:pt x="176" y="184"/>
                    <a:pt x="169" y="176"/>
                    <a:pt x="159" y="176"/>
                  </a:cubicBezTo>
                  <a:lnTo>
                    <a:pt x="72" y="176"/>
                  </a:lnTo>
                  <a:cubicBezTo>
                    <a:pt x="72" y="172"/>
                    <a:pt x="70" y="165"/>
                    <a:pt x="70" y="159"/>
                  </a:cubicBezTo>
                  <a:cubicBezTo>
                    <a:pt x="70" y="152"/>
                    <a:pt x="72" y="146"/>
                    <a:pt x="72" y="142"/>
                  </a:cubicBezTo>
                  <a:lnTo>
                    <a:pt x="195" y="142"/>
                  </a:lnTo>
                  <a:cubicBezTo>
                    <a:pt x="203" y="142"/>
                    <a:pt x="212" y="133"/>
                    <a:pt x="212" y="123"/>
                  </a:cubicBezTo>
                  <a:cubicBezTo>
                    <a:pt x="212" y="114"/>
                    <a:pt x="203" y="106"/>
                    <a:pt x="195" y="106"/>
                  </a:cubicBezTo>
                  <a:lnTo>
                    <a:pt x="83" y="106"/>
                  </a:lnTo>
                  <a:cubicBezTo>
                    <a:pt x="104" y="64"/>
                    <a:pt x="144" y="36"/>
                    <a:pt x="195" y="36"/>
                  </a:cubicBezTo>
                  <a:cubicBezTo>
                    <a:pt x="212" y="36"/>
                    <a:pt x="227" y="38"/>
                    <a:pt x="241" y="45"/>
                  </a:cubicBezTo>
                  <a:cubicBezTo>
                    <a:pt x="252" y="49"/>
                    <a:pt x="263" y="45"/>
                    <a:pt x="265" y="36"/>
                  </a:cubicBezTo>
                  <a:cubicBezTo>
                    <a:pt x="269" y="28"/>
                    <a:pt x="265" y="17"/>
                    <a:pt x="256" y="1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ihandform 635">
              <a:extLst>
                <a:ext uri="{FF2B5EF4-FFF2-40B4-BE49-F238E27FC236}">
                  <a16:creationId xmlns:a16="http://schemas.microsoft.com/office/drawing/2014/main" id="{77ADE4A4-03F5-AA43-94F5-F7A208327810}"/>
                </a:ext>
              </a:extLst>
            </p:cNvPr>
            <p:cNvSpPr/>
            <p:nvPr/>
          </p:nvSpPr>
          <p:spPr>
            <a:xfrm>
              <a:off x="7859537" y="3489097"/>
              <a:ext cx="19697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776">
                  <a:moveTo>
                    <a:pt x="705" y="457"/>
                  </a:moveTo>
                  <a:cubicBezTo>
                    <a:pt x="697" y="300"/>
                    <a:pt x="566" y="175"/>
                    <a:pt x="407" y="175"/>
                  </a:cubicBezTo>
                  <a:cubicBezTo>
                    <a:pt x="394" y="175"/>
                    <a:pt x="384" y="177"/>
                    <a:pt x="371" y="177"/>
                  </a:cubicBezTo>
                  <a:cubicBezTo>
                    <a:pt x="407" y="93"/>
                    <a:pt x="489" y="36"/>
                    <a:pt x="583" y="36"/>
                  </a:cubicBezTo>
                  <a:cubicBezTo>
                    <a:pt x="710" y="36"/>
                    <a:pt x="813" y="137"/>
                    <a:pt x="813" y="264"/>
                  </a:cubicBezTo>
                  <a:cubicBezTo>
                    <a:pt x="813" y="342"/>
                    <a:pt x="771" y="417"/>
                    <a:pt x="705" y="457"/>
                  </a:cubicBezTo>
                  <a:close/>
                  <a:moveTo>
                    <a:pt x="407" y="740"/>
                  </a:moveTo>
                  <a:cubicBezTo>
                    <a:pt x="261" y="740"/>
                    <a:pt x="142" y="622"/>
                    <a:pt x="142" y="476"/>
                  </a:cubicBezTo>
                  <a:cubicBezTo>
                    <a:pt x="142" y="330"/>
                    <a:pt x="261" y="211"/>
                    <a:pt x="407" y="211"/>
                  </a:cubicBezTo>
                  <a:cubicBezTo>
                    <a:pt x="553" y="211"/>
                    <a:pt x="671" y="330"/>
                    <a:pt x="671" y="476"/>
                  </a:cubicBezTo>
                  <a:cubicBezTo>
                    <a:pt x="671" y="622"/>
                    <a:pt x="553" y="740"/>
                    <a:pt x="407" y="740"/>
                  </a:cubicBezTo>
                  <a:close/>
                  <a:moveTo>
                    <a:pt x="36" y="228"/>
                  </a:moveTo>
                  <a:cubicBezTo>
                    <a:pt x="36" y="122"/>
                    <a:pt x="123" y="36"/>
                    <a:pt x="231" y="36"/>
                  </a:cubicBezTo>
                  <a:cubicBezTo>
                    <a:pt x="286" y="36"/>
                    <a:pt x="339" y="59"/>
                    <a:pt x="375" y="101"/>
                  </a:cubicBezTo>
                  <a:cubicBezTo>
                    <a:pt x="356" y="127"/>
                    <a:pt x="341" y="154"/>
                    <a:pt x="331" y="186"/>
                  </a:cubicBezTo>
                  <a:cubicBezTo>
                    <a:pt x="231" y="213"/>
                    <a:pt x="151" y="290"/>
                    <a:pt x="121" y="389"/>
                  </a:cubicBezTo>
                  <a:cubicBezTo>
                    <a:pt x="68" y="353"/>
                    <a:pt x="36" y="294"/>
                    <a:pt x="36" y="228"/>
                  </a:cubicBezTo>
                  <a:close/>
                  <a:moveTo>
                    <a:pt x="583" y="0"/>
                  </a:moveTo>
                  <a:cubicBezTo>
                    <a:pt x="513" y="0"/>
                    <a:pt x="447" y="27"/>
                    <a:pt x="400" y="74"/>
                  </a:cubicBezTo>
                  <a:cubicBezTo>
                    <a:pt x="356" y="27"/>
                    <a:pt x="295" y="0"/>
                    <a:pt x="231" y="0"/>
                  </a:cubicBezTo>
                  <a:cubicBezTo>
                    <a:pt x="104" y="0"/>
                    <a:pt x="0" y="103"/>
                    <a:pt x="0" y="228"/>
                  </a:cubicBezTo>
                  <a:cubicBezTo>
                    <a:pt x="0" y="309"/>
                    <a:pt x="43" y="383"/>
                    <a:pt x="113" y="425"/>
                  </a:cubicBezTo>
                  <a:cubicBezTo>
                    <a:pt x="108" y="442"/>
                    <a:pt x="106" y="459"/>
                    <a:pt x="106" y="476"/>
                  </a:cubicBezTo>
                  <a:cubicBezTo>
                    <a:pt x="106" y="641"/>
                    <a:pt x="242" y="776"/>
                    <a:pt x="407" y="776"/>
                  </a:cubicBezTo>
                  <a:cubicBezTo>
                    <a:pt x="566" y="776"/>
                    <a:pt x="695" y="654"/>
                    <a:pt x="705" y="499"/>
                  </a:cubicBezTo>
                  <a:cubicBezTo>
                    <a:pt x="792" y="453"/>
                    <a:pt x="847" y="362"/>
                    <a:pt x="847" y="264"/>
                  </a:cubicBezTo>
                  <a:cubicBezTo>
                    <a:pt x="847" y="118"/>
                    <a:pt x="729" y="0"/>
                    <a:pt x="58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13" name="Gruppieren 912">
            <a:extLst>
              <a:ext uri="{FF2B5EF4-FFF2-40B4-BE49-F238E27FC236}">
                <a16:creationId xmlns:a16="http://schemas.microsoft.com/office/drawing/2014/main" id="{1F63EF8B-AF00-F242-9DA5-D3152091A023}"/>
              </a:ext>
            </a:extLst>
          </p:cNvPr>
          <p:cNvGrpSpPr>
            <a:grpSpLocks noChangeAspect="1"/>
          </p:cNvGrpSpPr>
          <p:nvPr/>
        </p:nvGrpSpPr>
        <p:grpSpPr>
          <a:xfrm>
            <a:off x="9568710" y="3415056"/>
            <a:ext cx="328528" cy="328528"/>
            <a:chOff x="9568072" y="3415056"/>
            <a:chExt cx="328528" cy="328528"/>
          </a:xfrm>
          <a:solidFill>
            <a:srgbClr val="007AB3"/>
          </a:solidFill>
        </p:grpSpPr>
        <p:sp>
          <p:nvSpPr>
            <p:cNvPr id="415" name="Freihandform 414">
              <a:extLst>
                <a:ext uri="{FF2B5EF4-FFF2-40B4-BE49-F238E27FC236}">
                  <a16:creationId xmlns:a16="http://schemas.microsoft.com/office/drawing/2014/main" id="{DAED5F09-6351-B749-AB37-0C7E190E61EF}"/>
                </a:ext>
              </a:extLst>
            </p:cNvPr>
            <p:cNvSpPr/>
            <p:nvPr/>
          </p:nvSpPr>
          <p:spPr>
            <a:xfrm>
              <a:off x="9568072" y="3415056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ihandform 636">
              <a:extLst>
                <a:ext uri="{FF2B5EF4-FFF2-40B4-BE49-F238E27FC236}">
                  <a16:creationId xmlns:a16="http://schemas.microsoft.com/office/drawing/2014/main" id="{849CF2EF-8EDD-D247-BFC8-B31955A203A8}"/>
                </a:ext>
              </a:extLst>
            </p:cNvPr>
            <p:cNvSpPr/>
            <p:nvPr/>
          </p:nvSpPr>
          <p:spPr>
            <a:xfrm>
              <a:off x="9682859" y="3480715"/>
              <a:ext cx="98489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846">
                  <a:moveTo>
                    <a:pt x="375" y="406"/>
                  </a:moveTo>
                  <a:lnTo>
                    <a:pt x="275" y="406"/>
                  </a:lnTo>
                  <a:cubicBezTo>
                    <a:pt x="264" y="406"/>
                    <a:pt x="256" y="414"/>
                    <a:pt x="256" y="423"/>
                  </a:cubicBezTo>
                  <a:lnTo>
                    <a:pt x="256" y="812"/>
                  </a:lnTo>
                  <a:lnTo>
                    <a:pt x="118" y="812"/>
                  </a:lnTo>
                  <a:lnTo>
                    <a:pt x="118" y="423"/>
                  </a:lnTo>
                  <a:cubicBezTo>
                    <a:pt x="118" y="414"/>
                    <a:pt x="110" y="406"/>
                    <a:pt x="102" y="406"/>
                  </a:cubicBezTo>
                  <a:lnTo>
                    <a:pt x="36" y="406"/>
                  </a:lnTo>
                  <a:lnTo>
                    <a:pt x="36" y="298"/>
                  </a:lnTo>
                  <a:lnTo>
                    <a:pt x="102" y="298"/>
                  </a:lnTo>
                  <a:cubicBezTo>
                    <a:pt x="110" y="298"/>
                    <a:pt x="118" y="290"/>
                    <a:pt x="118" y="281"/>
                  </a:cubicBezTo>
                  <a:lnTo>
                    <a:pt x="118" y="188"/>
                  </a:lnTo>
                  <a:cubicBezTo>
                    <a:pt x="118" y="152"/>
                    <a:pt x="129" y="36"/>
                    <a:pt x="275" y="36"/>
                  </a:cubicBezTo>
                  <a:lnTo>
                    <a:pt x="387" y="36"/>
                  </a:lnTo>
                  <a:lnTo>
                    <a:pt x="387" y="139"/>
                  </a:lnTo>
                  <a:lnTo>
                    <a:pt x="311" y="139"/>
                  </a:lnTo>
                  <a:cubicBezTo>
                    <a:pt x="286" y="139"/>
                    <a:pt x="256" y="154"/>
                    <a:pt x="256" y="196"/>
                  </a:cubicBezTo>
                  <a:lnTo>
                    <a:pt x="256" y="281"/>
                  </a:lnTo>
                  <a:cubicBezTo>
                    <a:pt x="256" y="290"/>
                    <a:pt x="264" y="298"/>
                    <a:pt x="275" y="298"/>
                  </a:cubicBezTo>
                  <a:lnTo>
                    <a:pt x="387" y="298"/>
                  </a:lnTo>
                  <a:close/>
                  <a:moveTo>
                    <a:pt x="406" y="264"/>
                  </a:moveTo>
                  <a:lnTo>
                    <a:pt x="292" y="264"/>
                  </a:lnTo>
                  <a:lnTo>
                    <a:pt x="292" y="196"/>
                  </a:lnTo>
                  <a:cubicBezTo>
                    <a:pt x="292" y="186"/>
                    <a:pt x="294" y="175"/>
                    <a:pt x="311" y="175"/>
                  </a:cubicBezTo>
                  <a:lnTo>
                    <a:pt x="404" y="175"/>
                  </a:lnTo>
                  <a:cubicBezTo>
                    <a:pt x="415" y="175"/>
                    <a:pt x="421" y="167"/>
                    <a:pt x="421" y="158"/>
                  </a:cubicBezTo>
                  <a:lnTo>
                    <a:pt x="421" y="19"/>
                  </a:lnTo>
                  <a:cubicBezTo>
                    <a:pt x="421" y="8"/>
                    <a:pt x="415" y="2"/>
                    <a:pt x="404" y="2"/>
                  </a:cubicBezTo>
                  <a:lnTo>
                    <a:pt x="275" y="0"/>
                  </a:lnTo>
                  <a:cubicBezTo>
                    <a:pt x="133" y="0"/>
                    <a:pt x="82" y="97"/>
                    <a:pt x="82" y="188"/>
                  </a:cubicBezTo>
                  <a:lnTo>
                    <a:pt x="82" y="262"/>
                  </a:lnTo>
                  <a:lnTo>
                    <a:pt x="19" y="262"/>
                  </a:lnTo>
                  <a:cubicBezTo>
                    <a:pt x="8" y="262"/>
                    <a:pt x="0" y="271"/>
                    <a:pt x="0" y="281"/>
                  </a:cubicBezTo>
                  <a:lnTo>
                    <a:pt x="0" y="423"/>
                  </a:lnTo>
                  <a:cubicBezTo>
                    <a:pt x="0" y="434"/>
                    <a:pt x="8" y="442"/>
                    <a:pt x="19" y="442"/>
                  </a:cubicBezTo>
                  <a:lnTo>
                    <a:pt x="82" y="442"/>
                  </a:lnTo>
                  <a:lnTo>
                    <a:pt x="82" y="829"/>
                  </a:lnTo>
                  <a:cubicBezTo>
                    <a:pt x="82" y="840"/>
                    <a:pt x="91" y="846"/>
                    <a:pt x="102" y="846"/>
                  </a:cubicBezTo>
                  <a:lnTo>
                    <a:pt x="275" y="846"/>
                  </a:lnTo>
                  <a:cubicBezTo>
                    <a:pt x="284" y="846"/>
                    <a:pt x="292" y="840"/>
                    <a:pt x="292" y="829"/>
                  </a:cubicBezTo>
                  <a:lnTo>
                    <a:pt x="292" y="442"/>
                  </a:lnTo>
                  <a:lnTo>
                    <a:pt x="391" y="442"/>
                  </a:lnTo>
                  <a:cubicBezTo>
                    <a:pt x="400" y="442"/>
                    <a:pt x="408" y="436"/>
                    <a:pt x="408" y="425"/>
                  </a:cubicBezTo>
                  <a:lnTo>
                    <a:pt x="423" y="283"/>
                  </a:lnTo>
                  <a:cubicBezTo>
                    <a:pt x="425" y="277"/>
                    <a:pt x="423" y="273"/>
                    <a:pt x="419" y="268"/>
                  </a:cubicBezTo>
                  <a:cubicBezTo>
                    <a:pt x="417" y="266"/>
                    <a:pt x="411" y="264"/>
                    <a:pt x="406" y="2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14" name="Gruppieren 913">
            <a:extLst>
              <a:ext uri="{FF2B5EF4-FFF2-40B4-BE49-F238E27FC236}">
                <a16:creationId xmlns:a16="http://schemas.microsoft.com/office/drawing/2014/main" id="{340BF98F-21E3-164A-AFF6-DEACBF5B14EE}"/>
              </a:ext>
            </a:extLst>
          </p:cNvPr>
          <p:cNvGrpSpPr>
            <a:grpSpLocks noChangeAspect="1"/>
          </p:cNvGrpSpPr>
          <p:nvPr/>
        </p:nvGrpSpPr>
        <p:grpSpPr>
          <a:xfrm>
            <a:off x="10012259" y="3415056"/>
            <a:ext cx="328296" cy="328528"/>
            <a:chOff x="10011621" y="3415056"/>
            <a:chExt cx="328296" cy="328528"/>
          </a:xfrm>
          <a:solidFill>
            <a:srgbClr val="007AB3"/>
          </a:solidFill>
        </p:grpSpPr>
        <p:sp>
          <p:nvSpPr>
            <p:cNvPr id="416" name="Freihandform 415">
              <a:extLst>
                <a:ext uri="{FF2B5EF4-FFF2-40B4-BE49-F238E27FC236}">
                  <a16:creationId xmlns:a16="http://schemas.microsoft.com/office/drawing/2014/main" id="{EEBE15E3-CC4D-1845-A30A-448EB9750A10}"/>
                </a:ext>
              </a:extLst>
            </p:cNvPr>
            <p:cNvSpPr/>
            <p:nvPr/>
          </p:nvSpPr>
          <p:spPr>
            <a:xfrm>
              <a:off x="10011621" y="3415056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ihandform 637">
              <a:extLst>
                <a:ext uri="{FF2B5EF4-FFF2-40B4-BE49-F238E27FC236}">
                  <a16:creationId xmlns:a16="http://schemas.microsoft.com/office/drawing/2014/main" id="{77C41AD3-B5EA-2D46-9929-12E5352E5444}"/>
                </a:ext>
              </a:extLst>
            </p:cNvPr>
            <p:cNvSpPr/>
            <p:nvPr/>
          </p:nvSpPr>
          <p:spPr>
            <a:xfrm>
              <a:off x="10085429" y="3505163"/>
              <a:ext cx="180446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6" h="635">
                  <a:moveTo>
                    <a:pt x="673" y="153"/>
                  </a:moveTo>
                  <a:cubicBezTo>
                    <a:pt x="667" y="157"/>
                    <a:pt x="665" y="163"/>
                    <a:pt x="665" y="170"/>
                  </a:cubicBezTo>
                  <a:cubicBezTo>
                    <a:pt x="665" y="176"/>
                    <a:pt x="665" y="182"/>
                    <a:pt x="665" y="187"/>
                  </a:cubicBezTo>
                  <a:cubicBezTo>
                    <a:pt x="665" y="390"/>
                    <a:pt x="510" y="602"/>
                    <a:pt x="251" y="602"/>
                  </a:cubicBezTo>
                  <a:cubicBezTo>
                    <a:pt x="196" y="602"/>
                    <a:pt x="141" y="589"/>
                    <a:pt x="90" y="568"/>
                  </a:cubicBezTo>
                  <a:cubicBezTo>
                    <a:pt x="149" y="561"/>
                    <a:pt x="206" y="540"/>
                    <a:pt x="255" y="502"/>
                  </a:cubicBezTo>
                  <a:cubicBezTo>
                    <a:pt x="262" y="498"/>
                    <a:pt x="264" y="489"/>
                    <a:pt x="262" y="483"/>
                  </a:cubicBezTo>
                  <a:cubicBezTo>
                    <a:pt x="257" y="475"/>
                    <a:pt x="251" y="470"/>
                    <a:pt x="245" y="470"/>
                  </a:cubicBezTo>
                  <a:cubicBezTo>
                    <a:pt x="196" y="470"/>
                    <a:pt x="154" y="443"/>
                    <a:pt x="130" y="403"/>
                  </a:cubicBezTo>
                  <a:cubicBezTo>
                    <a:pt x="147" y="405"/>
                    <a:pt x="160" y="400"/>
                    <a:pt x="175" y="396"/>
                  </a:cubicBezTo>
                  <a:cubicBezTo>
                    <a:pt x="183" y="394"/>
                    <a:pt x="187" y="388"/>
                    <a:pt x="187" y="379"/>
                  </a:cubicBezTo>
                  <a:cubicBezTo>
                    <a:pt x="187" y="371"/>
                    <a:pt x="181" y="364"/>
                    <a:pt x="175" y="362"/>
                  </a:cubicBezTo>
                  <a:cubicBezTo>
                    <a:pt x="120" y="352"/>
                    <a:pt x="79" y="309"/>
                    <a:pt x="69" y="257"/>
                  </a:cubicBezTo>
                  <a:cubicBezTo>
                    <a:pt x="84" y="263"/>
                    <a:pt x="101" y="265"/>
                    <a:pt x="118" y="267"/>
                  </a:cubicBezTo>
                  <a:cubicBezTo>
                    <a:pt x="124" y="267"/>
                    <a:pt x="132" y="261"/>
                    <a:pt x="135" y="254"/>
                  </a:cubicBezTo>
                  <a:cubicBezTo>
                    <a:pt x="137" y="246"/>
                    <a:pt x="135" y="237"/>
                    <a:pt x="126" y="233"/>
                  </a:cubicBezTo>
                  <a:cubicBezTo>
                    <a:pt x="90" y="210"/>
                    <a:pt x="67" y="168"/>
                    <a:pt x="67" y="123"/>
                  </a:cubicBezTo>
                  <a:cubicBezTo>
                    <a:pt x="67" y="108"/>
                    <a:pt x="69" y="94"/>
                    <a:pt x="75" y="79"/>
                  </a:cubicBezTo>
                  <a:cubicBezTo>
                    <a:pt x="154" y="163"/>
                    <a:pt x="266" y="216"/>
                    <a:pt x="381" y="223"/>
                  </a:cubicBezTo>
                  <a:cubicBezTo>
                    <a:pt x="388" y="223"/>
                    <a:pt x="392" y="221"/>
                    <a:pt x="396" y="216"/>
                  </a:cubicBezTo>
                  <a:cubicBezTo>
                    <a:pt x="400" y="212"/>
                    <a:pt x="400" y="206"/>
                    <a:pt x="400" y="202"/>
                  </a:cubicBezTo>
                  <a:cubicBezTo>
                    <a:pt x="398" y="191"/>
                    <a:pt x="396" y="180"/>
                    <a:pt x="396" y="170"/>
                  </a:cubicBezTo>
                  <a:cubicBezTo>
                    <a:pt x="396" y="96"/>
                    <a:pt x="457" y="36"/>
                    <a:pt x="531" y="36"/>
                  </a:cubicBezTo>
                  <a:cubicBezTo>
                    <a:pt x="567" y="36"/>
                    <a:pt x="603" y="51"/>
                    <a:pt x="629" y="79"/>
                  </a:cubicBezTo>
                  <a:cubicBezTo>
                    <a:pt x="633" y="83"/>
                    <a:pt x="639" y="85"/>
                    <a:pt x="646" y="83"/>
                  </a:cubicBezTo>
                  <a:cubicBezTo>
                    <a:pt x="663" y="81"/>
                    <a:pt x="680" y="75"/>
                    <a:pt x="697" y="70"/>
                  </a:cubicBezTo>
                  <a:cubicBezTo>
                    <a:pt x="686" y="81"/>
                    <a:pt x="675" y="91"/>
                    <a:pt x="663" y="98"/>
                  </a:cubicBezTo>
                  <a:cubicBezTo>
                    <a:pt x="654" y="102"/>
                    <a:pt x="652" y="110"/>
                    <a:pt x="654" y="119"/>
                  </a:cubicBezTo>
                  <a:cubicBezTo>
                    <a:pt x="656" y="127"/>
                    <a:pt x="665" y="132"/>
                    <a:pt x="673" y="132"/>
                  </a:cubicBezTo>
                  <a:cubicBezTo>
                    <a:pt x="684" y="130"/>
                    <a:pt x="694" y="127"/>
                    <a:pt x="707" y="125"/>
                  </a:cubicBezTo>
                  <a:cubicBezTo>
                    <a:pt x="697" y="136"/>
                    <a:pt x="684" y="144"/>
                    <a:pt x="673" y="153"/>
                  </a:cubicBezTo>
                  <a:close/>
                  <a:moveTo>
                    <a:pt x="752" y="75"/>
                  </a:moveTo>
                  <a:cubicBezTo>
                    <a:pt x="745" y="77"/>
                    <a:pt x="739" y="79"/>
                    <a:pt x="733" y="81"/>
                  </a:cubicBezTo>
                  <a:cubicBezTo>
                    <a:pt x="741" y="68"/>
                    <a:pt x="749" y="51"/>
                    <a:pt x="756" y="34"/>
                  </a:cubicBezTo>
                  <a:cubicBezTo>
                    <a:pt x="758" y="28"/>
                    <a:pt x="756" y="22"/>
                    <a:pt x="749" y="15"/>
                  </a:cubicBezTo>
                  <a:cubicBezTo>
                    <a:pt x="743" y="11"/>
                    <a:pt x="735" y="11"/>
                    <a:pt x="728" y="15"/>
                  </a:cubicBezTo>
                  <a:cubicBezTo>
                    <a:pt x="703" y="30"/>
                    <a:pt x="675" y="41"/>
                    <a:pt x="648" y="47"/>
                  </a:cubicBezTo>
                  <a:cubicBezTo>
                    <a:pt x="616" y="17"/>
                    <a:pt x="574" y="0"/>
                    <a:pt x="531" y="0"/>
                  </a:cubicBezTo>
                  <a:cubicBezTo>
                    <a:pt x="436" y="0"/>
                    <a:pt x="360" y="77"/>
                    <a:pt x="360" y="170"/>
                  </a:cubicBezTo>
                  <a:cubicBezTo>
                    <a:pt x="360" y="176"/>
                    <a:pt x="362" y="180"/>
                    <a:pt x="362" y="185"/>
                  </a:cubicBezTo>
                  <a:cubicBezTo>
                    <a:pt x="253" y="174"/>
                    <a:pt x="154" y="121"/>
                    <a:pt x="84" y="36"/>
                  </a:cubicBezTo>
                  <a:cubicBezTo>
                    <a:pt x="79" y="30"/>
                    <a:pt x="75" y="28"/>
                    <a:pt x="69" y="28"/>
                  </a:cubicBezTo>
                  <a:cubicBezTo>
                    <a:pt x="63" y="30"/>
                    <a:pt x="58" y="32"/>
                    <a:pt x="54" y="39"/>
                  </a:cubicBezTo>
                  <a:cubicBezTo>
                    <a:pt x="39" y="64"/>
                    <a:pt x="33" y="94"/>
                    <a:pt x="33" y="123"/>
                  </a:cubicBezTo>
                  <a:cubicBezTo>
                    <a:pt x="33" y="157"/>
                    <a:pt x="41" y="189"/>
                    <a:pt x="60" y="216"/>
                  </a:cubicBezTo>
                  <a:cubicBezTo>
                    <a:pt x="58" y="216"/>
                    <a:pt x="58" y="214"/>
                    <a:pt x="56" y="214"/>
                  </a:cubicBezTo>
                  <a:cubicBezTo>
                    <a:pt x="52" y="212"/>
                    <a:pt x="46" y="212"/>
                    <a:pt x="41" y="214"/>
                  </a:cubicBezTo>
                  <a:cubicBezTo>
                    <a:pt x="35" y="216"/>
                    <a:pt x="33" y="221"/>
                    <a:pt x="31" y="227"/>
                  </a:cubicBezTo>
                  <a:lnTo>
                    <a:pt x="31" y="231"/>
                  </a:lnTo>
                  <a:cubicBezTo>
                    <a:pt x="31" y="286"/>
                    <a:pt x="56" y="335"/>
                    <a:pt x="96" y="367"/>
                  </a:cubicBezTo>
                  <a:cubicBezTo>
                    <a:pt x="94" y="367"/>
                    <a:pt x="90" y="369"/>
                    <a:pt x="88" y="371"/>
                  </a:cubicBezTo>
                  <a:cubicBezTo>
                    <a:pt x="84" y="375"/>
                    <a:pt x="84" y="381"/>
                    <a:pt x="86" y="388"/>
                  </a:cubicBezTo>
                  <a:cubicBezTo>
                    <a:pt x="103" y="441"/>
                    <a:pt x="145" y="483"/>
                    <a:pt x="196" y="498"/>
                  </a:cubicBezTo>
                  <a:cubicBezTo>
                    <a:pt x="143" y="527"/>
                    <a:pt x="82" y="540"/>
                    <a:pt x="20" y="534"/>
                  </a:cubicBezTo>
                  <a:cubicBezTo>
                    <a:pt x="12" y="532"/>
                    <a:pt x="5" y="536"/>
                    <a:pt x="1" y="544"/>
                  </a:cubicBezTo>
                  <a:cubicBezTo>
                    <a:pt x="-1" y="553"/>
                    <a:pt x="3" y="561"/>
                    <a:pt x="10" y="566"/>
                  </a:cubicBezTo>
                  <a:cubicBezTo>
                    <a:pt x="82" y="612"/>
                    <a:pt x="166" y="635"/>
                    <a:pt x="251" y="635"/>
                  </a:cubicBezTo>
                  <a:cubicBezTo>
                    <a:pt x="531" y="635"/>
                    <a:pt x="701" y="409"/>
                    <a:pt x="701" y="187"/>
                  </a:cubicBezTo>
                  <a:cubicBezTo>
                    <a:pt x="701" y="185"/>
                    <a:pt x="701" y="180"/>
                    <a:pt x="701" y="176"/>
                  </a:cubicBezTo>
                  <a:cubicBezTo>
                    <a:pt x="728" y="155"/>
                    <a:pt x="754" y="130"/>
                    <a:pt x="773" y="100"/>
                  </a:cubicBezTo>
                  <a:cubicBezTo>
                    <a:pt x="777" y="94"/>
                    <a:pt x="777" y="85"/>
                    <a:pt x="773" y="79"/>
                  </a:cubicBezTo>
                  <a:cubicBezTo>
                    <a:pt x="766" y="72"/>
                    <a:pt x="758" y="70"/>
                    <a:pt x="752" y="7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15" name="Gruppieren 914">
            <a:extLst>
              <a:ext uri="{FF2B5EF4-FFF2-40B4-BE49-F238E27FC236}">
                <a16:creationId xmlns:a16="http://schemas.microsoft.com/office/drawing/2014/main" id="{64E315AD-78FE-904D-83A2-8E6722ADE279}"/>
              </a:ext>
            </a:extLst>
          </p:cNvPr>
          <p:cNvGrpSpPr>
            <a:grpSpLocks noChangeAspect="1"/>
          </p:cNvGrpSpPr>
          <p:nvPr/>
        </p:nvGrpSpPr>
        <p:grpSpPr>
          <a:xfrm>
            <a:off x="10455806" y="3415056"/>
            <a:ext cx="328296" cy="328528"/>
            <a:chOff x="10455168" y="3415056"/>
            <a:chExt cx="328296" cy="328528"/>
          </a:xfrm>
          <a:solidFill>
            <a:srgbClr val="007AB3"/>
          </a:solidFill>
        </p:grpSpPr>
        <p:sp>
          <p:nvSpPr>
            <p:cNvPr id="417" name="Freihandform 416">
              <a:extLst>
                <a:ext uri="{FF2B5EF4-FFF2-40B4-BE49-F238E27FC236}">
                  <a16:creationId xmlns:a16="http://schemas.microsoft.com/office/drawing/2014/main" id="{88DBCF69-745F-6443-87AE-9B9380703F01}"/>
                </a:ext>
              </a:extLst>
            </p:cNvPr>
            <p:cNvSpPr/>
            <p:nvPr/>
          </p:nvSpPr>
          <p:spPr>
            <a:xfrm>
              <a:off x="10455168" y="3415056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ihandform 638">
              <a:extLst>
                <a:ext uri="{FF2B5EF4-FFF2-40B4-BE49-F238E27FC236}">
                  <a16:creationId xmlns:a16="http://schemas.microsoft.com/office/drawing/2014/main" id="{3C9BEADC-8815-8040-91D4-817EA8D55994}"/>
                </a:ext>
              </a:extLst>
            </p:cNvPr>
            <p:cNvSpPr/>
            <p:nvPr/>
          </p:nvSpPr>
          <p:spPr>
            <a:xfrm>
              <a:off x="10520828" y="3505628"/>
              <a:ext cx="188828" cy="1473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2" h="634">
                  <a:moveTo>
                    <a:pt x="634" y="194"/>
                  </a:moveTo>
                  <a:lnTo>
                    <a:pt x="634" y="389"/>
                  </a:lnTo>
                  <a:lnTo>
                    <a:pt x="168" y="389"/>
                  </a:lnTo>
                  <a:lnTo>
                    <a:pt x="48" y="177"/>
                  </a:lnTo>
                  <a:lnTo>
                    <a:pt x="634" y="177"/>
                  </a:lnTo>
                  <a:close/>
                  <a:moveTo>
                    <a:pt x="600" y="601"/>
                  </a:moveTo>
                  <a:cubicBezTo>
                    <a:pt x="579" y="601"/>
                    <a:pt x="564" y="584"/>
                    <a:pt x="564" y="565"/>
                  </a:cubicBezTo>
                  <a:cubicBezTo>
                    <a:pt x="564" y="546"/>
                    <a:pt x="579" y="529"/>
                    <a:pt x="600" y="529"/>
                  </a:cubicBezTo>
                  <a:cubicBezTo>
                    <a:pt x="619" y="529"/>
                    <a:pt x="634" y="546"/>
                    <a:pt x="634" y="565"/>
                  </a:cubicBezTo>
                  <a:cubicBezTo>
                    <a:pt x="634" y="584"/>
                    <a:pt x="619" y="601"/>
                    <a:pt x="600" y="601"/>
                  </a:cubicBezTo>
                  <a:close/>
                  <a:moveTo>
                    <a:pt x="247" y="601"/>
                  </a:moveTo>
                  <a:cubicBezTo>
                    <a:pt x="228" y="601"/>
                    <a:pt x="211" y="584"/>
                    <a:pt x="211" y="565"/>
                  </a:cubicBezTo>
                  <a:cubicBezTo>
                    <a:pt x="211" y="546"/>
                    <a:pt x="228" y="529"/>
                    <a:pt x="247" y="529"/>
                  </a:cubicBezTo>
                  <a:cubicBezTo>
                    <a:pt x="266" y="529"/>
                    <a:pt x="283" y="546"/>
                    <a:pt x="283" y="565"/>
                  </a:cubicBezTo>
                  <a:cubicBezTo>
                    <a:pt x="283" y="584"/>
                    <a:pt x="266" y="601"/>
                    <a:pt x="247" y="601"/>
                  </a:cubicBezTo>
                  <a:close/>
                  <a:moveTo>
                    <a:pt x="789" y="2"/>
                  </a:moveTo>
                  <a:lnTo>
                    <a:pt x="649" y="35"/>
                  </a:lnTo>
                  <a:cubicBezTo>
                    <a:pt x="640" y="38"/>
                    <a:pt x="634" y="46"/>
                    <a:pt x="634" y="52"/>
                  </a:cubicBezTo>
                  <a:lnTo>
                    <a:pt x="634" y="141"/>
                  </a:lnTo>
                  <a:lnTo>
                    <a:pt x="18" y="141"/>
                  </a:lnTo>
                  <a:cubicBezTo>
                    <a:pt x="12" y="141"/>
                    <a:pt x="5" y="145"/>
                    <a:pt x="1" y="150"/>
                  </a:cubicBezTo>
                  <a:cubicBezTo>
                    <a:pt x="0" y="156"/>
                    <a:pt x="0" y="162"/>
                    <a:pt x="1" y="167"/>
                  </a:cubicBezTo>
                  <a:lnTo>
                    <a:pt x="143" y="414"/>
                  </a:lnTo>
                  <a:cubicBezTo>
                    <a:pt x="147" y="421"/>
                    <a:pt x="152" y="423"/>
                    <a:pt x="158" y="423"/>
                  </a:cubicBezTo>
                  <a:lnTo>
                    <a:pt x="600" y="423"/>
                  </a:lnTo>
                  <a:lnTo>
                    <a:pt x="600" y="495"/>
                  </a:lnTo>
                  <a:lnTo>
                    <a:pt x="264" y="495"/>
                  </a:lnTo>
                  <a:cubicBezTo>
                    <a:pt x="262" y="495"/>
                    <a:pt x="259" y="495"/>
                    <a:pt x="259" y="495"/>
                  </a:cubicBezTo>
                  <a:cubicBezTo>
                    <a:pt x="255" y="495"/>
                    <a:pt x="251" y="495"/>
                    <a:pt x="247" y="495"/>
                  </a:cubicBezTo>
                  <a:cubicBezTo>
                    <a:pt x="209" y="495"/>
                    <a:pt x="177" y="526"/>
                    <a:pt x="177" y="565"/>
                  </a:cubicBezTo>
                  <a:cubicBezTo>
                    <a:pt x="177" y="603"/>
                    <a:pt x="209" y="634"/>
                    <a:pt x="247" y="634"/>
                  </a:cubicBezTo>
                  <a:cubicBezTo>
                    <a:pt x="285" y="634"/>
                    <a:pt x="317" y="603"/>
                    <a:pt x="317" y="565"/>
                  </a:cubicBezTo>
                  <a:cubicBezTo>
                    <a:pt x="317" y="552"/>
                    <a:pt x="315" y="539"/>
                    <a:pt x="308" y="529"/>
                  </a:cubicBezTo>
                  <a:lnTo>
                    <a:pt x="539" y="529"/>
                  </a:lnTo>
                  <a:cubicBezTo>
                    <a:pt x="533" y="539"/>
                    <a:pt x="528" y="552"/>
                    <a:pt x="528" y="565"/>
                  </a:cubicBezTo>
                  <a:cubicBezTo>
                    <a:pt x="528" y="603"/>
                    <a:pt x="560" y="634"/>
                    <a:pt x="600" y="634"/>
                  </a:cubicBezTo>
                  <a:cubicBezTo>
                    <a:pt x="638" y="634"/>
                    <a:pt x="670" y="603"/>
                    <a:pt x="670" y="565"/>
                  </a:cubicBezTo>
                  <a:cubicBezTo>
                    <a:pt x="670" y="539"/>
                    <a:pt x="655" y="516"/>
                    <a:pt x="634" y="503"/>
                  </a:cubicBezTo>
                  <a:lnTo>
                    <a:pt x="634" y="423"/>
                  </a:lnTo>
                  <a:lnTo>
                    <a:pt x="653" y="423"/>
                  </a:lnTo>
                  <a:cubicBezTo>
                    <a:pt x="662" y="423"/>
                    <a:pt x="670" y="416"/>
                    <a:pt x="670" y="406"/>
                  </a:cubicBezTo>
                  <a:lnTo>
                    <a:pt x="670" y="194"/>
                  </a:lnTo>
                  <a:lnTo>
                    <a:pt x="670" y="158"/>
                  </a:lnTo>
                  <a:lnTo>
                    <a:pt x="670" y="67"/>
                  </a:lnTo>
                  <a:lnTo>
                    <a:pt x="797" y="35"/>
                  </a:lnTo>
                  <a:cubicBezTo>
                    <a:pt x="808" y="33"/>
                    <a:pt x="814" y="23"/>
                    <a:pt x="810" y="14"/>
                  </a:cubicBezTo>
                  <a:cubicBezTo>
                    <a:pt x="808" y="4"/>
                    <a:pt x="799" y="-3"/>
                    <a:pt x="789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16" name="Gruppieren 915">
            <a:extLst>
              <a:ext uri="{FF2B5EF4-FFF2-40B4-BE49-F238E27FC236}">
                <a16:creationId xmlns:a16="http://schemas.microsoft.com/office/drawing/2014/main" id="{A7DB8F11-A56A-3D47-BBFA-AA4B8E836EE5}"/>
              </a:ext>
            </a:extLst>
          </p:cNvPr>
          <p:cNvGrpSpPr>
            <a:grpSpLocks noChangeAspect="1"/>
          </p:cNvGrpSpPr>
          <p:nvPr/>
        </p:nvGrpSpPr>
        <p:grpSpPr>
          <a:xfrm>
            <a:off x="10899356" y="3415056"/>
            <a:ext cx="328296" cy="328528"/>
            <a:chOff x="10898718" y="3415056"/>
            <a:chExt cx="328296" cy="328528"/>
          </a:xfrm>
          <a:solidFill>
            <a:srgbClr val="007AB3"/>
          </a:solidFill>
        </p:grpSpPr>
        <p:sp>
          <p:nvSpPr>
            <p:cNvPr id="418" name="Freihandform 417">
              <a:extLst>
                <a:ext uri="{FF2B5EF4-FFF2-40B4-BE49-F238E27FC236}">
                  <a16:creationId xmlns:a16="http://schemas.microsoft.com/office/drawing/2014/main" id="{F255FC91-8838-D644-AAA6-AC134D5B6801}"/>
                </a:ext>
              </a:extLst>
            </p:cNvPr>
            <p:cNvSpPr/>
            <p:nvPr/>
          </p:nvSpPr>
          <p:spPr>
            <a:xfrm>
              <a:off x="10898718" y="3415056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ihandform 639">
              <a:extLst>
                <a:ext uri="{FF2B5EF4-FFF2-40B4-BE49-F238E27FC236}">
                  <a16:creationId xmlns:a16="http://schemas.microsoft.com/office/drawing/2014/main" id="{BC04A98B-6363-E74C-A3BE-E580C36486FA}"/>
                </a:ext>
              </a:extLst>
            </p:cNvPr>
            <p:cNvSpPr/>
            <p:nvPr/>
          </p:nvSpPr>
          <p:spPr>
            <a:xfrm>
              <a:off x="11013738" y="3480715"/>
              <a:ext cx="98256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846">
                  <a:moveTo>
                    <a:pt x="351" y="469"/>
                  </a:moveTo>
                  <a:cubicBezTo>
                    <a:pt x="315" y="444"/>
                    <a:pt x="271" y="429"/>
                    <a:pt x="222" y="412"/>
                  </a:cubicBezTo>
                  <a:cubicBezTo>
                    <a:pt x="123" y="378"/>
                    <a:pt x="36" y="349"/>
                    <a:pt x="36" y="249"/>
                  </a:cubicBezTo>
                  <a:cubicBezTo>
                    <a:pt x="36" y="158"/>
                    <a:pt x="101" y="105"/>
                    <a:pt x="216" y="105"/>
                  </a:cubicBezTo>
                  <a:cubicBezTo>
                    <a:pt x="271" y="105"/>
                    <a:pt x="326" y="118"/>
                    <a:pt x="370" y="139"/>
                  </a:cubicBezTo>
                  <a:cubicBezTo>
                    <a:pt x="379" y="144"/>
                    <a:pt x="389" y="139"/>
                    <a:pt x="393" y="131"/>
                  </a:cubicBezTo>
                  <a:cubicBezTo>
                    <a:pt x="398" y="122"/>
                    <a:pt x="393" y="112"/>
                    <a:pt x="385" y="108"/>
                  </a:cubicBezTo>
                  <a:cubicBezTo>
                    <a:pt x="336" y="84"/>
                    <a:pt x="275" y="72"/>
                    <a:pt x="216" y="72"/>
                  </a:cubicBezTo>
                  <a:cubicBezTo>
                    <a:pt x="214" y="72"/>
                    <a:pt x="214" y="72"/>
                    <a:pt x="211" y="72"/>
                  </a:cubicBezTo>
                  <a:lnTo>
                    <a:pt x="211" y="19"/>
                  </a:lnTo>
                  <a:cubicBezTo>
                    <a:pt x="211" y="8"/>
                    <a:pt x="205" y="0"/>
                    <a:pt x="194" y="0"/>
                  </a:cubicBezTo>
                  <a:cubicBezTo>
                    <a:pt x="184" y="0"/>
                    <a:pt x="178" y="8"/>
                    <a:pt x="178" y="19"/>
                  </a:cubicBezTo>
                  <a:lnTo>
                    <a:pt x="178" y="74"/>
                  </a:lnTo>
                  <a:cubicBezTo>
                    <a:pt x="67" y="86"/>
                    <a:pt x="2" y="152"/>
                    <a:pt x="2" y="249"/>
                  </a:cubicBezTo>
                  <a:cubicBezTo>
                    <a:pt x="2" y="374"/>
                    <a:pt x="108" y="410"/>
                    <a:pt x="211" y="446"/>
                  </a:cubicBezTo>
                  <a:cubicBezTo>
                    <a:pt x="256" y="461"/>
                    <a:pt x="298" y="476"/>
                    <a:pt x="332" y="497"/>
                  </a:cubicBezTo>
                  <a:cubicBezTo>
                    <a:pt x="370" y="525"/>
                    <a:pt x="389" y="554"/>
                    <a:pt x="389" y="596"/>
                  </a:cubicBezTo>
                  <a:cubicBezTo>
                    <a:pt x="389" y="637"/>
                    <a:pt x="368" y="675"/>
                    <a:pt x="334" y="700"/>
                  </a:cubicBezTo>
                  <a:cubicBezTo>
                    <a:pt x="296" y="728"/>
                    <a:pt x="245" y="740"/>
                    <a:pt x="184" y="740"/>
                  </a:cubicBezTo>
                  <a:cubicBezTo>
                    <a:pt x="125" y="740"/>
                    <a:pt x="72" y="730"/>
                    <a:pt x="25" y="709"/>
                  </a:cubicBezTo>
                  <a:cubicBezTo>
                    <a:pt x="17" y="704"/>
                    <a:pt x="6" y="709"/>
                    <a:pt x="2" y="717"/>
                  </a:cubicBezTo>
                  <a:cubicBezTo>
                    <a:pt x="-2" y="726"/>
                    <a:pt x="2" y="736"/>
                    <a:pt x="10" y="740"/>
                  </a:cubicBezTo>
                  <a:cubicBezTo>
                    <a:pt x="61" y="764"/>
                    <a:pt x="116" y="774"/>
                    <a:pt x="178" y="776"/>
                  </a:cubicBezTo>
                  <a:lnTo>
                    <a:pt x="178" y="829"/>
                  </a:lnTo>
                  <a:cubicBezTo>
                    <a:pt x="178" y="840"/>
                    <a:pt x="184" y="846"/>
                    <a:pt x="194" y="846"/>
                  </a:cubicBezTo>
                  <a:cubicBezTo>
                    <a:pt x="205" y="846"/>
                    <a:pt x="211" y="840"/>
                    <a:pt x="211" y="829"/>
                  </a:cubicBezTo>
                  <a:lnTo>
                    <a:pt x="211" y="774"/>
                  </a:lnTo>
                  <a:cubicBezTo>
                    <a:pt x="269" y="770"/>
                    <a:pt x="317" y="755"/>
                    <a:pt x="353" y="730"/>
                  </a:cubicBezTo>
                  <a:cubicBezTo>
                    <a:pt x="400" y="696"/>
                    <a:pt x="423" y="649"/>
                    <a:pt x="423" y="596"/>
                  </a:cubicBezTo>
                  <a:cubicBezTo>
                    <a:pt x="423" y="544"/>
                    <a:pt x="400" y="501"/>
                    <a:pt x="351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17" name="Gruppieren 916">
            <a:extLst>
              <a:ext uri="{FF2B5EF4-FFF2-40B4-BE49-F238E27FC236}">
                <a16:creationId xmlns:a16="http://schemas.microsoft.com/office/drawing/2014/main" id="{44320E8A-EAB1-4A4F-9DAA-50B98AA68795}"/>
              </a:ext>
            </a:extLst>
          </p:cNvPr>
          <p:cNvGrpSpPr>
            <a:grpSpLocks noChangeAspect="1"/>
          </p:cNvGrpSpPr>
          <p:nvPr/>
        </p:nvGrpSpPr>
        <p:grpSpPr>
          <a:xfrm>
            <a:off x="11342904" y="3415056"/>
            <a:ext cx="328296" cy="328528"/>
            <a:chOff x="11342266" y="3415056"/>
            <a:chExt cx="328296" cy="328528"/>
          </a:xfrm>
          <a:solidFill>
            <a:srgbClr val="007AB3"/>
          </a:solidFill>
        </p:grpSpPr>
        <p:sp>
          <p:nvSpPr>
            <p:cNvPr id="419" name="Freihandform 418">
              <a:extLst>
                <a:ext uri="{FF2B5EF4-FFF2-40B4-BE49-F238E27FC236}">
                  <a16:creationId xmlns:a16="http://schemas.microsoft.com/office/drawing/2014/main" id="{57BF629E-8B9F-0549-8328-9A450E77D664}"/>
                </a:ext>
              </a:extLst>
            </p:cNvPr>
            <p:cNvSpPr/>
            <p:nvPr/>
          </p:nvSpPr>
          <p:spPr>
            <a:xfrm>
              <a:off x="11342266" y="3415056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ihandform 640">
              <a:extLst>
                <a:ext uri="{FF2B5EF4-FFF2-40B4-BE49-F238E27FC236}">
                  <a16:creationId xmlns:a16="http://schemas.microsoft.com/office/drawing/2014/main" id="{42CFA515-3367-0E4A-B462-359956C12A7F}"/>
                </a:ext>
              </a:extLst>
            </p:cNvPr>
            <p:cNvSpPr/>
            <p:nvPr/>
          </p:nvSpPr>
          <p:spPr>
            <a:xfrm>
              <a:off x="11407693" y="3554523"/>
              <a:ext cx="57510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212">
                  <a:moveTo>
                    <a:pt x="212" y="178"/>
                  </a:moveTo>
                  <a:lnTo>
                    <a:pt x="36" y="178"/>
                  </a:lnTo>
                  <a:lnTo>
                    <a:pt x="36" y="36"/>
                  </a:lnTo>
                  <a:lnTo>
                    <a:pt x="212" y="36"/>
                  </a:lnTo>
                  <a:close/>
                  <a:moveTo>
                    <a:pt x="248" y="195"/>
                  </a:moveTo>
                  <a:lnTo>
                    <a:pt x="248" y="19"/>
                  </a:lnTo>
                  <a:cubicBezTo>
                    <a:pt x="248" y="9"/>
                    <a:pt x="239" y="0"/>
                    <a:pt x="231" y="0"/>
                  </a:cubicBez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195"/>
                  </a:lnTo>
                  <a:cubicBezTo>
                    <a:pt x="0" y="205"/>
                    <a:pt x="9" y="212"/>
                    <a:pt x="19" y="212"/>
                  </a:cubicBezTo>
                  <a:lnTo>
                    <a:pt x="231" y="212"/>
                  </a:lnTo>
                  <a:cubicBezTo>
                    <a:pt x="239" y="212"/>
                    <a:pt x="248" y="205"/>
                    <a:pt x="24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ihandform 641">
              <a:extLst>
                <a:ext uri="{FF2B5EF4-FFF2-40B4-BE49-F238E27FC236}">
                  <a16:creationId xmlns:a16="http://schemas.microsoft.com/office/drawing/2014/main" id="{D924DB1C-1B28-BF4A-AED8-5D66A5ABC2CE}"/>
                </a:ext>
              </a:extLst>
            </p:cNvPr>
            <p:cNvSpPr/>
            <p:nvPr/>
          </p:nvSpPr>
          <p:spPr>
            <a:xfrm>
              <a:off x="11477776" y="3554523"/>
              <a:ext cx="57277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" h="212">
                  <a:moveTo>
                    <a:pt x="211" y="178"/>
                  </a:moveTo>
                  <a:lnTo>
                    <a:pt x="36" y="178"/>
                  </a:lnTo>
                  <a:lnTo>
                    <a:pt x="36" y="36"/>
                  </a:lnTo>
                  <a:lnTo>
                    <a:pt x="211" y="36"/>
                  </a:lnTo>
                  <a:close/>
                  <a:moveTo>
                    <a:pt x="17" y="0"/>
                  </a:moveTo>
                  <a:cubicBezTo>
                    <a:pt x="8" y="0"/>
                    <a:pt x="0" y="9"/>
                    <a:pt x="0" y="19"/>
                  </a:cubicBezTo>
                  <a:lnTo>
                    <a:pt x="0" y="195"/>
                  </a:lnTo>
                  <a:cubicBezTo>
                    <a:pt x="0" y="205"/>
                    <a:pt x="8" y="212"/>
                    <a:pt x="17" y="212"/>
                  </a:cubicBezTo>
                  <a:lnTo>
                    <a:pt x="228" y="212"/>
                  </a:lnTo>
                  <a:cubicBezTo>
                    <a:pt x="239" y="212"/>
                    <a:pt x="247" y="205"/>
                    <a:pt x="247" y="195"/>
                  </a:cubicBezTo>
                  <a:lnTo>
                    <a:pt x="247" y="19"/>
                  </a:lnTo>
                  <a:cubicBezTo>
                    <a:pt x="247" y="9"/>
                    <a:pt x="239" y="0"/>
                    <a:pt x="22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ihandform 642">
              <a:extLst>
                <a:ext uri="{FF2B5EF4-FFF2-40B4-BE49-F238E27FC236}">
                  <a16:creationId xmlns:a16="http://schemas.microsoft.com/office/drawing/2014/main" id="{2AF0E648-20CD-0E45-BF67-9D3F5AAC6F75}"/>
                </a:ext>
              </a:extLst>
            </p:cNvPr>
            <p:cNvSpPr/>
            <p:nvPr/>
          </p:nvSpPr>
          <p:spPr>
            <a:xfrm>
              <a:off x="11547625" y="3554523"/>
              <a:ext cx="57044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212">
                  <a:moveTo>
                    <a:pt x="212" y="178"/>
                  </a:moveTo>
                  <a:lnTo>
                    <a:pt x="34" y="178"/>
                  </a:lnTo>
                  <a:lnTo>
                    <a:pt x="34" y="36"/>
                  </a:lnTo>
                  <a:lnTo>
                    <a:pt x="212" y="36"/>
                  </a:lnTo>
                  <a:close/>
                  <a:moveTo>
                    <a:pt x="229" y="0"/>
                  </a:moveTo>
                  <a:lnTo>
                    <a:pt x="17" y="0"/>
                  </a:lnTo>
                  <a:cubicBezTo>
                    <a:pt x="7" y="0"/>
                    <a:pt x="0" y="9"/>
                    <a:pt x="0" y="19"/>
                  </a:cubicBezTo>
                  <a:lnTo>
                    <a:pt x="0" y="195"/>
                  </a:lnTo>
                  <a:cubicBezTo>
                    <a:pt x="0" y="205"/>
                    <a:pt x="7" y="212"/>
                    <a:pt x="17" y="212"/>
                  </a:cubicBezTo>
                  <a:lnTo>
                    <a:pt x="229" y="212"/>
                  </a:lnTo>
                  <a:cubicBezTo>
                    <a:pt x="239" y="212"/>
                    <a:pt x="246" y="205"/>
                    <a:pt x="246" y="195"/>
                  </a:cubicBezTo>
                  <a:lnTo>
                    <a:pt x="246" y="19"/>
                  </a:lnTo>
                  <a:cubicBezTo>
                    <a:pt x="246" y="9"/>
                    <a:pt x="239" y="0"/>
                    <a:pt x="22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ihandform 643">
              <a:extLst>
                <a:ext uri="{FF2B5EF4-FFF2-40B4-BE49-F238E27FC236}">
                  <a16:creationId xmlns:a16="http://schemas.microsoft.com/office/drawing/2014/main" id="{18895656-01B8-2A4B-8EF9-DA7FC01F85A0}"/>
                </a:ext>
              </a:extLst>
            </p:cNvPr>
            <p:cNvSpPr/>
            <p:nvPr/>
          </p:nvSpPr>
          <p:spPr>
            <a:xfrm>
              <a:off x="11416075" y="3489097"/>
              <a:ext cx="163915" cy="48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5" h="211">
                  <a:moveTo>
                    <a:pt x="76" y="207"/>
                  </a:moveTo>
                  <a:cubicBezTo>
                    <a:pt x="78" y="207"/>
                    <a:pt x="78" y="209"/>
                    <a:pt x="80" y="209"/>
                  </a:cubicBezTo>
                  <a:cubicBezTo>
                    <a:pt x="83" y="211"/>
                    <a:pt x="87" y="211"/>
                    <a:pt x="89" y="211"/>
                  </a:cubicBezTo>
                  <a:cubicBezTo>
                    <a:pt x="91" y="211"/>
                    <a:pt x="93" y="211"/>
                    <a:pt x="95" y="209"/>
                  </a:cubicBezTo>
                  <a:cubicBezTo>
                    <a:pt x="97" y="209"/>
                    <a:pt x="100" y="207"/>
                    <a:pt x="102" y="207"/>
                  </a:cubicBezTo>
                  <a:lnTo>
                    <a:pt x="171" y="135"/>
                  </a:lnTo>
                  <a:cubicBezTo>
                    <a:pt x="178" y="129"/>
                    <a:pt x="178" y="118"/>
                    <a:pt x="171" y="110"/>
                  </a:cubicBezTo>
                  <a:cubicBezTo>
                    <a:pt x="165" y="103"/>
                    <a:pt x="152" y="103"/>
                    <a:pt x="146" y="110"/>
                  </a:cubicBezTo>
                  <a:lnTo>
                    <a:pt x="106" y="152"/>
                  </a:lnTo>
                  <a:lnTo>
                    <a:pt x="106" y="36"/>
                  </a:lnTo>
                  <a:lnTo>
                    <a:pt x="671" y="36"/>
                  </a:lnTo>
                  <a:lnTo>
                    <a:pt x="671" y="194"/>
                  </a:lnTo>
                  <a:cubicBezTo>
                    <a:pt x="671" y="203"/>
                    <a:pt x="677" y="211"/>
                    <a:pt x="688" y="211"/>
                  </a:cubicBezTo>
                  <a:cubicBezTo>
                    <a:pt x="699" y="211"/>
                    <a:pt x="705" y="203"/>
                    <a:pt x="705" y="194"/>
                  </a:cubicBezTo>
                  <a:lnTo>
                    <a:pt x="705" y="17"/>
                  </a:lnTo>
                  <a:cubicBezTo>
                    <a:pt x="705" y="8"/>
                    <a:pt x="699" y="0"/>
                    <a:pt x="688" y="0"/>
                  </a:cubicBezTo>
                  <a:lnTo>
                    <a:pt x="89" y="0"/>
                  </a:lnTo>
                  <a:cubicBezTo>
                    <a:pt x="78" y="0"/>
                    <a:pt x="70" y="8"/>
                    <a:pt x="70" y="17"/>
                  </a:cubicBezTo>
                  <a:lnTo>
                    <a:pt x="70" y="152"/>
                  </a:lnTo>
                  <a:lnTo>
                    <a:pt x="30" y="110"/>
                  </a:lnTo>
                  <a:cubicBezTo>
                    <a:pt x="23" y="103"/>
                    <a:pt x="13" y="103"/>
                    <a:pt x="4" y="110"/>
                  </a:cubicBezTo>
                  <a:cubicBezTo>
                    <a:pt x="-1" y="118"/>
                    <a:pt x="-1" y="129"/>
                    <a:pt x="4" y="1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ihandform 644">
              <a:extLst>
                <a:ext uri="{FF2B5EF4-FFF2-40B4-BE49-F238E27FC236}">
                  <a16:creationId xmlns:a16="http://schemas.microsoft.com/office/drawing/2014/main" id="{CA08E723-CFB2-6B47-9EE1-8E3F1F3763DB}"/>
                </a:ext>
              </a:extLst>
            </p:cNvPr>
            <p:cNvSpPr/>
            <p:nvPr/>
          </p:nvSpPr>
          <p:spPr>
            <a:xfrm>
              <a:off x="11432372" y="3620648"/>
              <a:ext cx="163915" cy="48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5" h="211">
                  <a:moveTo>
                    <a:pt x="631" y="4"/>
                  </a:moveTo>
                  <a:cubicBezTo>
                    <a:pt x="624" y="-1"/>
                    <a:pt x="612" y="-1"/>
                    <a:pt x="605" y="4"/>
                  </a:cubicBezTo>
                  <a:lnTo>
                    <a:pt x="535" y="74"/>
                  </a:lnTo>
                  <a:cubicBezTo>
                    <a:pt x="529" y="82"/>
                    <a:pt x="529" y="93"/>
                    <a:pt x="535" y="99"/>
                  </a:cubicBezTo>
                  <a:cubicBezTo>
                    <a:pt x="542" y="106"/>
                    <a:pt x="552" y="106"/>
                    <a:pt x="561" y="99"/>
                  </a:cubicBezTo>
                  <a:lnTo>
                    <a:pt x="601" y="59"/>
                  </a:lnTo>
                  <a:lnTo>
                    <a:pt x="601" y="175"/>
                  </a:lnTo>
                  <a:lnTo>
                    <a:pt x="36" y="175"/>
                  </a:lnTo>
                  <a:lnTo>
                    <a:pt x="36" y="17"/>
                  </a:lnTo>
                  <a:cubicBezTo>
                    <a:pt x="36" y="6"/>
                    <a:pt x="27" y="0"/>
                    <a:pt x="19" y="0"/>
                  </a:cubicBezTo>
                  <a:cubicBezTo>
                    <a:pt x="8" y="0"/>
                    <a:pt x="0" y="6"/>
                    <a:pt x="0" y="17"/>
                  </a:cubicBezTo>
                  <a:lnTo>
                    <a:pt x="0" y="192"/>
                  </a:lnTo>
                  <a:cubicBezTo>
                    <a:pt x="0" y="203"/>
                    <a:pt x="8" y="211"/>
                    <a:pt x="19" y="211"/>
                  </a:cubicBezTo>
                  <a:lnTo>
                    <a:pt x="618" y="211"/>
                  </a:lnTo>
                  <a:cubicBezTo>
                    <a:pt x="629" y="211"/>
                    <a:pt x="635" y="203"/>
                    <a:pt x="635" y="192"/>
                  </a:cubicBezTo>
                  <a:lnTo>
                    <a:pt x="635" y="59"/>
                  </a:lnTo>
                  <a:lnTo>
                    <a:pt x="675" y="99"/>
                  </a:lnTo>
                  <a:cubicBezTo>
                    <a:pt x="679" y="103"/>
                    <a:pt x="684" y="106"/>
                    <a:pt x="688" y="106"/>
                  </a:cubicBezTo>
                  <a:cubicBezTo>
                    <a:pt x="692" y="106"/>
                    <a:pt x="698" y="103"/>
                    <a:pt x="700" y="99"/>
                  </a:cubicBezTo>
                  <a:cubicBezTo>
                    <a:pt x="707" y="93"/>
                    <a:pt x="707" y="82"/>
                    <a:pt x="700" y="7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28" name="Gruppieren 927">
            <a:extLst>
              <a:ext uri="{FF2B5EF4-FFF2-40B4-BE49-F238E27FC236}">
                <a16:creationId xmlns:a16="http://schemas.microsoft.com/office/drawing/2014/main" id="{3113960F-95F5-9846-9F21-B2A67C949F1F}"/>
              </a:ext>
            </a:extLst>
          </p:cNvPr>
          <p:cNvGrpSpPr>
            <a:grpSpLocks noChangeAspect="1"/>
          </p:cNvGrpSpPr>
          <p:nvPr/>
        </p:nvGrpSpPr>
        <p:grpSpPr>
          <a:xfrm>
            <a:off x="7351200" y="3858604"/>
            <a:ext cx="328528" cy="328528"/>
            <a:chOff x="7350562" y="3858604"/>
            <a:chExt cx="328528" cy="328528"/>
          </a:xfrm>
          <a:solidFill>
            <a:srgbClr val="007AB3"/>
          </a:solidFill>
        </p:grpSpPr>
        <p:sp>
          <p:nvSpPr>
            <p:cNvPr id="420" name="Freihandform 419">
              <a:extLst>
                <a:ext uri="{FF2B5EF4-FFF2-40B4-BE49-F238E27FC236}">
                  <a16:creationId xmlns:a16="http://schemas.microsoft.com/office/drawing/2014/main" id="{06FB5317-9F62-BA45-BA2A-E16F2CDB1F23}"/>
                </a:ext>
              </a:extLst>
            </p:cNvPr>
            <p:cNvSpPr/>
            <p:nvPr/>
          </p:nvSpPr>
          <p:spPr>
            <a:xfrm>
              <a:off x="7350562" y="3858604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ihandform 645">
              <a:extLst>
                <a:ext uri="{FF2B5EF4-FFF2-40B4-BE49-F238E27FC236}">
                  <a16:creationId xmlns:a16="http://schemas.microsoft.com/office/drawing/2014/main" id="{1BE4D03A-A1A7-1F4F-B2B8-BFB342AE1F2B}"/>
                </a:ext>
              </a:extLst>
            </p:cNvPr>
            <p:cNvSpPr/>
            <p:nvPr/>
          </p:nvSpPr>
          <p:spPr>
            <a:xfrm>
              <a:off x="7457433" y="3924264"/>
              <a:ext cx="114554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846">
                  <a:moveTo>
                    <a:pt x="457" y="586"/>
                  </a:moveTo>
                  <a:cubicBezTo>
                    <a:pt x="457" y="711"/>
                    <a:pt x="362" y="812"/>
                    <a:pt x="246" y="812"/>
                  </a:cubicBezTo>
                  <a:cubicBezTo>
                    <a:pt x="129" y="812"/>
                    <a:pt x="34" y="711"/>
                    <a:pt x="34" y="586"/>
                  </a:cubicBezTo>
                  <a:lnTo>
                    <a:pt x="34" y="262"/>
                  </a:lnTo>
                  <a:cubicBezTo>
                    <a:pt x="34" y="137"/>
                    <a:pt x="129" y="36"/>
                    <a:pt x="246" y="36"/>
                  </a:cubicBezTo>
                  <a:cubicBezTo>
                    <a:pt x="362" y="36"/>
                    <a:pt x="457" y="137"/>
                    <a:pt x="457" y="262"/>
                  </a:cubicBezTo>
                  <a:close/>
                  <a:moveTo>
                    <a:pt x="246" y="0"/>
                  </a:moveTo>
                  <a:cubicBezTo>
                    <a:pt x="110" y="0"/>
                    <a:pt x="0" y="118"/>
                    <a:pt x="0" y="262"/>
                  </a:cubicBezTo>
                  <a:lnTo>
                    <a:pt x="0" y="586"/>
                  </a:lnTo>
                  <a:cubicBezTo>
                    <a:pt x="0" y="730"/>
                    <a:pt x="110" y="846"/>
                    <a:pt x="246" y="846"/>
                  </a:cubicBezTo>
                  <a:cubicBezTo>
                    <a:pt x="383" y="846"/>
                    <a:pt x="493" y="730"/>
                    <a:pt x="493" y="586"/>
                  </a:cubicBezTo>
                  <a:lnTo>
                    <a:pt x="493" y="262"/>
                  </a:lnTo>
                  <a:cubicBezTo>
                    <a:pt x="493" y="118"/>
                    <a:pt x="383" y="0"/>
                    <a:pt x="24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ihandform 646">
              <a:extLst>
                <a:ext uri="{FF2B5EF4-FFF2-40B4-BE49-F238E27FC236}">
                  <a16:creationId xmlns:a16="http://schemas.microsoft.com/office/drawing/2014/main" id="{EAE2CB47-AB1D-8145-9D1B-AE20C4923D6B}"/>
                </a:ext>
              </a:extLst>
            </p:cNvPr>
            <p:cNvSpPr/>
            <p:nvPr/>
          </p:nvSpPr>
          <p:spPr>
            <a:xfrm>
              <a:off x="7502369" y="3957093"/>
              <a:ext cx="24448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212">
                  <a:moveTo>
                    <a:pt x="72" y="151"/>
                  </a:moveTo>
                  <a:cubicBezTo>
                    <a:pt x="72" y="163"/>
                    <a:pt x="63" y="176"/>
                    <a:pt x="53" y="176"/>
                  </a:cubicBezTo>
                  <a:cubicBezTo>
                    <a:pt x="44" y="176"/>
                    <a:pt x="36" y="163"/>
                    <a:pt x="36" y="151"/>
                  </a:cubicBezTo>
                  <a:lnTo>
                    <a:pt x="36" y="62"/>
                  </a:lnTo>
                  <a:cubicBezTo>
                    <a:pt x="36" y="49"/>
                    <a:pt x="44" y="36"/>
                    <a:pt x="53" y="36"/>
                  </a:cubicBezTo>
                  <a:cubicBezTo>
                    <a:pt x="63" y="36"/>
                    <a:pt x="72" y="49"/>
                    <a:pt x="72" y="62"/>
                  </a:cubicBezTo>
                  <a:close/>
                  <a:moveTo>
                    <a:pt x="53" y="0"/>
                  </a:moveTo>
                  <a:cubicBezTo>
                    <a:pt x="25" y="0"/>
                    <a:pt x="0" y="28"/>
                    <a:pt x="0" y="62"/>
                  </a:cubicBezTo>
                  <a:lnTo>
                    <a:pt x="0" y="151"/>
                  </a:lnTo>
                  <a:cubicBezTo>
                    <a:pt x="0" y="185"/>
                    <a:pt x="25" y="212"/>
                    <a:pt x="53" y="212"/>
                  </a:cubicBezTo>
                  <a:cubicBezTo>
                    <a:pt x="82" y="212"/>
                    <a:pt x="106" y="185"/>
                    <a:pt x="106" y="151"/>
                  </a:cubicBezTo>
                  <a:lnTo>
                    <a:pt x="106" y="62"/>
                  </a:lnTo>
                  <a:cubicBezTo>
                    <a:pt x="106" y="28"/>
                    <a:pt x="82" y="0"/>
                    <a:pt x="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29" name="Gruppieren 928">
            <a:extLst>
              <a:ext uri="{FF2B5EF4-FFF2-40B4-BE49-F238E27FC236}">
                <a16:creationId xmlns:a16="http://schemas.microsoft.com/office/drawing/2014/main" id="{D59C4A0A-0447-E143-A793-E9239A3ACBAD}"/>
              </a:ext>
            </a:extLst>
          </p:cNvPr>
          <p:cNvGrpSpPr>
            <a:grpSpLocks noChangeAspect="1"/>
          </p:cNvGrpSpPr>
          <p:nvPr/>
        </p:nvGrpSpPr>
        <p:grpSpPr>
          <a:xfrm>
            <a:off x="7794749" y="3858604"/>
            <a:ext cx="328528" cy="328528"/>
            <a:chOff x="7794111" y="3858604"/>
            <a:chExt cx="328528" cy="328528"/>
          </a:xfrm>
          <a:solidFill>
            <a:srgbClr val="007AB3"/>
          </a:solidFill>
        </p:grpSpPr>
        <p:sp>
          <p:nvSpPr>
            <p:cNvPr id="421" name="Freihandform 420">
              <a:extLst>
                <a:ext uri="{FF2B5EF4-FFF2-40B4-BE49-F238E27FC236}">
                  <a16:creationId xmlns:a16="http://schemas.microsoft.com/office/drawing/2014/main" id="{919E09DC-97A8-B34C-92AD-F09C9428D9C1}"/>
                </a:ext>
              </a:extLst>
            </p:cNvPr>
            <p:cNvSpPr/>
            <p:nvPr/>
          </p:nvSpPr>
          <p:spPr>
            <a:xfrm>
              <a:off x="7794111" y="3858604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ihandform 647">
              <a:extLst>
                <a:ext uri="{FF2B5EF4-FFF2-40B4-BE49-F238E27FC236}">
                  <a16:creationId xmlns:a16="http://schemas.microsoft.com/office/drawing/2014/main" id="{E1116BC7-00C4-3F46-974F-6A60BB451D2B}"/>
                </a:ext>
              </a:extLst>
            </p:cNvPr>
            <p:cNvSpPr/>
            <p:nvPr/>
          </p:nvSpPr>
          <p:spPr>
            <a:xfrm>
              <a:off x="7884217" y="3974090"/>
              <a:ext cx="65892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140">
                  <a:moveTo>
                    <a:pt x="142" y="34"/>
                  </a:moveTo>
                  <a:cubicBezTo>
                    <a:pt x="208" y="34"/>
                    <a:pt x="248" y="58"/>
                    <a:pt x="248" y="70"/>
                  </a:cubicBezTo>
                  <a:cubicBezTo>
                    <a:pt x="248" y="83"/>
                    <a:pt x="208" y="104"/>
                    <a:pt x="142" y="104"/>
                  </a:cubicBezTo>
                  <a:cubicBezTo>
                    <a:pt x="76" y="104"/>
                    <a:pt x="36" y="83"/>
                    <a:pt x="36" y="70"/>
                  </a:cubicBezTo>
                  <a:cubicBezTo>
                    <a:pt x="36" y="58"/>
                    <a:pt x="76" y="34"/>
                    <a:pt x="142" y="34"/>
                  </a:cubicBezTo>
                  <a:close/>
                  <a:moveTo>
                    <a:pt x="142" y="140"/>
                  </a:moveTo>
                  <a:cubicBezTo>
                    <a:pt x="212" y="140"/>
                    <a:pt x="284" y="117"/>
                    <a:pt x="284" y="70"/>
                  </a:cubicBezTo>
                  <a:cubicBezTo>
                    <a:pt x="284" y="-23"/>
                    <a:pt x="0" y="-23"/>
                    <a:pt x="0" y="70"/>
                  </a:cubicBezTo>
                  <a:cubicBezTo>
                    <a:pt x="0" y="117"/>
                    <a:pt x="72" y="140"/>
                    <a:pt x="142" y="1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ihandform 648">
              <a:extLst>
                <a:ext uri="{FF2B5EF4-FFF2-40B4-BE49-F238E27FC236}">
                  <a16:creationId xmlns:a16="http://schemas.microsoft.com/office/drawing/2014/main" id="{A387DE81-A2FA-0043-B39C-F5A3D787F8A3}"/>
                </a:ext>
              </a:extLst>
            </p:cNvPr>
            <p:cNvSpPr/>
            <p:nvPr/>
          </p:nvSpPr>
          <p:spPr>
            <a:xfrm>
              <a:off x="7884217" y="4002496"/>
              <a:ext cx="65892" cy="20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87">
                  <a:moveTo>
                    <a:pt x="142" y="87"/>
                  </a:moveTo>
                  <a:cubicBezTo>
                    <a:pt x="212" y="87"/>
                    <a:pt x="284" y="64"/>
                    <a:pt x="284" y="17"/>
                  </a:cubicBezTo>
                  <a:cubicBezTo>
                    <a:pt x="284" y="7"/>
                    <a:pt x="275" y="0"/>
                    <a:pt x="265" y="0"/>
                  </a:cubicBezTo>
                  <a:cubicBezTo>
                    <a:pt x="256" y="0"/>
                    <a:pt x="248" y="7"/>
                    <a:pt x="248" y="17"/>
                  </a:cubicBezTo>
                  <a:cubicBezTo>
                    <a:pt x="248" y="30"/>
                    <a:pt x="208" y="53"/>
                    <a:pt x="142" y="53"/>
                  </a:cubicBezTo>
                  <a:cubicBezTo>
                    <a:pt x="76" y="53"/>
                    <a:pt x="36" y="30"/>
                    <a:pt x="36" y="17"/>
                  </a:cubicBezTo>
                  <a:cubicBezTo>
                    <a:pt x="36" y="7"/>
                    <a:pt x="28" y="0"/>
                    <a:pt x="19" y="0"/>
                  </a:cubicBezTo>
                  <a:cubicBezTo>
                    <a:pt x="9" y="0"/>
                    <a:pt x="0" y="7"/>
                    <a:pt x="0" y="17"/>
                  </a:cubicBezTo>
                  <a:cubicBezTo>
                    <a:pt x="0" y="64"/>
                    <a:pt x="72" y="87"/>
                    <a:pt x="142" y="8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ihandform 649">
              <a:extLst>
                <a:ext uri="{FF2B5EF4-FFF2-40B4-BE49-F238E27FC236}">
                  <a16:creationId xmlns:a16="http://schemas.microsoft.com/office/drawing/2014/main" id="{B172C36B-EB81-3A44-B262-A10CCB223940}"/>
                </a:ext>
              </a:extLst>
            </p:cNvPr>
            <p:cNvSpPr/>
            <p:nvPr/>
          </p:nvSpPr>
          <p:spPr>
            <a:xfrm>
              <a:off x="7884217" y="4018794"/>
              <a:ext cx="65892" cy="20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89">
                  <a:moveTo>
                    <a:pt x="142" y="89"/>
                  </a:moveTo>
                  <a:cubicBezTo>
                    <a:pt x="212" y="89"/>
                    <a:pt x="284" y="64"/>
                    <a:pt x="284" y="17"/>
                  </a:cubicBezTo>
                  <a:cubicBezTo>
                    <a:pt x="284" y="8"/>
                    <a:pt x="275" y="0"/>
                    <a:pt x="265" y="0"/>
                  </a:cubicBezTo>
                  <a:cubicBezTo>
                    <a:pt x="256" y="0"/>
                    <a:pt x="248" y="8"/>
                    <a:pt x="248" y="17"/>
                  </a:cubicBezTo>
                  <a:cubicBezTo>
                    <a:pt x="248" y="30"/>
                    <a:pt x="208" y="53"/>
                    <a:pt x="142" y="53"/>
                  </a:cubicBezTo>
                  <a:cubicBezTo>
                    <a:pt x="76" y="53"/>
                    <a:pt x="36" y="30"/>
                    <a:pt x="36" y="17"/>
                  </a:cubicBezTo>
                  <a:cubicBezTo>
                    <a:pt x="36" y="8"/>
                    <a:pt x="28" y="0"/>
                    <a:pt x="19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64"/>
                    <a:pt x="72" y="89"/>
                    <a:pt x="142" y="8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ihandform 650">
              <a:extLst>
                <a:ext uri="{FF2B5EF4-FFF2-40B4-BE49-F238E27FC236}">
                  <a16:creationId xmlns:a16="http://schemas.microsoft.com/office/drawing/2014/main" id="{F4EE12BB-C4CF-974C-B2AB-4D9A1E3B36E3}"/>
                </a:ext>
              </a:extLst>
            </p:cNvPr>
            <p:cNvSpPr/>
            <p:nvPr/>
          </p:nvSpPr>
          <p:spPr>
            <a:xfrm>
              <a:off x="7884217" y="4035092"/>
              <a:ext cx="65892" cy="20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89">
                  <a:moveTo>
                    <a:pt x="142" y="89"/>
                  </a:moveTo>
                  <a:cubicBezTo>
                    <a:pt x="212" y="89"/>
                    <a:pt x="284" y="65"/>
                    <a:pt x="284" y="19"/>
                  </a:cubicBezTo>
                  <a:cubicBezTo>
                    <a:pt x="284" y="8"/>
                    <a:pt x="275" y="0"/>
                    <a:pt x="265" y="0"/>
                  </a:cubicBezTo>
                  <a:cubicBezTo>
                    <a:pt x="256" y="0"/>
                    <a:pt x="248" y="8"/>
                    <a:pt x="248" y="19"/>
                  </a:cubicBezTo>
                  <a:cubicBezTo>
                    <a:pt x="248" y="32"/>
                    <a:pt x="208" y="53"/>
                    <a:pt x="142" y="53"/>
                  </a:cubicBezTo>
                  <a:cubicBezTo>
                    <a:pt x="76" y="53"/>
                    <a:pt x="36" y="32"/>
                    <a:pt x="36" y="19"/>
                  </a:cubicBezTo>
                  <a:cubicBezTo>
                    <a:pt x="36" y="8"/>
                    <a:pt x="28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65"/>
                    <a:pt x="72" y="89"/>
                    <a:pt x="142" y="8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ihandform 651">
              <a:extLst>
                <a:ext uri="{FF2B5EF4-FFF2-40B4-BE49-F238E27FC236}">
                  <a16:creationId xmlns:a16="http://schemas.microsoft.com/office/drawing/2014/main" id="{AFCE91F1-1A34-1D4B-B7D0-04AC5A704153}"/>
                </a:ext>
              </a:extLst>
            </p:cNvPr>
            <p:cNvSpPr/>
            <p:nvPr/>
          </p:nvSpPr>
          <p:spPr>
            <a:xfrm>
              <a:off x="7884217" y="4051857"/>
              <a:ext cx="65892" cy="20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87">
                  <a:moveTo>
                    <a:pt x="284" y="17"/>
                  </a:moveTo>
                  <a:cubicBezTo>
                    <a:pt x="284" y="6"/>
                    <a:pt x="275" y="0"/>
                    <a:pt x="265" y="0"/>
                  </a:cubicBezTo>
                  <a:cubicBezTo>
                    <a:pt x="256" y="0"/>
                    <a:pt x="248" y="6"/>
                    <a:pt x="248" y="17"/>
                  </a:cubicBezTo>
                  <a:cubicBezTo>
                    <a:pt x="248" y="29"/>
                    <a:pt x="208" y="53"/>
                    <a:pt x="142" y="53"/>
                  </a:cubicBezTo>
                  <a:cubicBezTo>
                    <a:pt x="76" y="53"/>
                    <a:pt x="36" y="29"/>
                    <a:pt x="36" y="17"/>
                  </a:cubicBezTo>
                  <a:cubicBezTo>
                    <a:pt x="36" y="6"/>
                    <a:pt x="28" y="0"/>
                    <a:pt x="19" y="0"/>
                  </a:cubicBezTo>
                  <a:cubicBezTo>
                    <a:pt x="9" y="0"/>
                    <a:pt x="0" y="6"/>
                    <a:pt x="0" y="17"/>
                  </a:cubicBezTo>
                  <a:cubicBezTo>
                    <a:pt x="0" y="63"/>
                    <a:pt x="72" y="87"/>
                    <a:pt x="142" y="87"/>
                  </a:cubicBezTo>
                  <a:cubicBezTo>
                    <a:pt x="212" y="87"/>
                    <a:pt x="284" y="63"/>
                    <a:pt x="284" y="1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ihandform 652">
              <a:extLst>
                <a:ext uri="{FF2B5EF4-FFF2-40B4-BE49-F238E27FC236}">
                  <a16:creationId xmlns:a16="http://schemas.microsoft.com/office/drawing/2014/main" id="{F34634E0-F7C3-2240-B979-6A81426C0FE5}"/>
                </a:ext>
              </a:extLst>
            </p:cNvPr>
            <p:cNvSpPr/>
            <p:nvPr/>
          </p:nvSpPr>
          <p:spPr>
            <a:xfrm>
              <a:off x="7966640" y="4006920"/>
              <a:ext cx="65193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140">
                  <a:moveTo>
                    <a:pt x="142" y="104"/>
                  </a:moveTo>
                  <a:cubicBezTo>
                    <a:pt x="76" y="104"/>
                    <a:pt x="36" y="81"/>
                    <a:pt x="36" y="68"/>
                  </a:cubicBezTo>
                  <a:cubicBezTo>
                    <a:pt x="36" y="55"/>
                    <a:pt x="76" y="34"/>
                    <a:pt x="142" y="34"/>
                  </a:cubicBezTo>
                  <a:cubicBezTo>
                    <a:pt x="207" y="34"/>
                    <a:pt x="247" y="55"/>
                    <a:pt x="247" y="68"/>
                  </a:cubicBezTo>
                  <a:cubicBezTo>
                    <a:pt x="247" y="81"/>
                    <a:pt x="207" y="104"/>
                    <a:pt x="142" y="104"/>
                  </a:cubicBezTo>
                  <a:close/>
                  <a:moveTo>
                    <a:pt x="0" y="68"/>
                  </a:moveTo>
                  <a:cubicBezTo>
                    <a:pt x="0" y="115"/>
                    <a:pt x="72" y="140"/>
                    <a:pt x="142" y="140"/>
                  </a:cubicBezTo>
                  <a:cubicBezTo>
                    <a:pt x="211" y="140"/>
                    <a:pt x="281" y="115"/>
                    <a:pt x="281" y="68"/>
                  </a:cubicBezTo>
                  <a:cubicBezTo>
                    <a:pt x="281" y="-23"/>
                    <a:pt x="0" y="-23"/>
                    <a:pt x="0" y="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ihandform 653">
              <a:extLst>
                <a:ext uri="{FF2B5EF4-FFF2-40B4-BE49-F238E27FC236}">
                  <a16:creationId xmlns:a16="http://schemas.microsoft.com/office/drawing/2014/main" id="{943DF8F6-3113-1040-80EB-14F2BC350E5F}"/>
                </a:ext>
              </a:extLst>
            </p:cNvPr>
            <p:cNvSpPr/>
            <p:nvPr/>
          </p:nvSpPr>
          <p:spPr>
            <a:xfrm>
              <a:off x="7966640" y="4035092"/>
              <a:ext cx="65193" cy="20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89">
                  <a:moveTo>
                    <a:pt x="264" y="0"/>
                  </a:moveTo>
                  <a:cubicBezTo>
                    <a:pt x="254" y="0"/>
                    <a:pt x="247" y="8"/>
                    <a:pt x="247" y="19"/>
                  </a:cubicBezTo>
                  <a:cubicBezTo>
                    <a:pt x="247" y="32"/>
                    <a:pt x="207" y="53"/>
                    <a:pt x="142" y="53"/>
                  </a:cubicBezTo>
                  <a:cubicBezTo>
                    <a:pt x="76" y="53"/>
                    <a:pt x="36" y="32"/>
                    <a:pt x="36" y="19"/>
                  </a:cubicBezTo>
                  <a:cubicBezTo>
                    <a:pt x="36" y="8"/>
                    <a:pt x="27" y="0"/>
                    <a:pt x="17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65"/>
                    <a:pt x="72" y="89"/>
                    <a:pt x="142" y="89"/>
                  </a:cubicBezTo>
                  <a:cubicBezTo>
                    <a:pt x="211" y="89"/>
                    <a:pt x="281" y="65"/>
                    <a:pt x="281" y="19"/>
                  </a:cubicBezTo>
                  <a:cubicBezTo>
                    <a:pt x="281" y="8"/>
                    <a:pt x="275" y="0"/>
                    <a:pt x="26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ihandform 654">
              <a:extLst>
                <a:ext uri="{FF2B5EF4-FFF2-40B4-BE49-F238E27FC236}">
                  <a16:creationId xmlns:a16="http://schemas.microsoft.com/office/drawing/2014/main" id="{501AC80C-DFBD-1A4B-B951-40DC791AC5ED}"/>
                </a:ext>
              </a:extLst>
            </p:cNvPr>
            <p:cNvSpPr/>
            <p:nvPr/>
          </p:nvSpPr>
          <p:spPr>
            <a:xfrm>
              <a:off x="7966640" y="4051857"/>
              <a:ext cx="65193" cy="20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87">
                  <a:moveTo>
                    <a:pt x="264" y="0"/>
                  </a:moveTo>
                  <a:cubicBezTo>
                    <a:pt x="254" y="0"/>
                    <a:pt x="247" y="6"/>
                    <a:pt x="247" y="17"/>
                  </a:cubicBezTo>
                  <a:cubicBezTo>
                    <a:pt x="247" y="29"/>
                    <a:pt x="207" y="53"/>
                    <a:pt x="142" y="53"/>
                  </a:cubicBezTo>
                  <a:cubicBezTo>
                    <a:pt x="76" y="53"/>
                    <a:pt x="36" y="29"/>
                    <a:pt x="36" y="17"/>
                  </a:cubicBez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0" y="17"/>
                  </a:cubicBezTo>
                  <a:cubicBezTo>
                    <a:pt x="0" y="63"/>
                    <a:pt x="72" y="87"/>
                    <a:pt x="142" y="87"/>
                  </a:cubicBezTo>
                  <a:cubicBezTo>
                    <a:pt x="211" y="87"/>
                    <a:pt x="281" y="63"/>
                    <a:pt x="281" y="17"/>
                  </a:cubicBezTo>
                  <a:cubicBezTo>
                    <a:pt x="281" y="6"/>
                    <a:pt x="275" y="0"/>
                    <a:pt x="26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ihandform 655">
              <a:extLst>
                <a:ext uri="{FF2B5EF4-FFF2-40B4-BE49-F238E27FC236}">
                  <a16:creationId xmlns:a16="http://schemas.microsoft.com/office/drawing/2014/main" id="{B14581FC-928C-6F45-9E34-0C632AE30590}"/>
                </a:ext>
              </a:extLst>
            </p:cNvPr>
            <p:cNvSpPr/>
            <p:nvPr/>
          </p:nvSpPr>
          <p:spPr>
            <a:xfrm>
              <a:off x="7933578" y="3924729"/>
              <a:ext cx="49128" cy="405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75">
                  <a:moveTo>
                    <a:pt x="19" y="103"/>
                  </a:moveTo>
                  <a:lnTo>
                    <a:pt x="152" y="103"/>
                  </a:lnTo>
                  <a:lnTo>
                    <a:pt x="112" y="144"/>
                  </a:lnTo>
                  <a:cubicBezTo>
                    <a:pt x="106" y="152"/>
                    <a:pt x="106" y="163"/>
                    <a:pt x="112" y="169"/>
                  </a:cubicBezTo>
                  <a:cubicBezTo>
                    <a:pt x="114" y="173"/>
                    <a:pt x="121" y="175"/>
                    <a:pt x="125" y="175"/>
                  </a:cubicBezTo>
                  <a:cubicBezTo>
                    <a:pt x="129" y="175"/>
                    <a:pt x="133" y="173"/>
                    <a:pt x="138" y="169"/>
                  </a:cubicBezTo>
                  <a:lnTo>
                    <a:pt x="207" y="99"/>
                  </a:lnTo>
                  <a:cubicBezTo>
                    <a:pt x="214" y="93"/>
                    <a:pt x="214" y="80"/>
                    <a:pt x="207" y="74"/>
                  </a:cubicBezTo>
                  <a:lnTo>
                    <a:pt x="138" y="4"/>
                  </a:lnTo>
                  <a:cubicBezTo>
                    <a:pt x="129" y="-1"/>
                    <a:pt x="118" y="-1"/>
                    <a:pt x="112" y="4"/>
                  </a:cubicBezTo>
                  <a:cubicBezTo>
                    <a:pt x="106" y="10"/>
                    <a:pt x="106" y="21"/>
                    <a:pt x="112" y="29"/>
                  </a:cubicBezTo>
                  <a:lnTo>
                    <a:pt x="152" y="70"/>
                  </a:lnTo>
                  <a:lnTo>
                    <a:pt x="19" y="70"/>
                  </a:lnTo>
                  <a:cubicBezTo>
                    <a:pt x="8" y="70"/>
                    <a:pt x="0" y="76"/>
                    <a:pt x="0" y="87"/>
                  </a:cubicBezTo>
                  <a:cubicBezTo>
                    <a:pt x="0" y="97"/>
                    <a:pt x="8" y="103"/>
                    <a:pt x="19" y="10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ihandform 656">
              <a:extLst>
                <a:ext uri="{FF2B5EF4-FFF2-40B4-BE49-F238E27FC236}">
                  <a16:creationId xmlns:a16="http://schemas.microsoft.com/office/drawing/2014/main" id="{A9ADEAA2-50AF-764B-B159-B7E29F11F09B}"/>
                </a:ext>
              </a:extLst>
            </p:cNvPr>
            <p:cNvSpPr/>
            <p:nvPr/>
          </p:nvSpPr>
          <p:spPr>
            <a:xfrm>
              <a:off x="7933811" y="4080262"/>
              <a:ext cx="48662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176">
                  <a:moveTo>
                    <a:pt x="193" y="70"/>
                  </a:moveTo>
                  <a:lnTo>
                    <a:pt x="59" y="70"/>
                  </a:lnTo>
                  <a:lnTo>
                    <a:pt x="100" y="30"/>
                  </a:lnTo>
                  <a:cubicBezTo>
                    <a:pt x="106" y="24"/>
                    <a:pt x="106" y="13"/>
                    <a:pt x="100" y="5"/>
                  </a:cubicBezTo>
                  <a:cubicBezTo>
                    <a:pt x="93" y="-2"/>
                    <a:pt x="80" y="-2"/>
                    <a:pt x="74" y="5"/>
                  </a:cubicBezTo>
                  <a:lnTo>
                    <a:pt x="4" y="77"/>
                  </a:lnTo>
                  <a:cubicBezTo>
                    <a:pt x="-1" y="83"/>
                    <a:pt x="-1" y="94"/>
                    <a:pt x="4" y="102"/>
                  </a:cubicBezTo>
                  <a:lnTo>
                    <a:pt x="74" y="172"/>
                  </a:lnTo>
                  <a:cubicBezTo>
                    <a:pt x="78" y="176"/>
                    <a:pt x="83" y="176"/>
                    <a:pt x="87" y="176"/>
                  </a:cubicBezTo>
                  <a:cubicBezTo>
                    <a:pt x="91" y="176"/>
                    <a:pt x="95" y="176"/>
                    <a:pt x="100" y="172"/>
                  </a:cubicBezTo>
                  <a:cubicBezTo>
                    <a:pt x="106" y="166"/>
                    <a:pt x="106" y="153"/>
                    <a:pt x="100" y="147"/>
                  </a:cubicBezTo>
                  <a:lnTo>
                    <a:pt x="59" y="106"/>
                  </a:lnTo>
                  <a:lnTo>
                    <a:pt x="193" y="106"/>
                  </a:lnTo>
                  <a:cubicBezTo>
                    <a:pt x="203" y="106"/>
                    <a:pt x="210" y="98"/>
                    <a:pt x="210" y="89"/>
                  </a:cubicBezTo>
                  <a:cubicBezTo>
                    <a:pt x="210" y="79"/>
                    <a:pt x="203" y="70"/>
                    <a:pt x="193" y="7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0" name="Gruppieren 929">
            <a:extLst>
              <a:ext uri="{FF2B5EF4-FFF2-40B4-BE49-F238E27FC236}">
                <a16:creationId xmlns:a16="http://schemas.microsoft.com/office/drawing/2014/main" id="{FFAB869E-0DC8-5342-B4AB-BAE59C8A7893}"/>
              </a:ext>
            </a:extLst>
          </p:cNvPr>
          <p:cNvGrpSpPr>
            <a:grpSpLocks noChangeAspect="1"/>
          </p:cNvGrpSpPr>
          <p:nvPr/>
        </p:nvGrpSpPr>
        <p:grpSpPr>
          <a:xfrm>
            <a:off x="8238296" y="3858604"/>
            <a:ext cx="328528" cy="328528"/>
            <a:chOff x="8237658" y="3858604"/>
            <a:chExt cx="328528" cy="328528"/>
          </a:xfrm>
          <a:solidFill>
            <a:srgbClr val="007AB3"/>
          </a:solidFill>
        </p:grpSpPr>
        <p:sp>
          <p:nvSpPr>
            <p:cNvPr id="422" name="Freihandform 421">
              <a:extLst>
                <a:ext uri="{FF2B5EF4-FFF2-40B4-BE49-F238E27FC236}">
                  <a16:creationId xmlns:a16="http://schemas.microsoft.com/office/drawing/2014/main" id="{B712A0F4-0651-BB46-8E2D-8CEF6D3111E2}"/>
                </a:ext>
              </a:extLst>
            </p:cNvPr>
            <p:cNvSpPr/>
            <p:nvPr/>
          </p:nvSpPr>
          <p:spPr>
            <a:xfrm>
              <a:off x="8237658" y="3858604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ihandform 657">
              <a:extLst>
                <a:ext uri="{FF2B5EF4-FFF2-40B4-BE49-F238E27FC236}">
                  <a16:creationId xmlns:a16="http://schemas.microsoft.com/office/drawing/2014/main" id="{6B9B1DD2-F3E2-4C4B-853F-010AADDCC162}"/>
                </a:ext>
              </a:extLst>
            </p:cNvPr>
            <p:cNvSpPr/>
            <p:nvPr/>
          </p:nvSpPr>
          <p:spPr>
            <a:xfrm>
              <a:off x="8319849" y="3941028"/>
              <a:ext cx="155533" cy="155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668">
                  <a:moveTo>
                    <a:pt x="635" y="317"/>
                  </a:moveTo>
                  <a:lnTo>
                    <a:pt x="530" y="317"/>
                  </a:lnTo>
                  <a:cubicBezTo>
                    <a:pt x="519" y="317"/>
                    <a:pt x="510" y="323"/>
                    <a:pt x="510" y="334"/>
                  </a:cubicBezTo>
                  <a:lnTo>
                    <a:pt x="510" y="362"/>
                  </a:lnTo>
                  <a:cubicBezTo>
                    <a:pt x="510" y="368"/>
                    <a:pt x="515" y="374"/>
                    <a:pt x="519" y="376"/>
                  </a:cubicBezTo>
                  <a:cubicBezTo>
                    <a:pt x="536" y="387"/>
                    <a:pt x="546" y="404"/>
                    <a:pt x="546" y="423"/>
                  </a:cubicBezTo>
                  <a:cubicBezTo>
                    <a:pt x="546" y="450"/>
                    <a:pt x="523" y="476"/>
                    <a:pt x="494" y="476"/>
                  </a:cubicBezTo>
                  <a:cubicBezTo>
                    <a:pt x="464" y="476"/>
                    <a:pt x="441" y="450"/>
                    <a:pt x="441" y="423"/>
                  </a:cubicBezTo>
                  <a:cubicBezTo>
                    <a:pt x="441" y="404"/>
                    <a:pt x="451" y="387"/>
                    <a:pt x="468" y="376"/>
                  </a:cubicBezTo>
                  <a:cubicBezTo>
                    <a:pt x="472" y="374"/>
                    <a:pt x="477" y="368"/>
                    <a:pt x="477" y="362"/>
                  </a:cubicBezTo>
                  <a:lnTo>
                    <a:pt x="477" y="334"/>
                  </a:lnTo>
                  <a:cubicBezTo>
                    <a:pt x="477" y="323"/>
                    <a:pt x="468" y="317"/>
                    <a:pt x="458" y="317"/>
                  </a:cubicBezTo>
                  <a:lnTo>
                    <a:pt x="352" y="317"/>
                  </a:lnTo>
                  <a:lnTo>
                    <a:pt x="352" y="228"/>
                  </a:lnTo>
                  <a:cubicBezTo>
                    <a:pt x="369" y="249"/>
                    <a:pt x="396" y="264"/>
                    <a:pt x="424" y="264"/>
                  </a:cubicBezTo>
                  <a:cubicBezTo>
                    <a:pt x="472" y="264"/>
                    <a:pt x="510" y="224"/>
                    <a:pt x="510" y="175"/>
                  </a:cubicBezTo>
                  <a:cubicBezTo>
                    <a:pt x="510" y="127"/>
                    <a:pt x="472" y="86"/>
                    <a:pt x="424" y="86"/>
                  </a:cubicBezTo>
                  <a:cubicBezTo>
                    <a:pt x="396" y="86"/>
                    <a:pt x="369" y="101"/>
                    <a:pt x="352" y="122"/>
                  </a:cubicBezTo>
                  <a:lnTo>
                    <a:pt x="352" y="33"/>
                  </a:lnTo>
                  <a:lnTo>
                    <a:pt x="635" y="33"/>
                  </a:lnTo>
                  <a:close/>
                  <a:moveTo>
                    <a:pt x="635" y="635"/>
                  </a:moveTo>
                  <a:lnTo>
                    <a:pt x="352" y="635"/>
                  </a:lnTo>
                  <a:lnTo>
                    <a:pt x="352" y="529"/>
                  </a:lnTo>
                  <a:cubicBezTo>
                    <a:pt x="352" y="518"/>
                    <a:pt x="345" y="510"/>
                    <a:pt x="335" y="510"/>
                  </a:cubicBezTo>
                  <a:lnTo>
                    <a:pt x="307" y="510"/>
                  </a:lnTo>
                  <a:cubicBezTo>
                    <a:pt x="301" y="510"/>
                    <a:pt x="295" y="514"/>
                    <a:pt x="292" y="518"/>
                  </a:cubicBezTo>
                  <a:cubicBezTo>
                    <a:pt x="282" y="535"/>
                    <a:pt x="265" y="546"/>
                    <a:pt x="246" y="546"/>
                  </a:cubicBezTo>
                  <a:cubicBezTo>
                    <a:pt x="218" y="546"/>
                    <a:pt x="193" y="522"/>
                    <a:pt x="193" y="493"/>
                  </a:cubicBezTo>
                  <a:cubicBezTo>
                    <a:pt x="193" y="463"/>
                    <a:pt x="218" y="440"/>
                    <a:pt x="246" y="440"/>
                  </a:cubicBezTo>
                  <a:cubicBezTo>
                    <a:pt x="265" y="440"/>
                    <a:pt x="282" y="450"/>
                    <a:pt x="292" y="467"/>
                  </a:cubicBezTo>
                  <a:cubicBezTo>
                    <a:pt x="295" y="472"/>
                    <a:pt x="301" y="476"/>
                    <a:pt x="307" y="476"/>
                  </a:cubicBezTo>
                  <a:lnTo>
                    <a:pt x="335" y="476"/>
                  </a:lnTo>
                  <a:cubicBezTo>
                    <a:pt x="345" y="476"/>
                    <a:pt x="352" y="467"/>
                    <a:pt x="352" y="457"/>
                  </a:cubicBezTo>
                  <a:lnTo>
                    <a:pt x="352" y="351"/>
                  </a:lnTo>
                  <a:lnTo>
                    <a:pt x="441" y="351"/>
                  </a:lnTo>
                  <a:lnTo>
                    <a:pt x="441" y="353"/>
                  </a:lnTo>
                  <a:cubicBezTo>
                    <a:pt x="419" y="368"/>
                    <a:pt x="405" y="395"/>
                    <a:pt x="405" y="423"/>
                  </a:cubicBezTo>
                  <a:cubicBezTo>
                    <a:pt x="405" y="472"/>
                    <a:pt x="445" y="510"/>
                    <a:pt x="494" y="510"/>
                  </a:cubicBezTo>
                  <a:cubicBezTo>
                    <a:pt x="542" y="510"/>
                    <a:pt x="582" y="472"/>
                    <a:pt x="582" y="423"/>
                  </a:cubicBezTo>
                  <a:cubicBezTo>
                    <a:pt x="582" y="395"/>
                    <a:pt x="568" y="368"/>
                    <a:pt x="546" y="353"/>
                  </a:cubicBezTo>
                  <a:lnTo>
                    <a:pt x="635" y="351"/>
                  </a:lnTo>
                  <a:close/>
                  <a:moveTo>
                    <a:pt x="34" y="635"/>
                  </a:moveTo>
                  <a:lnTo>
                    <a:pt x="34" y="351"/>
                  </a:lnTo>
                  <a:lnTo>
                    <a:pt x="140" y="351"/>
                  </a:lnTo>
                  <a:cubicBezTo>
                    <a:pt x="151" y="351"/>
                    <a:pt x="159" y="345"/>
                    <a:pt x="159" y="334"/>
                  </a:cubicBezTo>
                  <a:lnTo>
                    <a:pt x="159" y="306"/>
                  </a:lnTo>
                  <a:cubicBezTo>
                    <a:pt x="159" y="300"/>
                    <a:pt x="155" y="294"/>
                    <a:pt x="151" y="292"/>
                  </a:cubicBezTo>
                  <a:cubicBezTo>
                    <a:pt x="134" y="281"/>
                    <a:pt x="123" y="264"/>
                    <a:pt x="123" y="245"/>
                  </a:cubicBezTo>
                  <a:cubicBezTo>
                    <a:pt x="123" y="218"/>
                    <a:pt x="146" y="192"/>
                    <a:pt x="176" y="192"/>
                  </a:cubicBezTo>
                  <a:cubicBezTo>
                    <a:pt x="206" y="192"/>
                    <a:pt x="229" y="218"/>
                    <a:pt x="229" y="245"/>
                  </a:cubicBezTo>
                  <a:cubicBezTo>
                    <a:pt x="229" y="264"/>
                    <a:pt x="218" y="281"/>
                    <a:pt x="201" y="292"/>
                  </a:cubicBezTo>
                  <a:cubicBezTo>
                    <a:pt x="197" y="294"/>
                    <a:pt x="193" y="300"/>
                    <a:pt x="193" y="306"/>
                  </a:cubicBezTo>
                  <a:lnTo>
                    <a:pt x="193" y="334"/>
                  </a:lnTo>
                  <a:cubicBezTo>
                    <a:pt x="193" y="345"/>
                    <a:pt x="201" y="351"/>
                    <a:pt x="212" y="351"/>
                  </a:cubicBezTo>
                  <a:lnTo>
                    <a:pt x="318" y="351"/>
                  </a:lnTo>
                  <a:lnTo>
                    <a:pt x="318" y="440"/>
                  </a:lnTo>
                  <a:lnTo>
                    <a:pt x="316" y="440"/>
                  </a:lnTo>
                  <a:cubicBezTo>
                    <a:pt x="301" y="419"/>
                    <a:pt x="273" y="404"/>
                    <a:pt x="246" y="404"/>
                  </a:cubicBezTo>
                  <a:cubicBezTo>
                    <a:pt x="197" y="404"/>
                    <a:pt x="159" y="444"/>
                    <a:pt x="159" y="493"/>
                  </a:cubicBezTo>
                  <a:cubicBezTo>
                    <a:pt x="159" y="541"/>
                    <a:pt x="197" y="582"/>
                    <a:pt x="246" y="582"/>
                  </a:cubicBezTo>
                  <a:cubicBezTo>
                    <a:pt x="273" y="582"/>
                    <a:pt x="301" y="567"/>
                    <a:pt x="316" y="546"/>
                  </a:cubicBezTo>
                  <a:lnTo>
                    <a:pt x="318" y="635"/>
                  </a:lnTo>
                  <a:close/>
                  <a:moveTo>
                    <a:pt x="652" y="0"/>
                  </a:moveTo>
                  <a:lnTo>
                    <a:pt x="335" y="0"/>
                  </a:lnTo>
                  <a:cubicBezTo>
                    <a:pt x="324" y="0"/>
                    <a:pt x="318" y="6"/>
                    <a:pt x="318" y="17"/>
                  </a:cubicBezTo>
                  <a:lnTo>
                    <a:pt x="318" y="139"/>
                  </a:lnTo>
                  <a:cubicBezTo>
                    <a:pt x="318" y="150"/>
                    <a:pt x="324" y="158"/>
                    <a:pt x="335" y="158"/>
                  </a:cubicBezTo>
                  <a:lnTo>
                    <a:pt x="362" y="158"/>
                  </a:lnTo>
                  <a:cubicBezTo>
                    <a:pt x="369" y="158"/>
                    <a:pt x="375" y="154"/>
                    <a:pt x="377" y="150"/>
                  </a:cubicBezTo>
                  <a:cubicBezTo>
                    <a:pt x="388" y="133"/>
                    <a:pt x="405" y="122"/>
                    <a:pt x="424" y="122"/>
                  </a:cubicBezTo>
                  <a:cubicBezTo>
                    <a:pt x="451" y="122"/>
                    <a:pt x="477" y="146"/>
                    <a:pt x="477" y="175"/>
                  </a:cubicBezTo>
                  <a:cubicBezTo>
                    <a:pt x="477" y="205"/>
                    <a:pt x="451" y="228"/>
                    <a:pt x="424" y="228"/>
                  </a:cubicBezTo>
                  <a:cubicBezTo>
                    <a:pt x="405" y="228"/>
                    <a:pt x="388" y="218"/>
                    <a:pt x="377" y="201"/>
                  </a:cubicBezTo>
                  <a:cubicBezTo>
                    <a:pt x="375" y="196"/>
                    <a:pt x="369" y="192"/>
                    <a:pt x="362" y="192"/>
                  </a:cubicBezTo>
                  <a:lnTo>
                    <a:pt x="335" y="192"/>
                  </a:lnTo>
                  <a:cubicBezTo>
                    <a:pt x="324" y="192"/>
                    <a:pt x="318" y="201"/>
                    <a:pt x="318" y="211"/>
                  </a:cubicBezTo>
                  <a:lnTo>
                    <a:pt x="318" y="317"/>
                  </a:lnTo>
                  <a:lnTo>
                    <a:pt x="229" y="317"/>
                  </a:lnTo>
                  <a:lnTo>
                    <a:pt x="229" y="315"/>
                  </a:lnTo>
                  <a:cubicBezTo>
                    <a:pt x="250" y="300"/>
                    <a:pt x="265" y="273"/>
                    <a:pt x="265" y="245"/>
                  </a:cubicBezTo>
                  <a:cubicBezTo>
                    <a:pt x="265" y="196"/>
                    <a:pt x="225" y="158"/>
                    <a:pt x="176" y="158"/>
                  </a:cubicBezTo>
                  <a:cubicBezTo>
                    <a:pt x="127" y="158"/>
                    <a:pt x="87" y="196"/>
                    <a:pt x="87" y="245"/>
                  </a:cubicBezTo>
                  <a:cubicBezTo>
                    <a:pt x="87" y="273"/>
                    <a:pt x="102" y="300"/>
                    <a:pt x="123" y="315"/>
                  </a:cubicBezTo>
                  <a:lnTo>
                    <a:pt x="17" y="317"/>
                  </a:lnTo>
                  <a:cubicBezTo>
                    <a:pt x="7" y="317"/>
                    <a:pt x="0" y="323"/>
                    <a:pt x="0" y="334"/>
                  </a:cubicBezTo>
                  <a:lnTo>
                    <a:pt x="0" y="652"/>
                  </a:lnTo>
                  <a:cubicBezTo>
                    <a:pt x="0" y="662"/>
                    <a:pt x="7" y="668"/>
                    <a:pt x="17" y="668"/>
                  </a:cubicBezTo>
                  <a:lnTo>
                    <a:pt x="335" y="668"/>
                  </a:lnTo>
                  <a:lnTo>
                    <a:pt x="652" y="668"/>
                  </a:lnTo>
                  <a:cubicBezTo>
                    <a:pt x="663" y="668"/>
                    <a:pt x="669" y="662"/>
                    <a:pt x="669" y="652"/>
                  </a:cubicBezTo>
                  <a:lnTo>
                    <a:pt x="669" y="334"/>
                  </a:lnTo>
                  <a:lnTo>
                    <a:pt x="669" y="17"/>
                  </a:lnTo>
                  <a:cubicBezTo>
                    <a:pt x="669" y="6"/>
                    <a:pt x="663" y="0"/>
                    <a:pt x="65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95" name="Gruppieren 894">
            <a:extLst>
              <a:ext uri="{FF2B5EF4-FFF2-40B4-BE49-F238E27FC236}">
                <a16:creationId xmlns:a16="http://schemas.microsoft.com/office/drawing/2014/main" id="{8D1F69B0-99F5-0143-951C-BCC0F081EAA2}"/>
              </a:ext>
            </a:extLst>
          </p:cNvPr>
          <p:cNvGrpSpPr>
            <a:grpSpLocks noChangeAspect="1"/>
          </p:cNvGrpSpPr>
          <p:nvPr/>
        </p:nvGrpSpPr>
        <p:grpSpPr>
          <a:xfrm>
            <a:off x="10899356" y="2971740"/>
            <a:ext cx="328296" cy="328528"/>
            <a:chOff x="10898718" y="2971740"/>
            <a:chExt cx="328296" cy="328528"/>
          </a:xfrm>
          <a:solidFill>
            <a:srgbClr val="007AB3"/>
          </a:solidFill>
        </p:grpSpPr>
        <p:sp>
          <p:nvSpPr>
            <p:cNvPr id="408" name="Freihandform 407">
              <a:extLst>
                <a:ext uri="{FF2B5EF4-FFF2-40B4-BE49-F238E27FC236}">
                  <a16:creationId xmlns:a16="http://schemas.microsoft.com/office/drawing/2014/main" id="{AC426E98-13C4-6342-9D62-40A0A50967E3}"/>
                </a:ext>
              </a:extLst>
            </p:cNvPr>
            <p:cNvSpPr/>
            <p:nvPr/>
          </p:nvSpPr>
          <p:spPr>
            <a:xfrm>
              <a:off x="10898718" y="297174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ihandform 658">
              <a:extLst>
                <a:ext uri="{FF2B5EF4-FFF2-40B4-BE49-F238E27FC236}">
                  <a16:creationId xmlns:a16="http://schemas.microsoft.com/office/drawing/2014/main" id="{15DB0C5B-83D1-AC48-8C64-56DD49274081}"/>
                </a:ext>
              </a:extLst>
            </p:cNvPr>
            <p:cNvSpPr/>
            <p:nvPr/>
          </p:nvSpPr>
          <p:spPr>
            <a:xfrm>
              <a:off x="10972060" y="3054163"/>
              <a:ext cx="181610" cy="1636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704">
                  <a:moveTo>
                    <a:pt x="743" y="662"/>
                  </a:moveTo>
                  <a:cubicBezTo>
                    <a:pt x="741" y="664"/>
                    <a:pt x="739" y="668"/>
                    <a:pt x="726" y="668"/>
                  </a:cubicBezTo>
                  <a:lnTo>
                    <a:pt x="55" y="668"/>
                  </a:lnTo>
                  <a:cubicBezTo>
                    <a:pt x="42" y="668"/>
                    <a:pt x="40" y="664"/>
                    <a:pt x="38" y="662"/>
                  </a:cubicBezTo>
                  <a:cubicBezTo>
                    <a:pt x="32" y="651"/>
                    <a:pt x="34" y="635"/>
                    <a:pt x="44" y="620"/>
                  </a:cubicBezTo>
                  <a:lnTo>
                    <a:pt x="370" y="50"/>
                  </a:lnTo>
                  <a:cubicBezTo>
                    <a:pt x="381" y="29"/>
                    <a:pt x="398" y="29"/>
                    <a:pt x="411" y="50"/>
                  </a:cubicBezTo>
                  <a:lnTo>
                    <a:pt x="737" y="620"/>
                  </a:lnTo>
                  <a:cubicBezTo>
                    <a:pt x="745" y="635"/>
                    <a:pt x="747" y="651"/>
                    <a:pt x="743" y="662"/>
                  </a:cubicBezTo>
                  <a:close/>
                  <a:moveTo>
                    <a:pt x="442" y="33"/>
                  </a:moveTo>
                  <a:cubicBezTo>
                    <a:pt x="417" y="-11"/>
                    <a:pt x="364" y="-11"/>
                    <a:pt x="339" y="33"/>
                  </a:cubicBezTo>
                  <a:lnTo>
                    <a:pt x="13" y="601"/>
                  </a:lnTo>
                  <a:cubicBezTo>
                    <a:pt x="-2" y="628"/>
                    <a:pt x="-4" y="658"/>
                    <a:pt x="8" y="679"/>
                  </a:cubicBezTo>
                  <a:cubicBezTo>
                    <a:pt x="17" y="696"/>
                    <a:pt x="34" y="704"/>
                    <a:pt x="55" y="704"/>
                  </a:cubicBezTo>
                  <a:lnTo>
                    <a:pt x="726" y="704"/>
                  </a:lnTo>
                  <a:cubicBezTo>
                    <a:pt x="747" y="704"/>
                    <a:pt x="764" y="696"/>
                    <a:pt x="773" y="679"/>
                  </a:cubicBezTo>
                  <a:cubicBezTo>
                    <a:pt x="785" y="658"/>
                    <a:pt x="783" y="628"/>
                    <a:pt x="768" y="6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ihandform 659">
              <a:extLst>
                <a:ext uri="{FF2B5EF4-FFF2-40B4-BE49-F238E27FC236}">
                  <a16:creationId xmlns:a16="http://schemas.microsoft.com/office/drawing/2014/main" id="{4F7977C3-778C-5B4C-95A3-4E9AFD50CA73}"/>
                </a:ext>
              </a:extLst>
            </p:cNvPr>
            <p:cNvSpPr/>
            <p:nvPr/>
          </p:nvSpPr>
          <p:spPr>
            <a:xfrm>
              <a:off x="11058675" y="3111208"/>
              <a:ext cx="8149" cy="5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248">
                  <a:moveTo>
                    <a:pt x="17" y="0"/>
                  </a:moveTo>
                  <a:cubicBezTo>
                    <a:pt x="9" y="0"/>
                    <a:pt x="0" y="9"/>
                    <a:pt x="0" y="19"/>
                  </a:cubicBezTo>
                  <a:lnTo>
                    <a:pt x="0" y="231"/>
                  </a:lnTo>
                  <a:cubicBezTo>
                    <a:pt x="0" y="239"/>
                    <a:pt x="9" y="248"/>
                    <a:pt x="17" y="248"/>
                  </a:cubicBezTo>
                  <a:cubicBezTo>
                    <a:pt x="28" y="248"/>
                    <a:pt x="36" y="239"/>
                    <a:pt x="36" y="231"/>
                  </a:cubicBezTo>
                  <a:lnTo>
                    <a:pt x="36" y="19"/>
                  </a:lnTo>
                  <a:cubicBezTo>
                    <a:pt x="36" y="9"/>
                    <a:pt x="28" y="0"/>
                    <a:pt x="1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1" name="Freihandform 660">
              <a:extLst>
                <a:ext uri="{FF2B5EF4-FFF2-40B4-BE49-F238E27FC236}">
                  <a16:creationId xmlns:a16="http://schemas.microsoft.com/office/drawing/2014/main" id="{1462F888-5274-854D-9700-CA7AFF2BE687}"/>
                </a:ext>
              </a:extLst>
            </p:cNvPr>
            <p:cNvSpPr/>
            <p:nvPr/>
          </p:nvSpPr>
          <p:spPr>
            <a:xfrm>
              <a:off x="11058675" y="3185249"/>
              <a:ext cx="8149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6">
                  <a:moveTo>
                    <a:pt x="17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27"/>
                    <a:pt x="9" y="36"/>
                    <a:pt x="17" y="36"/>
                  </a:cubicBezTo>
                  <a:cubicBezTo>
                    <a:pt x="28" y="36"/>
                    <a:pt x="36" y="27"/>
                    <a:pt x="36" y="19"/>
                  </a:cubicBezTo>
                  <a:cubicBezTo>
                    <a:pt x="36" y="8"/>
                    <a:pt x="28" y="0"/>
                    <a:pt x="1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1" name="Gruppieren 930">
            <a:extLst>
              <a:ext uri="{FF2B5EF4-FFF2-40B4-BE49-F238E27FC236}">
                <a16:creationId xmlns:a16="http://schemas.microsoft.com/office/drawing/2014/main" id="{335AF667-1DB8-7240-A830-AED1D47C2515}"/>
              </a:ext>
            </a:extLst>
          </p:cNvPr>
          <p:cNvGrpSpPr>
            <a:grpSpLocks noChangeAspect="1"/>
          </p:cNvGrpSpPr>
          <p:nvPr/>
        </p:nvGrpSpPr>
        <p:grpSpPr>
          <a:xfrm>
            <a:off x="8681845" y="3858604"/>
            <a:ext cx="328528" cy="328528"/>
            <a:chOff x="8681207" y="3858604"/>
            <a:chExt cx="328528" cy="328528"/>
          </a:xfrm>
          <a:solidFill>
            <a:srgbClr val="007AB3"/>
          </a:solidFill>
        </p:grpSpPr>
        <p:sp>
          <p:nvSpPr>
            <p:cNvPr id="423" name="Freihandform 422">
              <a:extLst>
                <a:ext uri="{FF2B5EF4-FFF2-40B4-BE49-F238E27FC236}">
                  <a16:creationId xmlns:a16="http://schemas.microsoft.com/office/drawing/2014/main" id="{2F44B281-B60F-8A48-9E9D-CF92FFFC2D9E}"/>
                </a:ext>
              </a:extLst>
            </p:cNvPr>
            <p:cNvSpPr/>
            <p:nvPr/>
          </p:nvSpPr>
          <p:spPr>
            <a:xfrm>
              <a:off x="8681207" y="3858604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2" name="Freihandform 661">
              <a:extLst>
                <a:ext uri="{FF2B5EF4-FFF2-40B4-BE49-F238E27FC236}">
                  <a16:creationId xmlns:a16="http://schemas.microsoft.com/office/drawing/2014/main" id="{FC90B176-58A0-4E47-A14A-02CCF2E317C7}"/>
                </a:ext>
              </a:extLst>
            </p:cNvPr>
            <p:cNvSpPr/>
            <p:nvPr/>
          </p:nvSpPr>
          <p:spPr>
            <a:xfrm>
              <a:off x="8758974" y="3932646"/>
              <a:ext cx="172297" cy="172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1" h="740">
                  <a:moveTo>
                    <a:pt x="371" y="704"/>
                  </a:moveTo>
                  <a:lnTo>
                    <a:pt x="371" y="723"/>
                  </a:lnTo>
                  <a:lnTo>
                    <a:pt x="371" y="704"/>
                  </a:lnTo>
                  <a:cubicBezTo>
                    <a:pt x="311" y="704"/>
                    <a:pt x="252" y="690"/>
                    <a:pt x="201" y="658"/>
                  </a:cubicBezTo>
                  <a:lnTo>
                    <a:pt x="189" y="652"/>
                  </a:lnTo>
                  <a:cubicBezTo>
                    <a:pt x="184" y="649"/>
                    <a:pt x="182" y="649"/>
                    <a:pt x="178" y="649"/>
                  </a:cubicBezTo>
                  <a:cubicBezTo>
                    <a:pt x="178" y="649"/>
                    <a:pt x="176" y="649"/>
                    <a:pt x="174" y="649"/>
                  </a:cubicBezTo>
                  <a:lnTo>
                    <a:pt x="70" y="677"/>
                  </a:lnTo>
                  <a:lnTo>
                    <a:pt x="98" y="575"/>
                  </a:lnTo>
                  <a:cubicBezTo>
                    <a:pt x="100" y="571"/>
                    <a:pt x="98" y="565"/>
                    <a:pt x="96" y="561"/>
                  </a:cubicBezTo>
                  <a:lnTo>
                    <a:pt x="87" y="548"/>
                  </a:lnTo>
                  <a:cubicBezTo>
                    <a:pt x="53" y="495"/>
                    <a:pt x="36" y="434"/>
                    <a:pt x="36" y="370"/>
                  </a:cubicBezTo>
                  <a:cubicBezTo>
                    <a:pt x="36" y="186"/>
                    <a:pt x="187" y="36"/>
                    <a:pt x="371" y="36"/>
                  </a:cubicBezTo>
                  <a:cubicBezTo>
                    <a:pt x="462" y="36"/>
                    <a:pt x="544" y="69"/>
                    <a:pt x="608" y="133"/>
                  </a:cubicBezTo>
                  <a:cubicBezTo>
                    <a:pt x="671" y="196"/>
                    <a:pt x="707" y="281"/>
                    <a:pt x="707" y="370"/>
                  </a:cubicBezTo>
                  <a:cubicBezTo>
                    <a:pt x="707" y="554"/>
                    <a:pt x="557" y="704"/>
                    <a:pt x="371" y="704"/>
                  </a:cubicBezTo>
                  <a:close/>
                  <a:moveTo>
                    <a:pt x="371" y="0"/>
                  </a:moveTo>
                  <a:cubicBezTo>
                    <a:pt x="167" y="0"/>
                    <a:pt x="0" y="165"/>
                    <a:pt x="0" y="370"/>
                  </a:cubicBezTo>
                  <a:cubicBezTo>
                    <a:pt x="0" y="440"/>
                    <a:pt x="21" y="508"/>
                    <a:pt x="57" y="567"/>
                  </a:cubicBezTo>
                  <a:lnTo>
                    <a:pt x="62" y="573"/>
                  </a:lnTo>
                  <a:lnTo>
                    <a:pt x="28" y="696"/>
                  </a:lnTo>
                  <a:cubicBezTo>
                    <a:pt x="26" y="702"/>
                    <a:pt x="28" y="709"/>
                    <a:pt x="32" y="713"/>
                  </a:cubicBezTo>
                  <a:cubicBezTo>
                    <a:pt x="36" y="717"/>
                    <a:pt x="45" y="719"/>
                    <a:pt x="49" y="717"/>
                  </a:cubicBezTo>
                  <a:lnTo>
                    <a:pt x="176" y="685"/>
                  </a:lnTo>
                  <a:lnTo>
                    <a:pt x="182" y="690"/>
                  </a:lnTo>
                  <a:cubicBezTo>
                    <a:pt x="239" y="723"/>
                    <a:pt x="305" y="740"/>
                    <a:pt x="371" y="740"/>
                  </a:cubicBezTo>
                  <a:cubicBezTo>
                    <a:pt x="576" y="740"/>
                    <a:pt x="741" y="575"/>
                    <a:pt x="741" y="370"/>
                  </a:cubicBezTo>
                  <a:cubicBezTo>
                    <a:pt x="741" y="271"/>
                    <a:pt x="703" y="177"/>
                    <a:pt x="633" y="108"/>
                  </a:cubicBezTo>
                  <a:cubicBezTo>
                    <a:pt x="563" y="38"/>
                    <a:pt x="470" y="0"/>
                    <a:pt x="3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3" name="Freihandform 662">
              <a:extLst>
                <a:ext uri="{FF2B5EF4-FFF2-40B4-BE49-F238E27FC236}">
                  <a16:creationId xmlns:a16="http://schemas.microsoft.com/office/drawing/2014/main" id="{A0ECB758-7885-FA43-9C97-F387A5D598D1}"/>
                </a:ext>
              </a:extLst>
            </p:cNvPr>
            <p:cNvSpPr/>
            <p:nvPr/>
          </p:nvSpPr>
          <p:spPr>
            <a:xfrm>
              <a:off x="8795063" y="3972460"/>
              <a:ext cx="100351" cy="93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404">
                  <a:moveTo>
                    <a:pt x="391" y="332"/>
                  </a:moveTo>
                  <a:cubicBezTo>
                    <a:pt x="385" y="347"/>
                    <a:pt x="353" y="364"/>
                    <a:pt x="338" y="366"/>
                  </a:cubicBezTo>
                  <a:cubicBezTo>
                    <a:pt x="326" y="368"/>
                    <a:pt x="307" y="370"/>
                    <a:pt x="286" y="364"/>
                  </a:cubicBezTo>
                  <a:cubicBezTo>
                    <a:pt x="271" y="360"/>
                    <a:pt x="254" y="354"/>
                    <a:pt x="230" y="345"/>
                  </a:cubicBezTo>
                  <a:cubicBezTo>
                    <a:pt x="156" y="311"/>
                    <a:pt x="101" y="243"/>
                    <a:pt x="74" y="205"/>
                  </a:cubicBezTo>
                  <a:lnTo>
                    <a:pt x="72" y="203"/>
                  </a:lnTo>
                  <a:cubicBezTo>
                    <a:pt x="63" y="191"/>
                    <a:pt x="36" y="150"/>
                    <a:pt x="36" y="112"/>
                  </a:cubicBezTo>
                  <a:cubicBezTo>
                    <a:pt x="36" y="74"/>
                    <a:pt x="53" y="55"/>
                    <a:pt x="65" y="42"/>
                  </a:cubicBezTo>
                  <a:cubicBezTo>
                    <a:pt x="70" y="36"/>
                    <a:pt x="76" y="36"/>
                    <a:pt x="78" y="36"/>
                  </a:cubicBezTo>
                  <a:cubicBezTo>
                    <a:pt x="84" y="36"/>
                    <a:pt x="91" y="36"/>
                    <a:pt x="99" y="36"/>
                  </a:cubicBezTo>
                  <a:lnTo>
                    <a:pt x="103" y="42"/>
                  </a:lnTo>
                  <a:lnTo>
                    <a:pt x="114" y="68"/>
                  </a:lnTo>
                  <a:cubicBezTo>
                    <a:pt x="123" y="89"/>
                    <a:pt x="131" y="112"/>
                    <a:pt x="133" y="116"/>
                  </a:cubicBezTo>
                  <a:lnTo>
                    <a:pt x="148" y="108"/>
                  </a:lnTo>
                  <a:lnTo>
                    <a:pt x="133" y="121"/>
                  </a:lnTo>
                  <a:cubicBezTo>
                    <a:pt x="131" y="125"/>
                    <a:pt x="129" y="127"/>
                    <a:pt x="127" y="129"/>
                  </a:cubicBezTo>
                  <a:lnTo>
                    <a:pt x="120" y="136"/>
                  </a:lnTo>
                  <a:cubicBezTo>
                    <a:pt x="118" y="140"/>
                    <a:pt x="116" y="144"/>
                    <a:pt x="112" y="146"/>
                  </a:cubicBezTo>
                  <a:cubicBezTo>
                    <a:pt x="108" y="150"/>
                    <a:pt x="93" y="165"/>
                    <a:pt x="106" y="186"/>
                  </a:cubicBezTo>
                  <a:cubicBezTo>
                    <a:pt x="114" y="199"/>
                    <a:pt x="133" y="233"/>
                    <a:pt x="163" y="258"/>
                  </a:cubicBezTo>
                  <a:cubicBezTo>
                    <a:pt x="197" y="288"/>
                    <a:pt x="226" y="301"/>
                    <a:pt x="241" y="307"/>
                  </a:cubicBezTo>
                  <a:lnTo>
                    <a:pt x="245" y="309"/>
                  </a:lnTo>
                  <a:cubicBezTo>
                    <a:pt x="262" y="318"/>
                    <a:pt x="277" y="315"/>
                    <a:pt x="288" y="303"/>
                  </a:cubicBezTo>
                  <a:cubicBezTo>
                    <a:pt x="292" y="298"/>
                    <a:pt x="311" y="277"/>
                    <a:pt x="319" y="265"/>
                  </a:cubicBezTo>
                  <a:lnTo>
                    <a:pt x="322" y="265"/>
                  </a:lnTo>
                  <a:cubicBezTo>
                    <a:pt x="328" y="269"/>
                    <a:pt x="372" y="290"/>
                    <a:pt x="387" y="296"/>
                  </a:cubicBezTo>
                  <a:lnTo>
                    <a:pt x="391" y="298"/>
                  </a:lnTo>
                  <a:cubicBezTo>
                    <a:pt x="393" y="301"/>
                    <a:pt x="396" y="301"/>
                    <a:pt x="398" y="301"/>
                  </a:cubicBezTo>
                  <a:cubicBezTo>
                    <a:pt x="398" y="307"/>
                    <a:pt x="396" y="320"/>
                    <a:pt x="391" y="332"/>
                  </a:cubicBezTo>
                  <a:close/>
                  <a:moveTo>
                    <a:pt x="408" y="267"/>
                  </a:moveTo>
                  <a:lnTo>
                    <a:pt x="402" y="265"/>
                  </a:lnTo>
                  <a:cubicBezTo>
                    <a:pt x="402" y="265"/>
                    <a:pt x="345" y="237"/>
                    <a:pt x="334" y="233"/>
                  </a:cubicBezTo>
                  <a:cubicBezTo>
                    <a:pt x="326" y="229"/>
                    <a:pt x="305" y="222"/>
                    <a:pt x="292" y="243"/>
                  </a:cubicBezTo>
                  <a:cubicBezTo>
                    <a:pt x="286" y="252"/>
                    <a:pt x="271" y="269"/>
                    <a:pt x="262" y="279"/>
                  </a:cubicBezTo>
                  <a:cubicBezTo>
                    <a:pt x="260" y="277"/>
                    <a:pt x="258" y="277"/>
                    <a:pt x="254" y="275"/>
                  </a:cubicBezTo>
                  <a:cubicBezTo>
                    <a:pt x="241" y="269"/>
                    <a:pt x="216" y="258"/>
                    <a:pt x="186" y="233"/>
                  </a:cubicBezTo>
                  <a:cubicBezTo>
                    <a:pt x="163" y="210"/>
                    <a:pt x="144" y="182"/>
                    <a:pt x="137" y="171"/>
                  </a:cubicBezTo>
                  <a:cubicBezTo>
                    <a:pt x="142" y="167"/>
                    <a:pt x="146" y="163"/>
                    <a:pt x="148" y="159"/>
                  </a:cubicBezTo>
                  <a:lnTo>
                    <a:pt x="154" y="152"/>
                  </a:lnTo>
                  <a:cubicBezTo>
                    <a:pt x="159" y="146"/>
                    <a:pt x="161" y="142"/>
                    <a:pt x="165" y="133"/>
                  </a:cubicBezTo>
                  <a:cubicBezTo>
                    <a:pt x="171" y="123"/>
                    <a:pt x="171" y="112"/>
                    <a:pt x="165" y="100"/>
                  </a:cubicBezTo>
                  <a:cubicBezTo>
                    <a:pt x="163" y="97"/>
                    <a:pt x="154" y="74"/>
                    <a:pt x="146" y="55"/>
                  </a:cubicBezTo>
                  <a:lnTo>
                    <a:pt x="135" y="30"/>
                  </a:lnTo>
                  <a:cubicBezTo>
                    <a:pt x="125" y="4"/>
                    <a:pt x="110" y="2"/>
                    <a:pt x="97" y="2"/>
                  </a:cubicBezTo>
                  <a:cubicBezTo>
                    <a:pt x="91" y="0"/>
                    <a:pt x="84" y="0"/>
                    <a:pt x="78" y="0"/>
                  </a:cubicBezTo>
                  <a:cubicBezTo>
                    <a:pt x="72" y="0"/>
                    <a:pt x="55" y="2"/>
                    <a:pt x="38" y="21"/>
                  </a:cubicBezTo>
                  <a:cubicBezTo>
                    <a:pt x="27" y="32"/>
                    <a:pt x="0" y="59"/>
                    <a:pt x="0" y="112"/>
                  </a:cubicBezTo>
                  <a:cubicBezTo>
                    <a:pt x="0" y="161"/>
                    <a:pt x="32" y="205"/>
                    <a:pt x="44" y="224"/>
                  </a:cubicBezTo>
                  <a:cubicBezTo>
                    <a:pt x="74" y="267"/>
                    <a:pt x="133" y="341"/>
                    <a:pt x="218" y="377"/>
                  </a:cubicBezTo>
                  <a:cubicBezTo>
                    <a:pt x="241" y="387"/>
                    <a:pt x="260" y="394"/>
                    <a:pt x="275" y="398"/>
                  </a:cubicBezTo>
                  <a:cubicBezTo>
                    <a:pt x="288" y="402"/>
                    <a:pt x="302" y="404"/>
                    <a:pt x="317" y="404"/>
                  </a:cubicBezTo>
                  <a:cubicBezTo>
                    <a:pt x="326" y="404"/>
                    <a:pt x="334" y="404"/>
                    <a:pt x="345" y="402"/>
                  </a:cubicBezTo>
                  <a:cubicBezTo>
                    <a:pt x="366" y="398"/>
                    <a:pt x="413" y="377"/>
                    <a:pt x="423" y="345"/>
                  </a:cubicBezTo>
                  <a:cubicBezTo>
                    <a:pt x="432" y="324"/>
                    <a:pt x="436" y="294"/>
                    <a:pt x="427" y="284"/>
                  </a:cubicBezTo>
                  <a:cubicBezTo>
                    <a:pt x="423" y="275"/>
                    <a:pt x="417" y="271"/>
                    <a:pt x="408" y="26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2" name="Gruppieren 931">
            <a:extLst>
              <a:ext uri="{FF2B5EF4-FFF2-40B4-BE49-F238E27FC236}">
                <a16:creationId xmlns:a16="http://schemas.microsoft.com/office/drawing/2014/main" id="{0784DE30-D0A2-DC44-8FD2-28C2C8057675}"/>
              </a:ext>
            </a:extLst>
          </p:cNvPr>
          <p:cNvGrpSpPr>
            <a:grpSpLocks noChangeAspect="1"/>
          </p:cNvGrpSpPr>
          <p:nvPr/>
        </p:nvGrpSpPr>
        <p:grpSpPr>
          <a:xfrm>
            <a:off x="9125394" y="3858604"/>
            <a:ext cx="328528" cy="328528"/>
            <a:chOff x="9124756" y="3858604"/>
            <a:chExt cx="328528" cy="328528"/>
          </a:xfrm>
          <a:solidFill>
            <a:srgbClr val="007AB3"/>
          </a:solidFill>
        </p:grpSpPr>
        <p:sp>
          <p:nvSpPr>
            <p:cNvPr id="424" name="Freihandform 423">
              <a:extLst>
                <a:ext uri="{FF2B5EF4-FFF2-40B4-BE49-F238E27FC236}">
                  <a16:creationId xmlns:a16="http://schemas.microsoft.com/office/drawing/2014/main" id="{B36A4BF7-3324-0B43-BD81-609DB5A1FDA9}"/>
                </a:ext>
              </a:extLst>
            </p:cNvPr>
            <p:cNvSpPr/>
            <p:nvPr/>
          </p:nvSpPr>
          <p:spPr>
            <a:xfrm>
              <a:off x="9124756" y="3858604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4" name="Freihandform 663">
              <a:extLst>
                <a:ext uri="{FF2B5EF4-FFF2-40B4-BE49-F238E27FC236}">
                  <a16:creationId xmlns:a16="http://schemas.microsoft.com/office/drawing/2014/main" id="{6A1F80DE-7845-884D-9DCA-9B7959111C5F}"/>
                </a:ext>
              </a:extLst>
            </p:cNvPr>
            <p:cNvSpPr/>
            <p:nvPr/>
          </p:nvSpPr>
          <p:spPr>
            <a:xfrm>
              <a:off x="9226039" y="3984800"/>
              <a:ext cx="125730" cy="603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260">
                  <a:moveTo>
                    <a:pt x="312" y="214"/>
                  </a:moveTo>
                  <a:lnTo>
                    <a:pt x="223" y="125"/>
                  </a:lnTo>
                  <a:cubicBezTo>
                    <a:pt x="221" y="121"/>
                    <a:pt x="215" y="118"/>
                    <a:pt x="210" y="118"/>
                  </a:cubicBezTo>
                  <a:cubicBezTo>
                    <a:pt x="208" y="118"/>
                    <a:pt x="204" y="118"/>
                    <a:pt x="202" y="121"/>
                  </a:cubicBezTo>
                  <a:lnTo>
                    <a:pt x="109" y="171"/>
                  </a:lnTo>
                  <a:lnTo>
                    <a:pt x="229" y="44"/>
                  </a:lnTo>
                  <a:lnTo>
                    <a:pt x="316" y="135"/>
                  </a:lnTo>
                  <a:cubicBezTo>
                    <a:pt x="323" y="142"/>
                    <a:pt x="331" y="142"/>
                    <a:pt x="337" y="138"/>
                  </a:cubicBezTo>
                  <a:lnTo>
                    <a:pt x="433" y="87"/>
                  </a:lnTo>
                  <a:close/>
                  <a:moveTo>
                    <a:pt x="515" y="2"/>
                  </a:moveTo>
                  <a:lnTo>
                    <a:pt x="333" y="102"/>
                  </a:lnTo>
                  <a:lnTo>
                    <a:pt x="242" y="6"/>
                  </a:lnTo>
                  <a:cubicBezTo>
                    <a:pt x="238" y="4"/>
                    <a:pt x="234" y="2"/>
                    <a:pt x="229" y="2"/>
                  </a:cubicBezTo>
                  <a:cubicBezTo>
                    <a:pt x="225" y="2"/>
                    <a:pt x="221" y="4"/>
                    <a:pt x="217" y="8"/>
                  </a:cubicBezTo>
                  <a:lnTo>
                    <a:pt x="5" y="231"/>
                  </a:lnTo>
                  <a:cubicBezTo>
                    <a:pt x="-1" y="237"/>
                    <a:pt x="-1" y="245"/>
                    <a:pt x="3" y="254"/>
                  </a:cubicBezTo>
                  <a:cubicBezTo>
                    <a:pt x="7" y="258"/>
                    <a:pt x="11" y="260"/>
                    <a:pt x="18" y="260"/>
                  </a:cubicBezTo>
                  <a:cubicBezTo>
                    <a:pt x="20" y="260"/>
                    <a:pt x="24" y="258"/>
                    <a:pt x="26" y="258"/>
                  </a:cubicBezTo>
                  <a:lnTo>
                    <a:pt x="208" y="159"/>
                  </a:lnTo>
                  <a:lnTo>
                    <a:pt x="299" y="252"/>
                  </a:lnTo>
                  <a:cubicBezTo>
                    <a:pt x="301" y="256"/>
                    <a:pt x="306" y="258"/>
                    <a:pt x="312" y="258"/>
                  </a:cubicBezTo>
                  <a:cubicBezTo>
                    <a:pt x="316" y="258"/>
                    <a:pt x="320" y="256"/>
                    <a:pt x="325" y="252"/>
                  </a:cubicBezTo>
                  <a:lnTo>
                    <a:pt x="536" y="30"/>
                  </a:lnTo>
                  <a:cubicBezTo>
                    <a:pt x="543" y="23"/>
                    <a:pt x="543" y="13"/>
                    <a:pt x="536" y="6"/>
                  </a:cubicBezTo>
                  <a:cubicBezTo>
                    <a:pt x="532" y="0"/>
                    <a:pt x="522" y="-2"/>
                    <a:pt x="515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5" name="Freihandform 664">
              <a:extLst>
                <a:ext uri="{FF2B5EF4-FFF2-40B4-BE49-F238E27FC236}">
                  <a16:creationId xmlns:a16="http://schemas.microsoft.com/office/drawing/2014/main" id="{7B510E77-D3F7-8748-A3DB-66C9F3EFA7FA}"/>
                </a:ext>
              </a:extLst>
            </p:cNvPr>
            <p:cNvSpPr/>
            <p:nvPr/>
          </p:nvSpPr>
          <p:spPr>
            <a:xfrm>
              <a:off x="9194606" y="3924264"/>
              <a:ext cx="188595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1" h="812">
                  <a:moveTo>
                    <a:pt x="405" y="719"/>
                  </a:moveTo>
                  <a:cubicBezTo>
                    <a:pt x="369" y="719"/>
                    <a:pt x="333" y="713"/>
                    <a:pt x="299" y="704"/>
                  </a:cubicBezTo>
                  <a:cubicBezTo>
                    <a:pt x="295" y="702"/>
                    <a:pt x="290" y="704"/>
                    <a:pt x="286" y="707"/>
                  </a:cubicBezTo>
                  <a:lnTo>
                    <a:pt x="178" y="764"/>
                  </a:lnTo>
                  <a:lnTo>
                    <a:pt x="178" y="656"/>
                  </a:lnTo>
                  <a:cubicBezTo>
                    <a:pt x="178" y="652"/>
                    <a:pt x="176" y="645"/>
                    <a:pt x="172" y="643"/>
                  </a:cubicBezTo>
                  <a:cubicBezTo>
                    <a:pt x="85" y="577"/>
                    <a:pt x="34" y="480"/>
                    <a:pt x="34" y="376"/>
                  </a:cubicBezTo>
                  <a:cubicBezTo>
                    <a:pt x="34" y="188"/>
                    <a:pt x="201" y="36"/>
                    <a:pt x="405" y="36"/>
                  </a:cubicBezTo>
                  <a:cubicBezTo>
                    <a:pt x="610" y="36"/>
                    <a:pt x="775" y="188"/>
                    <a:pt x="775" y="376"/>
                  </a:cubicBezTo>
                  <a:cubicBezTo>
                    <a:pt x="775" y="565"/>
                    <a:pt x="610" y="719"/>
                    <a:pt x="405" y="719"/>
                  </a:cubicBezTo>
                  <a:close/>
                  <a:moveTo>
                    <a:pt x="405" y="0"/>
                  </a:moveTo>
                  <a:cubicBezTo>
                    <a:pt x="182" y="0"/>
                    <a:pt x="0" y="169"/>
                    <a:pt x="0" y="376"/>
                  </a:cubicBezTo>
                  <a:cubicBezTo>
                    <a:pt x="0" y="489"/>
                    <a:pt x="51" y="594"/>
                    <a:pt x="144" y="666"/>
                  </a:cubicBezTo>
                  <a:lnTo>
                    <a:pt x="144" y="793"/>
                  </a:lnTo>
                  <a:cubicBezTo>
                    <a:pt x="144" y="800"/>
                    <a:pt x="146" y="806"/>
                    <a:pt x="153" y="810"/>
                  </a:cubicBezTo>
                  <a:cubicBezTo>
                    <a:pt x="155" y="810"/>
                    <a:pt x="159" y="812"/>
                    <a:pt x="161" y="812"/>
                  </a:cubicBezTo>
                  <a:cubicBezTo>
                    <a:pt x="163" y="812"/>
                    <a:pt x="168" y="810"/>
                    <a:pt x="170" y="810"/>
                  </a:cubicBezTo>
                  <a:lnTo>
                    <a:pt x="297" y="740"/>
                  </a:lnTo>
                  <a:cubicBezTo>
                    <a:pt x="331" y="749"/>
                    <a:pt x="369" y="753"/>
                    <a:pt x="405" y="753"/>
                  </a:cubicBezTo>
                  <a:cubicBezTo>
                    <a:pt x="629" y="753"/>
                    <a:pt x="811" y="586"/>
                    <a:pt x="811" y="376"/>
                  </a:cubicBezTo>
                  <a:cubicBezTo>
                    <a:pt x="811" y="169"/>
                    <a:pt x="629" y="0"/>
                    <a:pt x="4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3" name="Gruppieren 932">
            <a:extLst>
              <a:ext uri="{FF2B5EF4-FFF2-40B4-BE49-F238E27FC236}">
                <a16:creationId xmlns:a16="http://schemas.microsoft.com/office/drawing/2014/main" id="{74BD6FFE-5B98-9645-8F73-43DE03FDD76B}"/>
              </a:ext>
            </a:extLst>
          </p:cNvPr>
          <p:cNvGrpSpPr>
            <a:grpSpLocks noChangeAspect="1"/>
          </p:cNvGrpSpPr>
          <p:nvPr/>
        </p:nvGrpSpPr>
        <p:grpSpPr>
          <a:xfrm>
            <a:off x="9568710" y="3858604"/>
            <a:ext cx="328528" cy="328528"/>
            <a:chOff x="9568072" y="3858604"/>
            <a:chExt cx="328528" cy="328528"/>
          </a:xfrm>
          <a:solidFill>
            <a:srgbClr val="007AB3"/>
          </a:solidFill>
        </p:grpSpPr>
        <p:sp>
          <p:nvSpPr>
            <p:cNvPr id="425" name="Freihandform 424">
              <a:extLst>
                <a:ext uri="{FF2B5EF4-FFF2-40B4-BE49-F238E27FC236}">
                  <a16:creationId xmlns:a16="http://schemas.microsoft.com/office/drawing/2014/main" id="{FB860494-CCDB-124E-BDE1-BC6268529580}"/>
                </a:ext>
              </a:extLst>
            </p:cNvPr>
            <p:cNvSpPr/>
            <p:nvPr/>
          </p:nvSpPr>
          <p:spPr>
            <a:xfrm>
              <a:off x="9568072" y="3858604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6" name="Freihandform 665">
              <a:extLst>
                <a:ext uri="{FF2B5EF4-FFF2-40B4-BE49-F238E27FC236}">
                  <a16:creationId xmlns:a16="http://schemas.microsoft.com/office/drawing/2014/main" id="{BFF0AF68-0597-E04F-842B-9712308B311C}"/>
                </a:ext>
              </a:extLst>
            </p:cNvPr>
            <p:cNvSpPr/>
            <p:nvPr/>
          </p:nvSpPr>
          <p:spPr>
            <a:xfrm>
              <a:off x="9654221" y="3944986"/>
              <a:ext cx="155999" cy="1557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1" h="670">
                  <a:moveTo>
                    <a:pt x="635" y="607"/>
                  </a:moveTo>
                  <a:cubicBezTo>
                    <a:pt x="635" y="622"/>
                    <a:pt x="622" y="635"/>
                    <a:pt x="605" y="635"/>
                  </a:cubicBezTo>
                  <a:lnTo>
                    <a:pt x="64" y="635"/>
                  </a:lnTo>
                  <a:cubicBezTo>
                    <a:pt x="49" y="635"/>
                    <a:pt x="36" y="622"/>
                    <a:pt x="36" y="607"/>
                  </a:cubicBezTo>
                  <a:lnTo>
                    <a:pt x="36" y="63"/>
                  </a:lnTo>
                  <a:cubicBezTo>
                    <a:pt x="36" y="48"/>
                    <a:pt x="49" y="35"/>
                    <a:pt x="64" y="35"/>
                  </a:cubicBezTo>
                  <a:lnTo>
                    <a:pt x="605" y="35"/>
                  </a:lnTo>
                  <a:cubicBezTo>
                    <a:pt x="622" y="35"/>
                    <a:pt x="635" y="48"/>
                    <a:pt x="635" y="63"/>
                  </a:cubicBezTo>
                  <a:close/>
                  <a:moveTo>
                    <a:pt x="605" y="0"/>
                  </a:moveTo>
                  <a:lnTo>
                    <a:pt x="64" y="0"/>
                  </a:lnTo>
                  <a:cubicBezTo>
                    <a:pt x="30" y="0"/>
                    <a:pt x="0" y="27"/>
                    <a:pt x="0" y="63"/>
                  </a:cubicBezTo>
                  <a:lnTo>
                    <a:pt x="0" y="607"/>
                  </a:lnTo>
                  <a:cubicBezTo>
                    <a:pt x="0" y="641"/>
                    <a:pt x="30" y="670"/>
                    <a:pt x="64" y="670"/>
                  </a:cubicBezTo>
                  <a:lnTo>
                    <a:pt x="605" y="670"/>
                  </a:lnTo>
                  <a:cubicBezTo>
                    <a:pt x="641" y="670"/>
                    <a:pt x="671" y="641"/>
                    <a:pt x="671" y="607"/>
                  </a:cubicBezTo>
                  <a:lnTo>
                    <a:pt x="671" y="63"/>
                  </a:lnTo>
                  <a:cubicBezTo>
                    <a:pt x="671" y="27"/>
                    <a:pt x="641" y="0"/>
                    <a:pt x="6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7" name="Freihandform 666">
              <a:extLst>
                <a:ext uri="{FF2B5EF4-FFF2-40B4-BE49-F238E27FC236}">
                  <a16:creationId xmlns:a16="http://schemas.microsoft.com/office/drawing/2014/main" id="{EA61702E-496B-7746-84CD-49D7C754070E}"/>
                </a:ext>
              </a:extLst>
            </p:cNvPr>
            <p:cNvSpPr/>
            <p:nvPr/>
          </p:nvSpPr>
          <p:spPr>
            <a:xfrm>
              <a:off x="9675874" y="4002030"/>
              <a:ext cx="30501" cy="786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339">
                  <a:moveTo>
                    <a:pt x="96" y="303"/>
                  </a:moveTo>
                  <a:lnTo>
                    <a:pt x="36" y="303"/>
                  </a:lnTo>
                  <a:lnTo>
                    <a:pt x="36" y="36"/>
                  </a:lnTo>
                  <a:lnTo>
                    <a:pt x="96" y="36"/>
                  </a:lnTo>
                  <a:close/>
                  <a:moveTo>
                    <a:pt x="112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17"/>
                  </a:cubicBezTo>
                  <a:lnTo>
                    <a:pt x="0" y="322"/>
                  </a:lnTo>
                  <a:cubicBezTo>
                    <a:pt x="0" y="330"/>
                    <a:pt x="9" y="339"/>
                    <a:pt x="19" y="339"/>
                  </a:cubicBezTo>
                  <a:lnTo>
                    <a:pt x="112" y="339"/>
                  </a:lnTo>
                  <a:cubicBezTo>
                    <a:pt x="123" y="339"/>
                    <a:pt x="132" y="330"/>
                    <a:pt x="132" y="322"/>
                  </a:cubicBezTo>
                  <a:lnTo>
                    <a:pt x="132" y="17"/>
                  </a:lnTo>
                  <a:cubicBezTo>
                    <a:pt x="132" y="9"/>
                    <a:pt x="123" y="0"/>
                    <a:pt x="11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8" name="Freihandform 667">
              <a:extLst>
                <a:ext uri="{FF2B5EF4-FFF2-40B4-BE49-F238E27FC236}">
                  <a16:creationId xmlns:a16="http://schemas.microsoft.com/office/drawing/2014/main" id="{02DE02B1-DD13-5645-8B77-B561C4BC89C4}"/>
                </a:ext>
              </a:extLst>
            </p:cNvPr>
            <p:cNvSpPr/>
            <p:nvPr/>
          </p:nvSpPr>
          <p:spPr>
            <a:xfrm>
              <a:off x="9674477" y="3965009"/>
              <a:ext cx="33295" cy="337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46">
                  <a:moveTo>
                    <a:pt x="72" y="110"/>
                  </a:moveTo>
                  <a:cubicBezTo>
                    <a:pt x="51" y="110"/>
                    <a:pt x="36" y="93"/>
                    <a:pt x="36" y="72"/>
                  </a:cubicBezTo>
                  <a:cubicBezTo>
                    <a:pt x="36" y="53"/>
                    <a:pt x="51" y="36"/>
                    <a:pt x="72" y="36"/>
                  </a:cubicBezTo>
                  <a:cubicBezTo>
                    <a:pt x="93" y="36"/>
                    <a:pt x="110" y="53"/>
                    <a:pt x="110" y="72"/>
                  </a:cubicBezTo>
                  <a:cubicBezTo>
                    <a:pt x="110" y="93"/>
                    <a:pt x="93" y="110"/>
                    <a:pt x="72" y="110"/>
                  </a:cubicBezTo>
                  <a:close/>
                  <a:moveTo>
                    <a:pt x="72" y="0"/>
                  </a:moveTo>
                  <a:cubicBezTo>
                    <a:pt x="32" y="0"/>
                    <a:pt x="0" y="34"/>
                    <a:pt x="0" y="72"/>
                  </a:cubicBezTo>
                  <a:cubicBezTo>
                    <a:pt x="0" y="112"/>
                    <a:pt x="32" y="146"/>
                    <a:pt x="72" y="146"/>
                  </a:cubicBezTo>
                  <a:cubicBezTo>
                    <a:pt x="112" y="146"/>
                    <a:pt x="144" y="112"/>
                    <a:pt x="144" y="72"/>
                  </a:cubicBezTo>
                  <a:cubicBezTo>
                    <a:pt x="144" y="34"/>
                    <a:pt x="112" y="0"/>
                    <a:pt x="7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9" name="Freihandform 668">
              <a:extLst>
                <a:ext uri="{FF2B5EF4-FFF2-40B4-BE49-F238E27FC236}">
                  <a16:creationId xmlns:a16="http://schemas.microsoft.com/office/drawing/2014/main" id="{C5856DD1-D02E-9F44-9D9E-1756C4D644E6}"/>
                </a:ext>
              </a:extLst>
            </p:cNvPr>
            <p:cNvSpPr/>
            <p:nvPr/>
          </p:nvSpPr>
          <p:spPr>
            <a:xfrm>
              <a:off x="9714292" y="4000167"/>
              <a:ext cx="76835" cy="805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347">
                  <a:moveTo>
                    <a:pt x="295" y="311"/>
                  </a:moveTo>
                  <a:lnTo>
                    <a:pt x="235" y="311"/>
                  </a:lnTo>
                  <a:lnTo>
                    <a:pt x="235" y="182"/>
                  </a:lnTo>
                  <a:cubicBezTo>
                    <a:pt x="235" y="150"/>
                    <a:pt x="235" y="84"/>
                    <a:pt x="170" y="84"/>
                  </a:cubicBezTo>
                  <a:cubicBezTo>
                    <a:pt x="96" y="84"/>
                    <a:pt x="96" y="156"/>
                    <a:pt x="96" y="179"/>
                  </a:cubicBezTo>
                  <a:lnTo>
                    <a:pt x="96" y="311"/>
                  </a:lnTo>
                  <a:lnTo>
                    <a:pt x="36" y="311"/>
                  </a:lnTo>
                  <a:lnTo>
                    <a:pt x="36" y="44"/>
                  </a:lnTo>
                  <a:lnTo>
                    <a:pt x="91" y="44"/>
                  </a:lnTo>
                  <a:lnTo>
                    <a:pt x="91" y="67"/>
                  </a:lnTo>
                  <a:cubicBezTo>
                    <a:pt x="91" y="78"/>
                    <a:pt x="100" y="84"/>
                    <a:pt x="110" y="84"/>
                  </a:cubicBezTo>
                  <a:cubicBezTo>
                    <a:pt x="117" y="84"/>
                    <a:pt x="123" y="82"/>
                    <a:pt x="125" y="76"/>
                  </a:cubicBezTo>
                  <a:cubicBezTo>
                    <a:pt x="136" y="57"/>
                    <a:pt x="161" y="36"/>
                    <a:pt x="199" y="36"/>
                  </a:cubicBezTo>
                  <a:cubicBezTo>
                    <a:pt x="269" y="36"/>
                    <a:pt x="295" y="69"/>
                    <a:pt x="295" y="163"/>
                  </a:cubicBezTo>
                  <a:close/>
                  <a:moveTo>
                    <a:pt x="199" y="0"/>
                  </a:moveTo>
                  <a:cubicBezTo>
                    <a:pt x="170" y="0"/>
                    <a:pt x="144" y="10"/>
                    <a:pt x="127" y="23"/>
                  </a:cubicBezTo>
                  <a:cubicBezTo>
                    <a:pt x="125" y="14"/>
                    <a:pt x="117" y="8"/>
                    <a:pt x="108" y="8"/>
                  </a:cubicBezTo>
                  <a:lnTo>
                    <a:pt x="19" y="8"/>
                  </a:lnTo>
                  <a:cubicBezTo>
                    <a:pt x="9" y="8"/>
                    <a:pt x="0" y="17"/>
                    <a:pt x="0" y="25"/>
                  </a:cubicBezTo>
                  <a:lnTo>
                    <a:pt x="0" y="330"/>
                  </a:lnTo>
                  <a:cubicBezTo>
                    <a:pt x="0" y="338"/>
                    <a:pt x="9" y="347"/>
                    <a:pt x="19" y="347"/>
                  </a:cubicBezTo>
                  <a:lnTo>
                    <a:pt x="113" y="347"/>
                  </a:lnTo>
                  <a:cubicBezTo>
                    <a:pt x="123" y="347"/>
                    <a:pt x="129" y="338"/>
                    <a:pt x="129" y="330"/>
                  </a:cubicBezTo>
                  <a:lnTo>
                    <a:pt x="129" y="179"/>
                  </a:lnTo>
                  <a:cubicBezTo>
                    <a:pt x="129" y="129"/>
                    <a:pt x="144" y="118"/>
                    <a:pt x="170" y="118"/>
                  </a:cubicBezTo>
                  <a:cubicBezTo>
                    <a:pt x="193" y="118"/>
                    <a:pt x="201" y="133"/>
                    <a:pt x="201" y="182"/>
                  </a:cubicBezTo>
                  <a:lnTo>
                    <a:pt x="201" y="330"/>
                  </a:lnTo>
                  <a:cubicBezTo>
                    <a:pt x="201" y="338"/>
                    <a:pt x="208" y="347"/>
                    <a:pt x="218" y="347"/>
                  </a:cubicBezTo>
                  <a:lnTo>
                    <a:pt x="312" y="347"/>
                  </a:lnTo>
                  <a:cubicBezTo>
                    <a:pt x="322" y="347"/>
                    <a:pt x="331" y="338"/>
                    <a:pt x="331" y="330"/>
                  </a:cubicBezTo>
                  <a:lnTo>
                    <a:pt x="331" y="163"/>
                  </a:lnTo>
                  <a:cubicBezTo>
                    <a:pt x="331" y="86"/>
                    <a:pt x="316" y="0"/>
                    <a:pt x="19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5" name="Gruppieren 934">
            <a:extLst>
              <a:ext uri="{FF2B5EF4-FFF2-40B4-BE49-F238E27FC236}">
                <a16:creationId xmlns:a16="http://schemas.microsoft.com/office/drawing/2014/main" id="{49C49EF5-9F21-774E-B25D-6D73E06C5A64}"/>
              </a:ext>
            </a:extLst>
          </p:cNvPr>
          <p:cNvGrpSpPr>
            <a:grpSpLocks noChangeAspect="1"/>
          </p:cNvGrpSpPr>
          <p:nvPr/>
        </p:nvGrpSpPr>
        <p:grpSpPr>
          <a:xfrm>
            <a:off x="10455806" y="3858604"/>
            <a:ext cx="328296" cy="328528"/>
            <a:chOff x="10455168" y="3858604"/>
            <a:chExt cx="328296" cy="328528"/>
          </a:xfrm>
          <a:solidFill>
            <a:srgbClr val="007AB3"/>
          </a:solidFill>
        </p:grpSpPr>
        <p:sp>
          <p:nvSpPr>
            <p:cNvPr id="427" name="Freihandform 426">
              <a:extLst>
                <a:ext uri="{FF2B5EF4-FFF2-40B4-BE49-F238E27FC236}">
                  <a16:creationId xmlns:a16="http://schemas.microsoft.com/office/drawing/2014/main" id="{48A221DD-F917-E342-AE16-FCBA1605E58D}"/>
                </a:ext>
              </a:extLst>
            </p:cNvPr>
            <p:cNvSpPr/>
            <p:nvPr/>
          </p:nvSpPr>
          <p:spPr>
            <a:xfrm>
              <a:off x="10455168" y="3858604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0" name="Freihandform 669">
              <a:extLst>
                <a:ext uri="{FF2B5EF4-FFF2-40B4-BE49-F238E27FC236}">
                  <a16:creationId xmlns:a16="http://schemas.microsoft.com/office/drawing/2014/main" id="{D820D510-D4EA-F44C-8941-4B8D02E9F8D2}"/>
                </a:ext>
              </a:extLst>
            </p:cNvPr>
            <p:cNvSpPr/>
            <p:nvPr/>
          </p:nvSpPr>
          <p:spPr>
            <a:xfrm>
              <a:off x="10599060" y="3990156"/>
              <a:ext cx="40513" cy="130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563">
                  <a:moveTo>
                    <a:pt x="139" y="529"/>
                  </a:moveTo>
                  <a:lnTo>
                    <a:pt x="34" y="529"/>
                  </a:lnTo>
                  <a:lnTo>
                    <a:pt x="34" y="34"/>
                  </a:lnTo>
                  <a:lnTo>
                    <a:pt x="139" y="34"/>
                  </a:lnTo>
                  <a:close/>
                  <a:moveTo>
                    <a:pt x="158" y="0"/>
                  </a:moveTo>
                  <a:lnTo>
                    <a:pt x="17" y="0"/>
                  </a:lnTo>
                  <a:cubicBezTo>
                    <a:pt x="6" y="0"/>
                    <a:pt x="0" y="7"/>
                    <a:pt x="0" y="17"/>
                  </a:cubicBezTo>
                  <a:lnTo>
                    <a:pt x="0" y="546"/>
                  </a:lnTo>
                  <a:cubicBezTo>
                    <a:pt x="0" y="557"/>
                    <a:pt x="6" y="563"/>
                    <a:pt x="17" y="563"/>
                  </a:cubicBezTo>
                  <a:lnTo>
                    <a:pt x="158" y="563"/>
                  </a:lnTo>
                  <a:cubicBezTo>
                    <a:pt x="167" y="563"/>
                    <a:pt x="175" y="557"/>
                    <a:pt x="175" y="546"/>
                  </a:cubicBezTo>
                  <a:lnTo>
                    <a:pt x="175" y="17"/>
                  </a:lnTo>
                  <a:cubicBezTo>
                    <a:pt x="175" y="7"/>
                    <a:pt x="167" y="0"/>
                    <a:pt x="15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1" name="Freihandform 670">
              <a:extLst>
                <a:ext uri="{FF2B5EF4-FFF2-40B4-BE49-F238E27FC236}">
                  <a16:creationId xmlns:a16="http://schemas.microsoft.com/office/drawing/2014/main" id="{5F177AA2-C8DA-B544-9050-1B08699A07AD}"/>
                </a:ext>
              </a:extLst>
            </p:cNvPr>
            <p:cNvSpPr/>
            <p:nvPr/>
          </p:nvSpPr>
          <p:spPr>
            <a:xfrm>
              <a:off x="10594636" y="3924264"/>
              <a:ext cx="48895" cy="48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211">
                  <a:moveTo>
                    <a:pt x="105" y="177"/>
                  </a:moveTo>
                  <a:cubicBezTo>
                    <a:pt x="67" y="177"/>
                    <a:pt x="36" y="146"/>
                    <a:pt x="36" y="105"/>
                  </a:cubicBezTo>
                  <a:cubicBezTo>
                    <a:pt x="36" y="67"/>
                    <a:pt x="67" y="36"/>
                    <a:pt x="105" y="36"/>
                  </a:cubicBezTo>
                  <a:cubicBezTo>
                    <a:pt x="146" y="36"/>
                    <a:pt x="177" y="67"/>
                    <a:pt x="177" y="105"/>
                  </a:cubicBezTo>
                  <a:cubicBezTo>
                    <a:pt x="177" y="146"/>
                    <a:pt x="146" y="177"/>
                    <a:pt x="105" y="177"/>
                  </a:cubicBezTo>
                  <a:close/>
                  <a:moveTo>
                    <a:pt x="105" y="0"/>
                  </a:moveTo>
                  <a:cubicBezTo>
                    <a:pt x="48" y="0"/>
                    <a:pt x="0" y="48"/>
                    <a:pt x="0" y="105"/>
                  </a:cubicBezTo>
                  <a:cubicBezTo>
                    <a:pt x="0" y="165"/>
                    <a:pt x="48" y="211"/>
                    <a:pt x="105" y="211"/>
                  </a:cubicBezTo>
                  <a:cubicBezTo>
                    <a:pt x="165" y="211"/>
                    <a:pt x="211" y="165"/>
                    <a:pt x="211" y="105"/>
                  </a:cubicBezTo>
                  <a:cubicBezTo>
                    <a:pt x="211" y="48"/>
                    <a:pt x="165" y="0"/>
                    <a:pt x="1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4" name="Gruppieren 933">
            <a:extLst>
              <a:ext uri="{FF2B5EF4-FFF2-40B4-BE49-F238E27FC236}">
                <a16:creationId xmlns:a16="http://schemas.microsoft.com/office/drawing/2014/main" id="{81D69861-73DC-CF4F-BF18-3C1DAD890BED}"/>
              </a:ext>
            </a:extLst>
          </p:cNvPr>
          <p:cNvGrpSpPr>
            <a:grpSpLocks noChangeAspect="1"/>
          </p:cNvGrpSpPr>
          <p:nvPr/>
        </p:nvGrpSpPr>
        <p:grpSpPr>
          <a:xfrm>
            <a:off x="10012259" y="3858604"/>
            <a:ext cx="328296" cy="328528"/>
            <a:chOff x="10011621" y="3858604"/>
            <a:chExt cx="328296" cy="328528"/>
          </a:xfrm>
          <a:solidFill>
            <a:srgbClr val="007AB3"/>
          </a:solidFill>
        </p:grpSpPr>
        <p:sp>
          <p:nvSpPr>
            <p:cNvPr id="426" name="Freihandform 425">
              <a:extLst>
                <a:ext uri="{FF2B5EF4-FFF2-40B4-BE49-F238E27FC236}">
                  <a16:creationId xmlns:a16="http://schemas.microsoft.com/office/drawing/2014/main" id="{4D2BD37A-7E7A-7E42-853C-F6B44E88BC6C}"/>
                </a:ext>
              </a:extLst>
            </p:cNvPr>
            <p:cNvSpPr/>
            <p:nvPr/>
          </p:nvSpPr>
          <p:spPr>
            <a:xfrm>
              <a:off x="10011621" y="3858604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2" name="Freihandform 671">
              <a:extLst>
                <a:ext uri="{FF2B5EF4-FFF2-40B4-BE49-F238E27FC236}">
                  <a16:creationId xmlns:a16="http://schemas.microsoft.com/office/drawing/2014/main" id="{D315BB23-E7AE-3140-8A54-181414036583}"/>
                </a:ext>
              </a:extLst>
            </p:cNvPr>
            <p:cNvSpPr/>
            <p:nvPr/>
          </p:nvSpPr>
          <p:spPr>
            <a:xfrm>
              <a:off x="10120354" y="3924264"/>
              <a:ext cx="119444" cy="1397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4" h="601">
                  <a:moveTo>
                    <a:pt x="353" y="434"/>
                  </a:moveTo>
                  <a:cubicBezTo>
                    <a:pt x="304" y="467"/>
                    <a:pt x="255" y="501"/>
                    <a:pt x="251" y="565"/>
                  </a:cubicBezTo>
                  <a:lnTo>
                    <a:pt x="160" y="565"/>
                  </a:lnTo>
                  <a:cubicBezTo>
                    <a:pt x="164" y="474"/>
                    <a:pt x="224" y="431"/>
                    <a:pt x="281" y="389"/>
                  </a:cubicBezTo>
                  <a:cubicBezTo>
                    <a:pt x="332" y="353"/>
                    <a:pt x="385" y="315"/>
                    <a:pt x="385" y="249"/>
                  </a:cubicBezTo>
                  <a:cubicBezTo>
                    <a:pt x="385" y="175"/>
                    <a:pt x="319" y="124"/>
                    <a:pt x="222" y="124"/>
                  </a:cubicBezTo>
                  <a:cubicBezTo>
                    <a:pt x="164" y="124"/>
                    <a:pt x="109" y="141"/>
                    <a:pt x="65" y="173"/>
                  </a:cubicBezTo>
                  <a:lnTo>
                    <a:pt x="40" y="95"/>
                  </a:lnTo>
                  <a:cubicBezTo>
                    <a:pt x="90" y="57"/>
                    <a:pt x="160" y="36"/>
                    <a:pt x="234" y="36"/>
                  </a:cubicBezTo>
                  <a:cubicBezTo>
                    <a:pt x="382" y="36"/>
                    <a:pt x="480" y="118"/>
                    <a:pt x="480" y="245"/>
                  </a:cubicBezTo>
                  <a:cubicBezTo>
                    <a:pt x="480" y="349"/>
                    <a:pt x="416" y="391"/>
                    <a:pt x="353" y="434"/>
                  </a:cubicBezTo>
                  <a:close/>
                  <a:moveTo>
                    <a:pt x="234" y="0"/>
                  </a:moveTo>
                  <a:cubicBezTo>
                    <a:pt x="148" y="0"/>
                    <a:pt x="67" y="27"/>
                    <a:pt x="8" y="74"/>
                  </a:cubicBezTo>
                  <a:cubicBezTo>
                    <a:pt x="1" y="80"/>
                    <a:pt x="-1" y="86"/>
                    <a:pt x="1" y="93"/>
                  </a:cubicBezTo>
                  <a:lnTo>
                    <a:pt x="40" y="207"/>
                  </a:lnTo>
                  <a:cubicBezTo>
                    <a:pt x="42" y="213"/>
                    <a:pt x="46" y="218"/>
                    <a:pt x="52" y="220"/>
                  </a:cubicBezTo>
                  <a:cubicBezTo>
                    <a:pt x="56" y="222"/>
                    <a:pt x="63" y="220"/>
                    <a:pt x="67" y="216"/>
                  </a:cubicBezTo>
                  <a:cubicBezTo>
                    <a:pt x="109" y="180"/>
                    <a:pt x="164" y="160"/>
                    <a:pt x="222" y="160"/>
                  </a:cubicBezTo>
                  <a:cubicBezTo>
                    <a:pt x="300" y="160"/>
                    <a:pt x="349" y="196"/>
                    <a:pt x="349" y="249"/>
                  </a:cubicBezTo>
                  <a:cubicBezTo>
                    <a:pt x="349" y="298"/>
                    <a:pt x="308" y="328"/>
                    <a:pt x="262" y="362"/>
                  </a:cubicBezTo>
                  <a:cubicBezTo>
                    <a:pt x="200" y="404"/>
                    <a:pt x="126" y="459"/>
                    <a:pt x="126" y="571"/>
                  </a:cubicBezTo>
                  <a:lnTo>
                    <a:pt x="126" y="582"/>
                  </a:lnTo>
                  <a:cubicBezTo>
                    <a:pt x="126" y="592"/>
                    <a:pt x="135" y="601"/>
                    <a:pt x="143" y="601"/>
                  </a:cubicBezTo>
                  <a:lnTo>
                    <a:pt x="270" y="601"/>
                  </a:lnTo>
                  <a:cubicBezTo>
                    <a:pt x="279" y="601"/>
                    <a:pt x="287" y="592"/>
                    <a:pt x="287" y="582"/>
                  </a:cubicBezTo>
                  <a:lnTo>
                    <a:pt x="287" y="571"/>
                  </a:lnTo>
                  <a:cubicBezTo>
                    <a:pt x="287" y="522"/>
                    <a:pt x="325" y="497"/>
                    <a:pt x="374" y="463"/>
                  </a:cubicBezTo>
                  <a:cubicBezTo>
                    <a:pt x="437" y="421"/>
                    <a:pt x="514" y="368"/>
                    <a:pt x="514" y="245"/>
                  </a:cubicBezTo>
                  <a:cubicBezTo>
                    <a:pt x="514" y="99"/>
                    <a:pt x="402" y="0"/>
                    <a:pt x="23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3" name="Freihandform 672">
              <a:extLst>
                <a:ext uri="{FF2B5EF4-FFF2-40B4-BE49-F238E27FC236}">
                  <a16:creationId xmlns:a16="http://schemas.microsoft.com/office/drawing/2014/main" id="{CE7C9D57-A003-0A49-8EC6-803F62BB8AA2}"/>
                </a:ext>
              </a:extLst>
            </p:cNvPr>
            <p:cNvSpPr/>
            <p:nvPr/>
          </p:nvSpPr>
          <p:spPr>
            <a:xfrm>
              <a:off x="10143171" y="4072113"/>
              <a:ext cx="48895" cy="48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211">
                  <a:moveTo>
                    <a:pt x="106" y="177"/>
                  </a:moveTo>
                  <a:cubicBezTo>
                    <a:pt x="65" y="177"/>
                    <a:pt x="34" y="146"/>
                    <a:pt x="34" y="105"/>
                  </a:cubicBezTo>
                  <a:cubicBezTo>
                    <a:pt x="34" y="65"/>
                    <a:pt x="63" y="36"/>
                    <a:pt x="106" y="36"/>
                  </a:cubicBezTo>
                  <a:cubicBezTo>
                    <a:pt x="146" y="36"/>
                    <a:pt x="176" y="65"/>
                    <a:pt x="176" y="105"/>
                  </a:cubicBezTo>
                  <a:cubicBezTo>
                    <a:pt x="176" y="148"/>
                    <a:pt x="146" y="177"/>
                    <a:pt x="106" y="177"/>
                  </a:cubicBezTo>
                  <a:close/>
                  <a:moveTo>
                    <a:pt x="106" y="0"/>
                  </a:moveTo>
                  <a:cubicBezTo>
                    <a:pt x="44" y="0"/>
                    <a:pt x="0" y="46"/>
                    <a:pt x="0" y="105"/>
                  </a:cubicBezTo>
                  <a:cubicBezTo>
                    <a:pt x="0" y="167"/>
                    <a:pt x="44" y="211"/>
                    <a:pt x="106" y="211"/>
                  </a:cubicBezTo>
                  <a:cubicBezTo>
                    <a:pt x="165" y="211"/>
                    <a:pt x="211" y="167"/>
                    <a:pt x="211" y="105"/>
                  </a:cubicBezTo>
                  <a:cubicBezTo>
                    <a:pt x="211" y="46"/>
                    <a:pt x="165" y="0"/>
                    <a:pt x="1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49" name="Gruppieren 948">
            <a:extLst>
              <a:ext uri="{FF2B5EF4-FFF2-40B4-BE49-F238E27FC236}">
                <a16:creationId xmlns:a16="http://schemas.microsoft.com/office/drawing/2014/main" id="{E88DDB0A-F332-EF44-A6E9-FE3DC02D054E}"/>
              </a:ext>
            </a:extLst>
          </p:cNvPr>
          <p:cNvGrpSpPr>
            <a:grpSpLocks noChangeAspect="1"/>
          </p:cNvGrpSpPr>
          <p:nvPr/>
        </p:nvGrpSpPr>
        <p:grpSpPr>
          <a:xfrm>
            <a:off x="7794749" y="4302153"/>
            <a:ext cx="328528" cy="328528"/>
            <a:chOff x="7794111" y="4302153"/>
            <a:chExt cx="328528" cy="328528"/>
          </a:xfrm>
          <a:solidFill>
            <a:srgbClr val="007AB3"/>
          </a:solidFill>
        </p:grpSpPr>
        <p:sp>
          <p:nvSpPr>
            <p:cNvPr id="431" name="Freihandform 430">
              <a:extLst>
                <a:ext uri="{FF2B5EF4-FFF2-40B4-BE49-F238E27FC236}">
                  <a16:creationId xmlns:a16="http://schemas.microsoft.com/office/drawing/2014/main" id="{657772CD-03CF-1541-B12E-828DE72152D3}"/>
                </a:ext>
              </a:extLst>
            </p:cNvPr>
            <p:cNvSpPr/>
            <p:nvPr/>
          </p:nvSpPr>
          <p:spPr>
            <a:xfrm>
              <a:off x="7794111" y="430215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4" name="Freihandform 673">
              <a:extLst>
                <a:ext uri="{FF2B5EF4-FFF2-40B4-BE49-F238E27FC236}">
                  <a16:creationId xmlns:a16="http://schemas.microsoft.com/office/drawing/2014/main" id="{341659A1-C6C7-A745-BD9E-EA8A8EC41C89}"/>
                </a:ext>
              </a:extLst>
            </p:cNvPr>
            <p:cNvSpPr/>
            <p:nvPr/>
          </p:nvSpPr>
          <p:spPr>
            <a:xfrm>
              <a:off x="7867918" y="4376193"/>
              <a:ext cx="180679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76">
                  <a:moveTo>
                    <a:pt x="530" y="105"/>
                  </a:moveTo>
                  <a:lnTo>
                    <a:pt x="530" y="44"/>
                  </a:lnTo>
                  <a:lnTo>
                    <a:pt x="674" y="105"/>
                  </a:lnTo>
                  <a:close/>
                  <a:moveTo>
                    <a:pt x="674" y="281"/>
                  </a:moveTo>
                  <a:lnTo>
                    <a:pt x="530" y="281"/>
                  </a:lnTo>
                  <a:lnTo>
                    <a:pt x="530" y="220"/>
                  </a:lnTo>
                  <a:close/>
                  <a:moveTo>
                    <a:pt x="544" y="431"/>
                  </a:moveTo>
                  <a:lnTo>
                    <a:pt x="650" y="707"/>
                  </a:lnTo>
                  <a:lnTo>
                    <a:pt x="417" y="527"/>
                  </a:lnTo>
                  <a:close/>
                  <a:moveTo>
                    <a:pt x="246" y="395"/>
                  </a:moveTo>
                  <a:lnTo>
                    <a:pt x="278" y="317"/>
                  </a:lnTo>
                  <a:lnTo>
                    <a:pt x="500" y="317"/>
                  </a:lnTo>
                  <a:lnTo>
                    <a:pt x="530" y="395"/>
                  </a:lnTo>
                  <a:lnTo>
                    <a:pt x="388" y="505"/>
                  </a:lnTo>
                  <a:close/>
                  <a:moveTo>
                    <a:pt x="127" y="707"/>
                  </a:moveTo>
                  <a:lnTo>
                    <a:pt x="233" y="431"/>
                  </a:lnTo>
                  <a:lnTo>
                    <a:pt x="360" y="527"/>
                  </a:lnTo>
                  <a:close/>
                  <a:moveTo>
                    <a:pt x="104" y="281"/>
                  </a:moveTo>
                  <a:lnTo>
                    <a:pt x="248" y="220"/>
                  </a:lnTo>
                  <a:lnTo>
                    <a:pt x="248" y="281"/>
                  </a:lnTo>
                  <a:close/>
                  <a:moveTo>
                    <a:pt x="104" y="105"/>
                  </a:moveTo>
                  <a:lnTo>
                    <a:pt x="248" y="44"/>
                  </a:lnTo>
                  <a:lnTo>
                    <a:pt x="248" y="105"/>
                  </a:lnTo>
                  <a:close/>
                  <a:moveTo>
                    <a:pt x="282" y="211"/>
                  </a:moveTo>
                  <a:lnTo>
                    <a:pt x="494" y="211"/>
                  </a:lnTo>
                  <a:lnTo>
                    <a:pt x="494" y="281"/>
                  </a:lnTo>
                  <a:lnTo>
                    <a:pt x="282" y="281"/>
                  </a:lnTo>
                  <a:close/>
                  <a:moveTo>
                    <a:pt x="282" y="141"/>
                  </a:moveTo>
                  <a:lnTo>
                    <a:pt x="494" y="141"/>
                  </a:lnTo>
                  <a:lnTo>
                    <a:pt x="494" y="175"/>
                  </a:lnTo>
                  <a:lnTo>
                    <a:pt x="282" y="175"/>
                  </a:lnTo>
                  <a:close/>
                  <a:moveTo>
                    <a:pt x="282" y="36"/>
                  </a:moveTo>
                  <a:lnTo>
                    <a:pt x="494" y="36"/>
                  </a:lnTo>
                  <a:lnTo>
                    <a:pt x="494" y="105"/>
                  </a:lnTo>
                  <a:lnTo>
                    <a:pt x="282" y="105"/>
                  </a:lnTo>
                  <a:close/>
                  <a:moveTo>
                    <a:pt x="775" y="116"/>
                  </a:moveTo>
                  <a:lnTo>
                    <a:pt x="773" y="114"/>
                  </a:lnTo>
                  <a:cubicBezTo>
                    <a:pt x="773" y="112"/>
                    <a:pt x="773" y="112"/>
                    <a:pt x="771" y="112"/>
                  </a:cubicBezTo>
                  <a:cubicBezTo>
                    <a:pt x="771" y="110"/>
                    <a:pt x="769" y="108"/>
                    <a:pt x="767" y="108"/>
                  </a:cubicBezTo>
                  <a:lnTo>
                    <a:pt x="519" y="2"/>
                  </a:lnTo>
                  <a:cubicBezTo>
                    <a:pt x="519" y="0"/>
                    <a:pt x="517" y="0"/>
                    <a:pt x="517" y="0"/>
                  </a:cubicBezTo>
                  <a:cubicBezTo>
                    <a:pt x="515" y="0"/>
                    <a:pt x="513" y="0"/>
                    <a:pt x="513" y="0"/>
                  </a:cubicBezTo>
                  <a:lnTo>
                    <a:pt x="265" y="0"/>
                  </a:lnTo>
                  <a:cubicBezTo>
                    <a:pt x="263" y="0"/>
                    <a:pt x="261" y="0"/>
                    <a:pt x="261" y="0"/>
                  </a:cubicBezTo>
                  <a:cubicBezTo>
                    <a:pt x="259" y="2"/>
                    <a:pt x="259" y="2"/>
                    <a:pt x="259" y="2"/>
                  </a:cubicBezTo>
                  <a:lnTo>
                    <a:pt x="11" y="108"/>
                  </a:lnTo>
                  <a:lnTo>
                    <a:pt x="9" y="108"/>
                  </a:lnTo>
                  <a:cubicBezTo>
                    <a:pt x="9" y="108"/>
                    <a:pt x="7" y="110"/>
                    <a:pt x="5" y="112"/>
                  </a:cubicBezTo>
                  <a:lnTo>
                    <a:pt x="5" y="114"/>
                  </a:lnTo>
                  <a:cubicBezTo>
                    <a:pt x="3" y="114"/>
                    <a:pt x="3" y="116"/>
                    <a:pt x="3" y="116"/>
                  </a:cubicBezTo>
                  <a:cubicBezTo>
                    <a:pt x="0" y="118"/>
                    <a:pt x="0" y="120"/>
                    <a:pt x="0" y="122"/>
                  </a:cubicBezTo>
                  <a:lnTo>
                    <a:pt x="0" y="158"/>
                  </a:lnTo>
                  <a:cubicBezTo>
                    <a:pt x="0" y="169"/>
                    <a:pt x="9" y="175"/>
                    <a:pt x="17" y="175"/>
                  </a:cubicBezTo>
                  <a:cubicBezTo>
                    <a:pt x="28" y="175"/>
                    <a:pt x="36" y="169"/>
                    <a:pt x="36" y="158"/>
                  </a:cubicBezTo>
                  <a:lnTo>
                    <a:pt x="36" y="141"/>
                  </a:lnTo>
                  <a:lnTo>
                    <a:pt x="248" y="141"/>
                  </a:lnTo>
                  <a:lnTo>
                    <a:pt x="248" y="182"/>
                  </a:lnTo>
                  <a:lnTo>
                    <a:pt x="11" y="283"/>
                  </a:lnTo>
                  <a:lnTo>
                    <a:pt x="9" y="283"/>
                  </a:lnTo>
                  <a:cubicBezTo>
                    <a:pt x="9" y="285"/>
                    <a:pt x="7" y="285"/>
                    <a:pt x="5" y="287"/>
                  </a:cubicBezTo>
                  <a:lnTo>
                    <a:pt x="5" y="290"/>
                  </a:lnTo>
                  <a:cubicBezTo>
                    <a:pt x="3" y="292"/>
                    <a:pt x="3" y="292"/>
                    <a:pt x="3" y="294"/>
                  </a:cubicBezTo>
                  <a:cubicBezTo>
                    <a:pt x="0" y="294"/>
                    <a:pt x="0" y="296"/>
                    <a:pt x="0" y="298"/>
                  </a:cubicBezTo>
                  <a:lnTo>
                    <a:pt x="0" y="300"/>
                  </a:lnTo>
                  <a:lnTo>
                    <a:pt x="0" y="334"/>
                  </a:lnTo>
                  <a:cubicBezTo>
                    <a:pt x="0" y="345"/>
                    <a:pt x="9" y="353"/>
                    <a:pt x="17" y="353"/>
                  </a:cubicBezTo>
                  <a:cubicBezTo>
                    <a:pt x="28" y="353"/>
                    <a:pt x="36" y="345"/>
                    <a:pt x="36" y="334"/>
                  </a:cubicBezTo>
                  <a:lnTo>
                    <a:pt x="36" y="317"/>
                  </a:lnTo>
                  <a:lnTo>
                    <a:pt x="240" y="317"/>
                  </a:lnTo>
                  <a:lnTo>
                    <a:pt x="72" y="751"/>
                  </a:lnTo>
                  <a:cubicBezTo>
                    <a:pt x="72" y="753"/>
                    <a:pt x="72" y="753"/>
                    <a:pt x="72" y="753"/>
                  </a:cubicBezTo>
                  <a:cubicBezTo>
                    <a:pt x="72" y="755"/>
                    <a:pt x="70" y="755"/>
                    <a:pt x="70" y="757"/>
                  </a:cubicBezTo>
                  <a:cubicBezTo>
                    <a:pt x="70" y="757"/>
                    <a:pt x="70" y="759"/>
                    <a:pt x="72" y="762"/>
                  </a:cubicBezTo>
                  <a:lnTo>
                    <a:pt x="72" y="764"/>
                  </a:lnTo>
                  <a:cubicBezTo>
                    <a:pt x="72" y="766"/>
                    <a:pt x="72" y="766"/>
                    <a:pt x="75" y="768"/>
                  </a:cubicBezTo>
                  <a:cubicBezTo>
                    <a:pt x="75" y="770"/>
                    <a:pt x="75" y="770"/>
                    <a:pt x="75" y="770"/>
                  </a:cubicBezTo>
                  <a:cubicBezTo>
                    <a:pt x="77" y="770"/>
                    <a:pt x="79" y="772"/>
                    <a:pt x="79" y="772"/>
                  </a:cubicBezTo>
                  <a:cubicBezTo>
                    <a:pt x="81" y="772"/>
                    <a:pt x="81" y="774"/>
                    <a:pt x="81" y="774"/>
                  </a:cubicBezTo>
                  <a:lnTo>
                    <a:pt x="83" y="774"/>
                  </a:lnTo>
                  <a:cubicBezTo>
                    <a:pt x="85" y="774"/>
                    <a:pt x="87" y="776"/>
                    <a:pt x="89" y="776"/>
                  </a:cubicBezTo>
                  <a:cubicBezTo>
                    <a:pt x="91" y="776"/>
                    <a:pt x="96" y="774"/>
                    <a:pt x="98" y="772"/>
                  </a:cubicBezTo>
                  <a:cubicBezTo>
                    <a:pt x="100" y="772"/>
                    <a:pt x="100" y="772"/>
                    <a:pt x="100" y="772"/>
                  </a:cubicBezTo>
                  <a:lnTo>
                    <a:pt x="388" y="550"/>
                  </a:lnTo>
                  <a:lnTo>
                    <a:pt x="678" y="772"/>
                  </a:lnTo>
                  <a:cubicBezTo>
                    <a:pt x="682" y="774"/>
                    <a:pt x="684" y="776"/>
                    <a:pt x="688" y="776"/>
                  </a:cubicBezTo>
                  <a:cubicBezTo>
                    <a:pt x="690" y="776"/>
                    <a:pt x="693" y="774"/>
                    <a:pt x="695" y="774"/>
                  </a:cubicBezTo>
                  <a:cubicBezTo>
                    <a:pt x="697" y="774"/>
                    <a:pt x="697" y="772"/>
                    <a:pt x="697" y="772"/>
                  </a:cubicBezTo>
                  <a:cubicBezTo>
                    <a:pt x="699" y="772"/>
                    <a:pt x="701" y="770"/>
                    <a:pt x="701" y="770"/>
                  </a:cubicBezTo>
                  <a:lnTo>
                    <a:pt x="703" y="768"/>
                  </a:lnTo>
                  <a:cubicBezTo>
                    <a:pt x="703" y="766"/>
                    <a:pt x="705" y="766"/>
                    <a:pt x="705" y="764"/>
                  </a:cubicBezTo>
                  <a:lnTo>
                    <a:pt x="705" y="762"/>
                  </a:lnTo>
                  <a:cubicBezTo>
                    <a:pt x="705" y="759"/>
                    <a:pt x="705" y="757"/>
                    <a:pt x="705" y="757"/>
                  </a:cubicBezTo>
                  <a:cubicBezTo>
                    <a:pt x="705" y="755"/>
                    <a:pt x="705" y="755"/>
                    <a:pt x="705" y="753"/>
                  </a:cubicBezTo>
                  <a:lnTo>
                    <a:pt x="705" y="751"/>
                  </a:lnTo>
                  <a:lnTo>
                    <a:pt x="538" y="317"/>
                  </a:lnTo>
                  <a:lnTo>
                    <a:pt x="741" y="317"/>
                  </a:lnTo>
                  <a:lnTo>
                    <a:pt x="741" y="334"/>
                  </a:lnTo>
                  <a:cubicBezTo>
                    <a:pt x="741" y="345"/>
                    <a:pt x="750" y="353"/>
                    <a:pt x="758" y="353"/>
                  </a:cubicBezTo>
                  <a:cubicBezTo>
                    <a:pt x="769" y="353"/>
                    <a:pt x="777" y="345"/>
                    <a:pt x="777" y="334"/>
                  </a:cubicBezTo>
                  <a:lnTo>
                    <a:pt x="777" y="300"/>
                  </a:lnTo>
                  <a:cubicBezTo>
                    <a:pt x="777" y="298"/>
                    <a:pt x="777" y="298"/>
                    <a:pt x="777" y="298"/>
                  </a:cubicBezTo>
                  <a:cubicBezTo>
                    <a:pt x="775" y="296"/>
                    <a:pt x="775" y="294"/>
                    <a:pt x="775" y="294"/>
                  </a:cubicBezTo>
                  <a:cubicBezTo>
                    <a:pt x="775" y="292"/>
                    <a:pt x="773" y="292"/>
                    <a:pt x="773" y="290"/>
                  </a:cubicBezTo>
                  <a:cubicBezTo>
                    <a:pt x="773" y="290"/>
                    <a:pt x="773" y="287"/>
                    <a:pt x="771" y="287"/>
                  </a:cubicBezTo>
                  <a:cubicBezTo>
                    <a:pt x="771" y="285"/>
                    <a:pt x="769" y="285"/>
                    <a:pt x="767" y="283"/>
                  </a:cubicBezTo>
                  <a:lnTo>
                    <a:pt x="530" y="182"/>
                  </a:lnTo>
                  <a:lnTo>
                    <a:pt x="530" y="141"/>
                  </a:lnTo>
                  <a:lnTo>
                    <a:pt x="741" y="141"/>
                  </a:lnTo>
                  <a:lnTo>
                    <a:pt x="741" y="158"/>
                  </a:lnTo>
                  <a:cubicBezTo>
                    <a:pt x="741" y="169"/>
                    <a:pt x="750" y="175"/>
                    <a:pt x="758" y="175"/>
                  </a:cubicBezTo>
                  <a:cubicBezTo>
                    <a:pt x="769" y="175"/>
                    <a:pt x="777" y="169"/>
                    <a:pt x="777" y="158"/>
                  </a:cubicBezTo>
                  <a:lnTo>
                    <a:pt x="777" y="122"/>
                  </a:lnTo>
                  <a:cubicBezTo>
                    <a:pt x="775" y="120"/>
                    <a:pt x="775" y="118"/>
                    <a:pt x="775" y="11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50" name="Gruppieren 949">
            <a:extLst>
              <a:ext uri="{FF2B5EF4-FFF2-40B4-BE49-F238E27FC236}">
                <a16:creationId xmlns:a16="http://schemas.microsoft.com/office/drawing/2014/main" id="{4292EC9B-40B0-2B4D-B591-C9623AF25BC1}"/>
              </a:ext>
            </a:extLst>
          </p:cNvPr>
          <p:cNvGrpSpPr>
            <a:grpSpLocks noChangeAspect="1"/>
          </p:cNvGrpSpPr>
          <p:nvPr/>
        </p:nvGrpSpPr>
        <p:grpSpPr>
          <a:xfrm>
            <a:off x="8238296" y="4302153"/>
            <a:ext cx="328528" cy="328528"/>
            <a:chOff x="8237658" y="4302153"/>
            <a:chExt cx="328528" cy="328528"/>
          </a:xfrm>
          <a:solidFill>
            <a:srgbClr val="007AB3"/>
          </a:solidFill>
        </p:grpSpPr>
        <p:sp>
          <p:nvSpPr>
            <p:cNvPr id="432" name="Freihandform 431">
              <a:extLst>
                <a:ext uri="{FF2B5EF4-FFF2-40B4-BE49-F238E27FC236}">
                  <a16:creationId xmlns:a16="http://schemas.microsoft.com/office/drawing/2014/main" id="{C354C14C-B601-2441-AC11-64249E330835}"/>
                </a:ext>
              </a:extLst>
            </p:cNvPr>
            <p:cNvSpPr/>
            <p:nvPr/>
          </p:nvSpPr>
          <p:spPr>
            <a:xfrm>
              <a:off x="8237658" y="430215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5" name="Freihandform 674">
              <a:extLst>
                <a:ext uri="{FF2B5EF4-FFF2-40B4-BE49-F238E27FC236}">
                  <a16:creationId xmlns:a16="http://schemas.microsoft.com/office/drawing/2014/main" id="{F8D1A104-6AD2-644C-B192-68F0D42037B6}"/>
                </a:ext>
              </a:extLst>
            </p:cNvPr>
            <p:cNvSpPr/>
            <p:nvPr/>
          </p:nvSpPr>
          <p:spPr>
            <a:xfrm>
              <a:off x="8311467" y="4392260"/>
              <a:ext cx="164148" cy="1722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741">
                  <a:moveTo>
                    <a:pt x="642" y="238"/>
                  </a:moveTo>
                  <a:lnTo>
                    <a:pt x="635" y="193"/>
                  </a:lnTo>
                  <a:cubicBezTo>
                    <a:pt x="633" y="185"/>
                    <a:pt x="627" y="178"/>
                    <a:pt x="618" y="178"/>
                  </a:cubicBezTo>
                  <a:lnTo>
                    <a:pt x="426" y="178"/>
                  </a:lnTo>
                  <a:cubicBezTo>
                    <a:pt x="426" y="172"/>
                    <a:pt x="424" y="166"/>
                    <a:pt x="424" y="159"/>
                  </a:cubicBezTo>
                  <a:cubicBezTo>
                    <a:pt x="424" y="91"/>
                    <a:pt x="479" y="36"/>
                    <a:pt x="546" y="36"/>
                  </a:cubicBezTo>
                  <a:cubicBezTo>
                    <a:pt x="614" y="36"/>
                    <a:pt x="671" y="91"/>
                    <a:pt x="671" y="159"/>
                  </a:cubicBezTo>
                  <a:cubicBezTo>
                    <a:pt x="671" y="189"/>
                    <a:pt x="661" y="216"/>
                    <a:pt x="642" y="238"/>
                  </a:cubicBezTo>
                  <a:close/>
                  <a:moveTo>
                    <a:pt x="667" y="602"/>
                  </a:moveTo>
                  <a:lnTo>
                    <a:pt x="557" y="602"/>
                  </a:lnTo>
                  <a:lnTo>
                    <a:pt x="546" y="496"/>
                  </a:lnTo>
                  <a:lnTo>
                    <a:pt x="650" y="496"/>
                  </a:lnTo>
                  <a:close/>
                  <a:moveTo>
                    <a:pt x="527" y="337"/>
                  </a:moveTo>
                  <a:lnTo>
                    <a:pt x="623" y="337"/>
                  </a:lnTo>
                  <a:lnTo>
                    <a:pt x="644" y="460"/>
                  </a:lnTo>
                  <a:lnTo>
                    <a:pt x="542" y="460"/>
                  </a:lnTo>
                  <a:close/>
                  <a:moveTo>
                    <a:pt x="515" y="212"/>
                  </a:moveTo>
                  <a:lnTo>
                    <a:pt x="604" y="212"/>
                  </a:lnTo>
                  <a:lnTo>
                    <a:pt x="618" y="301"/>
                  </a:lnTo>
                  <a:lnTo>
                    <a:pt x="523" y="301"/>
                  </a:lnTo>
                  <a:close/>
                  <a:moveTo>
                    <a:pt x="407" y="602"/>
                  </a:moveTo>
                  <a:lnTo>
                    <a:pt x="369" y="602"/>
                  </a:lnTo>
                  <a:lnTo>
                    <a:pt x="369" y="496"/>
                  </a:lnTo>
                  <a:lnTo>
                    <a:pt x="510" y="496"/>
                  </a:lnTo>
                  <a:lnTo>
                    <a:pt x="523" y="602"/>
                  </a:lnTo>
                  <a:close/>
                  <a:moveTo>
                    <a:pt x="388" y="707"/>
                  </a:moveTo>
                  <a:lnTo>
                    <a:pt x="318" y="707"/>
                  </a:lnTo>
                  <a:lnTo>
                    <a:pt x="318" y="635"/>
                  </a:lnTo>
                  <a:lnTo>
                    <a:pt x="388" y="635"/>
                  </a:lnTo>
                  <a:close/>
                  <a:moveTo>
                    <a:pt x="178" y="602"/>
                  </a:moveTo>
                  <a:lnTo>
                    <a:pt x="193" y="496"/>
                  </a:lnTo>
                  <a:lnTo>
                    <a:pt x="335" y="496"/>
                  </a:lnTo>
                  <a:lnTo>
                    <a:pt x="335" y="602"/>
                  </a:lnTo>
                  <a:lnTo>
                    <a:pt x="301" y="602"/>
                  </a:lnTo>
                  <a:close/>
                  <a:moveTo>
                    <a:pt x="161" y="460"/>
                  </a:moveTo>
                  <a:lnTo>
                    <a:pt x="62" y="460"/>
                  </a:lnTo>
                  <a:lnTo>
                    <a:pt x="83" y="337"/>
                  </a:lnTo>
                  <a:lnTo>
                    <a:pt x="176" y="337"/>
                  </a:lnTo>
                  <a:close/>
                  <a:moveTo>
                    <a:pt x="144" y="602"/>
                  </a:moveTo>
                  <a:lnTo>
                    <a:pt x="38" y="602"/>
                  </a:lnTo>
                  <a:lnTo>
                    <a:pt x="55" y="496"/>
                  </a:lnTo>
                  <a:lnTo>
                    <a:pt x="157" y="496"/>
                  </a:lnTo>
                  <a:close/>
                  <a:moveTo>
                    <a:pt x="104" y="212"/>
                  </a:moveTo>
                  <a:lnTo>
                    <a:pt x="193" y="212"/>
                  </a:lnTo>
                  <a:lnTo>
                    <a:pt x="180" y="301"/>
                  </a:lnTo>
                  <a:lnTo>
                    <a:pt x="89" y="301"/>
                  </a:lnTo>
                  <a:close/>
                  <a:moveTo>
                    <a:pt x="212" y="337"/>
                  </a:moveTo>
                  <a:lnTo>
                    <a:pt x="335" y="337"/>
                  </a:lnTo>
                  <a:lnTo>
                    <a:pt x="335" y="460"/>
                  </a:lnTo>
                  <a:lnTo>
                    <a:pt x="197" y="460"/>
                  </a:lnTo>
                  <a:close/>
                  <a:moveTo>
                    <a:pt x="227" y="212"/>
                  </a:moveTo>
                  <a:lnTo>
                    <a:pt x="335" y="212"/>
                  </a:lnTo>
                  <a:lnTo>
                    <a:pt x="335" y="301"/>
                  </a:lnTo>
                  <a:lnTo>
                    <a:pt x="216" y="301"/>
                  </a:lnTo>
                  <a:close/>
                  <a:moveTo>
                    <a:pt x="369" y="337"/>
                  </a:moveTo>
                  <a:lnTo>
                    <a:pt x="494" y="337"/>
                  </a:lnTo>
                  <a:lnTo>
                    <a:pt x="506" y="460"/>
                  </a:lnTo>
                  <a:lnTo>
                    <a:pt x="369" y="460"/>
                  </a:lnTo>
                  <a:close/>
                  <a:moveTo>
                    <a:pt x="369" y="212"/>
                  </a:moveTo>
                  <a:lnTo>
                    <a:pt x="479" y="212"/>
                  </a:lnTo>
                  <a:lnTo>
                    <a:pt x="489" y="301"/>
                  </a:lnTo>
                  <a:lnTo>
                    <a:pt x="369" y="301"/>
                  </a:lnTo>
                  <a:close/>
                  <a:moveTo>
                    <a:pt x="546" y="0"/>
                  </a:moveTo>
                  <a:cubicBezTo>
                    <a:pt x="460" y="0"/>
                    <a:pt x="388" y="72"/>
                    <a:pt x="388" y="159"/>
                  </a:cubicBezTo>
                  <a:cubicBezTo>
                    <a:pt x="388" y="166"/>
                    <a:pt x="390" y="172"/>
                    <a:pt x="390" y="178"/>
                  </a:cubicBezTo>
                  <a:lnTo>
                    <a:pt x="89" y="178"/>
                  </a:lnTo>
                  <a:cubicBezTo>
                    <a:pt x="81" y="178"/>
                    <a:pt x="72" y="185"/>
                    <a:pt x="70" y="193"/>
                  </a:cubicBezTo>
                  <a:lnTo>
                    <a:pt x="0" y="616"/>
                  </a:lnTo>
                  <a:cubicBezTo>
                    <a:pt x="0" y="621"/>
                    <a:pt x="0" y="627"/>
                    <a:pt x="5" y="629"/>
                  </a:cubicBezTo>
                  <a:cubicBezTo>
                    <a:pt x="9" y="633"/>
                    <a:pt x="13" y="635"/>
                    <a:pt x="17" y="635"/>
                  </a:cubicBezTo>
                  <a:lnTo>
                    <a:pt x="282" y="635"/>
                  </a:lnTo>
                  <a:lnTo>
                    <a:pt x="282" y="707"/>
                  </a:lnTo>
                  <a:lnTo>
                    <a:pt x="195" y="707"/>
                  </a:lnTo>
                  <a:cubicBezTo>
                    <a:pt x="185" y="707"/>
                    <a:pt x="176" y="714"/>
                    <a:pt x="176" y="724"/>
                  </a:cubicBezTo>
                  <a:cubicBezTo>
                    <a:pt x="176" y="735"/>
                    <a:pt x="185" y="741"/>
                    <a:pt x="195" y="741"/>
                  </a:cubicBezTo>
                  <a:lnTo>
                    <a:pt x="301" y="741"/>
                  </a:lnTo>
                  <a:lnTo>
                    <a:pt x="407" y="741"/>
                  </a:lnTo>
                  <a:lnTo>
                    <a:pt x="477" y="741"/>
                  </a:lnTo>
                  <a:lnTo>
                    <a:pt x="513" y="741"/>
                  </a:lnTo>
                  <a:cubicBezTo>
                    <a:pt x="521" y="741"/>
                    <a:pt x="530" y="735"/>
                    <a:pt x="530" y="724"/>
                  </a:cubicBezTo>
                  <a:cubicBezTo>
                    <a:pt x="530" y="714"/>
                    <a:pt x="521" y="707"/>
                    <a:pt x="513" y="707"/>
                  </a:cubicBezTo>
                  <a:lnTo>
                    <a:pt x="477" y="707"/>
                  </a:lnTo>
                  <a:lnTo>
                    <a:pt x="424" y="707"/>
                  </a:lnTo>
                  <a:lnTo>
                    <a:pt x="424" y="635"/>
                  </a:lnTo>
                  <a:lnTo>
                    <a:pt x="688" y="635"/>
                  </a:lnTo>
                  <a:cubicBezTo>
                    <a:pt x="693" y="635"/>
                    <a:pt x="699" y="633"/>
                    <a:pt x="701" y="629"/>
                  </a:cubicBezTo>
                  <a:cubicBezTo>
                    <a:pt x="705" y="627"/>
                    <a:pt x="707" y="621"/>
                    <a:pt x="705" y="616"/>
                  </a:cubicBezTo>
                  <a:lnTo>
                    <a:pt x="650" y="280"/>
                  </a:lnTo>
                  <a:cubicBezTo>
                    <a:pt x="684" y="250"/>
                    <a:pt x="705" y="206"/>
                    <a:pt x="705" y="159"/>
                  </a:cubicBezTo>
                  <a:cubicBezTo>
                    <a:pt x="705" y="72"/>
                    <a:pt x="635" y="0"/>
                    <a:pt x="54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6" name="Freihandform 675">
              <a:extLst>
                <a:ext uri="{FF2B5EF4-FFF2-40B4-BE49-F238E27FC236}">
                  <a16:creationId xmlns:a16="http://schemas.microsoft.com/office/drawing/2014/main" id="{F07D940F-74F0-764D-BE85-8FDE12BE9E1C}"/>
                </a:ext>
              </a:extLst>
            </p:cNvPr>
            <p:cNvSpPr/>
            <p:nvPr/>
          </p:nvSpPr>
          <p:spPr>
            <a:xfrm>
              <a:off x="8483997" y="4425322"/>
              <a:ext cx="16066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36">
                  <a:moveTo>
                    <a:pt x="53" y="0"/>
                  </a:moveTo>
                  <a:lnTo>
                    <a:pt x="17" y="0"/>
                  </a:lnTo>
                  <a:cubicBezTo>
                    <a:pt x="9" y="0"/>
                    <a:pt x="0" y="9"/>
                    <a:pt x="0" y="17"/>
                  </a:cubicBezTo>
                  <a:cubicBezTo>
                    <a:pt x="0" y="28"/>
                    <a:pt x="9" y="36"/>
                    <a:pt x="17" y="36"/>
                  </a:cubicBezTo>
                  <a:lnTo>
                    <a:pt x="53" y="36"/>
                  </a:lnTo>
                  <a:cubicBezTo>
                    <a:pt x="64" y="36"/>
                    <a:pt x="70" y="28"/>
                    <a:pt x="70" y="17"/>
                  </a:cubicBezTo>
                  <a:cubicBezTo>
                    <a:pt x="70" y="9"/>
                    <a:pt x="64" y="0"/>
                    <a:pt x="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7" name="Freihandform 676">
              <a:extLst>
                <a:ext uri="{FF2B5EF4-FFF2-40B4-BE49-F238E27FC236}">
                  <a16:creationId xmlns:a16="http://schemas.microsoft.com/office/drawing/2014/main" id="{AA2A7606-1348-3641-895F-4480C6BE201F}"/>
                </a:ext>
              </a:extLst>
            </p:cNvPr>
            <p:cNvSpPr/>
            <p:nvPr/>
          </p:nvSpPr>
          <p:spPr>
            <a:xfrm>
              <a:off x="8477012" y="4450700"/>
              <a:ext cx="14901" cy="12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" h="54">
                  <a:moveTo>
                    <a:pt x="57" y="20"/>
                  </a:moveTo>
                  <a:lnTo>
                    <a:pt x="25" y="3"/>
                  </a:lnTo>
                  <a:cubicBezTo>
                    <a:pt x="17" y="-3"/>
                    <a:pt x="6" y="1"/>
                    <a:pt x="2" y="10"/>
                  </a:cubicBezTo>
                  <a:cubicBezTo>
                    <a:pt x="-3" y="16"/>
                    <a:pt x="0" y="29"/>
                    <a:pt x="8" y="33"/>
                  </a:cubicBezTo>
                  <a:lnTo>
                    <a:pt x="38" y="52"/>
                  </a:lnTo>
                  <a:cubicBezTo>
                    <a:pt x="40" y="52"/>
                    <a:pt x="44" y="54"/>
                    <a:pt x="46" y="54"/>
                  </a:cubicBezTo>
                  <a:cubicBezTo>
                    <a:pt x="52" y="54"/>
                    <a:pt x="59" y="50"/>
                    <a:pt x="61" y="46"/>
                  </a:cubicBezTo>
                  <a:cubicBezTo>
                    <a:pt x="67" y="37"/>
                    <a:pt x="65" y="27"/>
                    <a:pt x="57" y="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8" name="Freihandform 677">
              <a:extLst>
                <a:ext uri="{FF2B5EF4-FFF2-40B4-BE49-F238E27FC236}">
                  <a16:creationId xmlns:a16="http://schemas.microsoft.com/office/drawing/2014/main" id="{9FCEAB50-2136-894E-BCA5-ED6D68381AA5}"/>
                </a:ext>
              </a:extLst>
            </p:cNvPr>
            <p:cNvSpPr/>
            <p:nvPr/>
          </p:nvSpPr>
          <p:spPr>
            <a:xfrm>
              <a:off x="8477012" y="4395752"/>
              <a:ext cx="14901" cy="12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" h="53">
                  <a:moveTo>
                    <a:pt x="17" y="53"/>
                  </a:moveTo>
                  <a:cubicBezTo>
                    <a:pt x="21" y="53"/>
                    <a:pt x="23" y="53"/>
                    <a:pt x="25" y="51"/>
                  </a:cubicBezTo>
                  <a:lnTo>
                    <a:pt x="57" y="32"/>
                  </a:lnTo>
                  <a:cubicBezTo>
                    <a:pt x="65" y="28"/>
                    <a:pt x="67" y="17"/>
                    <a:pt x="61" y="9"/>
                  </a:cubicBezTo>
                  <a:cubicBezTo>
                    <a:pt x="57" y="0"/>
                    <a:pt x="46" y="-2"/>
                    <a:pt x="38" y="2"/>
                  </a:cubicBezTo>
                  <a:lnTo>
                    <a:pt x="8" y="21"/>
                  </a:lnTo>
                  <a:cubicBezTo>
                    <a:pt x="0" y="26"/>
                    <a:pt x="-3" y="36"/>
                    <a:pt x="2" y="45"/>
                  </a:cubicBezTo>
                  <a:cubicBezTo>
                    <a:pt x="4" y="51"/>
                    <a:pt x="10" y="53"/>
                    <a:pt x="17" y="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9" name="Freihandform 678">
              <a:extLst>
                <a:ext uri="{FF2B5EF4-FFF2-40B4-BE49-F238E27FC236}">
                  <a16:creationId xmlns:a16="http://schemas.microsoft.com/office/drawing/2014/main" id="{FF4CEA4E-CAFC-A84D-9401-AD19734019BE}"/>
                </a:ext>
              </a:extLst>
            </p:cNvPr>
            <p:cNvSpPr/>
            <p:nvPr/>
          </p:nvSpPr>
          <p:spPr>
            <a:xfrm>
              <a:off x="8459783" y="4375728"/>
              <a:ext cx="13039" cy="144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63">
                  <a:moveTo>
                    <a:pt x="16" y="63"/>
                  </a:moveTo>
                  <a:cubicBezTo>
                    <a:pt x="23" y="63"/>
                    <a:pt x="27" y="61"/>
                    <a:pt x="31" y="57"/>
                  </a:cubicBezTo>
                  <a:lnTo>
                    <a:pt x="52" y="27"/>
                  </a:lnTo>
                  <a:cubicBezTo>
                    <a:pt x="59" y="21"/>
                    <a:pt x="57" y="8"/>
                    <a:pt x="48" y="4"/>
                  </a:cubicBezTo>
                  <a:cubicBezTo>
                    <a:pt x="42" y="-3"/>
                    <a:pt x="29" y="-1"/>
                    <a:pt x="25" y="6"/>
                  </a:cubicBezTo>
                  <a:lnTo>
                    <a:pt x="4" y="35"/>
                  </a:lnTo>
                  <a:cubicBezTo>
                    <a:pt x="-3" y="42"/>
                    <a:pt x="-1" y="55"/>
                    <a:pt x="6" y="59"/>
                  </a:cubicBezTo>
                  <a:cubicBezTo>
                    <a:pt x="10" y="63"/>
                    <a:pt x="14" y="63"/>
                    <a:pt x="16" y="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0" name="Freihandform 679">
              <a:extLst>
                <a:ext uri="{FF2B5EF4-FFF2-40B4-BE49-F238E27FC236}">
                  <a16:creationId xmlns:a16="http://schemas.microsoft.com/office/drawing/2014/main" id="{070ADE41-1438-FB45-A653-FFB176DA2653}"/>
                </a:ext>
              </a:extLst>
            </p:cNvPr>
            <p:cNvSpPr/>
            <p:nvPr/>
          </p:nvSpPr>
          <p:spPr>
            <a:xfrm>
              <a:off x="8434869" y="4368278"/>
              <a:ext cx="8615" cy="160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70">
                  <a:moveTo>
                    <a:pt x="19" y="70"/>
                  </a:moveTo>
                  <a:lnTo>
                    <a:pt x="21" y="70"/>
                  </a:lnTo>
                  <a:cubicBezTo>
                    <a:pt x="29" y="70"/>
                    <a:pt x="38" y="61"/>
                    <a:pt x="38" y="51"/>
                  </a:cubicBezTo>
                  <a:lnTo>
                    <a:pt x="36" y="15"/>
                  </a:lnTo>
                  <a:cubicBezTo>
                    <a:pt x="33" y="6"/>
                    <a:pt x="27" y="-2"/>
                    <a:pt x="16" y="0"/>
                  </a:cubicBezTo>
                  <a:cubicBezTo>
                    <a:pt x="6" y="0"/>
                    <a:pt x="0" y="8"/>
                    <a:pt x="0" y="17"/>
                  </a:cubicBezTo>
                  <a:lnTo>
                    <a:pt x="2" y="53"/>
                  </a:lnTo>
                  <a:cubicBezTo>
                    <a:pt x="2" y="61"/>
                    <a:pt x="10" y="70"/>
                    <a:pt x="19" y="7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1" name="Freihandform 680">
              <a:extLst>
                <a:ext uri="{FF2B5EF4-FFF2-40B4-BE49-F238E27FC236}">
                  <a16:creationId xmlns:a16="http://schemas.microsoft.com/office/drawing/2014/main" id="{8DF61984-B0D5-4B44-A46C-B693AF76A768}"/>
                </a:ext>
              </a:extLst>
            </p:cNvPr>
            <p:cNvSpPr/>
            <p:nvPr/>
          </p:nvSpPr>
          <p:spPr>
            <a:xfrm>
              <a:off x="8402738" y="4377824"/>
              <a:ext cx="12573" cy="149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5">
                  <a:moveTo>
                    <a:pt x="21" y="56"/>
                  </a:moveTo>
                  <a:cubicBezTo>
                    <a:pt x="25" y="60"/>
                    <a:pt x="32" y="65"/>
                    <a:pt x="36" y="65"/>
                  </a:cubicBezTo>
                  <a:cubicBezTo>
                    <a:pt x="40" y="65"/>
                    <a:pt x="44" y="62"/>
                    <a:pt x="47" y="60"/>
                  </a:cubicBezTo>
                  <a:cubicBezTo>
                    <a:pt x="55" y="56"/>
                    <a:pt x="57" y="46"/>
                    <a:pt x="51" y="37"/>
                  </a:cubicBezTo>
                  <a:lnTo>
                    <a:pt x="32" y="7"/>
                  </a:lnTo>
                  <a:cubicBezTo>
                    <a:pt x="25" y="-1"/>
                    <a:pt x="15" y="-3"/>
                    <a:pt x="6" y="3"/>
                  </a:cubicBezTo>
                  <a:cubicBezTo>
                    <a:pt x="0" y="7"/>
                    <a:pt x="-2" y="18"/>
                    <a:pt x="2" y="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2" name="Freihandform 681">
              <a:extLst>
                <a:ext uri="{FF2B5EF4-FFF2-40B4-BE49-F238E27FC236}">
                  <a16:creationId xmlns:a16="http://schemas.microsoft.com/office/drawing/2014/main" id="{AFD2DAEA-6166-1C40-A4B8-FD180AF70334}"/>
                </a:ext>
              </a:extLst>
            </p:cNvPr>
            <p:cNvSpPr/>
            <p:nvPr/>
          </p:nvSpPr>
          <p:spPr>
            <a:xfrm>
              <a:off x="8382482" y="4401107"/>
              <a:ext cx="15367" cy="111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49">
                  <a:moveTo>
                    <a:pt x="11" y="34"/>
                  </a:moveTo>
                  <a:lnTo>
                    <a:pt x="43" y="49"/>
                  </a:lnTo>
                  <a:cubicBezTo>
                    <a:pt x="45" y="49"/>
                    <a:pt x="49" y="49"/>
                    <a:pt x="51" y="49"/>
                  </a:cubicBezTo>
                  <a:cubicBezTo>
                    <a:pt x="57" y="49"/>
                    <a:pt x="64" y="47"/>
                    <a:pt x="66" y="41"/>
                  </a:cubicBezTo>
                  <a:cubicBezTo>
                    <a:pt x="70" y="30"/>
                    <a:pt x="66" y="20"/>
                    <a:pt x="57" y="17"/>
                  </a:cubicBezTo>
                  <a:lnTo>
                    <a:pt x="26" y="1"/>
                  </a:lnTo>
                  <a:cubicBezTo>
                    <a:pt x="17" y="-2"/>
                    <a:pt x="7" y="1"/>
                    <a:pt x="2" y="11"/>
                  </a:cubicBezTo>
                  <a:cubicBezTo>
                    <a:pt x="-2" y="20"/>
                    <a:pt x="2" y="30"/>
                    <a:pt x="11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51" name="Gruppieren 950">
            <a:extLst>
              <a:ext uri="{FF2B5EF4-FFF2-40B4-BE49-F238E27FC236}">
                <a16:creationId xmlns:a16="http://schemas.microsoft.com/office/drawing/2014/main" id="{628A4995-2719-E646-82A3-09276F16FF88}"/>
              </a:ext>
            </a:extLst>
          </p:cNvPr>
          <p:cNvGrpSpPr>
            <a:grpSpLocks noChangeAspect="1"/>
          </p:cNvGrpSpPr>
          <p:nvPr/>
        </p:nvGrpSpPr>
        <p:grpSpPr>
          <a:xfrm>
            <a:off x="8681845" y="4302153"/>
            <a:ext cx="328528" cy="328528"/>
            <a:chOff x="8681207" y="4302153"/>
            <a:chExt cx="328528" cy="328528"/>
          </a:xfrm>
          <a:solidFill>
            <a:srgbClr val="007AB3"/>
          </a:solidFill>
        </p:grpSpPr>
        <p:sp>
          <p:nvSpPr>
            <p:cNvPr id="433" name="Freihandform 432">
              <a:extLst>
                <a:ext uri="{FF2B5EF4-FFF2-40B4-BE49-F238E27FC236}">
                  <a16:creationId xmlns:a16="http://schemas.microsoft.com/office/drawing/2014/main" id="{8B6F510B-CDB3-AC4E-9FF5-33AAEFA5ADA2}"/>
                </a:ext>
              </a:extLst>
            </p:cNvPr>
            <p:cNvSpPr/>
            <p:nvPr/>
          </p:nvSpPr>
          <p:spPr>
            <a:xfrm>
              <a:off x="8681207" y="430215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3" name="Freihandform 682">
              <a:extLst>
                <a:ext uri="{FF2B5EF4-FFF2-40B4-BE49-F238E27FC236}">
                  <a16:creationId xmlns:a16="http://schemas.microsoft.com/office/drawing/2014/main" id="{507D222D-5791-E84D-8526-6755B66F60DE}"/>
                </a:ext>
              </a:extLst>
            </p:cNvPr>
            <p:cNvSpPr/>
            <p:nvPr/>
          </p:nvSpPr>
          <p:spPr>
            <a:xfrm>
              <a:off x="8788078" y="4367812"/>
              <a:ext cx="32364" cy="24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05">
                  <a:moveTo>
                    <a:pt x="17" y="105"/>
                  </a:moveTo>
                  <a:cubicBezTo>
                    <a:pt x="28" y="105"/>
                    <a:pt x="34" y="99"/>
                    <a:pt x="34" y="89"/>
                  </a:cubicBezTo>
                  <a:cubicBezTo>
                    <a:pt x="34" y="78"/>
                    <a:pt x="42" y="72"/>
                    <a:pt x="53" y="72"/>
                  </a:cubicBezTo>
                  <a:lnTo>
                    <a:pt x="87" y="72"/>
                  </a:lnTo>
                  <a:cubicBezTo>
                    <a:pt x="117" y="72"/>
                    <a:pt x="140" y="46"/>
                    <a:pt x="140" y="19"/>
                  </a:cubicBezTo>
                  <a:cubicBezTo>
                    <a:pt x="140" y="8"/>
                    <a:pt x="133" y="0"/>
                    <a:pt x="123" y="0"/>
                  </a:cubicBezTo>
                  <a:cubicBezTo>
                    <a:pt x="112" y="0"/>
                    <a:pt x="106" y="8"/>
                    <a:pt x="106" y="19"/>
                  </a:cubicBezTo>
                  <a:cubicBezTo>
                    <a:pt x="106" y="27"/>
                    <a:pt x="98" y="36"/>
                    <a:pt x="87" y="36"/>
                  </a:cubicBezTo>
                  <a:lnTo>
                    <a:pt x="53" y="36"/>
                  </a:lnTo>
                  <a:cubicBezTo>
                    <a:pt x="23" y="36"/>
                    <a:pt x="0" y="59"/>
                    <a:pt x="0" y="89"/>
                  </a:cubicBezTo>
                  <a:cubicBezTo>
                    <a:pt x="0" y="99"/>
                    <a:pt x="6" y="105"/>
                    <a:pt x="17" y="1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4" name="Freihandform 683">
              <a:extLst>
                <a:ext uri="{FF2B5EF4-FFF2-40B4-BE49-F238E27FC236}">
                  <a16:creationId xmlns:a16="http://schemas.microsoft.com/office/drawing/2014/main" id="{F40197EF-7888-6A4F-B276-D89069B83332}"/>
                </a:ext>
              </a:extLst>
            </p:cNvPr>
            <p:cNvSpPr/>
            <p:nvPr/>
          </p:nvSpPr>
          <p:spPr>
            <a:xfrm>
              <a:off x="8820675" y="4367812"/>
              <a:ext cx="32830" cy="24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05">
                  <a:moveTo>
                    <a:pt x="19" y="105"/>
                  </a:moveTo>
                  <a:cubicBezTo>
                    <a:pt x="27" y="105"/>
                    <a:pt x="36" y="99"/>
                    <a:pt x="36" y="89"/>
                  </a:cubicBezTo>
                  <a:cubicBezTo>
                    <a:pt x="36" y="78"/>
                    <a:pt x="44" y="72"/>
                    <a:pt x="53" y="72"/>
                  </a:cubicBezTo>
                  <a:lnTo>
                    <a:pt x="89" y="72"/>
                  </a:lnTo>
                  <a:cubicBezTo>
                    <a:pt x="118" y="72"/>
                    <a:pt x="142" y="46"/>
                    <a:pt x="142" y="19"/>
                  </a:cubicBezTo>
                  <a:cubicBezTo>
                    <a:pt x="142" y="8"/>
                    <a:pt x="133" y="0"/>
                    <a:pt x="125" y="0"/>
                  </a:cubicBezTo>
                  <a:cubicBezTo>
                    <a:pt x="114" y="0"/>
                    <a:pt x="106" y="8"/>
                    <a:pt x="106" y="19"/>
                  </a:cubicBezTo>
                  <a:cubicBezTo>
                    <a:pt x="106" y="27"/>
                    <a:pt x="99" y="36"/>
                    <a:pt x="89" y="36"/>
                  </a:cubicBezTo>
                  <a:lnTo>
                    <a:pt x="53" y="36"/>
                  </a:lnTo>
                  <a:cubicBezTo>
                    <a:pt x="25" y="36"/>
                    <a:pt x="0" y="59"/>
                    <a:pt x="0" y="89"/>
                  </a:cubicBezTo>
                  <a:cubicBezTo>
                    <a:pt x="0" y="99"/>
                    <a:pt x="8" y="105"/>
                    <a:pt x="19" y="1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5" name="Freihandform 684">
              <a:extLst>
                <a:ext uri="{FF2B5EF4-FFF2-40B4-BE49-F238E27FC236}">
                  <a16:creationId xmlns:a16="http://schemas.microsoft.com/office/drawing/2014/main" id="{88B1A6C5-F447-AB44-93D8-AD8981EDE3F3}"/>
                </a:ext>
              </a:extLst>
            </p:cNvPr>
            <p:cNvSpPr/>
            <p:nvPr/>
          </p:nvSpPr>
          <p:spPr>
            <a:xfrm>
              <a:off x="8870036" y="4392260"/>
              <a:ext cx="32597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06">
                  <a:moveTo>
                    <a:pt x="19" y="106"/>
                  </a:moveTo>
                  <a:cubicBezTo>
                    <a:pt x="27" y="106"/>
                    <a:pt x="35" y="100"/>
                    <a:pt x="35" y="89"/>
                  </a:cubicBezTo>
                  <a:cubicBezTo>
                    <a:pt x="35" y="79"/>
                    <a:pt x="44" y="72"/>
                    <a:pt x="52" y="72"/>
                  </a:cubicBezTo>
                  <a:lnTo>
                    <a:pt x="88" y="72"/>
                  </a:lnTo>
                  <a:cubicBezTo>
                    <a:pt x="118" y="72"/>
                    <a:pt x="141" y="47"/>
                    <a:pt x="141" y="20"/>
                  </a:cubicBezTo>
                  <a:cubicBezTo>
                    <a:pt x="141" y="9"/>
                    <a:pt x="133" y="0"/>
                    <a:pt x="124" y="0"/>
                  </a:cubicBezTo>
                  <a:cubicBezTo>
                    <a:pt x="114" y="0"/>
                    <a:pt x="105" y="9"/>
                    <a:pt x="105" y="20"/>
                  </a:cubicBezTo>
                  <a:cubicBezTo>
                    <a:pt x="105" y="28"/>
                    <a:pt x="99" y="36"/>
                    <a:pt x="88" y="36"/>
                  </a:cubicBezTo>
                  <a:lnTo>
                    <a:pt x="52" y="36"/>
                  </a:lnTo>
                  <a:cubicBezTo>
                    <a:pt x="25" y="36"/>
                    <a:pt x="0" y="60"/>
                    <a:pt x="0" y="89"/>
                  </a:cubicBezTo>
                  <a:cubicBezTo>
                    <a:pt x="0" y="100"/>
                    <a:pt x="8" y="106"/>
                    <a:pt x="19" y="1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6" name="Freihandform 685">
              <a:extLst>
                <a:ext uri="{FF2B5EF4-FFF2-40B4-BE49-F238E27FC236}">
                  <a16:creationId xmlns:a16="http://schemas.microsoft.com/office/drawing/2014/main" id="{2CAAFEEE-957A-9943-B4C4-38F1783F35F6}"/>
                </a:ext>
              </a:extLst>
            </p:cNvPr>
            <p:cNvSpPr/>
            <p:nvPr/>
          </p:nvSpPr>
          <p:spPr>
            <a:xfrm>
              <a:off x="8902866" y="4392260"/>
              <a:ext cx="32830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06">
                  <a:moveTo>
                    <a:pt x="123" y="0"/>
                  </a:moveTo>
                  <a:cubicBezTo>
                    <a:pt x="115" y="0"/>
                    <a:pt x="106" y="9"/>
                    <a:pt x="106" y="20"/>
                  </a:cubicBezTo>
                  <a:cubicBezTo>
                    <a:pt x="106" y="28"/>
                    <a:pt x="98" y="36"/>
                    <a:pt x="89" y="36"/>
                  </a:cubicBezTo>
                  <a:lnTo>
                    <a:pt x="53" y="36"/>
                  </a:lnTo>
                  <a:cubicBezTo>
                    <a:pt x="24" y="36"/>
                    <a:pt x="0" y="60"/>
                    <a:pt x="0" y="89"/>
                  </a:cubicBezTo>
                  <a:cubicBezTo>
                    <a:pt x="0" y="100"/>
                    <a:pt x="9" y="106"/>
                    <a:pt x="17" y="106"/>
                  </a:cubicBezTo>
                  <a:cubicBezTo>
                    <a:pt x="28" y="106"/>
                    <a:pt x="36" y="100"/>
                    <a:pt x="36" y="89"/>
                  </a:cubicBezTo>
                  <a:cubicBezTo>
                    <a:pt x="36" y="79"/>
                    <a:pt x="43" y="72"/>
                    <a:pt x="53" y="72"/>
                  </a:cubicBezTo>
                  <a:lnTo>
                    <a:pt x="89" y="72"/>
                  </a:lnTo>
                  <a:cubicBezTo>
                    <a:pt x="117" y="72"/>
                    <a:pt x="142" y="47"/>
                    <a:pt x="142" y="20"/>
                  </a:cubicBezTo>
                  <a:cubicBezTo>
                    <a:pt x="142" y="9"/>
                    <a:pt x="134" y="0"/>
                    <a:pt x="12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7" name="Freihandform 686">
              <a:extLst>
                <a:ext uri="{FF2B5EF4-FFF2-40B4-BE49-F238E27FC236}">
                  <a16:creationId xmlns:a16="http://schemas.microsoft.com/office/drawing/2014/main" id="{7DEE8EB1-81FF-3243-AA09-682DCE1D7D80}"/>
                </a:ext>
              </a:extLst>
            </p:cNvPr>
            <p:cNvSpPr/>
            <p:nvPr/>
          </p:nvSpPr>
          <p:spPr>
            <a:xfrm>
              <a:off x="8755016" y="4400642"/>
              <a:ext cx="180679" cy="1392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599">
                  <a:moveTo>
                    <a:pt x="462" y="494"/>
                  </a:moveTo>
                  <a:lnTo>
                    <a:pt x="527" y="142"/>
                  </a:lnTo>
                  <a:lnTo>
                    <a:pt x="673" y="142"/>
                  </a:lnTo>
                  <a:lnTo>
                    <a:pt x="737" y="494"/>
                  </a:lnTo>
                  <a:close/>
                  <a:moveTo>
                    <a:pt x="38" y="566"/>
                  </a:moveTo>
                  <a:lnTo>
                    <a:pt x="104" y="36"/>
                  </a:lnTo>
                  <a:lnTo>
                    <a:pt x="356" y="36"/>
                  </a:lnTo>
                  <a:lnTo>
                    <a:pt x="422" y="566"/>
                  </a:lnTo>
                  <a:close/>
                  <a:moveTo>
                    <a:pt x="777" y="508"/>
                  </a:moveTo>
                  <a:lnTo>
                    <a:pt x="705" y="121"/>
                  </a:lnTo>
                  <a:lnTo>
                    <a:pt x="705" y="119"/>
                  </a:lnTo>
                  <a:cubicBezTo>
                    <a:pt x="705" y="117"/>
                    <a:pt x="703" y="117"/>
                    <a:pt x="703" y="115"/>
                  </a:cubicBezTo>
                  <a:lnTo>
                    <a:pt x="701" y="113"/>
                  </a:lnTo>
                  <a:cubicBezTo>
                    <a:pt x="701" y="113"/>
                    <a:pt x="701" y="111"/>
                    <a:pt x="699" y="111"/>
                  </a:cubicBezTo>
                  <a:lnTo>
                    <a:pt x="697" y="108"/>
                  </a:lnTo>
                  <a:cubicBezTo>
                    <a:pt x="697" y="108"/>
                    <a:pt x="695" y="108"/>
                    <a:pt x="692" y="106"/>
                  </a:cubicBezTo>
                  <a:lnTo>
                    <a:pt x="690" y="106"/>
                  </a:lnTo>
                  <a:lnTo>
                    <a:pt x="688" y="106"/>
                  </a:lnTo>
                  <a:lnTo>
                    <a:pt x="513" y="106"/>
                  </a:lnTo>
                  <a:cubicBezTo>
                    <a:pt x="510" y="106"/>
                    <a:pt x="510" y="106"/>
                    <a:pt x="510" y="106"/>
                  </a:cubicBezTo>
                  <a:cubicBezTo>
                    <a:pt x="508" y="106"/>
                    <a:pt x="508" y="106"/>
                    <a:pt x="506" y="106"/>
                  </a:cubicBezTo>
                  <a:cubicBezTo>
                    <a:pt x="506" y="108"/>
                    <a:pt x="504" y="108"/>
                    <a:pt x="502" y="108"/>
                  </a:cubicBezTo>
                  <a:lnTo>
                    <a:pt x="502" y="111"/>
                  </a:lnTo>
                  <a:cubicBezTo>
                    <a:pt x="500" y="111"/>
                    <a:pt x="500" y="113"/>
                    <a:pt x="498" y="113"/>
                  </a:cubicBezTo>
                  <a:cubicBezTo>
                    <a:pt x="498" y="115"/>
                    <a:pt x="498" y="115"/>
                    <a:pt x="496" y="115"/>
                  </a:cubicBezTo>
                  <a:cubicBezTo>
                    <a:pt x="496" y="117"/>
                    <a:pt x="496" y="117"/>
                    <a:pt x="496" y="119"/>
                  </a:cubicBezTo>
                  <a:cubicBezTo>
                    <a:pt x="496" y="119"/>
                    <a:pt x="496" y="121"/>
                    <a:pt x="494" y="121"/>
                  </a:cubicBezTo>
                  <a:lnTo>
                    <a:pt x="438" y="424"/>
                  </a:lnTo>
                  <a:lnTo>
                    <a:pt x="388" y="15"/>
                  </a:lnTo>
                  <a:lnTo>
                    <a:pt x="388" y="13"/>
                  </a:lnTo>
                  <a:cubicBezTo>
                    <a:pt x="388" y="13"/>
                    <a:pt x="388" y="11"/>
                    <a:pt x="386" y="11"/>
                  </a:cubicBezTo>
                  <a:cubicBezTo>
                    <a:pt x="386" y="9"/>
                    <a:pt x="386" y="9"/>
                    <a:pt x="383" y="7"/>
                  </a:cubicBezTo>
                  <a:lnTo>
                    <a:pt x="383" y="5"/>
                  </a:lnTo>
                  <a:cubicBezTo>
                    <a:pt x="381" y="5"/>
                    <a:pt x="379" y="3"/>
                    <a:pt x="379" y="3"/>
                  </a:cubicBezTo>
                  <a:lnTo>
                    <a:pt x="377" y="3"/>
                  </a:lnTo>
                  <a:cubicBezTo>
                    <a:pt x="375" y="0"/>
                    <a:pt x="375" y="0"/>
                    <a:pt x="373" y="0"/>
                  </a:cubicBezTo>
                  <a:lnTo>
                    <a:pt x="371" y="0"/>
                  </a:lnTo>
                  <a:lnTo>
                    <a:pt x="89" y="0"/>
                  </a:lnTo>
                  <a:cubicBezTo>
                    <a:pt x="87" y="0"/>
                    <a:pt x="87" y="0"/>
                    <a:pt x="87" y="0"/>
                  </a:cubicBezTo>
                  <a:cubicBezTo>
                    <a:pt x="85" y="0"/>
                    <a:pt x="83" y="0"/>
                    <a:pt x="83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79" y="3"/>
                    <a:pt x="79" y="5"/>
                    <a:pt x="77" y="5"/>
                  </a:cubicBezTo>
                  <a:cubicBezTo>
                    <a:pt x="77" y="7"/>
                    <a:pt x="77" y="7"/>
                    <a:pt x="74" y="7"/>
                  </a:cubicBezTo>
                  <a:cubicBezTo>
                    <a:pt x="74" y="9"/>
                    <a:pt x="74" y="9"/>
                    <a:pt x="72" y="11"/>
                  </a:cubicBezTo>
                  <a:lnTo>
                    <a:pt x="72" y="13"/>
                  </a:lnTo>
                  <a:cubicBezTo>
                    <a:pt x="72" y="15"/>
                    <a:pt x="70" y="15"/>
                    <a:pt x="70" y="15"/>
                  </a:cubicBezTo>
                  <a:lnTo>
                    <a:pt x="0" y="580"/>
                  </a:lnTo>
                  <a:cubicBezTo>
                    <a:pt x="0" y="583"/>
                    <a:pt x="0" y="583"/>
                    <a:pt x="0" y="583"/>
                  </a:cubicBezTo>
                  <a:lnTo>
                    <a:pt x="0" y="585"/>
                  </a:lnTo>
                  <a:cubicBezTo>
                    <a:pt x="0" y="587"/>
                    <a:pt x="0" y="587"/>
                    <a:pt x="2" y="589"/>
                  </a:cubicBezTo>
                  <a:lnTo>
                    <a:pt x="2" y="591"/>
                  </a:lnTo>
                  <a:cubicBezTo>
                    <a:pt x="5" y="593"/>
                    <a:pt x="5" y="593"/>
                    <a:pt x="5" y="593"/>
                  </a:cubicBezTo>
                  <a:cubicBezTo>
                    <a:pt x="5" y="595"/>
                    <a:pt x="7" y="595"/>
                    <a:pt x="7" y="597"/>
                  </a:cubicBezTo>
                  <a:cubicBezTo>
                    <a:pt x="9" y="597"/>
                    <a:pt x="9" y="597"/>
                    <a:pt x="11" y="597"/>
                  </a:cubicBezTo>
                  <a:cubicBezTo>
                    <a:pt x="11" y="599"/>
                    <a:pt x="13" y="599"/>
                    <a:pt x="13" y="599"/>
                  </a:cubicBezTo>
                  <a:cubicBezTo>
                    <a:pt x="15" y="599"/>
                    <a:pt x="15" y="599"/>
                    <a:pt x="15" y="599"/>
                  </a:cubicBezTo>
                  <a:cubicBezTo>
                    <a:pt x="17" y="599"/>
                    <a:pt x="17" y="599"/>
                    <a:pt x="17" y="599"/>
                  </a:cubicBezTo>
                  <a:lnTo>
                    <a:pt x="441" y="599"/>
                  </a:lnTo>
                  <a:cubicBezTo>
                    <a:pt x="443" y="599"/>
                    <a:pt x="443" y="599"/>
                    <a:pt x="443" y="599"/>
                  </a:cubicBezTo>
                  <a:cubicBezTo>
                    <a:pt x="445" y="599"/>
                    <a:pt x="445" y="599"/>
                    <a:pt x="445" y="599"/>
                  </a:cubicBezTo>
                  <a:cubicBezTo>
                    <a:pt x="447" y="599"/>
                    <a:pt x="449" y="599"/>
                    <a:pt x="449" y="597"/>
                  </a:cubicBezTo>
                  <a:lnTo>
                    <a:pt x="451" y="597"/>
                  </a:lnTo>
                  <a:cubicBezTo>
                    <a:pt x="453" y="595"/>
                    <a:pt x="453" y="595"/>
                    <a:pt x="455" y="593"/>
                  </a:cubicBezTo>
                  <a:lnTo>
                    <a:pt x="455" y="591"/>
                  </a:lnTo>
                  <a:cubicBezTo>
                    <a:pt x="458" y="591"/>
                    <a:pt x="458" y="589"/>
                    <a:pt x="458" y="589"/>
                  </a:cubicBezTo>
                  <a:cubicBezTo>
                    <a:pt x="458" y="587"/>
                    <a:pt x="458" y="587"/>
                    <a:pt x="458" y="585"/>
                  </a:cubicBezTo>
                  <a:lnTo>
                    <a:pt x="460" y="583"/>
                  </a:lnTo>
                  <a:lnTo>
                    <a:pt x="460" y="580"/>
                  </a:lnTo>
                  <a:lnTo>
                    <a:pt x="453" y="530"/>
                  </a:lnTo>
                  <a:lnTo>
                    <a:pt x="758" y="530"/>
                  </a:lnTo>
                  <a:cubicBezTo>
                    <a:pt x="760" y="530"/>
                    <a:pt x="760" y="530"/>
                    <a:pt x="762" y="530"/>
                  </a:cubicBezTo>
                  <a:lnTo>
                    <a:pt x="764" y="530"/>
                  </a:lnTo>
                  <a:cubicBezTo>
                    <a:pt x="764" y="527"/>
                    <a:pt x="767" y="527"/>
                    <a:pt x="767" y="527"/>
                  </a:cubicBezTo>
                  <a:cubicBezTo>
                    <a:pt x="769" y="527"/>
                    <a:pt x="769" y="525"/>
                    <a:pt x="771" y="525"/>
                  </a:cubicBezTo>
                  <a:cubicBezTo>
                    <a:pt x="771" y="525"/>
                    <a:pt x="771" y="523"/>
                    <a:pt x="773" y="523"/>
                  </a:cubicBezTo>
                  <a:cubicBezTo>
                    <a:pt x="773" y="523"/>
                    <a:pt x="773" y="521"/>
                    <a:pt x="775" y="521"/>
                  </a:cubicBezTo>
                  <a:cubicBezTo>
                    <a:pt x="775" y="519"/>
                    <a:pt x="775" y="519"/>
                    <a:pt x="775" y="517"/>
                  </a:cubicBezTo>
                  <a:lnTo>
                    <a:pt x="775" y="515"/>
                  </a:lnTo>
                  <a:cubicBezTo>
                    <a:pt x="777" y="513"/>
                    <a:pt x="777" y="513"/>
                    <a:pt x="777" y="513"/>
                  </a:cubicBezTo>
                  <a:cubicBezTo>
                    <a:pt x="777" y="511"/>
                    <a:pt x="777" y="511"/>
                    <a:pt x="777" y="511"/>
                  </a:cubicBezTo>
                  <a:cubicBezTo>
                    <a:pt x="775" y="511"/>
                    <a:pt x="777" y="508"/>
                    <a:pt x="777" y="5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52" name="Gruppieren 951">
            <a:extLst>
              <a:ext uri="{FF2B5EF4-FFF2-40B4-BE49-F238E27FC236}">
                <a16:creationId xmlns:a16="http://schemas.microsoft.com/office/drawing/2014/main" id="{C1F8F70E-F59E-F742-B3CE-84E0478665B1}"/>
              </a:ext>
            </a:extLst>
          </p:cNvPr>
          <p:cNvGrpSpPr>
            <a:grpSpLocks noChangeAspect="1"/>
          </p:cNvGrpSpPr>
          <p:nvPr/>
        </p:nvGrpSpPr>
        <p:grpSpPr>
          <a:xfrm>
            <a:off x="9125394" y="4302153"/>
            <a:ext cx="328528" cy="328528"/>
            <a:chOff x="9124756" y="4302153"/>
            <a:chExt cx="328528" cy="328528"/>
          </a:xfrm>
          <a:solidFill>
            <a:srgbClr val="007AB3"/>
          </a:solidFill>
        </p:grpSpPr>
        <p:sp>
          <p:nvSpPr>
            <p:cNvPr id="434" name="Freihandform 433">
              <a:extLst>
                <a:ext uri="{FF2B5EF4-FFF2-40B4-BE49-F238E27FC236}">
                  <a16:creationId xmlns:a16="http://schemas.microsoft.com/office/drawing/2014/main" id="{AFDA628E-2B13-2645-A50A-314469F80854}"/>
                </a:ext>
              </a:extLst>
            </p:cNvPr>
            <p:cNvSpPr/>
            <p:nvPr/>
          </p:nvSpPr>
          <p:spPr>
            <a:xfrm>
              <a:off x="9124756" y="430215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8" name="Freihandform 687">
              <a:extLst>
                <a:ext uri="{FF2B5EF4-FFF2-40B4-BE49-F238E27FC236}">
                  <a16:creationId xmlns:a16="http://schemas.microsoft.com/office/drawing/2014/main" id="{D8FA9CE4-3363-1446-BA5D-3FDF953D5868}"/>
                </a:ext>
              </a:extLst>
            </p:cNvPr>
            <p:cNvSpPr/>
            <p:nvPr/>
          </p:nvSpPr>
          <p:spPr>
            <a:xfrm>
              <a:off x="9320802" y="4375728"/>
              <a:ext cx="66358" cy="89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387">
                  <a:moveTo>
                    <a:pt x="23" y="2"/>
                  </a:moveTo>
                  <a:cubicBezTo>
                    <a:pt x="15" y="-3"/>
                    <a:pt x="4" y="2"/>
                    <a:pt x="2" y="12"/>
                  </a:cubicBezTo>
                  <a:cubicBezTo>
                    <a:pt x="-2" y="21"/>
                    <a:pt x="2" y="31"/>
                    <a:pt x="13" y="33"/>
                  </a:cubicBezTo>
                  <a:cubicBezTo>
                    <a:pt x="74" y="57"/>
                    <a:pt x="134" y="103"/>
                    <a:pt x="180" y="167"/>
                  </a:cubicBezTo>
                  <a:cubicBezTo>
                    <a:pt x="225" y="230"/>
                    <a:pt x="250" y="302"/>
                    <a:pt x="250" y="368"/>
                  </a:cubicBezTo>
                  <a:cubicBezTo>
                    <a:pt x="250" y="378"/>
                    <a:pt x="258" y="387"/>
                    <a:pt x="267" y="387"/>
                  </a:cubicBezTo>
                  <a:lnTo>
                    <a:pt x="269" y="387"/>
                  </a:lnTo>
                  <a:cubicBezTo>
                    <a:pt x="277" y="387"/>
                    <a:pt x="286" y="378"/>
                    <a:pt x="286" y="368"/>
                  </a:cubicBezTo>
                  <a:cubicBezTo>
                    <a:pt x="284" y="294"/>
                    <a:pt x="256" y="215"/>
                    <a:pt x="208" y="146"/>
                  </a:cubicBezTo>
                  <a:cubicBezTo>
                    <a:pt x="159" y="78"/>
                    <a:pt x="93" y="25"/>
                    <a:pt x="23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9" name="Freihandform 688">
              <a:extLst>
                <a:ext uri="{FF2B5EF4-FFF2-40B4-BE49-F238E27FC236}">
                  <a16:creationId xmlns:a16="http://schemas.microsoft.com/office/drawing/2014/main" id="{6F9A46B5-B059-564F-AB27-E5089A58C641}"/>
                </a:ext>
              </a:extLst>
            </p:cNvPr>
            <p:cNvSpPr/>
            <p:nvPr/>
          </p:nvSpPr>
          <p:spPr>
            <a:xfrm>
              <a:off x="9318008" y="4395054"/>
              <a:ext cx="49826" cy="668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8">
                  <a:moveTo>
                    <a:pt x="12" y="34"/>
                  </a:moveTo>
                  <a:cubicBezTo>
                    <a:pt x="57" y="51"/>
                    <a:pt x="99" y="85"/>
                    <a:pt x="131" y="129"/>
                  </a:cubicBezTo>
                  <a:cubicBezTo>
                    <a:pt x="162" y="174"/>
                    <a:pt x="179" y="224"/>
                    <a:pt x="179" y="271"/>
                  </a:cubicBezTo>
                  <a:cubicBezTo>
                    <a:pt x="179" y="282"/>
                    <a:pt x="188" y="288"/>
                    <a:pt x="196" y="288"/>
                  </a:cubicBezTo>
                  <a:lnTo>
                    <a:pt x="198" y="288"/>
                  </a:lnTo>
                  <a:cubicBezTo>
                    <a:pt x="207" y="288"/>
                    <a:pt x="215" y="279"/>
                    <a:pt x="215" y="271"/>
                  </a:cubicBezTo>
                  <a:cubicBezTo>
                    <a:pt x="215" y="216"/>
                    <a:pt x="194" y="159"/>
                    <a:pt x="158" y="108"/>
                  </a:cubicBezTo>
                  <a:cubicBezTo>
                    <a:pt x="122" y="57"/>
                    <a:pt x="76" y="19"/>
                    <a:pt x="25" y="2"/>
                  </a:cubicBezTo>
                  <a:cubicBezTo>
                    <a:pt x="14" y="-2"/>
                    <a:pt x="4" y="2"/>
                    <a:pt x="2" y="13"/>
                  </a:cubicBezTo>
                  <a:cubicBezTo>
                    <a:pt x="-3" y="21"/>
                    <a:pt x="4" y="32"/>
                    <a:pt x="12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0" name="Freihandform 689">
              <a:extLst>
                <a:ext uri="{FF2B5EF4-FFF2-40B4-BE49-F238E27FC236}">
                  <a16:creationId xmlns:a16="http://schemas.microsoft.com/office/drawing/2014/main" id="{AE9B76CD-70FB-5148-A5B1-CBDD1951C431}"/>
                </a:ext>
              </a:extLst>
            </p:cNvPr>
            <p:cNvSpPr/>
            <p:nvPr/>
          </p:nvSpPr>
          <p:spPr>
            <a:xfrm>
              <a:off x="9202988" y="4367812"/>
              <a:ext cx="171599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8" h="812">
                  <a:moveTo>
                    <a:pt x="553" y="518"/>
                  </a:moveTo>
                  <a:cubicBezTo>
                    <a:pt x="466" y="470"/>
                    <a:pt x="436" y="421"/>
                    <a:pt x="438" y="412"/>
                  </a:cubicBezTo>
                  <a:cubicBezTo>
                    <a:pt x="441" y="410"/>
                    <a:pt x="445" y="410"/>
                    <a:pt x="453" y="410"/>
                  </a:cubicBezTo>
                  <a:cubicBezTo>
                    <a:pt x="477" y="410"/>
                    <a:pt x="523" y="421"/>
                    <a:pt x="589" y="459"/>
                  </a:cubicBezTo>
                  <a:cubicBezTo>
                    <a:pt x="676" y="508"/>
                    <a:pt x="705" y="556"/>
                    <a:pt x="703" y="565"/>
                  </a:cubicBezTo>
                  <a:cubicBezTo>
                    <a:pt x="697" y="571"/>
                    <a:pt x="640" y="569"/>
                    <a:pt x="553" y="518"/>
                  </a:cubicBezTo>
                  <a:close/>
                  <a:moveTo>
                    <a:pt x="369" y="317"/>
                  </a:moveTo>
                  <a:cubicBezTo>
                    <a:pt x="360" y="317"/>
                    <a:pt x="335" y="268"/>
                    <a:pt x="335" y="177"/>
                  </a:cubicBezTo>
                  <a:cubicBezTo>
                    <a:pt x="335" y="84"/>
                    <a:pt x="360" y="36"/>
                    <a:pt x="369" y="36"/>
                  </a:cubicBezTo>
                  <a:cubicBezTo>
                    <a:pt x="379" y="36"/>
                    <a:pt x="405" y="84"/>
                    <a:pt x="405" y="177"/>
                  </a:cubicBezTo>
                  <a:cubicBezTo>
                    <a:pt x="405" y="268"/>
                    <a:pt x="379" y="317"/>
                    <a:pt x="369" y="317"/>
                  </a:cubicBezTo>
                  <a:close/>
                  <a:moveTo>
                    <a:pt x="369" y="423"/>
                  </a:moveTo>
                  <a:cubicBezTo>
                    <a:pt x="350" y="423"/>
                    <a:pt x="335" y="408"/>
                    <a:pt x="335" y="389"/>
                  </a:cubicBezTo>
                  <a:cubicBezTo>
                    <a:pt x="335" y="368"/>
                    <a:pt x="350" y="353"/>
                    <a:pt x="369" y="353"/>
                  </a:cubicBezTo>
                  <a:cubicBezTo>
                    <a:pt x="390" y="353"/>
                    <a:pt x="405" y="368"/>
                    <a:pt x="405" y="389"/>
                  </a:cubicBezTo>
                  <a:cubicBezTo>
                    <a:pt x="405" y="408"/>
                    <a:pt x="390" y="423"/>
                    <a:pt x="369" y="423"/>
                  </a:cubicBezTo>
                  <a:close/>
                  <a:moveTo>
                    <a:pt x="184" y="518"/>
                  </a:moveTo>
                  <a:cubicBezTo>
                    <a:pt x="98" y="569"/>
                    <a:pt x="43" y="573"/>
                    <a:pt x="36" y="565"/>
                  </a:cubicBezTo>
                  <a:cubicBezTo>
                    <a:pt x="32" y="556"/>
                    <a:pt x="64" y="508"/>
                    <a:pt x="151" y="459"/>
                  </a:cubicBezTo>
                  <a:cubicBezTo>
                    <a:pt x="216" y="421"/>
                    <a:pt x="263" y="410"/>
                    <a:pt x="286" y="410"/>
                  </a:cubicBezTo>
                  <a:cubicBezTo>
                    <a:pt x="292" y="410"/>
                    <a:pt x="299" y="410"/>
                    <a:pt x="299" y="412"/>
                  </a:cubicBezTo>
                  <a:cubicBezTo>
                    <a:pt x="303" y="421"/>
                    <a:pt x="271" y="470"/>
                    <a:pt x="184" y="518"/>
                  </a:cubicBezTo>
                  <a:close/>
                  <a:moveTo>
                    <a:pt x="606" y="427"/>
                  </a:moveTo>
                  <a:cubicBezTo>
                    <a:pt x="565" y="404"/>
                    <a:pt x="523" y="387"/>
                    <a:pt x="489" y="379"/>
                  </a:cubicBezTo>
                  <a:cubicBezTo>
                    <a:pt x="468" y="374"/>
                    <a:pt x="451" y="374"/>
                    <a:pt x="438" y="376"/>
                  </a:cubicBezTo>
                  <a:cubicBezTo>
                    <a:pt x="434" y="355"/>
                    <a:pt x="424" y="340"/>
                    <a:pt x="407" y="330"/>
                  </a:cubicBezTo>
                  <a:cubicBezTo>
                    <a:pt x="430" y="296"/>
                    <a:pt x="441" y="235"/>
                    <a:pt x="441" y="177"/>
                  </a:cubicBezTo>
                  <a:cubicBezTo>
                    <a:pt x="441" y="93"/>
                    <a:pt x="417" y="0"/>
                    <a:pt x="369" y="0"/>
                  </a:cubicBezTo>
                  <a:cubicBezTo>
                    <a:pt x="320" y="0"/>
                    <a:pt x="299" y="93"/>
                    <a:pt x="299" y="177"/>
                  </a:cubicBezTo>
                  <a:cubicBezTo>
                    <a:pt x="299" y="235"/>
                    <a:pt x="309" y="296"/>
                    <a:pt x="331" y="330"/>
                  </a:cubicBezTo>
                  <a:cubicBezTo>
                    <a:pt x="316" y="340"/>
                    <a:pt x="303" y="355"/>
                    <a:pt x="301" y="376"/>
                  </a:cubicBezTo>
                  <a:cubicBezTo>
                    <a:pt x="288" y="374"/>
                    <a:pt x="271" y="374"/>
                    <a:pt x="250" y="379"/>
                  </a:cubicBezTo>
                  <a:cubicBezTo>
                    <a:pt x="214" y="387"/>
                    <a:pt x="174" y="404"/>
                    <a:pt x="132" y="427"/>
                  </a:cubicBezTo>
                  <a:cubicBezTo>
                    <a:pt x="91" y="450"/>
                    <a:pt x="55" y="478"/>
                    <a:pt x="32" y="503"/>
                  </a:cubicBezTo>
                  <a:cubicBezTo>
                    <a:pt x="-4" y="544"/>
                    <a:pt x="-4" y="569"/>
                    <a:pt x="5" y="582"/>
                  </a:cubicBezTo>
                  <a:cubicBezTo>
                    <a:pt x="11" y="592"/>
                    <a:pt x="24" y="603"/>
                    <a:pt x="51" y="603"/>
                  </a:cubicBezTo>
                  <a:cubicBezTo>
                    <a:pt x="60" y="603"/>
                    <a:pt x="72" y="601"/>
                    <a:pt x="85" y="599"/>
                  </a:cubicBezTo>
                  <a:cubicBezTo>
                    <a:pt x="121" y="590"/>
                    <a:pt x="161" y="573"/>
                    <a:pt x="204" y="550"/>
                  </a:cubicBezTo>
                  <a:cubicBezTo>
                    <a:pt x="244" y="527"/>
                    <a:pt x="280" y="499"/>
                    <a:pt x="303" y="474"/>
                  </a:cubicBezTo>
                  <a:cubicBezTo>
                    <a:pt x="314" y="461"/>
                    <a:pt x="320" y="453"/>
                    <a:pt x="326" y="444"/>
                  </a:cubicBezTo>
                  <a:cubicBezTo>
                    <a:pt x="333" y="448"/>
                    <a:pt x="341" y="455"/>
                    <a:pt x="352" y="457"/>
                  </a:cubicBezTo>
                  <a:lnTo>
                    <a:pt x="352" y="768"/>
                  </a:lnTo>
                  <a:cubicBezTo>
                    <a:pt x="350" y="766"/>
                    <a:pt x="345" y="764"/>
                    <a:pt x="343" y="762"/>
                  </a:cubicBezTo>
                  <a:cubicBezTo>
                    <a:pt x="328" y="751"/>
                    <a:pt x="314" y="740"/>
                    <a:pt x="299" y="740"/>
                  </a:cubicBezTo>
                  <a:cubicBezTo>
                    <a:pt x="284" y="740"/>
                    <a:pt x="269" y="751"/>
                    <a:pt x="254" y="762"/>
                  </a:cubicBezTo>
                  <a:cubicBezTo>
                    <a:pt x="246" y="768"/>
                    <a:pt x="231" y="776"/>
                    <a:pt x="229" y="776"/>
                  </a:cubicBezTo>
                  <a:cubicBezTo>
                    <a:pt x="223" y="776"/>
                    <a:pt x="210" y="768"/>
                    <a:pt x="204" y="762"/>
                  </a:cubicBezTo>
                  <a:cubicBezTo>
                    <a:pt x="187" y="751"/>
                    <a:pt x="172" y="740"/>
                    <a:pt x="157" y="740"/>
                  </a:cubicBezTo>
                  <a:cubicBezTo>
                    <a:pt x="144" y="740"/>
                    <a:pt x="123" y="755"/>
                    <a:pt x="93" y="781"/>
                  </a:cubicBezTo>
                  <a:cubicBezTo>
                    <a:pt x="85" y="787"/>
                    <a:pt x="85" y="798"/>
                    <a:pt x="91" y="806"/>
                  </a:cubicBezTo>
                  <a:cubicBezTo>
                    <a:pt x="98" y="812"/>
                    <a:pt x="108" y="815"/>
                    <a:pt x="117" y="808"/>
                  </a:cubicBezTo>
                  <a:cubicBezTo>
                    <a:pt x="134" y="791"/>
                    <a:pt x="153" y="779"/>
                    <a:pt x="157" y="776"/>
                  </a:cubicBezTo>
                  <a:cubicBezTo>
                    <a:pt x="161" y="776"/>
                    <a:pt x="176" y="785"/>
                    <a:pt x="182" y="791"/>
                  </a:cubicBezTo>
                  <a:cubicBezTo>
                    <a:pt x="199" y="802"/>
                    <a:pt x="214" y="812"/>
                    <a:pt x="227" y="812"/>
                  </a:cubicBezTo>
                  <a:cubicBezTo>
                    <a:pt x="242" y="812"/>
                    <a:pt x="256" y="802"/>
                    <a:pt x="273" y="791"/>
                  </a:cubicBezTo>
                  <a:cubicBezTo>
                    <a:pt x="282" y="785"/>
                    <a:pt x="295" y="776"/>
                    <a:pt x="299" y="776"/>
                  </a:cubicBezTo>
                  <a:cubicBezTo>
                    <a:pt x="303" y="776"/>
                    <a:pt x="316" y="785"/>
                    <a:pt x="324" y="791"/>
                  </a:cubicBezTo>
                  <a:cubicBezTo>
                    <a:pt x="341" y="802"/>
                    <a:pt x="356" y="812"/>
                    <a:pt x="369" y="812"/>
                  </a:cubicBezTo>
                  <a:cubicBezTo>
                    <a:pt x="383" y="812"/>
                    <a:pt x="398" y="802"/>
                    <a:pt x="415" y="791"/>
                  </a:cubicBezTo>
                  <a:cubicBezTo>
                    <a:pt x="422" y="785"/>
                    <a:pt x="436" y="776"/>
                    <a:pt x="438" y="776"/>
                  </a:cubicBezTo>
                  <a:cubicBezTo>
                    <a:pt x="445" y="776"/>
                    <a:pt x="458" y="785"/>
                    <a:pt x="464" y="791"/>
                  </a:cubicBezTo>
                  <a:cubicBezTo>
                    <a:pt x="481" y="802"/>
                    <a:pt x="496" y="812"/>
                    <a:pt x="508" y="812"/>
                  </a:cubicBezTo>
                  <a:cubicBezTo>
                    <a:pt x="523" y="812"/>
                    <a:pt x="538" y="802"/>
                    <a:pt x="555" y="791"/>
                  </a:cubicBezTo>
                  <a:cubicBezTo>
                    <a:pt x="561" y="785"/>
                    <a:pt x="574" y="776"/>
                    <a:pt x="578" y="776"/>
                  </a:cubicBezTo>
                  <a:cubicBezTo>
                    <a:pt x="585" y="779"/>
                    <a:pt x="604" y="793"/>
                    <a:pt x="623" y="808"/>
                  </a:cubicBezTo>
                  <a:cubicBezTo>
                    <a:pt x="629" y="815"/>
                    <a:pt x="642" y="812"/>
                    <a:pt x="648" y="806"/>
                  </a:cubicBezTo>
                  <a:cubicBezTo>
                    <a:pt x="654" y="798"/>
                    <a:pt x="652" y="787"/>
                    <a:pt x="646" y="781"/>
                  </a:cubicBezTo>
                  <a:cubicBezTo>
                    <a:pt x="625" y="762"/>
                    <a:pt x="595" y="740"/>
                    <a:pt x="578" y="740"/>
                  </a:cubicBezTo>
                  <a:cubicBezTo>
                    <a:pt x="565" y="740"/>
                    <a:pt x="551" y="751"/>
                    <a:pt x="534" y="762"/>
                  </a:cubicBezTo>
                  <a:cubicBezTo>
                    <a:pt x="527" y="768"/>
                    <a:pt x="513" y="776"/>
                    <a:pt x="510" y="776"/>
                  </a:cubicBezTo>
                  <a:cubicBezTo>
                    <a:pt x="506" y="776"/>
                    <a:pt x="491" y="768"/>
                    <a:pt x="485" y="762"/>
                  </a:cubicBezTo>
                  <a:cubicBezTo>
                    <a:pt x="468" y="751"/>
                    <a:pt x="453" y="740"/>
                    <a:pt x="441" y="740"/>
                  </a:cubicBezTo>
                  <a:cubicBezTo>
                    <a:pt x="426" y="740"/>
                    <a:pt x="411" y="751"/>
                    <a:pt x="394" y="762"/>
                  </a:cubicBezTo>
                  <a:cubicBezTo>
                    <a:pt x="392" y="764"/>
                    <a:pt x="390" y="766"/>
                    <a:pt x="388" y="768"/>
                  </a:cubicBezTo>
                  <a:lnTo>
                    <a:pt x="388" y="457"/>
                  </a:lnTo>
                  <a:cubicBezTo>
                    <a:pt x="396" y="455"/>
                    <a:pt x="405" y="448"/>
                    <a:pt x="413" y="444"/>
                  </a:cubicBezTo>
                  <a:cubicBezTo>
                    <a:pt x="417" y="453"/>
                    <a:pt x="426" y="461"/>
                    <a:pt x="434" y="474"/>
                  </a:cubicBezTo>
                  <a:cubicBezTo>
                    <a:pt x="460" y="499"/>
                    <a:pt x="496" y="527"/>
                    <a:pt x="536" y="550"/>
                  </a:cubicBezTo>
                  <a:cubicBezTo>
                    <a:pt x="576" y="573"/>
                    <a:pt x="618" y="590"/>
                    <a:pt x="652" y="599"/>
                  </a:cubicBezTo>
                  <a:cubicBezTo>
                    <a:pt x="667" y="601"/>
                    <a:pt x="678" y="603"/>
                    <a:pt x="688" y="603"/>
                  </a:cubicBezTo>
                  <a:cubicBezTo>
                    <a:pt x="716" y="603"/>
                    <a:pt x="728" y="592"/>
                    <a:pt x="733" y="582"/>
                  </a:cubicBezTo>
                  <a:cubicBezTo>
                    <a:pt x="741" y="569"/>
                    <a:pt x="743" y="544"/>
                    <a:pt x="707" y="503"/>
                  </a:cubicBezTo>
                  <a:cubicBezTo>
                    <a:pt x="684" y="478"/>
                    <a:pt x="648" y="450"/>
                    <a:pt x="606" y="4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53" name="Gruppieren 952">
            <a:extLst>
              <a:ext uri="{FF2B5EF4-FFF2-40B4-BE49-F238E27FC236}">
                <a16:creationId xmlns:a16="http://schemas.microsoft.com/office/drawing/2014/main" id="{AAFEA113-524B-DE43-8E68-3CD5143454ED}"/>
              </a:ext>
            </a:extLst>
          </p:cNvPr>
          <p:cNvGrpSpPr>
            <a:grpSpLocks noChangeAspect="1"/>
          </p:cNvGrpSpPr>
          <p:nvPr/>
        </p:nvGrpSpPr>
        <p:grpSpPr>
          <a:xfrm>
            <a:off x="9568710" y="4302153"/>
            <a:ext cx="328528" cy="328528"/>
            <a:chOff x="9568072" y="4302153"/>
            <a:chExt cx="328528" cy="328528"/>
          </a:xfrm>
          <a:solidFill>
            <a:srgbClr val="007AB3"/>
          </a:solidFill>
        </p:grpSpPr>
        <p:sp>
          <p:nvSpPr>
            <p:cNvPr id="435" name="Freihandform 434">
              <a:extLst>
                <a:ext uri="{FF2B5EF4-FFF2-40B4-BE49-F238E27FC236}">
                  <a16:creationId xmlns:a16="http://schemas.microsoft.com/office/drawing/2014/main" id="{AFC53DDA-E199-8C42-B6A6-3BFFDF766E1A}"/>
                </a:ext>
              </a:extLst>
            </p:cNvPr>
            <p:cNvSpPr/>
            <p:nvPr/>
          </p:nvSpPr>
          <p:spPr>
            <a:xfrm>
              <a:off x="9568072" y="430215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1" name="Freihandform 690">
              <a:extLst>
                <a:ext uri="{FF2B5EF4-FFF2-40B4-BE49-F238E27FC236}">
                  <a16:creationId xmlns:a16="http://schemas.microsoft.com/office/drawing/2014/main" id="{D6431F98-6E7F-6840-AEE4-88666AB9C973}"/>
                </a:ext>
              </a:extLst>
            </p:cNvPr>
            <p:cNvSpPr/>
            <p:nvPr/>
          </p:nvSpPr>
          <p:spPr>
            <a:xfrm>
              <a:off x="9764351" y="4375728"/>
              <a:ext cx="66358" cy="89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387">
                  <a:moveTo>
                    <a:pt x="23" y="2"/>
                  </a:moveTo>
                  <a:cubicBezTo>
                    <a:pt x="15" y="-3"/>
                    <a:pt x="4" y="2"/>
                    <a:pt x="2" y="12"/>
                  </a:cubicBezTo>
                  <a:cubicBezTo>
                    <a:pt x="-2" y="21"/>
                    <a:pt x="2" y="31"/>
                    <a:pt x="13" y="33"/>
                  </a:cubicBezTo>
                  <a:cubicBezTo>
                    <a:pt x="74" y="57"/>
                    <a:pt x="133" y="103"/>
                    <a:pt x="180" y="167"/>
                  </a:cubicBezTo>
                  <a:cubicBezTo>
                    <a:pt x="225" y="230"/>
                    <a:pt x="250" y="302"/>
                    <a:pt x="250" y="368"/>
                  </a:cubicBezTo>
                  <a:cubicBezTo>
                    <a:pt x="250" y="378"/>
                    <a:pt x="258" y="387"/>
                    <a:pt x="267" y="387"/>
                  </a:cubicBezTo>
                  <a:lnTo>
                    <a:pt x="269" y="387"/>
                  </a:lnTo>
                  <a:cubicBezTo>
                    <a:pt x="277" y="387"/>
                    <a:pt x="286" y="378"/>
                    <a:pt x="286" y="368"/>
                  </a:cubicBezTo>
                  <a:cubicBezTo>
                    <a:pt x="284" y="294"/>
                    <a:pt x="256" y="215"/>
                    <a:pt x="208" y="146"/>
                  </a:cubicBezTo>
                  <a:cubicBezTo>
                    <a:pt x="159" y="78"/>
                    <a:pt x="93" y="25"/>
                    <a:pt x="23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2" name="Freihandform 691">
              <a:extLst>
                <a:ext uri="{FF2B5EF4-FFF2-40B4-BE49-F238E27FC236}">
                  <a16:creationId xmlns:a16="http://schemas.microsoft.com/office/drawing/2014/main" id="{DBF4B42F-E903-FE4D-A5A4-6D2A2332C578}"/>
                </a:ext>
              </a:extLst>
            </p:cNvPr>
            <p:cNvSpPr/>
            <p:nvPr/>
          </p:nvSpPr>
          <p:spPr>
            <a:xfrm>
              <a:off x="9761557" y="4395054"/>
              <a:ext cx="49826" cy="668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8">
                  <a:moveTo>
                    <a:pt x="12" y="34"/>
                  </a:moveTo>
                  <a:cubicBezTo>
                    <a:pt x="57" y="51"/>
                    <a:pt x="99" y="85"/>
                    <a:pt x="131" y="129"/>
                  </a:cubicBezTo>
                  <a:cubicBezTo>
                    <a:pt x="162" y="174"/>
                    <a:pt x="179" y="224"/>
                    <a:pt x="179" y="271"/>
                  </a:cubicBezTo>
                  <a:cubicBezTo>
                    <a:pt x="179" y="282"/>
                    <a:pt x="188" y="288"/>
                    <a:pt x="196" y="288"/>
                  </a:cubicBezTo>
                  <a:lnTo>
                    <a:pt x="198" y="288"/>
                  </a:lnTo>
                  <a:cubicBezTo>
                    <a:pt x="207" y="288"/>
                    <a:pt x="215" y="279"/>
                    <a:pt x="215" y="271"/>
                  </a:cubicBezTo>
                  <a:cubicBezTo>
                    <a:pt x="215" y="216"/>
                    <a:pt x="194" y="159"/>
                    <a:pt x="158" y="108"/>
                  </a:cubicBezTo>
                  <a:cubicBezTo>
                    <a:pt x="122" y="57"/>
                    <a:pt x="76" y="19"/>
                    <a:pt x="25" y="2"/>
                  </a:cubicBezTo>
                  <a:cubicBezTo>
                    <a:pt x="14" y="-2"/>
                    <a:pt x="4" y="2"/>
                    <a:pt x="2" y="13"/>
                  </a:cubicBezTo>
                  <a:cubicBezTo>
                    <a:pt x="-3" y="21"/>
                    <a:pt x="4" y="32"/>
                    <a:pt x="12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3" name="Freihandform 692">
              <a:extLst>
                <a:ext uri="{FF2B5EF4-FFF2-40B4-BE49-F238E27FC236}">
                  <a16:creationId xmlns:a16="http://schemas.microsoft.com/office/drawing/2014/main" id="{9FFA86A7-C097-A146-A102-9B0437621770}"/>
                </a:ext>
              </a:extLst>
            </p:cNvPr>
            <p:cNvSpPr/>
            <p:nvPr/>
          </p:nvSpPr>
          <p:spPr>
            <a:xfrm>
              <a:off x="9646537" y="4367812"/>
              <a:ext cx="171831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812">
                  <a:moveTo>
                    <a:pt x="553" y="518"/>
                  </a:moveTo>
                  <a:cubicBezTo>
                    <a:pt x="466" y="470"/>
                    <a:pt x="436" y="421"/>
                    <a:pt x="438" y="412"/>
                  </a:cubicBezTo>
                  <a:cubicBezTo>
                    <a:pt x="445" y="406"/>
                    <a:pt x="502" y="408"/>
                    <a:pt x="589" y="459"/>
                  </a:cubicBezTo>
                  <a:cubicBezTo>
                    <a:pt x="675" y="508"/>
                    <a:pt x="705" y="556"/>
                    <a:pt x="703" y="565"/>
                  </a:cubicBezTo>
                  <a:cubicBezTo>
                    <a:pt x="697" y="571"/>
                    <a:pt x="639" y="569"/>
                    <a:pt x="553" y="518"/>
                  </a:cubicBezTo>
                  <a:close/>
                  <a:moveTo>
                    <a:pt x="369" y="317"/>
                  </a:moveTo>
                  <a:cubicBezTo>
                    <a:pt x="360" y="317"/>
                    <a:pt x="335" y="268"/>
                    <a:pt x="335" y="177"/>
                  </a:cubicBezTo>
                  <a:cubicBezTo>
                    <a:pt x="335" y="84"/>
                    <a:pt x="360" y="36"/>
                    <a:pt x="369" y="36"/>
                  </a:cubicBezTo>
                  <a:cubicBezTo>
                    <a:pt x="379" y="36"/>
                    <a:pt x="405" y="84"/>
                    <a:pt x="405" y="177"/>
                  </a:cubicBezTo>
                  <a:cubicBezTo>
                    <a:pt x="405" y="268"/>
                    <a:pt x="379" y="317"/>
                    <a:pt x="369" y="317"/>
                  </a:cubicBezTo>
                  <a:close/>
                  <a:moveTo>
                    <a:pt x="369" y="423"/>
                  </a:moveTo>
                  <a:cubicBezTo>
                    <a:pt x="350" y="423"/>
                    <a:pt x="335" y="408"/>
                    <a:pt x="335" y="389"/>
                  </a:cubicBezTo>
                  <a:cubicBezTo>
                    <a:pt x="335" y="368"/>
                    <a:pt x="350" y="353"/>
                    <a:pt x="369" y="353"/>
                  </a:cubicBezTo>
                  <a:cubicBezTo>
                    <a:pt x="390" y="353"/>
                    <a:pt x="405" y="368"/>
                    <a:pt x="405" y="389"/>
                  </a:cubicBezTo>
                  <a:cubicBezTo>
                    <a:pt x="405" y="408"/>
                    <a:pt x="390" y="423"/>
                    <a:pt x="369" y="423"/>
                  </a:cubicBezTo>
                  <a:close/>
                  <a:moveTo>
                    <a:pt x="184" y="518"/>
                  </a:moveTo>
                  <a:cubicBezTo>
                    <a:pt x="98" y="569"/>
                    <a:pt x="43" y="571"/>
                    <a:pt x="36" y="565"/>
                  </a:cubicBezTo>
                  <a:cubicBezTo>
                    <a:pt x="32" y="556"/>
                    <a:pt x="64" y="508"/>
                    <a:pt x="151" y="459"/>
                  </a:cubicBezTo>
                  <a:cubicBezTo>
                    <a:pt x="216" y="421"/>
                    <a:pt x="263" y="410"/>
                    <a:pt x="286" y="410"/>
                  </a:cubicBezTo>
                  <a:cubicBezTo>
                    <a:pt x="292" y="410"/>
                    <a:pt x="299" y="410"/>
                    <a:pt x="299" y="412"/>
                  </a:cubicBezTo>
                  <a:cubicBezTo>
                    <a:pt x="303" y="421"/>
                    <a:pt x="271" y="470"/>
                    <a:pt x="184" y="518"/>
                  </a:cubicBezTo>
                  <a:close/>
                  <a:moveTo>
                    <a:pt x="606" y="427"/>
                  </a:moveTo>
                  <a:cubicBezTo>
                    <a:pt x="548" y="393"/>
                    <a:pt x="479" y="368"/>
                    <a:pt x="438" y="376"/>
                  </a:cubicBezTo>
                  <a:cubicBezTo>
                    <a:pt x="434" y="355"/>
                    <a:pt x="424" y="340"/>
                    <a:pt x="407" y="330"/>
                  </a:cubicBezTo>
                  <a:cubicBezTo>
                    <a:pt x="430" y="296"/>
                    <a:pt x="441" y="235"/>
                    <a:pt x="441" y="177"/>
                  </a:cubicBezTo>
                  <a:cubicBezTo>
                    <a:pt x="441" y="93"/>
                    <a:pt x="417" y="0"/>
                    <a:pt x="369" y="0"/>
                  </a:cubicBezTo>
                  <a:cubicBezTo>
                    <a:pt x="320" y="0"/>
                    <a:pt x="299" y="93"/>
                    <a:pt x="299" y="177"/>
                  </a:cubicBezTo>
                  <a:cubicBezTo>
                    <a:pt x="299" y="235"/>
                    <a:pt x="309" y="296"/>
                    <a:pt x="330" y="330"/>
                  </a:cubicBezTo>
                  <a:cubicBezTo>
                    <a:pt x="316" y="340"/>
                    <a:pt x="303" y="355"/>
                    <a:pt x="301" y="376"/>
                  </a:cubicBezTo>
                  <a:cubicBezTo>
                    <a:pt x="259" y="368"/>
                    <a:pt x="191" y="393"/>
                    <a:pt x="132" y="427"/>
                  </a:cubicBezTo>
                  <a:cubicBezTo>
                    <a:pt x="53" y="472"/>
                    <a:pt x="-19" y="541"/>
                    <a:pt x="5" y="582"/>
                  </a:cubicBezTo>
                  <a:cubicBezTo>
                    <a:pt x="13" y="597"/>
                    <a:pt x="30" y="603"/>
                    <a:pt x="51" y="603"/>
                  </a:cubicBezTo>
                  <a:cubicBezTo>
                    <a:pt x="91" y="603"/>
                    <a:pt x="151" y="580"/>
                    <a:pt x="203" y="550"/>
                  </a:cubicBezTo>
                  <a:cubicBezTo>
                    <a:pt x="244" y="527"/>
                    <a:pt x="280" y="499"/>
                    <a:pt x="303" y="474"/>
                  </a:cubicBezTo>
                  <a:cubicBezTo>
                    <a:pt x="314" y="461"/>
                    <a:pt x="320" y="453"/>
                    <a:pt x="326" y="444"/>
                  </a:cubicBezTo>
                  <a:cubicBezTo>
                    <a:pt x="333" y="448"/>
                    <a:pt x="341" y="455"/>
                    <a:pt x="352" y="457"/>
                  </a:cubicBezTo>
                  <a:lnTo>
                    <a:pt x="352" y="776"/>
                  </a:lnTo>
                  <a:lnTo>
                    <a:pt x="282" y="776"/>
                  </a:lnTo>
                  <a:cubicBezTo>
                    <a:pt x="271" y="776"/>
                    <a:pt x="263" y="785"/>
                    <a:pt x="263" y="793"/>
                  </a:cubicBezTo>
                  <a:cubicBezTo>
                    <a:pt x="263" y="804"/>
                    <a:pt x="271" y="812"/>
                    <a:pt x="282" y="812"/>
                  </a:cubicBezTo>
                  <a:lnTo>
                    <a:pt x="457" y="812"/>
                  </a:lnTo>
                  <a:cubicBezTo>
                    <a:pt x="468" y="812"/>
                    <a:pt x="474" y="804"/>
                    <a:pt x="474" y="793"/>
                  </a:cubicBezTo>
                  <a:cubicBezTo>
                    <a:pt x="474" y="785"/>
                    <a:pt x="468" y="776"/>
                    <a:pt x="457" y="776"/>
                  </a:cubicBezTo>
                  <a:lnTo>
                    <a:pt x="388" y="776"/>
                  </a:lnTo>
                  <a:lnTo>
                    <a:pt x="388" y="457"/>
                  </a:lnTo>
                  <a:cubicBezTo>
                    <a:pt x="396" y="455"/>
                    <a:pt x="405" y="448"/>
                    <a:pt x="413" y="444"/>
                  </a:cubicBezTo>
                  <a:cubicBezTo>
                    <a:pt x="417" y="453"/>
                    <a:pt x="426" y="461"/>
                    <a:pt x="434" y="474"/>
                  </a:cubicBezTo>
                  <a:cubicBezTo>
                    <a:pt x="460" y="499"/>
                    <a:pt x="496" y="527"/>
                    <a:pt x="536" y="550"/>
                  </a:cubicBezTo>
                  <a:cubicBezTo>
                    <a:pt x="587" y="580"/>
                    <a:pt x="646" y="603"/>
                    <a:pt x="688" y="603"/>
                  </a:cubicBezTo>
                  <a:cubicBezTo>
                    <a:pt x="709" y="603"/>
                    <a:pt x="726" y="597"/>
                    <a:pt x="735" y="582"/>
                  </a:cubicBezTo>
                  <a:cubicBezTo>
                    <a:pt x="758" y="541"/>
                    <a:pt x="684" y="472"/>
                    <a:pt x="606" y="4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57" name="Gruppieren 956">
            <a:extLst>
              <a:ext uri="{FF2B5EF4-FFF2-40B4-BE49-F238E27FC236}">
                <a16:creationId xmlns:a16="http://schemas.microsoft.com/office/drawing/2014/main" id="{BF923822-AD7B-444E-A615-6E50804A6CB9}"/>
              </a:ext>
            </a:extLst>
          </p:cNvPr>
          <p:cNvGrpSpPr>
            <a:grpSpLocks noChangeAspect="1"/>
          </p:cNvGrpSpPr>
          <p:nvPr/>
        </p:nvGrpSpPr>
        <p:grpSpPr>
          <a:xfrm>
            <a:off x="10012259" y="4302153"/>
            <a:ext cx="328296" cy="328528"/>
            <a:chOff x="10011621" y="4302153"/>
            <a:chExt cx="328296" cy="328528"/>
          </a:xfrm>
          <a:solidFill>
            <a:srgbClr val="007AB3"/>
          </a:solidFill>
        </p:grpSpPr>
        <p:sp>
          <p:nvSpPr>
            <p:cNvPr id="457" name="Freihandform 456">
              <a:extLst>
                <a:ext uri="{FF2B5EF4-FFF2-40B4-BE49-F238E27FC236}">
                  <a16:creationId xmlns:a16="http://schemas.microsoft.com/office/drawing/2014/main" id="{BF23C756-87C0-B044-AC8F-1F7510608DC5}"/>
                </a:ext>
              </a:extLst>
            </p:cNvPr>
            <p:cNvSpPr/>
            <p:nvPr/>
          </p:nvSpPr>
          <p:spPr>
            <a:xfrm>
              <a:off x="10011621" y="4302153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4" name="Freihandform 693">
              <a:extLst>
                <a:ext uri="{FF2B5EF4-FFF2-40B4-BE49-F238E27FC236}">
                  <a16:creationId xmlns:a16="http://schemas.microsoft.com/office/drawing/2014/main" id="{AD976526-F005-FB43-B979-077C57CAE7B9}"/>
                </a:ext>
              </a:extLst>
            </p:cNvPr>
            <p:cNvSpPr/>
            <p:nvPr/>
          </p:nvSpPr>
          <p:spPr>
            <a:xfrm>
              <a:off x="10095906" y="4503321"/>
              <a:ext cx="40979" cy="4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178">
                  <a:moveTo>
                    <a:pt x="111" y="95"/>
                  </a:moveTo>
                  <a:cubicBezTo>
                    <a:pt x="106" y="99"/>
                    <a:pt x="104" y="106"/>
                    <a:pt x="106" y="112"/>
                  </a:cubicBezTo>
                  <a:lnTo>
                    <a:pt x="109" y="127"/>
                  </a:lnTo>
                  <a:lnTo>
                    <a:pt x="96" y="120"/>
                  </a:lnTo>
                  <a:cubicBezTo>
                    <a:pt x="94" y="118"/>
                    <a:pt x="92" y="118"/>
                    <a:pt x="87" y="118"/>
                  </a:cubicBezTo>
                  <a:cubicBezTo>
                    <a:pt x="85" y="118"/>
                    <a:pt x="83" y="118"/>
                    <a:pt x="79" y="120"/>
                  </a:cubicBezTo>
                  <a:lnTo>
                    <a:pt x="68" y="127"/>
                  </a:lnTo>
                  <a:lnTo>
                    <a:pt x="70" y="110"/>
                  </a:lnTo>
                  <a:cubicBezTo>
                    <a:pt x="70" y="106"/>
                    <a:pt x="70" y="99"/>
                    <a:pt x="66" y="95"/>
                  </a:cubicBezTo>
                  <a:lnTo>
                    <a:pt x="54" y="84"/>
                  </a:lnTo>
                  <a:lnTo>
                    <a:pt x="68" y="82"/>
                  </a:lnTo>
                  <a:cubicBezTo>
                    <a:pt x="75" y="80"/>
                    <a:pt x="81" y="78"/>
                    <a:pt x="83" y="72"/>
                  </a:cubicBezTo>
                  <a:lnTo>
                    <a:pt x="90" y="59"/>
                  </a:lnTo>
                  <a:lnTo>
                    <a:pt x="94" y="72"/>
                  </a:lnTo>
                  <a:cubicBezTo>
                    <a:pt x="96" y="78"/>
                    <a:pt x="102" y="80"/>
                    <a:pt x="106" y="82"/>
                  </a:cubicBezTo>
                  <a:lnTo>
                    <a:pt x="121" y="84"/>
                  </a:lnTo>
                  <a:close/>
                  <a:moveTo>
                    <a:pt x="161" y="55"/>
                  </a:moveTo>
                  <a:lnTo>
                    <a:pt x="123" y="48"/>
                  </a:lnTo>
                  <a:lnTo>
                    <a:pt x="104" y="10"/>
                  </a:lnTo>
                  <a:cubicBezTo>
                    <a:pt x="102" y="4"/>
                    <a:pt x="96" y="0"/>
                    <a:pt x="90" y="0"/>
                  </a:cubicBezTo>
                  <a:cubicBezTo>
                    <a:pt x="81" y="0"/>
                    <a:pt x="77" y="4"/>
                    <a:pt x="73" y="10"/>
                  </a:cubicBezTo>
                  <a:lnTo>
                    <a:pt x="56" y="48"/>
                  </a:lnTo>
                  <a:lnTo>
                    <a:pt x="15" y="55"/>
                  </a:lnTo>
                  <a:cubicBezTo>
                    <a:pt x="9" y="55"/>
                    <a:pt x="3" y="59"/>
                    <a:pt x="1" y="65"/>
                  </a:cubicBezTo>
                  <a:cubicBezTo>
                    <a:pt x="-1" y="72"/>
                    <a:pt x="1" y="78"/>
                    <a:pt x="5" y="84"/>
                  </a:cubicBezTo>
                  <a:lnTo>
                    <a:pt x="34" y="114"/>
                  </a:lnTo>
                  <a:lnTo>
                    <a:pt x="26" y="156"/>
                  </a:lnTo>
                  <a:cubicBezTo>
                    <a:pt x="26" y="163"/>
                    <a:pt x="28" y="169"/>
                    <a:pt x="34" y="173"/>
                  </a:cubicBezTo>
                  <a:cubicBezTo>
                    <a:pt x="39" y="178"/>
                    <a:pt x="47" y="178"/>
                    <a:pt x="54" y="173"/>
                  </a:cubicBezTo>
                  <a:lnTo>
                    <a:pt x="87" y="154"/>
                  </a:lnTo>
                  <a:lnTo>
                    <a:pt x="123" y="175"/>
                  </a:lnTo>
                  <a:cubicBezTo>
                    <a:pt x="126" y="175"/>
                    <a:pt x="128" y="178"/>
                    <a:pt x="132" y="178"/>
                  </a:cubicBezTo>
                  <a:cubicBezTo>
                    <a:pt x="134" y="178"/>
                    <a:pt x="138" y="175"/>
                    <a:pt x="142" y="173"/>
                  </a:cubicBezTo>
                  <a:cubicBezTo>
                    <a:pt x="147" y="169"/>
                    <a:pt x="151" y="163"/>
                    <a:pt x="149" y="156"/>
                  </a:cubicBezTo>
                  <a:lnTo>
                    <a:pt x="142" y="114"/>
                  </a:lnTo>
                  <a:lnTo>
                    <a:pt x="172" y="84"/>
                  </a:lnTo>
                  <a:cubicBezTo>
                    <a:pt x="176" y="80"/>
                    <a:pt x="178" y="74"/>
                    <a:pt x="176" y="67"/>
                  </a:cubicBezTo>
                  <a:cubicBezTo>
                    <a:pt x="174" y="61"/>
                    <a:pt x="168" y="57"/>
                    <a:pt x="161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5" name="Freihandform 694">
              <a:extLst>
                <a:ext uri="{FF2B5EF4-FFF2-40B4-BE49-F238E27FC236}">
                  <a16:creationId xmlns:a16="http://schemas.microsoft.com/office/drawing/2014/main" id="{AD5767BF-96DF-6843-B3A9-4E6A314EF6F5}"/>
                </a:ext>
              </a:extLst>
            </p:cNvPr>
            <p:cNvSpPr/>
            <p:nvPr/>
          </p:nvSpPr>
          <p:spPr>
            <a:xfrm>
              <a:off x="10215117" y="4503321"/>
              <a:ext cx="40746" cy="4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8">
                  <a:moveTo>
                    <a:pt x="111" y="95"/>
                  </a:moveTo>
                  <a:cubicBezTo>
                    <a:pt x="107" y="99"/>
                    <a:pt x="105" y="106"/>
                    <a:pt x="105" y="112"/>
                  </a:cubicBezTo>
                  <a:lnTo>
                    <a:pt x="109" y="127"/>
                  </a:lnTo>
                  <a:lnTo>
                    <a:pt x="96" y="120"/>
                  </a:lnTo>
                  <a:cubicBezTo>
                    <a:pt x="94" y="118"/>
                    <a:pt x="90" y="118"/>
                    <a:pt x="88" y="118"/>
                  </a:cubicBezTo>
                  <a:cubicBezTo>
                    <a:pt x="86" y="118"/>
                    <a:pt x="81" y="118"/>
                    <a:pt x="79" y="120"/>
                  </a:cubicBezTo>
                  <a:lnTo>
                    <a:pt x="66" y="127"/>
                  </a:lnTo>
                  <a:lnTo>
                    <a:pt x="71" y="110"/>
                  </a:lnTo>
                  <a:cubicBezTo>
                    <a:pt x="71" y="106"/>
                    <a:pt x="69" y="99"/>
                    <a:pt x="64" y="95"/>
                  </a:cubicBezTo>
                  <a:lnTo>
                    <a:pt x="54" y="84"/>
                  </a:lnTo>
                  <a:lnTo>
                    <a:pt x="69" y="82"/>
                  </a:lnTo>
                  <a:cubicBezTo>
                    <a:pt x="75" y="80"/>
                    <a:pt x="79" y="78"/>
                    <a:pt x="81" y="72"/>
                  </a:cubicBezTo>
                  <a:lnTo>
                    <a:pt x="88" y="59"/>
                  </a:lnTo>
                  <a:lnTo>
                    <a:pt x="94" y="72"/>
                  </a:lnTo>
                  <a:cubicBezTo>
                    <a:pt x="96" y="78"/>
                    <a:pt x="100" y="80"/>
                    <a:pt x="107" y="82"/>
                  </a:cubicBezTo>
                  <a:lnTo>
                    <a:pt x="121" y="84"/>
                  </a:lnTo>
                  <a:close/>
                  <a:moveTo>
                    <a:pt x="162" y="55"/>
                  </a:moveTo>
                  <a:lnTo>
                    <a:pt x="121" y="48"/>
                  </a:lnTo>
                  <a:lnTo>
                    <a:pt x="105" y="10"/>
                  </a:lnTo>
                  <a:cubicBezTo>
                    <a:pt x="102" y="4"/>
                    <a:pt x="96" y="0"/>
                    <a:pt x="88" y="0"/>
                  </a:cubicBezTo>
                  <a:cubicBezTo>
                    <a:pt x="81" y="0"/>
                    <a:pt x="75" y="4"/>
                    <a:pt x="73" y="10"/>
                  </a:cubicBezTo>
                  <a:lnTo>
                    <a:pt x="54" y="48"/>
                  </a:lnTo>
                  <a:lnTo>
                    <a:pt x="16" y="55"/>
                  </a:lnTo>
                  <a:cubicBezTo>
                    <a:pt x="9" y="55"/>
                    <a:pt x="3" y="59"/>
                    <a:pt x="1" y="65"/>
                  </a:cubicBezTo>
                  <a:cubicBezTo>
                    <a:pt x="-1" y="72"/>
                    <a:pt x="1" y="78"/>
                    <a:pt x="5" y="84"/>
                  </a:cubicBezTo>
                  <a:lnTo>
                    <a:pt x="33" y="114"/>
                  </a:lnTo>
                  <a:lnTo>
                    <a:pt x="26" y="156"/>
                  </a:lnTo>
                  <a:cubicBezTo>
                    <a:pt x="26" y="163"/>
                    <a:pt x="28" y="169"/>
                    <a:pt x="33" y="173"/>
                  </a:cubicBezTo>
                  <a:cubicBezTo>
                    <a:pt x="39" y="178"/>
                    <a:pt x="45" y="178"/>
                    <a:pt x="52" y="173"/>
                  </a:cubicBezTo>
                  <a:lnTo>
                    <a:pt x="88" y="154"/>
                  </a:lnTo>
                  <a:lnTo>
                    <a:pt x="121" y="175"/>
                  </a:lnTo>
                  <a:cubicBezTo>
                    <a:pt x="126" y="175"/>
                    <a:pt x="128" y="178"/>
                    <a:pt x="130" y="178"/>
                  </a:cubicBezTo>
                  <a:cubicBezTo>
                    <a:pt x="134" y="178"/>
                    <a:pt x="138" y="175"/>
                    <a:pt x="141" y="173"/>
                  </a:cubicBezTo>
                  <a:cubicBezTo>
                    <a:pt x="147" y="169"/>
                    <a:pt x="149" y="163"/>
                    <a:pt x="149" y="156"/>
                  </a:cubicBezTo>
                  <a:lnTo>
                    <a:pt x="143" y="114"/>
                  </a:lnTo>
                  <a:lnTo>
                    <a:pt x="170" y="84"/>
                  </a:lnTo>
                  <a:cubicBezTo>
                    <a:pt x="177" y="80"/>
                    <a:pt x="177" y="74"/>
                    <a:pt x="174" y="67"/>
                  </a:cubicBezTo>
                  <a:cubicBezTo>
                    <a:pt x="172" y="61"/>
                    <a:pt x="168" y="57"/>
                    <a:pt x="16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6" name="Freihandform 695">
              <a:extLst>
                <a:ext uri="{FF2B5EF4-FFF2-40B4-BE49-F238E27FC236}">
                  <a16:creationId xmlns:a16="http://schemas.microsoft.com/office/drawing/2014/main" id="{06D27FB0-4F74-CE48-963E-7EB4F59583A7}"/>
                </a:ext>
              </a:extLst>
            </p:cNvPr>
            <p:cNvSpPr/>
            <p:nvPr/>
          </p:nvSpPr>
          <p:spPr>
            <a:xfrm>
              <a:off x="10143171" y="4499363"/>
              <a:ext cx="65659" cy="651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3" h="281">
                  <a:moveTo>
                    <a:pt x="189" y="163"/>
                  </a:moveTo>
                  <a:cubicBezTo>
                    <a:pt x="187" y="167"/>
                    <a:pt x="185" y="173"/>
                    <a:pt x="185" y="178"/>
                  </a:cubicBezTo>
                  <a:lnTo>
                    <a:pt x="193" y="230"/>
                  </a:lnTo>
                  <a:lnTo>
                    <a:pt x="149" y="207"/>
                  </a:lnTo>
                  <a:cubicBezTo>
                    <a:pt x="147" y="205"/>
                    <a:pt x="143" y="205"/>
                    <a:pt x="141" y="205"/>
                  </a:cubicBezTo>
                  <a:cubicBezTo>
                    <a:pt x="138" y="205"/>
                    <a:pt x="134" y="205"/>
                    <a:pt x="132" y="207"/>
                  </a:cubicBezTo>
                  <a:lnTo>
                    <a:pt x="88" y="230"/>
                  </a:lnTo>
                  <a:lnTo>
                    <a:pt x="96" y="178"/>
                  </a:lnTo>
                  <a:cubicBezTo>
                    <a:pt x="98" y="171"/>
                    <a:pt x="96" y="167"/>
                    <a:pt x="92" y="163"/>
                  </a:cubicBezTo>
                  <a:lnTo>
                    <a:pt x="54" y="123"/>
                  </a:lnTo>
                  <a:lnTo>
                    <a:pt x="107" y="116"/>
                  </a:lnTo>
                  <a:cubicBezTo>
                    <a:pt x="111" y="114"/>
                    <a:pt x="117" y="112"/>
                    <a:pt x="119" y="106"/>
                  </a:cubicBezTo>
                  <a:lnTo>
                    <a:pt x="141" y="59"/>
                  </a:lnTo>
                  <a:lnTo>
                    <a:pt x="164" y="106"/>
                  </a:lnTo>
                  <a:cubicBezTo>
                    <a:pt x="166" y="112"/>
                    <a:pt x="170" y="116"/>
                    <a:pt x="177" y="116"/>
                  </a:cubicBezTo>
                  <a:lnTo>
                    <a:pt x="227" y="125"/>
                  </a:lnTo>
                  <a:close/>
                  <a:moveTo>
                    <a:pt x="268" y="95"/>
                  </a:moveTo>
                  <a:lnTo>
                    <a:pt x="191" y="82"/>
                  </a:lnTo>
                  <a:lnTo>
                    <a:pt x="157" y="10"/>
                  </a:lnTo>
                  <a:cubicBezTo>
                    <a:pt x="155" y="4"/>
                    <a:pt x="147" y="0"/>
                    <a:pt x="143" y="0"/>
                  </a:cubicBezTo>
                  <a:cubicBezTo>
                    <a:pt x="134" y="0"/>
                    <a:pt x="128" y="4"/>
                    <a:pt x="126" y="10"/>
                  </a:cubicBezTo>
                  <a:lnTo>
                    <a:pt x="92" y="82"/>
                  </a:lnTo>
                  <a:lnTo>
                    <a:pt x="16" y="93"/>
                  </a:lnTo>
                  <a:cubicBezTo>
                    <a:pt x="9" y="95"/>
                    <a:pt x="3" y="99"/>
                    <a:pt x="1" y="106"/>
                  </a:cubicBezTo>
                  <a:cubicBezTo>
                    <a:pt x="-1" y="112"/>
                    <a:pt x="1" y="118"/>
                    <a:pt x="5" y="123"/>
                  </a:cubicBezTo>
                  <a:lnTo>
                    <a:pt x="60" y="180"/>
                  </a:lnTo>
                  <a:lnTo>
                    <a:pt x="47" y="260"/>
                  </a:lnTo>
                  <a:cubicBezTo>
                    <a:pt x="45" y="266"/>
                    <a:pt x="47" y="273"/>
                    <a:pt x="54" y="277"/>
                  </a:cubicBezTo>
                  <a:cubicBezTo>
                    <a:pt x="60" y="281"/>
                    <a:pt x="66" y="281"/>
                    <a:pt x="73" y="279"/>
                  </a:cubicBezTo>
                  <a:lnTo>
                    <a:pt x="141" y="241"/>
                  </a:lnTo>
                  <a:lnTo>
                    <a:pt x="208" y="279"/>
                  </a:lnTo>
                  <a:cubicBezTo>
                    <a:pt x="210" y="281"/>
                    <a:pt x="215" y="281"/>
                    <a:pt x="217" y="281"/>
                  </a:cubicBezTo>
                  <a:cubicBezTo>
                    <a:pt x="221" y="281"/>
                    <a:pt x="223" y="281"/>
                    <a:pt x="227" y="279"/>
                  </a:cubicBezTo>
                  <a:cubicBezTo>
                    <a:pt x="232" y="275"/>
                    <a:pt x="236" y="269"/>
                    <a:pt x="234" y="262"/>
                  </a:cubicBezTo>
                  <a:lnTo>
                    <a:pt x="221" y="182"/>
                  </a:lnTo>
                  <a:lnTo>
                    <a:pt x="278" y="125"/>
                  </a:lnTo>
                  <a:cubicBezTo>
                    <a:pt x="282" y="120"/>
                    <a:pt x="284" y="114"/>
                    <a:pt x="282" y="108"/>
                  </a:cubicBezTo>
                  <a:cubicBezTo>
                    <a:pt x="280" y="101"/>
                    <a:pt x="274" y="95"/>
                    <a:pt x="268" y="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7" name="Freihandform 696">
              <a:extLst>
                <a:ext uri="{FF2B5EF4-FFF2-40B4-BE49-F238E27FC236}">
                  <a16:creationId xmlns:a16="http://schemas.microsoft.com/office/drawing/2014/main" id="{F2A9E953-323D-4C4D-8646-21E1C14A69F5}"/>
                </a:ext>
              </a:extLst>
            </p:cNvPr>
            <p:cNvSpPr/>
            <p:nvPr/>
          </p:nvSpPr>
          <p:spPr>
            <a:xfrm>
              <a:off x="10134790" y="4465835"/>
              <a:ext cx="81958" cy="456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197">
                  <a:moveTo>
                    <a:pt x="353" y="180"/>
                  </a:moveTo>
                  <a:lnTo>
                    <a:pt x="353" y="82"/>
                  </a:lnTo>
                  <a:cubicBezTo>
                    <a:pt x="353" y="36"/>
                    <a:pt x="315" y="0"/>
                    <a:pt x="269" y="0"/>
                  </a:cubicBezTo>
                  <a:lnTo>
                    <a:pt x="85" y="0"/>
                  </a:lnTo>
                  <a:cubicBezTo>
                    <a:pt x="38" y="0"/>
                    <a:pt x="0" y="36"/>
                    <a:pt x="0" y="82"/>
                  </a:cubicBezTo>
                  <a:lnTo>
                    <a:pt x="0" y="180"/>
                  </a:lnTo>
                  <a:cubicBezTo>
                    <a:pt x="0" y="188"/>
                    <a:pt x="8" y="197"/>
                    <a:pt x="17" y="197"/>
                  </a:cubicBezTo>
                  <a:cubicBezTo>
                    <a:pt x="27" y="197"/>
                    <a:pt x="36" y="188"/>
                    <a:pt x="36" y="180"/>
                  </a:cubicBezTo>
                  <a:lnTo>
                    <a:pt x="36" y="82"/>
                  </a:lnTo>
                  <a:cubicBezTo>
                    <a:pt x="36" y="57"/>
                    <a:pt x="57" y="34"/>
                    <a:pt x="85" y="34"/>
                  </a:cubicBezTo>
                  <a:lnTo>
                    <a:pt x="269" y="34"/>
                  </a:lnTo>
                  <a:cubicBezTo>
                    <a:pt x="296" y="34"/>
                    <a:pt x="317" y="57"/>
                    <a:pt x="317" y="82"/>
                  </a:cubicBezTo>
                  <a:lnTo>
                    <a:pt x="317" y="180"/>
                  </a:lnTo>
                  <a:cubicBezTo>
                    <a:pt x="317" y="188"/>
                    <a:pt x="326" y="197"/>
                    <a:pt x="334" y="197"/>
                  </a:cubicBezTo>
                  <a:cubicBezTo>
                    <a:pt x="345" y="197"/>
                    <a:pt x="353" y="188"/>
                    <a:pt x="353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8" name="Freihandform 697">
              <a:extLst>
                <a:ext uri="{FF2B5EF4-FFF2-40B4-BE49-F238E27FC236}">
                  <a16:creationId xmlns:a16="http://schemas.microsoft.com/office/drawing/2014/main" id="{F9CCC5D1-96E7-0A4E-A3E8-5FC70523ADCB}"/>
                </a:ext>
              </a:extLst>
            </p:cNvPr>
            <p:cNvSpPr/>
            <p:nvPr/>
          </p:nvSpPr>
          <p:spPr>
            <a:xfrm>
              <a:off x="10151087" y="4409024"/>
              <a:ext cx="48895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212">
                  <a:moveTo>
                    <a:pt x="177" y="106"/>
                  </a:moveTo>
                  <a:cubicBezTo>
                    <a:pt x="177" y="144"/>
                    <a:pt x="146" y="176"/>
                    <a:pt x="106" y="176"/>
                  </a:cubicBezTo>
                  <a:cubicBezTo>
                    <a:pt x="67" y="176"/>
                    <a:pt x="36" y="144"/>
                    <a:pt x="36" y="106"/>
                  </a:cubicBezTo>
                  <a:cubicBezTo>
                    <a:pt x="36" y="66"/>
                    <a:pt x="67" y="34"/>
                    <a:pt x="106" y="34"/>
                  </a:cubicBezTo>
                  <a:cubicBezTo>
                    <a:pt x="146" y="34"/>
                    <a:pt x="177" y="66"/>
                    <a:pt x="177" y="106"/>
                  </a:cubicBezTo>
                  <a:close/>
                  <a:moveTo>
                    <a:pt x="0" y="106"/>
                  </a:moveTo>
                  <a:cubicBezTo>
                    <a:pt x="0" y="163"/>
                    <a:pt x="48" y="212"/>
                    <a:pt x="106" y="212"/>
                  </a:cubicBezTo>
                  <a:cubicBezTo>
                    <a:pt x="165" y="212"/>
                    <a:pt x="211" y="163"/>
                    <a:pt x="211" y="106"/>
                  </a:cubicBezTo>
                  <a:cubicBezTo>
                    <a:pt x="211" y="47"/>
                    <a:pt x="165" y="0"/>
                    <a:pt x="106" y="0"/>
                  </a:cubicBezTo>
                  <a:cubicBezTo>
                    <a:pt x="48" y="0"/>
                    <a:pt x="0" y="47"/>
                    <a:pt x="0" y="1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9" name="Freihandform 698">
              <a:extLst>
                <a:ext uri="{FF2B5EF4-FFF2-40B4-BE49-F238E27FC236}">
                  <a16:creationId xmlns:a16="http://schemas.microsoft.com/office/drawing/2014/main" id="{50A0810C-D78A-BB41-9273-926619FFFFB2}"/>
                </a:ext>
              </a:extLst>
            </p:cNvPr>
            <p:cNvSpPr/>
            <p:nvPr/>
          </p:nvSpPr>
          <p:spPr>
            <a:xfrm>
              <a:off x="10085662" y="4402504"/>
              <a:ext cx="32597" cy="1019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439">
                  <a:moveTo>
                    <a:pt x="54" y="439"/>
                  </a:moveTo>
                  <a:cubicBezTo>
                    <a:pt x="63" y="435"/>
                    <a:pt x="67" y="424"/>
                    <a:pt x="63" y="416"/>
                  </a:cubicBezTo>
                  <a:cubicBezTo>
                    <a:pt x="14" y="299"/>
                    <a:pt x="31" y="164"/>
                    <a:pt x="105" y="64"/>
                  </a:cubicBezTo>
                  <a:lnTo>
                    <a:pt x="105" y="69"/>
                  </a:lnTo>
                  <a:cubicBezTo>
                    <a:pt x="107" y="77"/>
                    <a:pt x="113" y="86"/>
                    <a:pt x="124" y="86"/>
                  </a:cubicBezTo>
                  <a:cubicBezTo>
                    <a:pt x="135" y="83"/>
                    <a:pt x="141" y="75"/>
                    <a:pt x="141" y="67"/>
                  </a:cubicBezTo>
                  <a:lnTo>
                    <a:pt x="137" y="16"/>
                  </a:lnTo>
                  <a:cubicBezTo>
                    <a:pt x="137" y="11"/>
                    <a:pt x="135" y="7"/>
                    <a:pt x="133" y="5"/>
                  </a:cubicBezTo>
                  <a:cubicBezTo>
                    <a:pt x="128" y="1"/>
                    <a:pt x="124" y="-1"/>
                    <a:pt x="120" y="1"/>
                  </a:cubicBezTo>
                  <a:lnTo>
                    <a:pt x="69" y="3"/>
                  </a:lnTo>
                  <a:cubicBezTo>
                    <a:pt x="58" y="3"/>
                    <a:pt x="52" y="11"/>
                    <a:pt x="52" y="22"/>
                  </a:cubicBezTo>
                  <a:cubicBezTo>
                    <a:pt x="54" y="33"/>
                    <a:pt x="63" y="39"/>
                    <a:pt x="71" y="39"/>
                  </a:cubicBezTo>
                  <a:lnTo>
                    <a:pt x="82" y="37"/>
                  </a:lnTo>
                  <a:cubicBezTo>
                    <a:pt x="-5" y="149"/>
                    <a:pt x="-24" y="299"/>
                    <a:pt x="31" y="428"/>
                  </a:cubicBezTo>
                  <a:cubicBezTo>
                    <a:pt x="33" y="437"/>
                    <a:pt x="42" y="439"/>
                    <a:pt x="48" y="439"/>
                  </a:cubicBezTo>
                  <a:cubicBezTo>
                    <a:pt x="50" y="439"/>
                    <a:pt x="52" y="439"/>
                    <a:pt x="54" y="4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0" name="Freihandform 699">
              <a:extLst>
                <a:ext uri="{FF2B5EF4-FFF2-40B4-BE49-F238E27FC236}">
                  <a16:creationId xmlns:a16="http://schemas.microsoft.com/office/drawing/2014/main" id="{1AB702F6-CA46-1C45-9CFB-C3550BD7A8A8}"/>
                </a:ext>
              </a:extLst>
            </p:cNvPr>
            <p:cNvSpPr/>
            <p:nvPr/>
          </p:nvSpPr>
          <p:spPr>
            <a:xfrm>
              <a:off x="10124079" y="4376427"/>
              <a:ext cx="103844" cy="251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7" h="109">
                  <a:moveTo>
                    <a:pt x="18" y="96"/>
                  </a:moveTo>
                  <a:cubicBezTo>
                    <a:pt x="20" y="96"/>
                    <a:pt x="25" y="94"/>
                    <a:pt x="27" y="92"/>
                  </a:cubicBezTo>
                  <a:cubicBezTo>
                    <a:pt x="133" y="22"/>
                    <a:pt x="268" y="16"/>
                    <a:pt x="380" y="73"/>
                  </a:cubicBezTo>
                  <a:lnTo>
                    <a:pt x="376" y="73"/>
                  </a:lnTo>
                  <a:cubicBezTo>
                    <a:pt x="368" y="77"/>
                    <a:pt x="361" y="85"/>
                    <a:pt x="363" y="96"/>
                  </a:cubicBezTo>
                  <a:cubicBezTo>
                    <a:pt x="365" y="102"/>
                    <a:pt x="372" y="109"/>
                    <a:pt x="380" y="109"/>
                  </a:cubicBezTo>
                  <a:cubicBezTo>
                    <a:pt x="382" y="109"/>
                    <a:pt x="382" y="109"/>
                    <a:pt x="385" y="109"/>
                  </a:cubicBezTo>
                  <a:lnTo>
                    <a:pt x="433" y="96"/>
                  </a:lnTo>
                  <a:cubicBezTo>
                    <a:pt x="437" y="96"/>
                    <a:pt x="442" y="92"/>
                    <a:pt x="444" y="88"/>
                  </a:cubicBezTo>
                  <a:cubicBezTo>
                    <a:pt x="446" y="83"/>
                    <a:pt x="448" y="79"/>
                    <a:pt x="446" y="75"/>
                  </a:cubicBezTo>
                  <a:lnTo>
                    <a:pt x="435" y="26"/>
                  </a:lnTo>
                  <a:cubicBezTo>
                    <a:pt x="431" y="18"/>
                    <a:pt x="423" y="11"/>
                    <a:pt x="412" y="13"/>
                  </a:cubicBezTo>
                  <a:cubicBezTo>
                    <a:pt x="404" y="16"/>
                    <a:pt x="397" y="26"/>
                    <a:pt x="399" y="35"/>
                  </a:cubicBezTo>
                  <a:lnTo>
                    <a:pt x="401" y="43"/>
                  </a:lnTo>
                  <a:cubicBezTo>
                    <a:pt x="279" y="-20"/>
                    <a:pt x="126" y="-14"/>
                    <a:pt x="8" y="62"/>
                  </a:cubicBezTo>
                  <a:cubicBezTo>
                    <a:pt x="-1" y="68"/>
                    <a:pt x="-3" y="79"/>
                    <a:pt x="4" y="88"/>
                  </a:cubicBezTo>
                  <a:cubicBezTo>
                    <a:pt x="6" y="92"/>
                    <a:pt x="12" y="96"/>
                    <a:pt x="18" y="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1" name="Freihandform 700">
              <a:extLst>
                <a:ext uri="{FF2B5EF4-FFF2-40B4-BE49-F238E27FC236}">
                  <a16:creationId xmlns:a16="http://schemas.microsoft.com/office/drawing/2014/main" id="{07C69F4C-19AF-C743-B228-768F92F9FB1E}"/>
                </a:ext>
              </a:extLst>
            </p:cNvPr>
            <p:cNvSpPr/>
            <p:nvPr/>
          </p:nvSpPr>
          <p:spPr>
            <a:xfrm>
              <a:off x="10234210" y="4403203"/>
              <a:ext cx="35391" cy="1022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440">
                  <a:moveTo>
                    <a:pt x="127" y="385"/>
                  </a:moveTo>
                  <a:lnTo>
                    <a:pt x="117" y="389"/>
                  </a:lnTo>
                  <a:cubicBezTo>
                    <a:pt x="161" y="256"/>
                    <a:pt x="127" y="108"/>
                    <a:pt x="30" y="4"/>
                  </a:cubicBezTo>
                  <a:cubicBezTo>
                    <a:pt x="24" y="-1"/>
                    <a:pt x="13" y="-1"/>
                    <a:pt x="7" y="4"/>
                  </a:cubicBezTo>
                  <a:cubicBezTo>
                    <a:pt x="-2" y="11"/>
                    <a:pt x="-2" y="21"/>
                    <a:pt x="5" y="30"/>
                  </a:cubicBezTo>
                  <a:cubicBezTo>
                    <a:pt x="91" y="121"/>
                    <a:pt x="121" y="254"/>
                    <a:pt x="85" y="373"/>
                  </a:cubicBezTo>
                  <a:lnTo>
                    <a:pt x="85" y="368"/>
                  </a:lnTo>
                  <a:cubicBezTo>
                    <a:pt x="81" y="360"/>
                    <a:pt x="70" y="356"/>
                    <a:pt x="62" y="360"/>
                  </a:cubicBezTo>
                  <a:cubicBezTo>
                    <a:pt x="51" y="364"/>
                    <a:pt x="47" y="375"/>
                    <a:pt x="51" y="383"/>
                  </a:cubicBezTo>
                  <a:lnTo>
                    <a:pt x="72" y="430"/>
                  </a:lnTo>
                  <a:cubicBezTo>
                    <a:pt x="74" y="434"/>
                    <a:pt x="77" y="436"/>
                    <a:pt x="81" y="438"/>
                  </a:cubicBezTo>
                  <a:cubicBezTo>
                    <a:pt x="83" y="438"/>
                    <a:pt x="85" y="440"/>
                    <a:pt x="87" y="440"/>
                  </a:cubicBezTo>
                  <a:cubicBezTo>
                    <a:pt x="91" y="440"/>
                    <a:pt x="94" y="438"/>
                    <a:pt x="96" y="438"/>
                  </a:cubicBezTo>
                  <a:lnTo>
                    <a:pt x="140" y="417"/>
                  </a:lnTo>
                  <a:cubicBezTo>
                    <a:pt x="151" y="415"/>
                    <a:pt x="155" y="404"/>
                    <a:pt x="151" y="394"/>
                  </a:cubicBezTo>
                  <a:cubicBezTo>
                    <a:pt x="146" y="385"/>
                    <a:pt x="136" y="381"/>
                    <a:pt x="127" y="3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58" name="Gruppieren 957">
            <a:extLst>
              <a:ext uri="{FF2B5EF4-FFF2-40B4-BE49-F238E27FC236}">
                <a16:creationId xmlns:a16="http://schemas.microsoft.com/office/drawing/2014/main" id="{40732436-B095-C246-8CFE-A716DB02F26C}"/>
              </a:ext>
            </a:extLst>
          </p:cNvPr>
          <p:cNvGrpSpPr>
            <a:grpSpLocks noChangeAspect="1"/>
          </p:cNvGrpSpPr>
          <p:nvPr/>
        </p:nvGrpSpPr>
        <p:grpSpPr>
          <a:xfrm>
            <a:off x="10455806" y="4302153"/>
            <a:ext cx="328296" cy="328528"/>
            <a:chOff x="10455168" y="4302153"/>
            <a:chExt cx="328296" cy="328528"/>
          </a:xfrm>
          <a:solidFill>
            <a:srgbClr val="007AB3"/>
          </a:solidFill>
        </p:grpSpPr>
        <p:sp>
          <p:nvSpPr>
            <p:cNvPr id="456" name="Freihandform 455">
              <a:extLst>
                <a:ext uri="{FF2B5EF4-FFF2-40B4-BE49-F238E27FC236}">
                  <a16:creationId xmlns:a16="http://schemas.microsoft.com/office/drawing/2014/main" id="{08156EF2-B077-974A-AC7F-57E690499961}"/>
                </a:ext>
              </a:extLst>
            </p:cNvPr>
            <p:cNvSpPr/>
            <p:nvPr/>
          </p:nvSpPr>
          <p:spPr>
            <a:xfrm>
              <a:off x="10455168" y="4302153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2" name="Freihandform 701">
              <a:extLst>
                <a:ext uri="{FF2B5EF4-FFF2-40B4-BE49-F238E27FC236}">
                  <a16:creationId xmlns:a16="http://schemas.microsoft.com/office/drawing/2014/main" id="{14F34E49-2196-164B-AA1A-3EB7344F6E9C}"/>
                </a:ext>
              </a:extLst>
            </p:cNvPr>
            <p:cNvSpPr/>
            <p:nvPr/>
          </p:nvSpPr>
          <p:spPr>
            <a:xfrm>
              <a:off x="10530141" y="4392260"/>
              <a:ext cx="178118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6" h="635">
                  <a:moveTo>
                    <a:pt x="37" y="602"/>
                  </a:moveTo>
                  <a:lnTo>
                    <a:pt x="95" y="432"/>
                  </a:lnTo>
                  <a:cubicBezTo>
                    <a:pt x="95" y="428"/>
                    <a:pt x="101" y="424"/>
                    <a:pt x="103" y="424"/>
                  </a:cubicBezTo>
                  <a:lnTo>
                    <a:pt x="664" y="424"/>
                  </a:lnTo>
                  <a:cubicBezTo>
                    <a:pt x="666" y="424"/>
                    <a:pt x="672" y="428"/>
                    <a:pt x="672" y="432"/>
                  </a:cubicBezTo>
                  <a:lnTo>
                    <a:pt x="730" y="602"/>
                  </a:lnTo>
                  <a:close/>
                  <a:moveTo>
                    <a:pt x="103" y="36"/>
                  </a:moveTo>
                  <a:lnTo>
                    <a:pt x="666" y="39"/>
                  </a:lnTo>
                  <a:lnTo>
                    <a:pt x="666" y="388"/>
                  </a:lnTo>
                  <a:lnTo>
                    <a:pt x="664" y="390"/>
                  </a:lnTo>
                  <a:lnTo>
                    <a:pt x="101" y="388"/>
                  </a:lnTo>
                  <a:close/>
                  <a:moveTo>
                    <a:pt x="706" y="420"/>
                  </a:moveTo>
                  <a:cubicBezTo>
                    <a:pt x="704" y="413"/>
                    <a:pt x="700" y="409"/>
                    <a:pt x="696" y="405"/>
                  </a:cubicBezTo>
                  <a:cubicBezTo>
                    <a:pt x="698" y="398"/>
                    <a:pt x="700" y="394"/>
                    <a:pt x="700" y="388"/>
                  </a:cubicBezTo>
                  <a:lnTo>
                    <a:pt x="700" y="39"/>
                  </a:lnTo>
                  <a:cubicBezTo>
                    <a:pt x="700" y="17"/>
                    <a:pt x="683" y="0"/>
                    <a:pt x="664" y="0"/>
                  </a:cubicBezTo>
                  <a:lnTo>
                    <a:pt x="103" y="0"/>
                  </a:lnTo>
                  <a:cubicBezTo>
                    <a:pt x="82" y="0"/>
                    <a:pt x="65" y="17"/>
                    <a:pt x="65" y="39"/>
                  </a:cubicBezTo>
                  <a:lnTo>
                    <a:pt x="65" y="388"/>
                  </a:lnTo>
                  <a:cubicBezTo>
                    <a:pt x="65" y="394"/>
                    <a:pt x="67" y="398"/>
                    <a:pt x="71" y="405"/>
                  </a:cubicBezTo>
                  <a:cubicBezTo>
                    <a:pt x="67" y="409"/>
                    <a:pt x="63" y="413"/>
                    <a:pt x="61" y="420"/>
                  </a:cubicBezTo>
                  <a:lnTo>
                    <a:pt x="1" y="593"/>
                  </a:lnTo>
                  <a:cubicBezTo>
                    <a:pt x="-1" y="604"/>
                    <a:pt x="-1" y="614"/>
                    <a:pt x="6" y="623"/>
                  </a:cubicBezTo>
                  <a:cubicBezTo>
                    <a:pt x="12" y="631"/>
                    <a:pt x="23" y="635"/>
                    <a:pt x="33" y="635"/>
                  </a:cubicBezTo>
                  <a:lnTo>
                    <a:pt x="734" y="635"/>
                  </a:lnTo>
                  <a:cubicBezTo>
                    <a:pt x="744" y="635"/>
                    <a:pt x="755" y="631"/>
                    <a:pt x="759" y="623"/>
                  </a:cubicBezTo>
                  <a:cubicBezTo>
                    <a:pt x="766" y="614"/>
                    <a:pt x="768" y="604"/>
                    <a:pt x="763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3" name="Freihandform 702">
              <a:extLst>
                <a:ext uri="{FF2B5EF4-FFF2-40B4-BE49-F238E27FC236}">
                  <a16:creationId xmlns:a16="http://schemas.microsoft.com/office/drawing/2014/main" id="{75F12703-B4DE-1E41-ABB2-3D89D9824B85}"/>
                </a:ext>
              </a:extLst>
            </p:cNvPr>
            <p:cNvSpPr/>
            <p:nvPr/>
          </p:nvSpPr>
          <p:spPr>
            <a:xfrm>
              <a:off x="10559944" y="4499363"/>
              <a:ext cx="116650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36">
                  <a:moveTo>
                    <a:pt x="485" y="0"/>
                  </a:moveTo>
                  <a:lnTo>
                    <a:pt x="20" y="0"/>
                  </a:lnTo>
                  <a:cubicBezTo>
                    <a:pt x="9" y="0"/>
                    <a:pt x="0" y="8"/>
                    <a:pt x="0" y="17"/>
                  </a:cubicBezTo>
                  <a:cubicBezTo>
                    <a:pt x="0" y="27"/>
                    <a:pt x="9" y="36"/>
                    <a:pt x="20" y="36"/>
                  </a:cubicBezTo>
                  <a:lnTo>
                    <a:pt x="485" y="36"/>
                  </a:lnTo>
                  <a:cubicBezTo>
                    <a:pt x="494" y="36"/>
                    <a:pt x="502" y="27"/>
                    <a:pt x="502" y="17"/>
                  </a:cubicBezTo>
                  <a:cubicBezTo>
                    <a:pt x="502" y="8"/>
                    <a:pt x="494" y="0"/>
                    <a:pt x="48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4" name="Freihandform 703">
              <a:extLst>
                <a:ext uri="{FF2B5EF4-FFF2-40B4-BE49-F238E27FC236}">
                  <a16:creationId xmlns:a16="http://schemas.microsoft.com/office/drawing/2014/main" id="{20B33871-8805-7B4F-B069-BA6337290FE4}"/>
                </a:ext>
              </a:extLst>
            </p:cNvPr>
            <p:cNvSpPr/>
            <p:nvPr/>
          </p:nvSpPr>
          <p:spPr>
            <a:xfrm>
              <a:off x="10594636" y="4515662"/>
              <a:ext cx="48895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36">
                  <a:moveTo>
                    <a:pt x="194" y="0"/>
                  </a:moveTo>
                  <a:lnTo>
                    <a:pt x="19" y="0"/>
                  </a:lnTo>
                  <a:cubicBezTo>
                    <a:pt x="8" y="0"/>
                    <a:pt x="0" y="8"/>
                    <a:pt x="0" y="19"/>
                  </a:cubicBezTo>
                  <a:cubicBezTo>
                    <a:pt x="0" y="27"/>
                    <a:pt x="8" y="36"/>
                    <a:pt x="19" y="36"/>
                  </a:cubicBezTo>
                  <a:lnTo>
                    <a:pt x="194" y="36"/>
                  </a:lnTo>
                  <a:cubicBezTo>
                    <a:pt x="205" y="36"/>
                    <a:pt x="211" y="27"/>
                    <a:pt x="211" y="19"/>
                  </a:cubicBezTo>
                  <a:cubicBezTo>
                    <a:pt x="211" y="8"/>
                    <a:pt x="205" y="0"/>
                    <a:pt x="19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5" name="Freihandform 704">
              <a:extLst>
                <a:ext uri="{FF2B5EF4-FFF2-40B4-BE49-F238E27FC236}">
                  <a16:creationId xmlns:a16="http://schemas.microsoft.com/office/drawing/2014/main" id="{9AE10D4F-6DA4-D14E-9969-7CA4A705DAA0}"/>
                </a:ext>
              </a:extLst>
            </p:cNvPr>
            <p:cNvSpPr/>
            <p:nvPr/>
          </p:nvSpPr>
          <p:spPr>
            <a:xfrm>
              <a:off x="10611401" y="4409024"/>
              <a:ext cx="15833" cy="7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34">
                  <a:moveTo>
                    <a:pt x="53" y="0"/>
                  </a:moveTo>
                  <a:lnTo>
                    <a:pt x="17" y="0"/>
                  </a:lnTo>
                  <a:cubicBezTo>
                    <a:pt x="6" y="0"/>
                    <a:pt x="0" y="7"/>
                    <a:pt x="0" y="17"/>
                  </a:cubicBezTo>
                  <a:cubicBezTo>
                    <a:pt x="0" y="28"/>
                    <a:pt x="6" y="34"/>
                    <a:pt x="17" y="34"/>
                  </a:cubicBezTo>
                  <a:lnTo>
                    <a:pt x="53" y="34"/>
                  </a:lnTo>
                  <a:cubicBezTo>
                    <a:pt x="61" y="34"/>
                    <a:pt x="69" y="28"/>
                    <a:pt x="69" y="17"/>
                  </a:cubicBezTo>
                  <a:cubicBezTo>
                    <a:pt x="69" y="7"/>
                    <a:pt x="61" y="0"/>
                    <a:pt x="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6" name="Gruppieren 935">
            <a:extLst>
              <a:ext uri="{FF2B5EF4-FFF2-40B4-BE49-F238E27FC236}">
                <a16:creationId xmlns:a16="http://schemas.microsoft.com/office/drawing/2014/main" id="{D53E0204-6540-A445-ADFB-6D7804AC14C5}"/>
              </a:ext>
            </a:extLst>
          </p:cNvPr>
          <p:cNvGrpSpPr>
            <a:grpSpLocks noChangeAspect="1"/>
          </p:cNvGrpSpPr>
          <p:nvPr/>
        </p:nvGrpSpPr>
        <p:grpSpPr>
          <a:xfrm>
            <a:off x="10899356" y="3858604"/>
            <a:ext cx="328296" cy="328528"/>
            <a:chOff x="10898718" y="3858604"/>
            <a:chExt cx="328296" cy="328528"/>
          </a:xfrm>
          <a:solidFill>
            <a:srgbClr val="007AB3"/>
          </a:solidFill>
        </p:grpSpPr>
        <p:sp>
          <p:nvSpPr>
            <p:cNvPr id="428" name="Freihandform 427">
              <a:extLst>
                <a:ext uri="{FF2B5EF4-FFF2-40B4-BE49-F238E27FC236}">
                  <a16:creationId xmlns:a16="http://schemas.microsoft.com/office/drawing/2014/main" id="{DDD01EB3-4B82-A347-BD1A-BC7115557193}"/>
                </a:ext>
              </a:extLst>
            </p:cNvPr>
            <p:cNvSpPr/>
            <p:nvPr/>
          </p:nvSpPr>
          <p:spPr>
            <a:xfrm>
              <a:off x="10898718" y="3858604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6" name="Freihandform 705">
              <a:extLst>
                <a:ext uri="{FF2B5EF4-FFF2-40B4-BE49-F238E27FC236}">
                  <a16:creationId xmlns:a16="http://schemas.microsoft.com/office/drawing/2014/main" id="{0B1DBA69-8AA5-BD47-B678-527FEFA34E16}"/>
                </a:ext>
              </a:extLst>
            </p:cNvPr>
            <p:cNvSpPr/>
            <p:nvPr/>
          </p:nvSpPr>
          <p:spPr>
            <a:xfrm>
              <a:off x="10997206" y="3924264"/>
              <a:ext cx="131318" cy="1313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565">
                  <a:moveTo>
                    <a:pt x="89" y="247"/>
                  </a:moveTo>
                  <a:cubicBezTo>
                    <a:pt x="95" y="247"/>
                    <a:pt x="104" y="241"/>
                    <a:pt x="106" y="235"/>
                  </a:cubicBezTo>
                  <a:cubicBezTo>
                    <a:pt x="110" y="216"/>
                    <a:pt x="116" y="203"/>
                    <a:pt x="125" y="188"/>
                  </a:cubicBezTo>
                  <a:cubicBezTo>
                    <a:pt x="129" y="182"/>
                    <a:pt x="129" y="175"/>
                    <a:pt x="125" y="169"/>
                  </a:cubicBezTo>
                  <a:cubicBezTo>
                    <a:pt x="110" y="141"/>
                    <a:pt x="112" y="110"/>
                    <a:pt x="131" y="84"/>
                  </a:cubicBezTo>
                  <a:lnTo>
                    <a:pt x="167" y="122"/>
                  </a:lnTo>
                  <a:cubicBezTo>
                    <a:pt x="173" y="127"/>
                    <a:pt x="182" y="129"/>
                    <a:pt x="188" y="124"/>
                  </a:cubicBezTo>
                  <a:cubicBezTo>
                    <a:pt x="205" y="116"/>
                    <a:pt x="222" y="108"/>
                    <a:pt x="239" y="103"/>
                  </a:cubicBezTo>
                  <a:cubicBezTo>
                    <a:pt x="245" y="103"/>
                    <a:pt x="250" y="97"/>
                    <a:pt x="252" y="91"/>
                  </a:cubicBezTo>
                  <a:cubicBezTo>
                    <a:pt x="260" y="61"/>
                    <a:pt x="286" y="40"/>
                    <a:pt x="317" y="36"/>
                  </a:cubicBezTo>
                  <a:lnTo>
                    <a:pt x="317" y="89"/>
                  </a:lnTo>
                  <a:cubicBezTo>
                    <a:pt x="317" y="97"/>
                    <a:pt x="324" y="103"/>
                    <a:pt x="330" y="105"/>
                  </a:cubicBezTo>
                  <a:cubicBezTo>
                    <a:pt x="347" y="110"/>
                    <a:pt x="362" y="116"/>
                    <a:pt x="379" y="127"/>
                  </a:cubicBezTo>
                  <a:cubicBezTo>
                    <a:pt x="383" y="129"/>
                    <a:pt x="389" y="129"/>
                    <a:pt x="396" y="127"/>
                  </a:cubicBezTo>
                  <a:cubicBezTo>
                    <a:pt x="421" y="112"/>
                    <a:pt x="457" y="114"/>
                    <a:pt x="480" y="133"/>
                  </a:cubicBezTo>
                  <a:lnTo>
                    <a:pt x="444" y="169"/>
                  </a:lnTo>
                  <a:cubicBezTo>
                    <a:pt x="438" y="175"/>
                    <a:pt x="436" y="184"/>
                    <a:pt x="440" y="190"/>
                  </a:cubicBezTo>
                  <a:cubicBezTo>
                    <a:pt x="451" y="205"/>
                    <a:pt x="457" y="222"/>
                    <a:pt x="461" y="239"/>
                  </a:cubicBezTo>
                  <a:cubicBezTo>
                    <a:pt x="463" y="245"/>
                    <a:pt x="468" y="251"/>
                    <a:pt x="474" y="251"/>
                  </a:cubicBezTo>
                  <a:cubicBezTo>
                    <a:pt x="504" y="260"/>
                    <a:pt x="525" y="287"/>
                    <a:pt x="529" y="317"/>
                  </a:cubicBezTo>
                  <a:lnTo>
                    <a:pt x="476" y="317"/>
                  </a:lnTo>
                  <a:cubicBezTo>
                    <a:pt x="468" y="317"/>
                    <a:pt x="461" y="323"/>
                    <a:pt x="459" y="332"/>
                  </a:cubicBezTo>
                  <a:cubicBezTo>
                    <a:pt x="455" y="349"/>
                    <a:pt x="449" y="364"/>
                    <a:pt x="440" y="378"/>
                  </a:cubicBezTo>
                  <a:cubicBezTo>
                    <a:pt x="436" y="385"/>
                    <a:pt x="436" y="391"/>
                    <a:pt x="438" y="398"/>
                  </a:cubicBezTo>
                  <a:cubicBezTo>
                    <a:pt x="455" y="423"/>
                    <a:pt x="451" y="457"/>
                    <a:pt x="432" y="480"/>
                  </a:cubicBezTo>
                  <a:lnTo>
                    <a:pt x="396" y="444"/>
                  </a:lnTo>
                  <a:cubicBezTo>
                    <a:pt x="391" y="440"/>
                    <a:pt x="383" y="438"/>
                    <a:pt x="375" y="442"/>
                  </a:cubicBezTo>
                  <a:cubicBezTo>
                    <a:pt x="360" y="450"/>
                    <a:pt x="343" y="457"/>
                    <a:pt x="326" y="461"/>
                  </a:cubicBezTo>
                  <a:cubicBezTo>
                    <a:pt x="320" y="463"/>
                    <a:pt x="313" y="467"/>
                    <a:pt x="313" y="474"/>
                  </a:cubicBezTo>
                  <a:cubicBezTo>
                    <a:pt x="305" y="503"/>
                    <a:pt x="277" y="527"/>
                    <a:pt x="248" y="529"/>
                  </a:cubicBezTo>
                  <a:lnTo>
                    <a:pt x="248" y="476"/>
                  </a:lnTo>
                  <a:cubicBezTo>
                    <a:pt x="248" y="470"/>
                    <a:pt x="241" y="461"/>
                    <a:pt x="233" y="459"/>
                  </a:cubicBezTo>
                  <a:cubicBezTo>
                    <a:pt x="214" y="455"/>
                    <a:pt x="201" y="448"/>
                    <a:pt x="186" y="440"/>
                  </a:cubicBezTo>
                  <a:cubicBezTo>
                    <a:pt x="184" y="438"/>
                    <a:pt x="180" y="438"/>
                    <a:pt x="178" y="438"/>
                  </a:cubicBezTo>
                  <a:cubicBezTo>
                    <a:pt x="173" y="438"/>
                    <a:pt x="171" y="438"/>
                    <a:pt x="169" y="440"/>
                  </a:cubicBezTo>
                  <a:cubicBezTo>
                    <a:pt x="142" y="455"/>
                    <a:pt x="108" y="453"/>
                    <a:pt x="85" y="434"/>
                  </a:cubicBezTo>
                  <a:lnTo>
                    <a:pt x="121" y="398"/>
                  </a:lnTo>
                  <a:cubicBezTo>
                    <a:pt x="127" y="391"/>
                    <a:pt x="127" y="383"/>
                    <a:pt x="123" y="376"/>
                  </a:cubicBezTo>
                  <a:cubicBezTo>
                    <a:pt x="114" y="359"/>
                    <a:pt x="108" y="345"/>
                    <a:pt x="104" y="326"/>
                  </a:cubicBezTo>
                  <a:cubicBezTo>
                    <a:pt x="102" y="319"/>
                    <a:pt x="97" y="315"/>
                    <a:pt x="91" y="313"/>
                  </a:cubicBezTo>
                  <a:cubicBezTo>
                    <a:pt x="61" y="304"/>
                    <a:pt x="38" y="279"/>
                    <a:pt x="36" y="247"/>
                  </a:cubicBezTo>
                  <a:close/>
                  <a:moveTo>
                    <a:pt x="72" y="345"/>
                  </a:moveTo>
                  <a:cubicBezTo>
                    <a:pt x="76" y="357"/>
                    <a:pt x="80" y="370"/>
                    <a:pt x="87" y="383"/>
                  </a:cubicBezTo>
                  <a:lnTo>
                    <a:pt x="46" y="421"/>
                  </a:lnTo>
                  <a:cubicBezTo>
                    <a:pt x="42" y="425"/>
                    <a:pt x="42" y="429"/>
                    <a:pt x="42" y="434"/>
                  </a:cubicBezTo>
                  <a:cubicBezTo>
                    <a:pt x="42" y="438"/>
                    <a:pt x="42" y="444"/>
                    <a:pt x="46" y="446"/>
                  </a:cubicBezTo>
                  <a:lnTo>
                    <a:pt x="53" y="453"/>
                  </a:lnTo>
                  <a:cubicBezTo>
                    <a:pt x="85" y="484"/>
                    <a:pt x="135" y="493"/>
                    <a:pt x="176" y="476"/>
                  </a:cubicBezTo>
                  <a:cubicBezTo>
                    <a:pt x="188" y="480"/>
                    <a:pt x="199" y="486"/>
                    <a:pt x="212" y="491"/>
                  </a:cubicBezTo>
                  <a:lnTo>
                    <a:pt x="212" y="548"/>
                  </a:lnTo>
                  <a:cubicBezTo>
                    <a:pt x="212" y="556"/>
                    <a:pt x="220" y="565"/>
                    <a:pt x="229" y="565"/>
                  </a:cubicBezTo>
                  <a:lnTo>
                    <a:pt x="239" y="565"/>
                  </a:lnTo>
                  <a:cubicBezTo>
                    <a:pt x="286" y="565"/>
                    <a:pt x="326" y="535"/>
                    <a:pt x="343" y="493"/>
                  </a:cubicBezTo>
                  <a:cubicBezTo>
                    <a:pt x="356" y="491"/>
                    <a:pt x="368" y="484"/>
                    <a:pt x="381" y="478"/>
                  </a:cubicBezTo>
                  <a:lnTo>
                    <a:pt x="421" y="518"/>
                  </a:lnTo>
                  <a:cubicBezTo>
                    <a:pt x="423" y="522"/>
                    <a:pt x="427" y="525"/>
                    <a:pt x="434" y="525"/>
                  </a:cubicBezTo>
                  <a:cubicBezTo>
                    <a:pt x="438" y="525"/>
                    <a:pt x="442" y="522"/>
                    <a:pt x="447" y="518"/>
                  </a:cubicBezTo>
                  <a:lnTo>
                    <a:pt x="451" y="512"/>
                  </a:lnTo>
                  <a:cubicBezTo>
                    <a:pt x="485" y="480"/>
                    <a:pt x="493" y="429"/>
                    <a:pt x="474" y="389"/>
                  </a:cubicBezTo>
                  <a:cubicBezTo>
                    <a:pt x="480" y="378"/>
                    <a:pt x="485" y="366"/>
                    <a:pt x="489" y="353"/>
                  </a:cubicBezTo>
                  <a:lnTo>
                    <a:pt x="546" y="353"/>
                  </a:lnTo>
                  <a:cubicBezTo>
                    <a:pt x="557" y="353"/>
                    <a:pt x="565" y="345"/>
                    <a:pt x="565" y="336"/>
                  </a:cubicBezTo>
                  <a:lnTo>
                    <a:pt x="565" y="326"/>
                  </a:lnTo>
                  <a:cubicBezTo>
                    <a:pt x="565" y="279"/>
                    <a:pt x="535" y="239"/>
                    <a:pt x="493" y="222"/>
                  </a:cubicBezTo>
                  <a:cubicBezTo>
                    <a:pt x="489" y="209"/>
                    <a:pt x="485" y="196"/>
                    <a:pt x="478" y="184"/>
                  </a:cubicBezTo>
                  <a:lnTo>
                    <a:pt x="518" y="144"/>
                  </a:lnTo>
                  <a:cubicBezTo>
                    <a:pt x="521" y="141"/>
                    <a:pt x="523" y="137"/>
                    <a:pt x="523" y="131"/>
                  </a:cubicBezTo>
                  <a:cubicBezTo>
                    <a:pt x="523" y="127"/>
                    <a:pt x="521" y="122"/>
                    <a:pt x="518" y="120"/>
                  </a:cubicBezTo>
                  <a:lnTo>
                    <a:pt x="512" y="114"/>
                  </a:lnTo>
                  <a:cubicBezTo>
                    <a:pt x="480" y="82"/>
                    <a:pt x="430" y="72"/>
                    <a:pt x="387" y="91"/>
                  </a:cubicBezTo>
                  <a:cubicBezTo>
                    <a:pt x="377" y="84"/>
                    <a:pt x="364" y="80"/>
                    <a:pt x="353" y="76"/>
                  </a:cubicBezTo>
                  <a:lnTo>
                    <a:pt x="353" y="19"/>
                  </a:lnTo>
                  <a:cubicBezTo>
                    <a:pt x="353" y="12"/>
                    <a:pt x="351" y="8"/>
                    <a:pt x="347" y="6"/>
                  </a:cubicBezTo>
                  <a:cubicBezTo>
                    <a:pt x="345" y="2"/>
                    <a:pt x="341" y="0"/>
                    <a:pt x="334" y="0"/>
                  </a:cubicBezTo>
                  <a:lnTo>
                    <a:pt x="324" y="0"/>
                  </a:lnTo>
                  <a:cubicBezTo>
                    <a:pt x="277" y="0"/>
                    <a:pt x="237" y="29"/>
                    <a:pt x="220" y="72"/>
                  </a:cubicBezTo>
                  <a:cubicBezTo>
                    <a:pt x="207" y="76"/>
                    <a:pt x="195" y="80"/>
                    <a:pt x="184" y="86"/>
                  </a:cubicBezTo>
                  <a:lnTo>
                    <a:pt x="144" y="48"/>
                  </a:lnTo>
                  <a:cubicBezTo>
                    <a:pt x="140" y="44"/>
                    <a:pt x="135" y="42"/>
                    <a:pt x="131" y="42"/>
                  </a:cubicBezTo>
                  <a:cubicBezTo>
                    <a:pt x="127" y="42"/>
                    <a:pt x="123" y="44"/>
                    <a:pt x="118" y="48"/>
                  </a:cubicBezTo>
                  <a:lnTo>
                    <a:pt x="112" y="53"/>
                  </a:lnTo>
                  <a:cubicBezTo>
                    <a:pt x="80" y="86"/>
                    <a:pt x="72" y="135"/>
                    <a:pt x="89" y="177"/>
                  </a:cubicBezTo>
                  <a:cubicBezTo>
                    <a:pt x="85" y="188"/>
                    <a:pt x="78" y="201"/>
                    <a:pt x="74" y="211"/>
                  </a:cubicBezTo>
                  <a:lnTo>
                    <a:pt x="17" y="211"/>
                  </a:lnTo>
                  <a:cubicBezTo>
                    <a:pt x="8" y="211"/>
                    <a:pt x="0" y="220"/>
                    <a:pt x="0" y="230"/>
                  </a:cubicBezTo>
                  <a:lnTo>
                    <a:pt x="0" y="241"/>
                  </a:lnTo>
                  <a:cubicBezTo>
                    <a:pt x="0" y="287"/>
                    <a:pt x="30" y="328"/>
                    <a:pt x="72" y="34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7" name="Freihandform 706">
              <a:extLst>
                <a:ext uri="{FF2B5EF4-FFF2-40B4-BE49-F238E27FC236}">
                  <a16:creationId xmlns:a16="http://schemas.microsoft.com/office/drawing/2014/main" id="{0A82F7B9-7227-6240-9881-EF0C9CB76C66}"/>
                </a:ext>
              </a:extLst>
            </p:cNvPr>
            <p:cNvSpPr/>
            <p:nvPr/>
          </p:nvSpPr>
          <p:spPr>
            <a:xfrm>
              <a:off x="10989057" y="4097259"/>
              <a:ext cx="147617" cy="158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69">
                  <a:moveTo>
                    <a:pt x="553" y="0"/>
                  </a:moveTo>
                  <a:cubicBezTo>
                    <a:pt x="541" y="0"/>
                    <a:pt x="524" y="8"/>
                    <a:pt x="507" y="19"/>
                  </a:cubicBezTo>
                  <a:cubicBezTo>
                    <a:pt x="496" y="23"/>
                    <a:pt x="482" y="33"/>
                    <a:pt x="475" y="33"/>
                  </a:cubicBezTo>
                  <a:cubicBezTo>
                    <a:pt x="471" y="33"/>
                    <a:pt x="454" y="23"/>
                    <a:pt x="446" y="19"/>
                  </a:cubicBezTo>
                  <a:cubicBezTo>
                    <a:pt x="429" y="8"/>
                    <a:pt x="412" y="0"/>
                    <a:pt x="397" y="0"/>
                  </a:cubicBezTo>
                  <a:cubicBezTo>
                    <a:pt x="382" y="0"/>
                    <a:pt x="365" y="8"/>
                    <a:pt x="348" y="19"/>
                  </a:cubicBezTo>
                  <a:cubicBezTo>
                    <a:pt x="340" y="23"/>
                    <a:pt x="323" y="33"/>
                    <a:pt x="316" y="33"/>
                  </a:cubicBezTo>
                  <a:cubicBezTo>
                    <a:pt x="312" y="33"/>
                    <a:pt x="295" y="23"/>
                    <a:pt x="287" y="19"/>
                  </a:cubicBezTo>
                  <a:cubicBezTo>
                    <a:pt x="268" y="8"/>
                    <a:pt x="251" y="0"/>
                    <a:pt x="238" y="0"/>
                  </a:cubicBezTo>
                  <a:cubicBezTo>
                    <a:pt x="223" y="0"/>
                    <a:pt x="206" y="8"/>
                    <a:pt x="187" y="19"/>
                  </a:cubicBezTo>
                  <a:cubicBezTo>
                    <a:pt x="179" y="23"/>
                    <a:pt x="162" y="33"/>
                    <a:pt x="156" y="33"/>
                  </a:cubicBezTo>
                  <a:cubicBezTo>
                    <a:pt x="151" y="33"/>
                    <a:pt x="134" y="23"/>
                    <a:pt x="126" y="19"/>
                  </a:cubicBezTo>
                  <a:cubicBezTo>
                    <a:pt x="109" y="8"/>
                    <a:pt x="92" y="0"/>
                    <a:pt x="77" y="0"/>
                  </a:cubicBezTo>
                  <a:cubicBezTo>
                    <a:pt x="58" y="0"/>
                    <a:pt x="24" y="23"/>
                    <a:pt x="7" y="36"/>
                  </a:cubicBezTo>
                  <a:cubicBezTo>
                    <a:pt x="-1" y="42"/>
                    <a:pt x="-3" y="52"/>
                    <a:pt x="3" y="61"/>
                  </a:cubicBezTo>
                  <a:cubicBezTo>
                    <a:pt x="10" y="69"/>
                    <a:pt x="20" y="72"/>
                    <a:pt x="29" y="65"/>
                  </a:cubicBezTo>
                  <a:cubicBezTo>
                    <a:pt x="48" y="50"/>
                    <a:pt x="71" y="36"/>
                    <a:pt x="77" y="33"/>
                  </a:cubicBezTo>
                  <a:cubicBezTo>
                    <a:pt x="84" y="33"/>
                    <a:pt x="98" y="44"/>
                    <a:pt x="109" y="48"/>
                  </a:cubicBezTo>
                  <a:cubicBezTo>
                    <a:pt x="126" y="59"/>
                    <a:pt x="143" y="67"/>
                    <a:pt x="156" y="67"/>
                  </a:cubicBezTo>
                  <a:cubicBezTo>
                    <a:pt x="170" y="67"/>
                    <a:pt x="187" y="59"/>
                    <a:pt x="206" y="48"/>
                  </a:cubicBezTo>
                  <a:cubicBezTo>
                    <a:pt x="215" y="44"/>
                    <a:pt x="232" y="33"/>
                    <a:pt x="238" y="33"/>
                  </a:cubicBezTo>
                  <a:cubicBezTo>
                    <a:pt x="242" y="33"/>
                    <a:pt x="259" y="44"/>
                    <a:pt x="268" y="48"/>
                  </a:cubicBezTo>
                  <a:cubicBezTo>
                    <a:pt x="287" y="59"/>
                    <a:pt x="302" y="67"/>
                    <a:pt x="316" y="67"/>
                  </a:cubicBezTo>
                  <a:cubicBezTo>
                    <a:pt x="331" y="67"/>
                    <a:pt x="348" y="59"/>
                    <a:pt x="365" y="48"/>
                  </a:cubicBezTo>
                  <a:cubicBezTo>
                    <a:pt x="376" y="44"/>
                    <a:pt x="393" y="33"/>
                    <a:pt x="397" y="33"/>
                  </a:cubicBezTo>
                  <a:cubicBezTo>
                    <a:pt x="403" y="33"/>
                    <a:pt x="418" y="44"/>
                    <a:pt x="429" y="48"/>
                  </a:cubicBezTo>
                  <a:cubicBezTo>
                    <a:pt x="446" y="59"/>
                    <a:pt x="460" y="67"/>
                    <a:pt x="475" y="67"/>
                  </a:cubicBezTo>
                  <a:cubicBezTo>
                    <a:pt x="490" y="67"/>
                    <a:pt x="507" y="59"/>
                    <a:pt x="524" y="48"/>
                  </a:cubicBezTo>
                  <a:cubicBezTo>
                    <a:pt x="534" y="44"/>
                    <a:pt x="549" y="33"/>
                    <a:pt x="553" y="33"/>
                  </a:cubicBezTo>
                  <a:cubicBezTo>
                    <a:pt x="560" y="36"/>
                    <a:pt x="585" y="48"/>
                    <a:pt x="606" y="65"/>
                  </a:cubicBezTo>
                  <a:cubicBezTo>
                    <a:pt x="615" y="72"/>
                    <a:pt x="625" y="69"/>
                    <a:pt x="632" y="61"/>
                  </a:cubicBezTo>
                  <a:cubicBezTo>
                    <a:pt x="636" y="52"/>
                    <a:pt x="636" y="42"/>
                    <a:pt x="628" y="36"/>
                  </a:cubicBezTo>
                  <a:cubicBezTo>
                    <a:pt x="609" y="23"/>
                    <a:pt x="573" y="0"/>
                    <a:pt x="5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8" name="Freihandform 707">
              <a:extLst>
                <a:ext uri="{FF2B5EF4-FFF2-40B4-BE49-F238E27FC236}">
                  <a16:creationId xmlns:a16="http://schemas.microsoft.com/office/drawing/2014/main" id="{40EF39E5-4512-5D4C-80AE-990D0B6814AE}"/>
                </a:ext>
              </a:extLst>
            </p:cNvPr>
            <p:cNvSpPr/>
            <p:nvPr/>
          </p:nvSpPr>
          <p:spPr>
            <a:xfrm>
              <a:off x="10989057" y="4080495"/>
              <a:ext cx="147617" cy="158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69">
                  <a:moveTo>
                    <a:pt x="553" y="0"/>
                  </a:moveTo>
                  <a:cubicBezTo>
                    <a:pt x="541" y="0"/>
                    <a:pt x="524" y="10"/>
                    <a:pt x="507" y="19"/>
                  </a:cubicBezTo>
                  <a:cubicBezTo>
                    <a:pt x="496" y="25"/>
                    <a:pt x="482" y="33"/>
                    <a:pt x="475" y="33"/>
                  </a:cubicBezTo>
                  <a:cubicBezTo>
                    <a:pt x="471" y="33"/>
                    <a:pt x="454" y="25"/>
                    <a:pt x="446" y="19"/>
                  </a:cubicBezTo>
                  <a:cubicBezTo>
                    <a:pt x="429" y="10"/>
                    <a:pt x="412" y="0"/>
                    <a:pt x="397" y="0"/>
                  </a:cubicBezTo>
                  <a:cubicBezTo>
                    <a:pt x="382" y="0"/>
                    <a:pt x="365" y="10"/>
                    <a:pt x="348" y="19"/>
                  </a:cubicBezTo>
                  <a:cubicBezTo>
                    <a:pt x="340" y="25"/>
                    <a:pt x="323" y="33"/>
                    <a:pt x="316" y="33"/>
                  </a:cubicBezTo>
                  <a:cubicBezTo>
                    <a:pt x="312" y="33"/>
                    <a:pt x="295" y="25"/>
                    <a:pt x="287" y="19"/>
                  </a:cubicBezTo>
                  <a:cubicBezTo>
                    <a:pt x="268" y="10"/>
                    <a:pt x="251" y="0"/>
                    <a:pt x="238" y="0"/>
                  </a:cubicBezTo>
                  <a:cubicBezTo>
                    <a:pt x="223" y="0"/>
                    <a:pt x="206" y="10"/>
                    <a:pt x="187" y="19"/>
                  </a:cubicBezTo>
                  <a:cubicBezTo>
                    <a:pt x="179" y="25"/>
                    <a:pt x="162" y="33"/>
                    <a:pt x="156" y="33"/>
                  </a:cubicBezTo>
                  <a:cubicBezTo>
                    <a:pt x="151" y="33"/>
                    <a:pt x="134" y="25"/>
                    <a:pt x="126" y="19"/>
                  </a:cubicBezTo>
                  <a:cubicBezTo>
                    <a:pt x="109" y="10"/>
                    <a:pt x="92" y="0"/>
                    <a:pt x="77" y="0"/>
                  </a:cubicBezTo>
                  <a:cubicBezTo>
                    <a:pt x="58" y="0"/>
                    <a:pt x="24" y="23"/>
                    <a:pt x="7" y="38"/>
                  </a:cubicBezTo>
                  <a:cubicBezTo>
                    <a:pt x="-1" y="44"/>
                    <a:pt x="-3" y="55"/>
                    <a:pt x="3" y="63"/>
                  </a:cubicBezTo>
                  <a:cubicBezTo>
                    <a:pt x="10" y="69"/>
                    <a:pt x="20" y="72"/>
                    <a:pt x="29" y="65"/>
                  </a:cubicBezTo>
                  <a:cubicBezTo>
                    <a:pt x="48" y="50"/>
                    <a:pt x="71" y="36"/>
                    <a:pt x="77" y="36"/>
                  </a:cubicBezTo>
                  <a:cubicBezTo>
                    <a:pt x="84" y="36"/>
                    <a:pt x="98" y="44"/>
                    <a:pt x="109" y="50"/>
                  </a:cubicBezTo>
                  <a:cubicBezTo>
                    <a:pt x="126" y="61"/>
                    <a:pt x="143" y="69"/>
                    <a:pt x="156" y="69"/>
                  </a:cubicBezTo>
                  <a:cubicBezTo>
                    <a:pt x="170" y="69"/>
                    <a:pt x="187" y="61"/>
                    <a:pt x="206" y="50"/>
                  </a:cubicBezTo>
                  <a:cubicBezTo>
                    <a:pt x="215" y="44"/>
                    <a:pt x="232" y="36"/>
                    <a:pt x="238" y="36"/>
                  </a:cubicBezTo>
                  <a:cubicBezTo>
                    <a:pt x="242" y="36"/>
                    <a:pt x="259" y="44"/>
                    <a:pt x="268" y="50"/>
                  </a:cubicBezTo>
                  <a:cubicBezTo>
                    <a:pt x="287" y="61"/>
                    <a:pt x="302" y="69"/>
                    <a:pt x="316" y="69"/>
                  </a:cubicBezTo>
                  <a:cubicBezTo>
                    <a:pt x="331" y="69"/>
                    <a:pt x="348" y="61"/>
                    <a:pt x="365" y="50"/>
                  </a:cubicBezTo>
                  <a:cubicBezTo>
                    <a:pt x="376" y="44"/>
                    <a:pt x="393" y="36"/>
                    <a:pt x="397" y="36"/>
                  </a:cubicBezTo>
                  <a:cubicBezTo>
                    <a:pt x="403" y="36"/>
                    <a:pt x="418" y="44"/>
                    <a:pt x="429" y="50"/>
                  </a:cubicBezTo>
                  <a:cubicBezTo>
                    <a:pt x="446" y="61"/>
                    <a:pt x="460" y="69"/>
                    <a:pt x="475" y="69"/>
                  </a:cubicBezTo>
                  <a:cubicBezTo>
                    <a:pt x="490" y="69"/>
                    <a:pt x="507" y="61"/>
                    <a:pt x="524" y="50"/>
                  </a:cubicBezTo>
                  <a:cubicBezTo>
                    <a:pt x="534" y="44"/>
                    <a:pt x="549" y="36"/>
                    <a:pt x="553" y="36"/>
                  </a:cubicBezTo>
                  <a:cubicBezTo>
                    <a:pt x="560" y="36"/>
                    <a:pt x="585" y="50"/>
                    <a:pt x="606" y="65"/>
                  </a:cubicBezTo>
                  <a:cubicBezTo>
                    <a:pt x="615" y="72"/>
                    <a:pt x="625" y="69"/>
                    <a:pt x="632" y="63"/>
                  </a:cubicBezTo>
                  <a:cubicBezTo>
                    <a:pt x="636" y="55"/>
                    <a:pt x="636" y="44"/>
                    <a:pt x="628" y="38"/>
                  </a:cubicBezTo>
                  <a:cubicBezTo>
                    <a:pt x="609" y="23"/>
                    <a:pt x="573" y="0"/>
                    <a:pt x="5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9" name="Freihandform 708">
              <a:extLst>
                <a:ext uri="{FF2B5EF4-FFF2-40B4-BE49-F238E27FC236}">
                  <a16:creationId xmlns:a16="http://schemas.microsoft.com/office/drawing/2014/main" id="{A6806C63-D7DB-A148-8BC6-02B1E17ACC0C}"/>
                </a:ext>
              </a:extLst>
            </p:cNvPr>
            <p:cNvSpPr/>
            <p:nvPr/>
          </p:nvSpPr>
          <p:spPr>
            <a:xfrm>
              <a:off x="10989057" y="4064197"/>
              <a:ext cx="147617" cy="160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70">
                  <a:moveTo>
                    <a:pt x="553" y="0"/>
                  </a:moveTo>
                  <a:cubicBezTo>
                    <a:pt x="541" y="0"/>
                    <a:pt x="524" y="8"/>
                    <a:pt x="507" y="19"/>
                  </a:cubicBezTo>
                  <a:cubicBezTo>
                    <a:pt x="496" y="25"/>
                    <a:pt x="482" y="34"/>
                    <a:pt x="475" y="34"/>
                  </a:cubicBezTo>
                  <a:cubicBezTo>
                    <a:pt x="471" y="34"/>
                    <a:pt x="454" y="25"/>
                    <a:pt x="446" y="19"/>
                  </a:cubicBezTo>
                  <a:cubicBezTo>
                    <a:pt x="429" y="8"/>
                    <a:pt x="412" y="0"/>
                    <a:pt x="397" y="0"/>
                  </a:cubicBezTo>
                  <a:cubicBezTo>
                    <a:pt x="382" y="0"/>
                    <a:pt x="365" y="8"/>
                    <a:pt x="348" y="19"/>
                  </a:cubicBezTo>
                  <a:cubicBezTo>
                    <a:pt x="340" y="25"/>
                    <a:pt x="323" y="34"/>
                    <a:pt x="316" y="34"/>
                  </a:cubicBezTo>
                  <a:cubicBezTo>
                    <a:pt x="312" y="34"/>
                    <a:pt x="295" y="25"/>
                    <a:pt x="287" y="19"/>
                  </a:cubicBezTo>
                  <a:cubicBezTo>
                    <a:pt x="268" y="8"/>
                    <a:pt x="251" y="0"/>
                    <a:pt x="238" y="0"/>
                  </a:cubicBezTo>
                  <a:cubicBezTo>
                    <a:pt x="223" y="0"/>
                    <a:pt x="206" y="8"/>
                    <a:pt x="187" y="19"/>
                  </a:cubicBezTo>
                  <a:cubicBezTo>
                    <a:pt x="179" y="25"/>
                    <a:pt x="162" y="34"/>
                    <a:pt x="156" y="34"/>
                  </a:cubicBezTo>
                  <a:cubicBezTo>
                    <a:pt x="151" y="34"/>
                    <a:pt x="134" y="25"/>
                    <a:pt x="126" y="19"/>
                  </a:cubicBezTo>
                  <a:cubicBezTo>
                    <a:pt x="109" y="8"/>
                    <a:pt x="92" y="0"/>
                    <a:pt x="77" y="0"/>
                  </a:cubicBezTo>
                  <a:cubicBezTo>
                    <a:pt x="58" y="0"/>
                    <a:pt x="24" y="23"/>
                    <a:pt x="7" y="38"/>
                  </a:cubicBezTo>
                  <a:cubicBezTo>
                    <a:pt x="-1" y="44"/>
                    <a:pt x="-3" y="55"/>
                    <a:pt x="3" y="61"/>
                  </a:cubicBezTo>
                  <a:cubicBezTo>
                    <a:pt x="10" y="70"/>
                    <a:pt x="20" y="72"/>
                    <a:pt x="29" y="65"/>
                  </a:cubicBezTo>
                  <a:cubicBezTo>
                    <a:pt x="48" y="51"/>
                    <a:pt x="71" y="36"/>
                    <a:pt x="77" y="36"/>
                  </a:cubicBezTo>
                  <a:cubicBezTo>
                    <a:pt x="84" y="36"/>
                    <a:pt x="98" y="44"/>
                    <a:pt x="109" y="51"/>
                  </a:cubicBezTo>
                  <a:cubicBezTo>
                    <a:pt x="126" y="59"/>
                    <a:pt x="143" y="70"/>
                    <a:pt x="156" y="70"/>
                  </a:cubicBezTo>
                  <a:cubicBezTo>
                    <a:pt x="170" y="70"/>
                    <a:pt x="187" y="59"/>
                    <a:pt x="206" y="51"/>
                  </a:cubicBezTo>
                  <a:cubicBezTo>
                    <a:pt x="215" y="44"/>
                    <a:pt x="232" y="36"/>
                    <a:pt x="238" y="36"/>
                  </a:cubicBezTo>
                  <a:cubicBezTo>
                    <a:pt x="242" y="36"/>
                    <a:pt x="259" y="44"/>
                    <a:pt x="268" y="51"/>
                  </a:cubicBezTo>
                  <a:cubicBezTo>
                    <a:pt x="287" y="59"/>
                    <a:pt x="302" y="70"/>
                    <a:pt x="316" y="70"/>
                  </a:cubicBezTo>
                  <a:cubicBezTo>
                    <a:pt x="331" y="70"/>
                    <a:pt x="348" y="59"/>
                    <a:pt x="365" y="51"/>
                  </a:cubicBezTo>
                  <a:cubicBezTo>
                    <a:pt x="376" y="44"/>
                    <a:pt x="393" y="36"/>
                    <a:pt x="397" y="36"/>
                  </a:cubicBezTo>
                  <a:cubicBezTo>
                    <a:pt x="403" y="36"/>
                    <a:pt x="418" y="44"/>
                    <a:pt x="429" y="51"/>
                  </a:cubicBezTo>
                  <a:cubicBezTo>
                    <a:pt x="446" y="59"/>
                    <a:pt x="460" y="70"/>
                    <a:pt x="475" y="70"/>
                  </a:cubicBezTo>
                  <a:cubicBezTo>
                    <a:pt x="490" y="70"/>
                    <a:pt x="507" y="59"/>
                    <a:pt x="524" y="51"/>
                  </a:cubicBezTo>
                  <a:cubicBezTo>
                    <a:pt x="534" y="44"/>
                    <a:pt x="549" y="36"/>
                    <a:pt x="553" y="36"/>
                  </a:cubicBezTo>
                  <a:cubicBezTo>
                    <a:pt x="560" y="36"/>
                    <a:pt x="585" y="51"/>
                    <a:pt x="606" y="65"/>
                  </a:cubicBezTo>
                  <a:cubicBezTo>
                    <a:pt x="615" y="72"/>
                    <a:pt x="625" y="70"/>
                    <a:pt x="632" y="61"/>
                  </a:cubicBezTo>
                  <a:cubicBezTo>
                    <a:pt x="636" y="55"/>
                    <a:pt x="636" y="42"/>
                    <a:pt x="628" y="38"/>
                  </a:cubicBezTo>
                  <a:cubicBezTo>
                    <a:pt x="609" y="23"/>
                    <a:pt x="573" y="0"/>
                    <a:pt x="5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0" name="Freihandform 709">
              <a:extLst>
                <a:ext uri="{FF2B5EF4-FFF2-40B4-BE49-F238E27FC236}">
                  <a16:creationId xmlns:a16="http://schemas.microsoft.com/office/drawing/2014/main" id="{A0A59BBB-E97D-6844-81E5-3189F3951707}"/>
                </a:ext>
              </a:extLst>
            </p:cNvPr>
            <p:cNvSpPr/>
            <p:nvPr/>
          </p:nvSpPr>
          <p:spPr>
            <a:xfrm>
              <a:off x="11030269" y="3957093"/>
              <a:ext cx="65193" cy="65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2">
                  <a:moveTo>
                    <a:pt x="139" y="36"/>
                  </a:moveTo>
                  <a:cubicBezTo>
                    <a:pt x="199" y="36"/>
                    <a:pt x="245" y="83"/>
                    <a:pt x="245" y="142"/>
                  </a:cubicBezTo>
                  <a:cubicBezTo>
                    <a:pt x="245" y="199"/>
                    <a:pt x="199" y="248"/>
                    <a:pt x="139" y="248"/>
                  </a:cubicBezTo>
                  <a:cubicBezTo>
                    <a:pt x="82" y="248"/>
                    <a:pt x="34" y="199"/>
                    <a:pt x="34" y="142"/>
                  </a:cubicBezTo>
                  <a:cubicBezTo>
                    <a:pt x="34" y="83"/>
                    <a:pt x="82" y="36"/>
                    <a:pt x="139" y="36"/>
                  </a:cubicBezTo>
                  <a:close/>
                  <a:moveTo>
                    <a:pt x="139" y="282"/>
                  </a:moveTo>
                  <a:cubicBezTo>
                    <a:pt x="218" y="282"/>
                    <a:pt x="281" y="218"/>
                    <a:pt x="281" y="142"/>
                  </a:cubicBezTo>
                  <a:cubicBezTo>
                    <a:pt x="281" y="64"/>
                    <a:pt x="218" y="0"/>
                    <a:pt x="139" y="0"/>
                  </a:cubicBezTo>
                  <a:cubicBezTo>
                    <a:pt x="63" y="0"/>
                    <a:pt x="0" y="64"/>
                    <a:pt x="0" y="142"/>
                  </a:cubicBezTo>
                  <a:cubicBezTo>
                    <a:pt x="0" y="218"/>
                    <a:pt x="63" y="282"/>
                    <a:pt x="139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48" name="Gruppieren 947">
            <a:extLst>
              <a:ext uri="{FF2B5EF4-FFF2-40B4-BE49-F238E27FC236}">
                <a16:creationId xmlns:a16="http://schemas.microsoft.com/office/drawing/2014/main" id="{A11386EA-4869-2941-9423-61FC99E61AEF}"/>
              </a:ext>
            </a:extLst>
          </p:cNvPr>
          <p:cNvGrpSpPr>
            <a:grpSpLocks noChangeAspect="1"/>
          </p:cNvGrpSpPr>
          <p:nvPr/>
        </p:nvGrpSpPr>
        <p:grpSpPr>
          <a:xfrm>
            <a:off x="7351200" y="4302153"/>
            <a:ext cx="328528" cy="328528"/>
            <a:chOff x="7350562" y="4302153"/>
            <a:chExt cx="328528" cy="328528"/>
          </a:xfrm>
          <a:solidFill>
            <a:srgbClr val="007AB3"/>
          </a:solidFill>
        </p:grpSpPr>
        <p:sp>
          <p:nvSpPr>
            <p:cNvPr id="430" name="Freihandform 429">
              <a:extLst>
                <a:ext uri="{FF2B5EF4-FFF2-40B4-BE49-F238E27FC236}">
                  <a16:creationId xmlns:a16="http://schemas.microsoft.com/office/drawing/2014/main" id="{0F0BD897-470D-2D4C-BA91-4FFC2ABF5845}"/>
                </a:ext>
              </a:extLst>
            </p:cNvPr>
            <p:cNvSpPr/>
            <p:nvPr/>
          </p:nvSpPr>
          <p:spPr>
            <a:xfrm>
              <a:off x="7350562" y="4302153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1" name="Freihandform 710">
              <a:extLst>
                <a:ext uri="{FF2B5EF4-FFF2-40B4-BE49-F238E27FC236}">
                  <a16:creationId xmlns:a16="http://schemas.microsoft.com/office/drawing/2014/main" id="{87EE581D-64FE-364E-8782-01091C92E28C}"/>
                </a:ext>
              </a:extLst>
            </p:cNvPr>
            <p:cNvSpPr/>
            <p:nvPr/>
          </p:nvSpPr>
          <p:spPr>
            <a:xfrm>
              <a:off x="7416687" y="4450002"/>
              <a:ext cx="196745" cy="800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345">
                  <a:moveTo>
                    <a:pt x="810" y="282"/>
                  </a:moveTo>
                  <a:lnTo>
                    <a:pt x="785" y="282"/>
                  </a:lnTo>
                  <a:cubicBezTo>
                    <a:pt x="787" y="277"/>
                    <a:pt x="787" y="273"/>
                    <a:pt x="787" y="269"/>
                  </a:cubicBezTo>
                  <a:cubicBezTo>
                    <a:pt x="787" y="227"/>
                    <a:pt x="753" y="193"/>
                    <a:pt x="711" y="193"/>
                  </a:cubicBezTo>
                  <a:cubicBezTo>
                    <a:pt x="668" y="193"/>
                    <a:pt x="635" y="227"/>
                    <a:pt x="635" y="269"/>
                  </a:cubicBezTo>
                  <a:cubicBezTo>
                    <a:pt x="635" y="273"/>
                    <a:pt x="635" y="277"/>
                    <a:pt x="635" y="282"/>
                  </a:cubicBezTo>
                  <a:lnTo>
                    <a:pt x="254" y="282"/>
                  </a:lnTo>
                  <a:cubicBezTo>
                    <a:pt x="254" y="277"/>
                    <a:pt x="254" y="273"/>
                    <a:pt x="254" y="269"/>
                  </a:cubicBezTo>
                  <a:cubicBezTo>
                    <a:pt x="254" y="227"/>
                    <a:pt x="220" y="193"/>
                    <a:pt x="177" y="193"/>
                  </a:cubicBezTo>
                  <a:cubicBezTo>
                    <a:pt x="137" y="193"/>
                    <a:pt x="101" y="227"/>
                    <a:pt x="101" y="269"/>
                  </a:cubicBezTo>
                  <a:cubicBezTo>
                    <a:pt x="101" y="273"/>
                    <a:pt x="103" y="277"/>
                    <a:pt x="103" y="282"/>
                  </a:cubicBezTo>
                  <a:lnTo>
                    <a:pt x="59" y="282"/>
                  </a:lnTo>
                  <a:lnTo>
                    <a:pt x="33" y="256"/>
                  </a:lnTo>
                  <a:lnTo>
                    <a:pt x="33" y="212"/>
                  </a:lnTo>
                  <a:lnTo>
                    <a:pt x="53" y="212"/>
                  </a:lnTo>
                  <a:cubicBezTo>
                    <a:pt x="61" y="212"/>
                    <a:pt x="69" y="203"/>
                    <a:pt x="69" y="193"/>
                  </a:cubicBezTo>
                  <a:lnTo>
                    <a:pt x="69" y="106"/>
                  </a:lnTo>
                  <a:lnTo>
                    <a:pt x="122" y="106"/>
                  </a:lnTo>
                  <a:cubicBezTo>
                    <a:pt x="125" y="106"/>
                    <a:pt x="129" y="106"/>
                    <a:pt x="131" y="104"/>
                  </a:cubicBezTo>
                  <a:lnTo>
                    <a:pt x="266" y="36"/>
                  </a:lnTo>
                  <a:lnTo>
                    <a:pt x="470" y="36"/>
                  </a:lnTo>
                  <a:lnTo>
                    <a:pt x="626" y="121"/>
                  </a:lnTo>
                  <a:cubicBezTo>
                    <a:pt x="628" y="123"/>
                    <a:pt x="630" y="123"/>
                    <a:pt x="632" y="123"/>
                  </a:cubicBezTo>
                  <a:lnTo>
                    <a:pt x="759" y="140"/>
                  </a:lnTo>
                  <a:cubicBezTo>
                    <a:pt x="774" y="148"/>
                    <a:pt x="789" y="157"/>
                    <a:pt x="793" y="161"/>
                  </a:cubicBezTo>
                  <a:cubicBezTo>
                    <a:pt x="798" y="167"/>
                    <a:pt x="808" y="186"/>
                    <a:pt x="808" y="197"/>
                  </a:cubicBezTo>
                  <a:cubicBezTo>
                    <a:pt x="812" y="212"/>
                    <a:pt x="810" y="254"/>
                    <a:pt x="810" y="282"/>
                  </a:cubicBezTo>
                  <a:close/>
                  <a:moveTo>
                    <a:pt x="711" y="311"/>
                  </a:moveTo>
                  <a:cubicBezTo>
                    <a:pt x="688" y="311"/>
                    <a:pt x="671" y="292"/>
                    <a:pt x="671" y="269"/>
                  </a:cubicBezTo>
                  <a:cubicBezTo>
                    <a:pt x="671" y="246"/>
                    <a:pt x="688" y="229"/>
                    <a:pt x="711" y="229"/>
                  </a:cubicBezTo>
                  <a:cubicBezTo>
                    <a:pt x="734" y="229"/>
                    <a:pt x="751" y="246"/>
                    <a:pt x="751" y="269"/>
                  </a:cubicBezTo>
                  <a:cubicBezTo>
                    <a:pt x="751" y="292"/>
                    <a:pt x="734" y="311"/>
                    <a:pt x="711" y="311"/>
                  </a:cubicBezTo>
                  <a:close/>
                  <a:moveTo>
                    <a:pt x="177" y="311"/>
                  </a:moveTo>
                  <a:cubicBezTo>
                    <a:pt x="156" y="311"/>
                    <a:pt x="137" y="292"/>
                    <a:pt x="137" y="269"/>
                  </a:cubicBezTo>
                  <a:cubicBezTo>
                    <a:pt x="137" y="246"/>
                    <a:pt x="156" y="229"/>
                    <a:pt x="177" y="229"/>
                  </a:cubicBezTo>
                  <a:cubicBezTo>
                    <a:pt x="201" y="229"/>
                    <a:pt x="220" y="246"/>
                    <a:pt x="220" y="269"/>
                  </a:cubicBezTo>
                  <a:cubicBezTo>
                    <a:pt x="220" y="292"/>
                    <a:pt x="201" y="311"/>
                    <a:pt x="177" y="311"/>
                  </a:cubicBezTo>
                  <a:close/>
                  <a:moveTo>
                    <a:pt x="819" y="138"/>
                  </a:moveTo>
                  <a:cubicBezTo>
                    <a:pt x="810" y="127"/>
                    <a:pt x="783" y="112"/>
                    <a:pt x="772" y="106"/>
                  </a:cubicBezTo>
                  <a:cubicBezTo>
                    <a:pt x="770" y="106"/>
                    <a:pt x="768" y="106"/>
                    <a:pt x="766" y="106"/>
                  </a:cubicBezTo>
                  <a:lnTo>
                    <a:pt x="639" y="89"/>
                  </a:lnTo>
                  <a:lnTo>
                    <a:pt x="482" y="2"/>
                  </a:lnTo>
                  <a:cubicBezTo>
                    <a:pt x="480" y="0"/>
                    <a:pt x="478" y="0"/>
                    <a:pt x="474" y="0"/>
                  </a:cubicBezTo>
                  <a:lnTo>
                    <a:pt x="264" y="0"/>
                  </a:lnTo>
                  <a:cubicBezTo>
                    <a:pt x="260" y="0"/>
                    <a:pt x="258" y="0"/>
                    <a:pt x="256" y="2"/>
                  </a:cubicBezTo>
                  <a:lnTo>
                    <a:pt x="118" y="70"/>
                  </a:lnTo>
                  <a:lnTo>
                    <a:pt x="53" y="70"/>
                  </a:lnTo>
                  <a:cubicBezTo>
                    <a:pt x="42" y="70"/>
                    <a:pt x="33" y="78"/>
                    <a:pt x="33" y="89"/>
                  </a:cubicBezTo>
                  <a:lnTo>
                    <a:pt x="33" y="176"/>
                  </a:lnTo>
                  <a:lnTo>
                    <a:pt x="17" y="176"/>
                  </a:lnTo>
                  <a:cubicBezTo>
                    <a:pt x="8" y="176"/>
                    <a:pt x="0" y="184"/>
                    <a:pt x="0" y="193"/>
                  </a:cubicBezTo>
                  <a:lnTo>
                    <a:pt x="0" y="265"/>
                  </a:lnTo>
                  <a:cubicBezTo>
                    <a:pt x="0" y="269"/>
                    <a:pt x="2" y="273"/>
                    <a:pt x="4" y="277"/>
                  </a:cubicBezTo>
                  <a:lnTo>
                    <a:pt x="40" y="311"/>
                  </a:lnTo>
                  <a:cubicBezTo>
                    <a:pt x="42" y="315"/>
                    <a:pt x="48" y="318"/>
                    <a:pt x="53" y="318"/>
                  </a:cubicBezTo>
                  <a:lnTo>
                    <a:pt x="120" y="318"/>
                  </a:lnTo>
                  <a:cubicBezTo>
                    <a:pt x="133" y="335"/>
                    <a:pt x="154" y="345"/>
                    <a:pt x="177" y="345"/>
                  </a:cubicBezTo>
                  <a:cubicBezTo>
                    <a:pt x="203" y="345"/>
                    <a:pt x="224" y="335"/>
                    <a:pt x="237" y="318"/>
                  </a:cubicBezTo>
                  <a:lnTo>
                    <a:pt x="649" y="318"/>
                  </a:lnTo>
                  <a:cubicBezTo>
                    <a:pt x="652" y="318"/>
                    <a:pt x="652" y="318"/>
                    <a:pt x="652" y="318"/>
                  </a:cubicBezTo>
                  <a:cubicBezTo>
                    <a:pt x="666" y="335"/>
                    <a:pt x="688" y="345"/>
                    <a:pt x="711" y="345"/>
                  </a:cubicBezTo>
                  <a:cubicBezTo>
                    <a:pt x="734" y="345"/>
                    <a:pt x="755" y="335"/>
                    <a:pt x="770" y="315"/>
                  </a:cubicBezTo>
                  <a:cubicBezTo>
                    <a:pt x="772" y="315"/>
                    <a:pt x="772" y="318"/>
                    <a:pt x="774" y="318"/>
                  </a:cubicBezTo>
                  <a:lnTo>
                    <a:pt x="827" y="318"/>
                  </a:lnTo>
                  <a:cubicBezTo>
                    <a:pt x="836" y="318"/>
                    <a:pt x="844" y="309"/>
                    <a:pt x="844" y="301"/>
                  </a:cubicBezTo>
                  <a:cubicBezTo>
                    <a:pt x="844" y="292"/>
                    <a:pt x="848" y="218"/>
                    <a:pt x="844" y="191"/>
                  </a:cubicBezTo>
                  <a:cubicBezTo>
                    <a:pt x="842" y="176"/>
                    <a:pt x="829" y="148"/>
                    <a:pt x="819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2" name="Freihandform 711">
              <a:extLst>
                <a:ext uri="{FF2B5EF4-FFF2-40B4-BE49-F238E27FC236}">
                  <a16:creationId xmlns:a16="http://schemas.microsoft.com/office/drawing/2014/main" id="{152AB270-2076-E647-9D06-CC06E25E2733}"/>
                </a:ext>
              </a:extLst>
            </p:cNvPr>
            <p:cNvSpPr/>
            <p:nvPr/>
          </p:nvSpPr>
          <p:spPr>
            <a:xfrm>
              <a:off x="7535432" y="4385274"/>
              <a:ext cx="73808" cy="57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8" h="246">
                  <a:moveTo>
                    <a:pt x="19" y="37"/>
                  </a:moveTo>
                  <a:cubicBezTo>
                    <a:pt x="80" y="28"/>
                    <a:pt x="142" y="43"/>
                    <a:pt x="190" y="81"/>
                  </a:cubicBezTo>
                  <a:cubicBezTo>
                    <a:pt x="241" y="117"/>
                    <a:pt x="273" y="170"/>
                    <a:pt x="283" y="232"/>
                  </a:cubicBezTo>
                  <a:cubicBezTo>
                    <a:pt x="285" y="240"/>
                    <a:pt x="292" y="246"/>
                    <a:pt x="300" y="246"/>
                  </a:cubicBezTo>
                  <a:cubicBezTo>
                    <a:pt x="302" y="246"/>
                    <a:pt x="302" y="246"/>
                    <a:pt x="305" y="246"/>
                  </a:cubicBezTo>
                  <a:cubicBezTo>
                    <a:pt x="313" y="244"/>
                    <a:pt x="319" y="236"/>
                    <a:pt x="317" y="225"/>
                  </a:cubicBezTo>
                  <a:cubicBezTo>
                    <a:pt x="307" y="155"/>
                    <a:pt x="269" y="94"/>
                    <a:pt x="211" y="52"/>
                  </a:cubicBezTo>
                  <a:cubicBezTo>
                    <a:pt x="154" y="9"/>
                    <a:pt x="84" y="-8"/>
                    <a:pt x="15" y="3"/>
                  </a:cubicBezTo>
                  <a:cubicBezTo>
                    <a:pt x="4" y="5"/>
                    <a:pt x="-2" y="14"/>
                    <a:pt x="0" y="22"/>
                  </a:cubicBezTo>
                  <a:cubicBezTo>
                    <a:pt x="0" y="33"/>
                    <a:pt x="10" y="39"/>
                    <a:pt x="19" y="3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3" name="Freihandform 712">
              <a:extLst>
                <a:ext uri="{FF2B5EF4-FFF2-40B4-BE49-F238E27FC236}">
                  <a16:creationId xmlns:a16="http://schemas.microsoft.com/office/drawing/2014/main" id="{066F0D2C-CB1B-6740-A8EA-A8659D0CBD47}"/>
                </a:ext>
              </a:extLst>
            </p:cNvPr>
            <p:cNvSpPr/>
            <p:nvPr/>
          </p:nvSpPr>
          <p:spPr>
            <a:xfrm>
              <a:off x="7535432" y="4405066"/>
              <a:ext cx="55414" cy="433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" h="187">
                  <a:moveTo>
                    <a:pt x="19" y="36"/>
                  </a:moveTo>
                  <a:cubicBezTo>
                    <a:pt x="61" y="30"/>
                    <a:pt x="103" y="41"/>
                    <a:pt x="139" y="66"/>
                  </a:cubicBezTo>
                  <a:cubicBezTo>
                    <a:pt x="173" y="92"/>
                    <a:pt x="197" y="130"/>
                    <a:pt x="203" y="172"/>
                  </a:cubicBezTo>
                  <a:cubicBezTo>
                    <a:pt x="205" y="180"/>
                    <a:pt x="211" y="187"/>
                    <a:pt x="220" y="187"/>
                  </a:cubicBezTo>
                  <a:cubicBezTo>
                    <a:pt x="222" y="187"/>
                    <a:pt x="222" y="187"/>
                    <a:pt x="224" y="187"/>
                  </a:cubicBezTo>
                  <a:cubicBezTo>
                    <a:pt x="233" y="185"/>
                    <a:pt x="239" y="176"/>
                    <a:pt x="239" y="166"/>
                  </a:cubicBezTo>
                  <a:cubicBezTo>
                    <a:pt x="230" y="115"/>
                    <a:pt x="203" y="68"/>
                    <a:pt x="161" y="39"/>
                  </a:cubicBezTo>
                  <a:cubicBezTo>
                    <a:pt x="118" y="7"/>
                    <a:pt x="65" y="-6"/>
                    <a:pt x="15" y="3"/>
                  </a:cubicBezTo>
                  <a:cubicBezTo>
                    <a:pt x="4" y="3"/>
                    <a:pt x="-2" y="11"/>
                    <a:pt x="0" y="22"/>
                  </a:cubicBezTo>
                  <a:cubicBezTo>
                    <a:pt x="0" y="32"/>
                    <a:pt x="10" y="39"/>
                    <a:pt x="19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4" name="Freihandform 713">
              <a:extLst>
                <a:ext uri="{FF2B5EF4-FFF2-40B4-BE49-F238E27FC236}">
                  <a16:creationId xmlns:a16="http://schemas.microsoft.com/office/drawing/2014/main" id="{364959FE-EAD7-2547-AFA1-9BCA8F9701B5}"/>
                </a:ext>
              </a:extLst>
            </p:cNvPr>
            <p:cNvSpPr/>
            <p:nvPr/>
          </p:nvSpPr>
          <p:spPr>
            <a:xfrm>
              <a:off x="7534966" y="4424624"/>
              <a:ext cx="37253" cy="295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128">
                  <a:moveTo>
                    <a:pt x="21" y="37"/>
                  </a:moveTo>
                  <a:cubicBezTo>
                    <a:pt x="44" y="33"/>
                    <a:pt x="69" y="39"/>
                    <a:pt x="89" y="54"/>
                  </a:cubicBezTo>
                  <a:cubicBezTo>
                    <a:pt x="108" y="69"/>
                    <a:pt x="120" y="90"/>
                    <a:pt x="124" y="113"/>
                  </a:cubicBezTo>
                  <a:cubicBezTo>
                    <a:pt x="127" y="122"/>
                    <a:pt x="135" y="128"/>
                    <a:pt x="144" y="128"/>
                  </a:cubicBezTo>
                  <a:lnTo>
                    <a:pt x="146" y="128"/>
                  </a:lnTo>
                  <a:cubicBezTo>
                    <a:pt x="154" y="126"/>
                    <a:pt x="163" y="118"/>
                    <a:pt x="160" y="107"/>
                  </a:cubicBezTo>
                  <a:cubicBezTo>
                    <a:pt x="154" y="75"/>
                    <a:pt x="137" y="46"/>
                    <a:pt x="110" y="24"/>
                  </a:cubicBezTo>
                  <a:cubicBezTo>
                    <a:pt x="82" y="5"/>
                    <a:pt x="48" y="-3"/>
                    <a:pt x="17" y="1"/>
                  </a:cubicBezTo>
                  <a:cubicBezTo>
                    <a:pt x="6" y="3"/>
                    <a:pt x="0" y="12"/>
                    <a:pt x="0" y="22"/>
                  </a:cubicBezTo>
                  <a:cubicBezTo>
                    <a:pt x="2" y="31"/>
                    <a:pt x="10" y="37"/>
                    <a:pt x="21" y="3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7" name="Gruppieren 936">
            <a:extLst>
              <a:ext uri="{FF2B5EF4-FFF2-40B4-BE49-F238E27FC236}">
                <a16:creationId xmlns:a16="http://schemas.microsoft.com/office/drawing/2014/main" id="{41A5F86D-252C-4F4B-9A5E-906E6536E199}"/>
              </a:ext>
            </a:extLst>
          </p:cNvPr>
          <p:cNvGrpSpPr>
            <a:grpSpLocks noChangeAspect="1"/>
          </p:cNvGrpSpPr>
          <p:nvPr/>
        </p:nvGrpSpPr>
        <p:grpSpPr>
          <a:xfrm>
            <a:off x="11342904" y="3858604"/>
            <a:ext cx="328296" cy="328528"/>
            <a:chOff x="11342266" y="3858604"/>
            <a:chExt cx="328296" cy="328528"/>
          </a:xfrm>
          <a:solidFill>
            <a:srgbClr val="007AB3"/>
          </a:solidFill>
        </p:grpSpPr>
        <p:sp>
          <p:nvSpPr>
            <p:cNvPr id="429" name="Freihandform 428">
              <a:extLst>
                <a:ext uri="{FF2B5EF4-FFF2-40B4-BE49-F238E27FC236}">
                  <a16:creationId xmlns:a16="http://schemas.microsoft.com/office/drawing/2014/main" id="{39CA44F4-C360-EA41-BF7E-9492A35FF88F}"/>
                </a:ext>
              </a:extLst>
            </p:cNvPr>
            <p:cNvSpPr/>
            <p:nvPr/>
          </p:nvSpPr>
          <p:spPr>
            <a:xfrm>
              <a:off x="11342266" y="3858604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5" name="Freihandform 714">
              <a:extLst>
                <a:ext uri="{FF2B5EF4-FFF2-40B4-BE49-F238E27FC236}">
                  <a16:creationId xmlns:a16="http://schemas.microsoft.com/office/drawing/2014/main" id="{0FBB4768-051D-CF41-9D38-98D354986FB2}"/>
                </a:ext>
              </a:extLst>
            </p:cNvPr>
            <p:cNvSpPr/>
            <p:nvPr/>
          </p:nvSpPr>
          <p:spPr>
            <a:xfrm>
              <a:off x="11435865" y="3924263"/>
              <a:ext cx="140399" cy="356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4" h="154">
                  <a:moveTo>
                    <a:pt x="17" y="154"/>
                  </a:moveTo>
                  <a:cubicBezTo>
                    <a:pt x="21" y="154"/>
                    <a:pt x="25" y="152"/>
                    <a:pt x="29" y="150"/>
                  </a:cubicBezTo>
                  <a:cubicBezTo>
                    <a:pt x="101" y="76"/>
                    <a:pt x="199" y="36"/>
                    <a:pt x="302" y="36"/>
                  </a:cubicBezTo>
                  <a:cubicBezTo>
                    <a:pt x="404" y="36"/>
                    <a:pt x="499" y="74"/>
                    <a:pt x="573" y="146"/>
                  </a:cubicBezTo>
                  <a:cubicBezTo>
                    <a:pt x="580" y="152"/>
                    <a:pt x="590" y="152"/>
                    <a:pt x="599" y="144"/>
                  </a:cubicBezTo>
                  <a:cubicBezTo>
                    <a:pt x="605" y="137"/>
                    <a:pt x="605" y="127"/>
                    <a:pt x="597" y="120"/>
                  </a:cubicBezTo>
                  <a:cubicBezTo>
                    <a:pt x="518" y="42"/>
                    <a:pt x="415" y="0"/>
                    <a:pt x="302" y="0"/>
                  </a:cubicBezTo>
                  <a:cubicBezTo>
                    <a:pt x="190" y="0"/>
                    <a:pt x="84" y="44"/>
                    <a:pt x="4" y="124"/>
                  </a:cubicBezTo>
                  <a:cubicBezTo>
                    <a:pt x="-1" y="131"/>
                    <a:pt x="-1" y="141"/>
                    <a:pt x="4" y="150"/>
                  </a:cubicBezTo>
                  <a:cubicBezTo>
                    <a:pt x="8" y="152"/>
                    <a:pt x="12" y="154"/>
                    <a:pt x="17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6" name="Freihandform 715">
              <a:extLst>
                <a:ext uri="{FF2B5EF4-FFF2-40B4-BE49-F238E27FC236}">
                  <a16:creationId xmlns:a16="http://schemas.microsoft.com/office/drawing/2014/main" id="{37B3046B-C731-FA43-9A9E-BA705DCBB288}"/>
                </a:ext>
              </a:extLst>
            </p:cNvPr>
            <p:cNvSpPr/>
            <p:nvPr/>
          </p:nvSpPr>
          <p:spPr>
            <a:xfrm>
              <a:off x="11452629" y="3944985"/>
              <a:ext cx="106871" cy="25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112">
                  <a:moveTo>
                    <a:pt x="457" y="103"/>
                  </a:moveTo>
                  <a:cubicBezTo>
                    <a:pt x="463" y="97"/>
                    <a:pt x="461" y="86"/>
                    <a:pt x="455" y="80"/>
                  </a:cubicBezTo>
                  <a:cubicBezTo>
                    <a:pt x="391" y="27"/>
                    <a:pt x="313" y="0"/>
                    <a:pt x="230" y="0"/>
                  </a:cubicBezTo>
                  <a:cubicBezTo>
                    <a:pt x="150" y="0"/>
                    <a:pt x="70" y="29"/>
                    <a:pt x="6" y="80"/>
                  </a:cubicBezTo>
                  <a:cubicBezTo>
                    <a:pt x="0" y="86"/>
                    <a:pt x="-2" y="97"/>
                    <a:pt x="4" y="105"/>
                  </a:cubicBezTo>
                  <a:cubicBezTo>
                    <a:pt x="8" y="110"/>
                    <a:pt x="12" y="112"/>
                    <a:pt x="19" y="112"/>
                  </a:cubicBezTo>
                  <a:cubicBezTo>
                    <a:pt x="21" y="112"/>
                    <a:pt x="25" y="110"/>
                    <a:pt x="29" y="107"/>
                  </a:cubicBezTo>
                  <a:cubicBezTo>
                    <a:pt x="86" y="61"/>
                    <a:pt x="158" y="35"/>
                    <a:pt x="230" y="35"/>
                  </a:cubicBezTo>
                  <a:cubicBezTo>
                    <a:pt x="304" y="35"/>
                    <a:pt x="376" y="61"/>
                    <a:pt x="431" y="105"/>
                  </a:cubicBezTo>
                  <a:cubicBezTo>
                    <a:pt x="440" y="112"/>
                    <a:pt x="450" y="112"/>
                    <a:pt x="457" y="10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7" name="Freihandform 716">
              <a:extLst>
                <a:ext uri="{FF2B5EF4-FFF2-40B4-BE49-F238E27FC236}">
                  <a16:creationId xmlns:a16="http://schemas.microsoft.com/office/drawing/2014/main" id="{4223303B-968E-C544-BB94-F2DCEF5171A5}"/>
                </a:ext>
              </a:extLst>
            </p:cNvPr>
            <p:cNvSpPr/>
            <p:nvPr/>
          </p:nvSpPr>
          <p:spPr>
            <a:xfrm>
              <a:off x="11470558" y="3965706"/>
              <a:ext cx="71247" cy="162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71">
                  <a:moveTo>
                    <a:pt x="7" y="40"/>
                  </a:moveTo>
                  <a:cubicBezTo>
                    <a:pt x="-1" y="44"/>
                    <a:pt x="-3" y="54"/>
                    <a:pt x="3" y="63"/>
                  </a:cubicBezTo>
                  <a:cubicBezTo>
                    <a:pt x="5" y="69"/>
                    <a:pt x="12" y="71"/>
                    <a:pt x="18" y="71"/>
                  </a:cubicBezTo>
                  <a:cubicBezTo>
                    <a:pt x="20" y="71"/>
                    <a:pt x="24" y="71"/>
                    <a:pt x="26" y="69"/>
                  </a:cubicBezTo>
                  <a:cubicBezTo>
                    <a:pt x="103" y="23"/>
                    <a:pt x="204" y="23"/>
                    <a:pt x="280" y="69"/>
                  </a:cubicBezTo>
                  <a:cubicBezTo>
                    <a:pt x="289" y="73"/>
                    <a:pt x="299" y="71"/>
                    <a:pt x="304" y="63"/>
                  </a:cubicBezTo>
                  <a:cubicBezTo>
                    <a:pt x="310" y="54"/>
                    <a:pt x="306" y="44"/>
                    <a:pt x="297" y="38"/>
                  </a:cubicBezTo>
                  <a:cubicBezTo>
                    <a:pt x="211" y="-13"/>
                    <a:pt x="94" y="-13"/>
                    <a:pt x="7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8" name="Freihandform 717">
              <a:extLst>
                <a:ext uri="{FF2B5EF4-FFF2-40B4-BE49-F238E27FC236}">
                  <a16:creationId xmlns:a16="http://schemas.microsoft.com/office/drawing/2014/main" id="{1B012B29-436A-614C-BF3E-083201E14359}"/>
                </a:ext>
              </a:extLst>
            </p:cNvPr>
            <p:cNvSpPr/>
            <p:nvPr/>
          </p:nvSpPr>
          <p:spPr>
            <a:xfrm>
              <a:off x="11454492" y="4047432"/>
              <a:ext cx="24448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53" y="70"/>
                  </a:moveTo>
                  <a:cubicBezTo>
                    <a:pt x="45" y="70"/>
                    <a:pt x="36" y="61"/>
                    <a:pt x="36" y="53"/>
                  </a:cubicBezTo>
                  <a:cubicBezTo>
                    <a:pt x="36" y="42"/>
                    <a:pt x="45" y="34"/>
                    <a:pt x="53" y="34"/>
                  </a:cubicBezTo>
                  <a:cubicBezTo>
                    <a:pt x="64" y="34"/>
                    <a:pt x="70" y="42"/>
                    <a:pt x="70" y="53"/>
                  </a:cubicBezTo>
                  <a:cubicBezTo>
                    <a:pt x="70" y="61"/>
                    <a:pt x="64" y="70"/>
                    <a:pt x="53" y="70"/>
                  </a:cubicBezTo>
                  <a:close/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80"/>
                    <a:pt x="23" y="106"/>
                    <a:pt x="53" y="106"/>
                  </a:cubicBezTo>
                  <a:cubicBezTo>
                    <a:pt x="83" y="106"/>
                    <a:pt x="106" y="80"/>
                    <a:pt x="106" y="53"/>
                  </a:cubicBezTo>
                  <a:cubicBezTo>
                    <a:pt x="106" y="23"/>
                    <a:pt x="83" y="0"/>
                    <a:pt x="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9" name="Freihandform 718">
              <a:extLst>
                <a:ext uri="{FF2B5EF4-FFF2-40B4-BE49-F238E27FC236}">
                  <a16:creationId xmlns:a16="http://schemas.microsoft.com/office/drawing/2014/main" id="{1C15B106-ACD4-2B43-9618-E1BBE5E99153}"/>
                </a:ext>
              </a:extLst>
            </p:cNvPr>
            <p:cNvSpPr/>
            <p:nvPr/>
          </p:nvSpPr>
          <p:spPr>
            <a:xfrm>
              <a:off x="11533889" y="4047432"/>
              <a:ext cx="24448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53" y="70"/>
                  </a:moveTo>
                  <a:cubicBezTo>
                    <a:pt x="42" y="70"/>
                    <a:pt x="36" y="61"/>
                    <a:pt x="36" y="53"/>
                  </a:cubicBezTo>
                  <a:cubicBezTo>
                    <a:pt x="36" y="42"/>
                    <a:pt x="42" y="34"/>
                    <a:pt x="53" y="34"/>
                  </a:cubicBezTo>
                  <a:cubicBezTo>
                    <a:pt x="63" y="34"/>
                    <a:pt x="70" y="42"/>
                    <a:pt x="70" y="53"/>
                  </a:cubicBezTo>
                  <a:cubicBezTo>
                    <a:pt x="70" y="61"/>
                    <a:pt x="63" y="70"/>
                    <a:pt x="53" y="70"/>
                  </a:cubicBezTo>
                  <a:close/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80"/>
                    <a:pt x="23" y="106"/>
                    <a:pt x="53" y="106"/>
                  </a:cubicBezTo>
                  <a:cubicBezTo>
                    <a:pt x="82" y="106"/>
                    <a:pt x="106" y="80"/>
                    <a:pt x="106" y="53"/>
                  </a:cubicBezTo>
                  <a:cubicBezTo>
                    <a:pt x="106" y="23"/>
                    <a:pt x="82" y="0"/>
                    <a:pt x="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0" name="Freihandform 719">
              <a:extLst>
                <a:ext uri="{FF2B5EF4-FFF2-40B4-BE49-F238E27FC236}">
                  <a16:creationId xmlns:a16="http://schemas.microsoft.com/office/drawing/2014/main" id="{4781E0EB-8DC1-994A-879E-47B9427DD90E}"/>
                </a:ext>
              </a:extLst>
            </p:cNvPr>
            <p:cNvSpPr/>
            <p:nvPr/>
          </p:nvSpPr>
          <p:spPr>
            <a:xfrm>
              <a:off x="11426319" y="3990154"/>
              <a:ext cx="159957" cy="1224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8" h="527">
                  <a:moveTo>
                    <a:pt x="646" y="237"/>
                  </a:moveTo>
                  <a:lnTo>
                    <a:pt x="635" y="239"/>
                  </a:lnTo>
                  <a:cubicBezTo>
                    <a:pt x="629" y="244"/>
                    <a:pt x="625" y="250"/>
                    <a:pt x="625" y="256"/>
                  </a:cubicBezTo>
                  <a:lnTo>
                    <a:pt x="625" y="464"/>
                  </a:lnTo>
                  <a:cubicBezTo>
                    <a:pt x="625" y="466"/>
                    <a:pt x="625" y="466"/>
                    <a:pt x="625" y="468"/>
                  </a:cubicBezTo>
                  <a:cubicBezTo>
                    <a:pt x="625" y="483"/>
                    <a:pt x="614" y="493"/>
                    <a:pt x="599" y="493"/>
                  </a:cubicBezTo>
                  <a:cubicBezTo>
                    <a:pt x="587" y="493"/>
                    <a:pt x="574" y="483"/>
                    <a:pt x="574" y="468"/>
                  </a:cubicBezTo>
                  <a:lnTo>
                    <a:pt x="574" y="441"/>
                  </a:lnTo>
                  <a:cubicBezTo>
                    <a:pt x="574" y="430"/>
                    <a:pt x="568" y="424"/>
                    <a:pt x="557" y="424"/>
                  </a:cubicBezTo>
                  <a:lnTo>
                    <a:pt x="132" y="424"/>
                  </a:lnTo>
                  <a:cubicBezTo>
                    <a:pt x="121" y="424"/>
                    <a:pt x="115" y="430"/>
                    <a:pt x="115" y="441"/>
                  </a:cubicBezTo>
                  <a:lnTo>
                    <a:pt x="115" y="468"/>
                  </a:lnTo>
                  <a:cubicBezTo>
                    <a:pt x="115" y="483"/>
                    <a:pt x="102" y="493"/>
                    <a:pt x="89" y="493"/>
                  </a:cubicBezTo>
                  <a:cubicBezTo>
                    <a:pt x="75" y="493"/>
                    <a:pt x="64" y="483"/>
                    <a:pt x="64" y="468"/>
                  </a:cubicBezTo>
                  <a:cubicBezTo>
                    <a:pt x="64" y="466"/>
                    <a:pt x="64" y="466"/>
                    <a:pt x="64" y="464"/>
                  </a:cubicBezTo>
                  <a:lnTo>
                    <a:pt x="64" y="256"/>
                  </a:lnTo>
                  <a:cubicBezTo>
                    <a:pt x="64" y="250"/>
                    <a:pt x="60" y="244"/>
                    <a:pt x="53" y="239"/>
                  </a:cubicBezTo>
                  <a:lnTo>
                    <a:pt x="43" y="237"/>
                  </a:lnTo>
                  <a:cubicBezTo>
                    <a:pt x="39" y="235"/>
                    <a:pt x="34" y="229"/>
                    <a:pt x="34" y="225"/>
                  </a:cubicBezTo>
                  <a:cubicBezTo>
                    <a:pt x="34" y="216"/>
                    <a:pt x="41" y="212"/>
                    <a:pt x="47" y="212"/>
                  </a:cubicBezTo>
                  <a:lnTo>
                    <a:pt x="56" y="212"/>
                  </a:lnTo>
                  <a:cubicBezTo>
                    <a:pt x="64" y="212"/>
                    <a:pt x="70" y="208"/>
                    <a:pt x="72" y="201"/>
                  </a:cubicBezTo>
                  <a:lnTo>
                    <a:pt x="132" y="60"/>
                  </a:lnTo>
                  <a:cubicBezTo>
                    <a:pt x="140" y="36"/>
                    <a:pt x="147" y="36"/>
                    <a:pt x="172" y="36"/>
                  </a:cubicBezTo>
                  <a:cubicBezTo>
                    <a:pt x="176" y="34"/>
                    <a:pt x="180" y="34"/>
                    <a:pt x="185" y="34"/>
                  </a:cubicBezTo>
                  <a:lnTo>
                    <a:pt x="502" y="34"/>
                  </a:lnTo>
                  <a:cubicBezTo>
                    <a:pt x="540" y="34"/>
                    <a:pt x="547" y="36"/>
                    <a:pt x="557" y="60"/>
                  </a:cubicBezTo>
                  <a:lnTo>
                    <a:pt x="616" y="201"/>
                  </a:lnTo>
                  <a:cubicBezTo>
                    <a:pt x="619" y="208"/>
                    <a:pt x="625" y="212"/>
                    <a:pt x="631" y="212"/>
                  </a:cubicBezTo>
                  <a:lnTo>
                    <a:pt x="642" y="212"/>
                  </a:lnTo>
                  <a:cubicBezTo>
                    <a:pt x="648" y="212"/>
                    <a:pt x="652" y="216"/>
                    <a:pt x="652" y="225"/>
                  </a:cubicBezTo>
                  <a:cubicBezTo>
                    <a:pt x="652" y="229"/>
                    <a:pt x="650" y="235"/>
                    <a:pt x="646" y="237"/>
                  </a:cubicBezTo>
                  <a:close/>
                  <a:moveTo>
                    <a:pt x="644" y="176"/>
                  </a:moveTo>
                  <a:lnTo>
                    <a:pt x="589" y="45"/>
                  </a:lnTo>
                  <a:cubicBezTo>
                    <a:pt x="568" y="2"/>
                    <a:pt x="544" y="0"/>
                    <a:pt x="502" y="0"/>
                  </a:cubicBezTo>
                  <a:lnTo>
                    <a:pt x="185" y="0"/>
                  </a:lnTo>
                  <a:lnTo>
                    <a:pt x="172" y="0"/>
                  </a:lnTo>
                  <a:cubicBezTo>
                    <a:pt x="144" y="0"/>
                    <a:pt x="117" y="0"/>
                    <a:pt x="98" y="45"/>
                  </a:cubicBezTo>
                  <a:lnTo>
                    <a:pt x="45" y="176"/>
                  </a:lnTo>
                  <a:cubicBezTo>
                    <a:pt x="20" y="178"/>
                    <a:pt x="0" y="199"/>
                    <a:pt x="0" y="225"/>
                  </a:cubicBezTo>
                  <a:cubicBezTo>
                    <a:pt x="0" y="244"/>
                    <a:pt x="11" y="261"/>
                    <a:pt x="28" y="269"/>
                  </a:cubicBezTo>
                  <a:lnTo>
                    <a:pt x="28" y="468"/>
                  </a:lnTo>
                  <a:cubicBezTo>
                    <a:pt x="28" y="470"/>
                    <a:pt x="28" y="470"/>
                    <a:pt x="30" y="472"/>
                  </a:cubicBezTo>
                  <a:cubicBezTo>
                    <a:pt x="32" y="504"/>
                    <a:pt x="58" y="527"/>
                    <a:pt x="89" y="527"/>
                  </a:cubicBezTo>
                  <a:cubicBezTo>
                    <a:pt x="123" y="527"/>
                    <a:pt x="149" y="502"/>
                    <a:pt x="149" y="468"/>
                  </a:cubicBezTo>
                  <a:lnTo>
                    <a:pt x="149" y="457"/>
                  </a:lnTo>
                  <a:lnTo>
                    <a:pt x="540" y="457"/>
                  </a:lnTo>
                  <a:lnTo>
                    <a:pt x="540" y="468"/>
                  </a:lnTo>
                  <a:cubicBezTo>
                    <a:pt x="540" y="502"/>
                    <a:pt x="568" y="527"/>
                    <a:pt x="599" y="527"/>
                  </a:cubicBezTo>
                  <a:cubicBezTo>
                    <a:pt x="633" y="527"/>
                    <a:pt x="661" y="502"/>
                    <a:pt x="661" y="468"/>
                  </a:cubicBezTo>
                  <a:cubicBezTo>
                    <a:pt x="661" y="466"/>
                    <a:pt x="659" y="462"/>
                    <a:pt x="659" y="462"/>
                  </a:cubicBezTo>
                  <a:lnTo>
                    <a:pt x="659" y="269"/>
                  </a:lnTo>
                  <a:cubicBezTo>
                    <a:pt x="676" y="261"/>
                    <a:pt x="688" y="244"/>
                    <a:pt x="688" y="225"/>
                  </a:cubicBezTo>
                  <a:cubicBezTo>
                    <a:pt x="688" y="199"/>
                    <a:pt x="667" y="176"/>
                    <a:pt x="644" y="1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1" name="Freihandform 720">
              <a:extLst>
                <a:ext uri="{FF2B5EF4-FFF2-40B4-BE49-F238E27FC236}">
                  <a16:creationId xmlns:a16="http://schemas.microsoft.com/office/drawing/2014/main" id="{9A91E66E-A43A-8247-AE60-9D28513E456D}"/>
                </a:ext>
              </a:extLst>
            </p:cNvPr>
            <p:cNvSpPr/>
            <p:nvPr/>
          </p:nvSpPr>
          <p:spPr>
            <a:xfrm>
              <a:off x="11452862" y="4006452"/>
              <a:ext cx="107104" cy="337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146">
                  <a:moveTo>
                    <a:pt x="45" y="110"/>
                  </a:moveTo>
                  <a:lnTo>
                    <a:pt x="83" y="36"/>
                  </a:lnTo>
                  <a:lnTo>
                    <a:pt x="378" y="36"/>
                  </a:lnTo>
                  <a:lnTo>
                    <a:pt x="416" y="110"/>
                  </a:lnTo>
                  <a:close/>
                  <a:moveTo>
                    <a:pt x="405" y="11"/>
                  </a:moveTo>
                  <a:cubicBezTo>
                    <a:pt x="401" y="4"/>
                    <a:pt x="397" y="0"/>
                    <a:pt x="388" y="0"/>
                  </a:cubicBezTo>
                  <a:lnTo>
                    <a:pt x="71" y="0"/>
                  </a:lnTo>
                  <a:cubicBezTo>
                    <a:pt x="64" y="0"/>
                    <a:pt x="58" y="4"/>
                    <a:pt x="56" y="11"/>
                  </a:cubicBezTo>
                  <a:lnTo>
                    <a:pt x="1" y="121"/>
                  </a:lnTo>
                  <a:cubicBezTo>
                    <a:pt x="-1" y="127"/>
                    <a:pt x="-1" y="133"/>
                    <a:pt x="3" y="138"/>
                  </a:cubicBezTo>
                  <a:cubicBezTo>
                    <a:pt x="5" y="144"/>
                    <a:pt x="11" y="146"/>
                    <a:pt x="18" y="146"/>
                  </a:cubicBezTo>
                  <a:lnTo>
                    <a:pt x="443" y="146"/>
                  </a:lnTo>
                  <a:cubicBezTo>
                    <a:pt x="449" y="146"/>
                    <a:pt x="454" y="144"/>
                    <a:pt x="458" y="138"/>
                  </a:cubicBezTo>
                  <a:cubicBezTo>
                    <a:pt x="460" y="133"/>
                    <a:pt x="462" y="127"/>
                    <a:pt x="458" y="1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59" name="Gruppieren 958">
            <a:extLst>
              <a:ext uri="{FF2B5EF4-FFF2-40B4-BE49-F238E27FC236}">
                <a16:creationId xmlns:a16="http://schemas.microsoft.com/office/drawing/2014/main" id="{A3F952AC-C932-0642-AA1E-29003DFBB981}"/>
              </a:ext>
            </a:extLst>
          </p:cNvPr>
          <p:cNvGrpSpPr>
            <a:grpSpLocks noChangeAspect="1"/>
          </p:cNvGrpSpPr>
          <p:nvPr/>
        </p:nvGrpSpPr>
        <p:grpSpPr>
          <a:xfrm>
            <a:off x="10899356" y="4302153"/>
            <a:ext cx="328296" cy="328528"/>
            <a:chOff x="10898718" y="4302153"/>
            <a:chExt cx="328296" cy="328528"/>
          </a:xfrm>
          <a:solidFill>
            <a:srgbClr val="007AB3"/>
          </a:solidFill>
        </p:grpSpPr>
        <p:sp>
          <p:nvSpPr>
            <p:cNvPr id="455" name="Freihandform 454">
              <a:extLst>
                <a:ext uri="{FF2B5EF4-FFF2-40B4-BE49-F238E27FC236}">
                  <a16:creationId xmlns:a16="http://schemas.microsoft.com/office/drawing/2014/main" id="{282BC1AA-418D-D342-AF6F-1C530A31FF47}"/>
                </a:ext>
              </a:extLst>
            </p:cNvPr>
            <p:cNvSpPr/>
            <p:nvPr/>
          </p:nvSpPr>
          <p:spPr>
            <a:xfrm>
              <a:off x="10898718" y="4302153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2" name="Freihandform 721">
              <a:extLst>
                <a:ext uri="{FF2B5EF4-FFF2-40B4-BE49-F238E27FC236}">
                  <a16:creationId xmlns:a16="http://schemas.microsoft.com/office/drawing/2014/main" id="{A767EEEC-3E0B-3243-9AA8-FEFC2B996977}"/>
                </a:ext>
              </a:extLst>
            </p:cNvPr>
            <p:cNvSpPr/>
            <p:nvPr/>
          </p:nvSpPr>
          <p:spPr>
            <a:xfrm>
              <a:off x="10997206" y="4367810"/>
              <a:ext cx="131318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846">
                  <a:moveTo>
                    <a:pt x="457" y="637"/>
                  </a:moveTo>
                  <a:cubicBezTo>
                    <a:pt x="417" y="675"/>
                    <a:pt x="366" y="700"/>
                    <a:pt x="311" y="707"/>
                  </a:cubicBezTo>
                  <a:lnTo>
                    <a:pt x="300" y="707"/>
                  </a:lnTo>
                  <a:lnTo>
                    <a:pt x="300" y="626"/>
                  </a:lnTo>
                  <a:lnTo>
                    <a:pt x="451" y="527"/>
                  </a:lnTo>
                  <a:cubicBezTo>
                    <a:pt x="459" y="520"/>
                    <a:pt x="461" y="510"/>
                    <a:pt x="455" y="501"/>
                  </a:cubicBezTo>
                  <a:cubicBezTo>
                    <a:pt x="451" y="495"/>
                    <a:pt x="438" y="493"/>
                    <a:pt x="432" y="497"/>
                  </a:cubicBezTo>
                  <a:lnTo>
                    <a:pt x="300" y="584"/>
                  </a:lnTo>
                  <a:lnTo>
                    <a:pt x="300" y="444"/>
                  </a:lnTo>
                  <a:lnTo>
                    <a:pt x="451" y="351"/>
                  </a:lnTo>
                  <a:cubicBezTo>
                    <a:pt x="459" y="345"/>
                    <a:pt x="461" y="334"/>
                    <a:pt x="455" y="326"/>
                  </a:cubicBezTo>
                  <a:cubicBezTo>
                    <a:pt x="451" y="317"/>
                    <a:pt x="440" y="315"/>
                    <a:pt x="432" y="321"/>
                  </a:cubicBezTo>
                  <a:lnTo>
                    <a:pt x="300" y="404"/>
                  </a:lnTo>
                  <a:lnTo>
                    <a:pt x="300" y="252"/>
                  </a:lnTo>
                  <a:lnTo>
                    <a:pt x="379" y="209"/>
                  </a:lnTo>
                  <a:cubicBezTo>
                    <a:pt x="387" y="205"/>
                    <a:pt x="391" y="194"/>
                    <a:pt x="385" y="186"/>
                  </a:cubicBezTo>
                  <a:cubicBezTo>
                    <a:pt x="381" y="177"/>
                    <a:pt x="370" y="175"/>
                    <a:pt x="362" y="180"/>
                  </a:cubicBezTo>
                  <a:lnTo>
                    <a:pt x="300" y="213"/>
                  </a:lnTo>
                  <a:lnTo>
                    <a:pt x="300" y="46"/>
                  </a:lnTo>
                  <a:cubicBezTo>
                    <a:pt x="343" y="84"/>
                    <a:pt x="529" y="262"/>
                    <a:pt x="529" y="480"/>
                  </a:cubicBezTo>
                  <a:cubicBezTo>
                    <a:pt x="529" y="535"/>
                    <a:pt x="504" y="592"/>
                    <a:pt x="457" y="637"/>
                  </a:cubicBezTo>
                  <a:close/>
                  <a:moveTo>
                    <a:pt x="264" y="213"/>
                  </a:moveTo>
                  <a:lnTo>
                    <a:pt x="203" y="180"/>
                  </a:lnTo>
                  <a:cubicBezTo>
                    <a:pt x="195" y="175"/>
                    <a:pt x="184" y="177"/>
                    <a:pt x="178" y="186"/>
                  </a:cubicBezTo>
                  <a:cubicBezTo>
                    <a:pt x="173" y="194"/>
                    <a:pt x="178" y="205"/>
                    <a:pt x="186" y="209"/>
                  </a:cubicBezTo>
                  <a:lnTo>
                    <a:pt x="264" y="252"/>
                  </a:lnTo>
                  <a:lnTo>
                    <a:pt x="264" y="404"/>
                  </a:lnTo>
                  <a:lnTo>
                    <a:pt x="133" y="321"/>
                  </a:lnTo>
                  <a:cubicBezTo>
                    <a:pt x="125" y="315"/>
                    <a:pt x="114" y="317"/>
                    <a:pt x="108" y="326"/>
                  </a:cubicBezTo>
                  <a:cubicBezTo>
                    <a:pt x="104" y="334"/>
                    <a:pt x="106" y="345"/>
                    <a:pt x="114" y="351"/>
                  </a:cubicBezTo>
                  <a:lnTo>
                    <a:pt x="264" y="444"/>
                  </a:lnTo>
                  <a:lnTo>
                    <a:pt x="264" y="584"/>
                  </a:lnTo>
                  <a:lnTo>
                    <a:pt x="133" y="497"/>
                  </a:lnTo>
                  <a:cubicBezTo>
                    <a:pt x="125" y="493"/>
                    <a:pt x="114" y="495"/>
                    <a:pt x="108" y="501"/>
                  </a:cubicBezTo>
                  <a:cubicBezTo>
                    <a:pt x="104" y="510"/>
                    <a:pt x="106" y="520"/>
                    <a:pt x="114" y="527"/>
                  </a:cubicBezTo>
                  <a:lnTo>
                    <a:pt x="264" y="626"/>
                  </a:lnTo>
                  <a:lnTo>
                    <a:pt x="264" y="707"/>
                  </a:lnTo>
                  <a:lnTo>
                    <a:pt x="254" y="707"/>
                  </a:lnTo>
                  <a:cubicBezTo>
                    <a:pt x="199" y="700"/>
                    <a:pt x="148" y="675"/>
                    <a:pt x="108" y="637"/>
                  </a:cubicBezTo>
                  <a:cubicBezTo>
                    <a:pt x="61" y="592"/>
                    <a:pt x="36" y="535"/>
                    <a:pt x="36" y="480"/>
                  </a:cubicBezTo>
                  <a:cubicBezTo>
                    <a:pt x="36" y="262"/>
                    <a:pt x="222" y="84"/>
                    <a:pt x="264" y="46"/>
                  </a:cubicBezTo>
                  <a:close/>
                  <a:moveTo>
                    <a:pt x="313" y="12"/>
                  </a:moveTo>
                  <a:cubicBezTo>
                    <a:pt x="305" y="4"/>
                    <a:pt x="294" y="2"/>
                    <a:pt x="284" y="2"/>
                  </a:cubicBezTo>
                  <a:cubicBezTo>
                    <a:pt x="284" y="2"/>
                    <a:pt x="284" y="0"/>
                    <a:pt x="281" y="0"/>
                  </a:cubicBezTo>
                  <a:cubicBezTo>
                    <a:pt x="281" y="0"/>
                    <a:pt x="281" y="2"/>
                    <a:pt x="279" y="2"/>
                  </a:cubicBezTo>
                  <a:cubicBezTo>
                    <a:pt x="269" y="2"/>
                    <a:pt x="258" y="4"/>
                    <a:pt x="252" y="12"/>
                  </a:cubicBezTo>
                  <a:cubicBezTo>
                    <a:pt x="241" y="21"/>
                    <a:pt x="0" y="224"/>
                    <a:pt x="0" y="480"/>
                  </a:cubicBezTo>
                  <a:cubicBezTo>
                    <a:pt x="0" y="546"/>
                    <a:pt x="30" y="611"/>
                    <a:pt x="82" y="662"/>
                  </a:cubicBezTo>
                  <a:cubicBezTo>
                    <a:pt x="129" y="707"/>
                    <a:pt x="186" y="734"/>
                    <a:pt x="252" y="740"/>
                  </a:cubicBezTo>
                  <a:lnTo>
                    <a:pt x="264" y="740"/>
                  </a:lnTo>
                  <a:lnTo>
                    <a:pt x="264" y="829"/>
                  </a:lnTo>
                  <a:cubicBezTo>
                    <a:pt x="264" y="840"/>
                    <a:pt x="273" y="846"/>
                    <a:pt x="281" y="846"/>
                  </a:cubicBezTo>
                  <a:cubicBezTo>
                    <a:pt x="292" y="846"/>
                    <a:pt x="300" y="840"/>
                    <a:pt x="300" y="829"/>
                  </a:cubicBezTo>
                  <a:lnTo>
                    <a:pt x="300" y="740"/>
                  </a:lnTo>
                  <a:lnTo>
                    <a:pt x="313" y="740"/>
                  </a:lnTo>
                  <a:cubicBezTo>
                    <a:pt x="377" y="734"/>
                    <a:pt x="436" y="707"/>
                    <a:pt x="482" y="662"/>
                  </a:cubicBezTo>
                  <a:cubicBezTo>
                    <a:pt x="533" y="611"/>
                    <a:pt x="565" y="546"/>
                    <a:pt x="565" y="480"/>
                  </a:cubicBezTo>
                  <a:cubicBezTo>
                    <a:pt x="565" y="222"/>
                    <a:pt x="324" y="21"/>
                    <a:pt x="313" y="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60" name="Gruppieren 959">
            <a:extLst>
              <a:ext uri="{FF2B5EF4-FFF2-40B4-BE49-F238E27FC236}">
                <a16:creationId xmlns:a16="http://schemas.microsoft.com/office/drawing/2014/main" id="{2839B71A-7138-3D4E-A645-BE4230C2AD7C}"/>
              </a:ext>
            </a:extLst>
          </p:cNvPr>
          <p:cNvGrpSpPr>
            <a:grpSpLocks noChangeAspect="1"/>
          </p:cNvGrpSpPr>
          <p:nvPr/>
        </p:nvGrpSpPr>
        <p:grpSpPr>
          <a:xfrm>
            <a:off x="11342904" y="4302153"/>
            <a:ext cx="328296" cy="328528"/>
            <a:chOff x="11342266" y="4302153"/>
            <a:chExt cx="328296" cy="328528"/>
          </a:xfrm>
          <a:solidFill>
            <a:srgbClr val="007AB3"/>
          </a:solidFill>
        </p:grpSpPr>
        <p:sp>
          <p:nvSpPr>
            <p:cNvPr id="454" name="Freihandform 453">
              <a:extLst>
                <a:ext uri="{FF2B5EF4-FFF2-40B4-BE49-F238E27FC236}">
                  <a16:creationId xmlns:a16="http://schemas.microsoft.com/office/drawing/2014/main" id="{07065F4C-EC44-F948-893B-9B5D9E5CDA67}"/>
                </a:ext>
              </a:extLst>
            </p:cNvPr>
            <p:cNvSpPr/>
            <p:nvPr/>
          </p:nvSpPr>
          <p:spPr>
            <a:xfrm>
              <a:off x="11342266" y="4302153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3" name="Freihandform 722">
              <a:extLst>
                <a:ext uri="{FF2B5EF4-FFF2-40B4-BE49-F238E27FC236}">
                  <a16:creationId xmlns:a16="http://schemas.microsoft.com/office/drawing/2014/main" id="{CBA45E0D-6F1B-6A42-BF59-795D2B026F0B}"/>
                </a:ext>
              </a:extLst>
            </p:cNvPr>
            <p:cNvSpPr/>
            <p:nvPr/>
          </p:nvSpPr>
          <p:spPr>
            <a:xfrm>
              <a:off x="11465435" y="4474680"/>
              <a:ext cx="57044" cy="89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87">
                  <a:moveTo>
                    <a:pt x="127" y="112"/>
                  </a:moveTo>
                  <a:cubicBezTo>
                    <a:pt x="122" y="116"/>
                    <a:pt x="122" y="125"/>
                    <a:pt x="125" y="131"/>
                  </a:cubicBezTo>
                  <a:cubicBezTo>
                    <a:pt x="127" y="138"/>
                    <a:pt x="133" y="142"/>
                    <a:pt x="142" y="142"/>
                  </a:cubicBezTo>
                  <a:lnTo>
                    <a:pt x="190" y="142"/>
                  </a:lnTo>
                  <a:lnTo>
                    <a:pt x="74" y="277"/>
                  </a:lnTo>
                  <a:lnTo>
                    <a:pt x="103" y="201"/>
                  </a:lnTo>
                  <a:cubicBezTo>
                    <a:pt x="106" y="195"/>
                    <a:pt x="106" y="188"/>
                    <a:pt x="103" y="184"/>
                  </a:cubicBezTo>
                  <a:cubicBezTo>
                    <a:pt x="99" y="180"/>
                    <a:pt x="93" y="176"/>
                    <a:pt x="89" y="176"/>
                  </a:cubicBezTo>
                  <a:lnTo>
                    <a:pt x="48" y="176"/>
                  </a:lnTo>
                  <a:lnTo>
                    <a:pt x="133" y="36"/>
                  </a:lnTo>
                  <a:lnTo>
                    <a:pt x="192" y="36"/>
                  </a:lnTo>
                  <a:close/>
                  <a:moveTo>
                    <a:pt x="245" y="11"/>
                  </a:moveTo>
                  <a:cubicBezTo>
                    <a:pt x="241" y="4"/>
                    <a:pt x="237" y="0"/>
                    <a:pt x="228" y="0"/>
                  </a:cubicBezTo>
                  <a:lnTo>
                    <a:pt x="122" y="0"/>
                  </a:lnTo>
                  <a:cubicBezTo>
                    <a:pt x="116" y="0"/>
                    <a:pt x="112" y="4"/>
                    <a:pt x="108" y="8"/>
                  </a:cubicBezTo>
                  <a:lnTo>
                    <a:pt x="2" y="184"/>
                  </a:lnTo>
                  <a:cubicBezTo>
                    <a:pt x="0" y="190"/>
                    <a:pt x="0" y="197"/>
                    <a:pt x="2" y="203"/>
                  </a:cubicBezTo>
                  <a:cubicBezTo>
                    <a:pt x="6" y="207"/>
                    <a:pt x="10" y="212"/>
                    <a:pt x="17" y="212"/>
                  </a:cubicBezTo>
                  <a:lnTo>
                    <a:pt x="61" y="212"/>
                  </a:lnTo>
                  <a:lnTo>
                    <a:pt x="2" y="364"/>
                  </a:lnTo>
                  <a:cubicBezTo>
                    <a:pt x="-2" y="372"/>
                    <a:pt x="2" y="381"/>
                    <a:pt x="8" y="385"/>
                  </a:cubicBezTo>
                  <a:cubicBezTo>
                    <a:pt x="10" y="387"/>
                    <a:pt x="15" y="387"/>
                    <a:pt x="17" y="387"/>
                  </a:cubicBezTo>
                  <a:cubicBezTo>
                    <a:pt x="23" y="387"/>
                    <a:pt x="27" y="385"/>
                    <a:pt x="31" y="381"/>
                  </a:cubicBezTo>
                  <a:lnTo>
                    <a:pt x="243" y="135"/>
                  </a:lnTo>
                  <a:cubicBezTo>
                    <a:pt x="247" y="129"/>
                    <a:pt x="247" y="123"/>
                    <a:pt x="245" y="116"/>
                  </a:cubicBezTo>
                  <a:cubicBezTo>
                    <a:pt x="243" y="110"/>
                    <a:pt x="237" y="106"/>
                    <a:pt x="228" y="106"/>
                  </a:cubicBezTo>
                  <a:lnTo>
                    <a:pt x="177" y="106"/>
                  </a:lnTo>
                  <a:lnTo>
                    <a:pt x="243" y="30"/>
                  </a:lnTo>
                  <a:cubicBezTo>
                    <a:pt x="247" y="23"/>
                    <a:pt x="247" y="17"/>
                    <a:pt x="245" y="1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4" name="Freihandform 723">
              <a:extLst>
                <a:ext uri="{FF2B5EF4-FFF2-40B4-BE49-F238E27FC236}">
                  <a16:creationId xmlns:a16="http://schemas.microsoft.com/office/drawing/2014/main" id="{7EBEDB58-FDE8-B44E-8F69-3D5C1EFDF57B}"/>
                </a:ext>
              </a:extLst>
            </p:cNvPr>
            <p:cNvSpPr/>
            <p:nvPr/>
          </p:nvSpPr>
          <p:spPr>
            <a:xfrm>
              <a:off x="11531327" y="4499361"/>
              <a:ext cx="24215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" h="106">
                  <a:moveTo>
                    <a:pt x="74" y="4"/>
                  </a:moveTo>
                  <a:lnTo>
                    <a:pt x="5" y="76"/>
                  </a:lnTo>
                  <a:cubicBezTo>
                    <a:pt x="-2" y="82"/>
                    <a:pt x="-2" y="93"/>
                    <a:pt x="5" y="101"/>
                  </a:cubicBezTo>
                  <a:cubicBezTo>
                    <a:pt x="7" y="103"/>
                    <a:pt x="13" y="106"/>
                    <a:pt x="17" y="106"/>
                  </a:cubicBezTo>
                  <a:cubicBezTo>
                    <a:pt x="21" y="106"/>
                    <a:pt x="26" y="103"/>
                    <a:pt x="30" y="101"/>
                  </a:cubicBezTo>
                  <a:lnTo>
                    <a:pt x="100" y="29"/>
                  </a:lnTo>
                  <a:cubicBezTo>
                    <a:pt x="106" y="23"/>
                    <a:pt x="106" y="12"/>
                    <a:pt x="100" y="4"/>
                  </a:cubicBezTo>
                  <a:cubicBezTo>
                    <a:pt x="93" y="-1"/>
                    <a:pt x="81" y="-1"/>
                    <a:pt x="74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5" name="Freihandform 724">
              <a:extLst>
                <a:ext uri="{FF2B5EF4-FFF2-40B4-BE49-F238E27FC236}">
                  <a16:creationId xmlns:a16="http://schemas.microsoft.com/office/drawing/2014/main" id="{48C98EFC-288A-144F-BC76-C6A17BFB80FA}"/>
                </a:ext>
              </a:extLst>
            </p:cNvPr>
            <p:cNvSpPr/>
            <p:nvPr/>
          </p:nvSpPr>
          <p:spPr>
            <a:xfrm>
              <a:off x="11432838" y="4499361"/>
              <a:ext cx="24215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" h="106">
                  <a:moveTo>
                    <a:pt x="74" y="4"/>
                  </a:moveTo>
                  <a:lnTo>
                    <a:pt x="4" y="76"/>
                  </a:lnTo>
                  <a:cubicBezTo>
                    <a:pt x="-1" y="82"/>
                    <a:pt x="-1" y="93"/>
                    <a:pt x="4" y="101"/>
                  </a:cubicBezTo>
                  <a:cubicBezTo>
                    <a:pt x="6" y="103"/>
                    <a:pt x="13" y="106"/>
                    <a:pt x="17" y="106"/>
                  </a:cubicBezTo>
                  <a:cubicBezTo>
                    <a:pt x="21" y="106"/>
                    <a:pt x="25" y="103"/>
                    <a:pt x="30" y="101"/>
                  </a:cubicBezTo>
                  <a:lnTo>
                    <a:pt x="99" y="29"/>
                  </a:lnTo>
                  <a:cubicBezTo>
                    <a:pt x="106" y="23"/>
                    <a:pt x="106" y="12"/>
                    <a:pt x="99" y="4"/>
                  </a:cubicBezTo>
                  <a:cubicBezTo>
                    <a:pt x="93" y="-1"/>
                    <a:pt x="80" y="-1"/>
                    <a:pt x="74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6" name="Freihandform 725">
              <a:extLst>
                <a:ext uri="{FF2B5EF4-FFF2-40B4-BE49-F238E27FC236}">
                  <a16:creationId xmlns:a16="http://schemas.microsoft.com/office/drawing/2014/main" id="{305C0DA1-BDB4-CE4F-ABCE-830C06E37911}"/>
                </a:ext>
              </a:extLst>
            </p:cNvPr>
            <p:cNvSpPr/>
            <p:nvPr/>
          </p:nvSpPr>
          <p:spPr>
            <a:xfrm>
              <a:off x="11408158" y="4367810"/>
              <a:ext cx="196977" cy="115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495">
                  <a:moveTo>
                    <a:pt x="641" y="125"/>
                  </a:moveTo>
                  <a:cubicBezTo>
                    <a:pt x="633" y="125"/>
                    <a:pt x="627" y="127"/>
                    <a:pt x="620" y="127"/>
                  </a:cubicBezTo>
                  <a:cubicBezTo>
                    <a:pt x="584" y="50"/>
                    <a:pt x="498" y="0"/>
                    <a:pt x="400" y="0"/>
                  </a:cubicBezTo>
                  <a:cubicBezTo>
                    <a:pt x="269" y="0"/>
                    <a:pt x="161" y="93"/>
                    <a:pt x="161" y="205"/>
                  </a:cubicBezTo>
                  <a:lnTo>
                    <a:pt x="161" y="209"/>
                  </a:lnTo>
                  <a:lnTo>
                    <a:pt x="159" y="209"/>
                  </a:lnTo>
                  <a:cubicBezTo>
                    <a:pt x="72" y="209"/>
                    <a:pt x="0" y="273"/>
                    <a:pt x="0" y="351"/>
                  </a:cubicBezTo>
                  <a:cubicBezTo>
                    <a:pt x="0" y="429"/>
                    <a:pt x="72" y="495"/>
                    <a:pt x="159" y="495"/>
                  </a:cubicBezTo>
                  <a:lnTo>
                    <a:pt x="229" y="495"/>
                  </a:lnTo>
                  <a:cubicBezTo>
                    <a:pt x="237" y="495"/>
                    <a:pt x="246" y="486"/>
                    <a:pt x="246" y="476"/>
                  </a:cubicBezTo>
                  <a:cubicBezTo>
                    <a:pt x="246" y="467"/>
                    <a:pt x="237" y="459"/>
                    <a:pt x="229" y="459"/>
                  </a:cubicBezTo>
                  <a:lnTo>
                    <a:pt x="159" y="459"/>
                  </a:lnTo>
                  <a:cubicBezTo>
                    <a:pt x="91" y="459"/>
                    <a:pt x="36" y="410"/>
                    <a:pt x="36" y="351"/>
                  </a:cubicBezTo>
                  <a:cubicBezTo>
                    <a:pt x="36" y="292"/>
                    <a:pt x="91" y="245"/>
                    <a:pt x="159" y="245"/>
                  </a:cubicBezTo>
                  <a:cubicBezTo>
                    <a:pt x="165" y="245"/>
                    <a:pt x="172" y="245"/>
                    <a:pt x="178" y="245"/>
                  </a:cubicBezTo>
                  <a:cubicBezTo>
                    <a:pt x="184" y="247"/>
                    <a:pt x="189" y="245"/>
                    <a:pt x="193" y="241"/>
                  </a:cubicBezTo>
                  <a:cubicBezTo>
                    <a:pt x="197" y="237"/>
                    <a:pt x="199" y="232"/>
                    <a:pt x="197" y="226"/>
                  </a:cubicBezTo>
                  <a:cubicBezTo>
                    <a:pt x="197" y="220"/>
                    <a:pt x="197" y="213"/>
                    <a:pt x="197" y="205"/>
                  </a:cubicBezTo>
                  <a:cubicBezTo>
                    <a:pt x="197" y="112"/>
                    <a:pt x="288" y="36"/>
                    <a:pt x="400" y="36"/>
                  </a:cubicBezTo>
                  <a:cubicBezTo>
                    <a:pt x="487" y="36"/>
                    <a:pt x="565" y="82"/>
                    <a:pt x="593" y="152"/>
                  </a:cubicBezTo>
                  <a:cubicBezTo>
                    <a:pt x="597" y="160"/>
                    <a:pt x="603" y="165"/>
                    <a:pt x="612" y="163"/>
                  </a:cubicBezTo>
                  <a:cubicBezTo>
                    <a:pt x="620" y="163"/>
                    <a:pt x="631" y="160"/>
                    <a:pt x="641" y="160"/>
                  </a:cubicBezTo>
                  <a:cubicBezTo>
                    <a:pt x="735" y="160"/>
                    <a:pt x="811" y="228"/>
                    <a:pt x="811" y="311"/>
                  </a:cubicBezTo>
                  <a:cubicBezTo>
                    <a:pt x="811" y="387"/>
                    <a:pt x="747" y="450"/>
                    <a:pt x="661" y="459"/>
                  </a:cubicBezTo>
                  <a:cubicBezTo>
                    <a:pt x="654" y="459"/>
                    <a:pt x="591" y="459"/>
                    <a:pt x="580" y="459"/>
                  </a:cubicBezTo>
                  <a:cubicBezTo>
                    <a:pt x="572" y="459"/>
                    <a:pt x="563" y="467"/>
                    <a:pt x="563" y="476"/>
                  </a:cubicBezTo>
                  <a:cubicBezTo>
                    <a:pt x="563" y="486"/>
                    <a:pt x="572" y="495"/>
                    <a:pt x="580" y="495"/>
                  </a:cubicBezTo>
                  <a:cubicBezTo>
                    <a:pt x="582" y="495"/>
                    <a:pt x="654" y="495"/>
                    <a:pt x="663" y="493"/>
                  </a:cubicBezTo>
                  <a:cubicBezTo>
                    <a:pt x="768" y="484"/>
                    <a:pt x="847" y="404"/>
                    <a:pt x="847" y="311"/>
                  </a:cubicBezTo>
                  <a:cubicBezTo>
                    <a:pt x="847" y="209"/>
                    <a:pt x="754" y="125"/>
                    <a:pt x="641" y="1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71" name="Gruppieren 970">
            <a:extLst>
              <a:ext uri="{FF2B5EF4-FFF2-40B4-BE49-F238E27FC236}">
                <a16:creationId xmlns:a16="http://schemas.microsoft.com/office/drawing/2014/main" id="{10E46708-7632-984F-AF87-E386B01A081C}"/>
              </a:ext>
            </a:extLst>
          </p:cNvPr>
          <p:cNvGrpSpPr>
            <a:grpSpLocks noChangeAspect="1"/>
          </p:cNvGrpSpPr>
          <p:nvPr/>
        </p:nvGrpSpPr>
        <p:grpSpPr>
          <a:xfrm>
            <a:off x="7351200" y="4745701"/>
            <a:ext cx="328528" cy="328528"/>
            <a:chOff x="7350562" y="4745701"/>
            <a:chExt cx="328528" cy="328528"/>
          </a:xfrm>
          <a:solidFill>
            <a:srgbClr val="007AB3"/>
          </a:solidFill>
        </p:grpSpPr>
        <p:sp>
          <p:nvSpPr>
            <p:cNvPr id="453" name="Freihandform 452">
              <a:extLst>
                <a:ext uri="{FF2B5EF4-FFF2-40B4-BE49-F238E27FC236}">
                  <a16:creationId xmlns:a16="http://schemas.microsoft.com/office/drawing/2014/main" id="{C3C79858-D2C4-F249-97FF-6B2F6BCAC7BF}"/>
                </a:ext>
              </a:extLst>
            </p:cNvPr>
            <p:cNvSpPr/>
            <p:nvPr/>
          </p:nvSpPr>
          <p:spPr>
            <a:xfrm>
              <a:off x="7350562" y="4745701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7" name="Freihandform 726">
              <a:extLst>
                <a:ext uri="{FF2B5EF4-FFF2-40B4-BE49-F238E27FC236}">
                  <a16:creationId xmlns:a16="http://schemas.microsoft.com/office/drawing/2014/main" id="{25C491A8-2274-E74D-8B0B-D13D496CE49E}"/>
                </a:ext>
              </a:extLst>
            </p:cNvPr>
            <p:cNvSpPr/>
            <p:nvPr/>
          </p:nvSpPr>
          <p:spPr>
            <a:xfrm>
              <a:off x="7577808" y="4851638"/>
              <a:ext cx="31200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212">
                  <a:moveTo>
                    <a:pt x="55" y="36"/>
                  </a:moveTo>
                  <a:lnTo>
                    <a:pt x="80" y="36"/>
                  </a:lnTo>
                  <a:cubicBezTo>
                    <a:pt x="91" y="36"/>
                    <a:pt x="99" y="45"/>
                    <a:pt x="99" y="57"/>
                  </a:cubicBezTo>
                  <a:cubicBezTo>
                    <a:pt x="99" y="66"/>
                    <a:pt x="108" y="74"/>
                    <a:pt x="116" y="74"/>
                  </a:cubicBezTo>
                  <a:cubicBezTo>
                    <a:pt x="127" y="74"/>
                    <a:pt x="135" y="66"/>
                    <a:pt x="135" y="57"/>
                  </a:cubicBezTo>
                  <a:cubicBezTo>
                    <a:pt x="135" y="26"/>
                    <a:pt x="110" y="0"/>
                    <a:pt x="80" y="0"/>
                  </a:cubicBezTo>
                  <a:lnTo>
                    <a:pt x="55" y="0"/>
                  </a:lnTo>
                  <a:cubicBezTo>
                    <a:pt x="23" y="0"/>
                    <a:pt x="0" y="26"/>
                    <a:pt x="0" y="57"/>
                  </a:cubicBezTo>
                  <a:lnTo>
                    <a:pt x="0" y="157"/>
                  </a:lnTo>
                  <a:cubicBezTo>
                    <a:pt x="0" y="189"/>
                    <a:pt x="23" y="212"/>
                    <a:pt x="55" y="212"/>
                  </a:cubicBezTo>
                  <a:lnTo>
                    <a:pt x="80" y="212"/>
                  </a:lnTo>
                  <a:cubicBezTo>
                    <a:pt x="110" y="212"/>
                    <a:pt x="135" y="189"/>
                    <a:pt x="135" y="157"/>
                  </a:cubicBezTo>
                  <a:cubicBezTo>
                    <a:pt x="135" y="148"/>
                    <a:pt x="127" y="140"/>
                    <a:pt x="116" y="140"/>
                  </a:cubicBezTo>
                  <a:cubicBezTo>
                    <a:pt x="108" y="140"/>
                    <a:pt x="99" y="148"/>
                    <a:pt x="99" y="157"/>
                  </a:cubicBezTo>
                  <a:cubicBezTo>
                    <a:pt x="99" y="170"/>
                    <a:pt x="91" y="178"/>
                    <a:pt x="80" y="178"/>
                  </a:cubicBezTo>
                  <a:lnTo>
                    <a:pt x="55" y="178"/>
                  </a:lnTo>
                  <a:cubicBezTo>
                    <a:pt x="42" y="178"/>
                    <a:pt x="34" y="170"/>
                    <a:pt x="34" y="157"/>
                  </a:cubicBezTo>
                  <a:lnTo>
                    <a:pt x="34" y="57"/>
                  </a:lnTo>
                  <a:cubicBezTo>
                    <a:pt x="34" y="45"/>
                    <a:pt x="42" y="36"/>
                    <a:pt x="55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8" name="Freihandform 727">
              <a:extLst>
                <a:ext uri="{FF2B5EF4-FFF2-40B4-BE49-F238E27FC236}">
                  <a16:creationId xmlns:a16="http://schemas.microsoft.com/office/drawing/2014/main" id="{998D5287-ABF6-6A41-8610-6961E0F2800A}"/>
                </a:ext>
              </a:extLst>
            </p:cNvPr>
            <p:cNvSpPr/>
            <p:nvPr/>
          </p:nvSpPr>
          <p:spPr>
            <a:xfrm>
              <a:off x="7549169" y="4835806"/>
              <a:ext cx="23982" cy="239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" h="104">
                  <a:moveTo>
                    <a:pt x="51" y="68"/>
                  </a:moveTo>
                  <a:cubicBezTo>
                    <a:pt x="42" y="68"/>
                    <a:pt x="34" y="62"/>
                    <a:pt x="34" y="53"/>
                  </a:cubicBezTo>
                  <a:cubicBezTo>
                    <a:pt x="34" y="43"/>
                    <a:pt x="42" y="36"/>
                    <a:pt x="51" y="36"/>
                  </a:cubicBezTo>
                  <a:cubicBezTo>
                    <a:pt x="61" y="36"/>
                    <a:pt x="68" y="43"/>
                    <a:pt x="68" y="53"/>
                  </a:cubicBezTo>
                  <a:cubicBezTo>
                    <a:pt x="68" y="62"/>
                    <a:pt x="61" y="68"/>
                    <a:pt x="51" y="68"/>
                  </a:cubicBezTo>
                  <a:close/>
                  <a:moveTo>
                    <a:pt x="51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1"/>
                    <a:pt x="23" y="104"/>
                    <a:pt x="51" y="104"/>
                  </a:cubicBezTo>
                  <a:cubicBezTo>
                    <a:pt x="80" y="104"/>
                    <a:pt x="104" y="81"/>
                    <a:pt x="104" y="53"/>
                  </a:cubicBezTo>
                  <a:cubicBezTo>
                    <a:pt x="104" y="24"/>
                    <a:pt x="80" y="0"/>
                    <a:pt x="5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9" name="Freihandform 728">
              <a:extLst>
                <a:ext uri="{FF2B5EF4-FFF2-40B4-BE49-F238E27FC236}">
                  <a16:creationId xmlns:a16="http://schemas.microsoft.com/office/drawing/2014/main" id="{A1E41E52-E87B-F04E-98FA-401D6CFFDE9C}"/>
                </a:ext>
              </a:extLst>
            </p:cNvPr>
            <p:cNvSpPr/>
            <p:nvPr/>
          </p:nvSpPr>
          <p:spPr>
            <a:xfrm>
              <a:off x="7474197" y="4810893"/>
              <a:ext cx="83122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846">
                  <a:moveTo>
                    <a:pt x="180" y="810"/>
                  </a:moveTo>
                  <a:cubicBezTo>
                    <a:pt x="100" y="810"/>
                    <a:pt x="36" y="747"/>
                    <a:pt x="36" y="668"/>
                  </a:cubicBezTo>
                  <a:cubicBezTo>
                    <a:pt x="36" y="618"/>
                    <a:pt x="62" y="573"/>
                    <a:pt x="104" y="546"/>
                  </a:cubicBezTo>
                  <a:cubicBezTo>
                    <a:pt x="108" y="544"/>
                    <a:pt x="112" y="537"/>
                    <a:pt x="112" y="531"/>
                  </a:cubicBezTo>
                  <a:lnTo>
                    <a:pt x="112" y="522"/>
                  </a:lnTo>
                  <a:cubicBezTo>
                    <a:pt x="112" y="493"/>
                    <a:pt x="110" y="442"/>
                    <a:pt x="110" y="385"/>
                  </a:cubicBezTo>
                  <a:lnTo>
                    <a:pt x="180" y="385"/>
                  </a:lnTo>
                  <a:cubicBezTo>
                    <a:pt x="189" y="385"/>
                    <a:pt x="197" y="376"/>
                    <a:pt x="197" y="368"/>
                  </a:cubicBezTo>
                  <a:cubicBezTo>
                    <a:pt x="197" y="357"/>
                    <a:pt x="189" y="349"/>
                    <a:pt x="180" y="349"/>
                  </a:cubicBezTo>
                  <a:lnTo>
                    <a:pt x="110" y="349"/>
                  </a:lnTo>
                  <a:cubicBezTo>
                    <a:pt x="110" y="338"/>
                    <a:pt x="110" y="325"/>
                    <a:pt x="110" y="315"/>
                  </a:cubicBezTo>
                  <a:lnTo>
                    <a:pt x="180" y="315"/>
                  </a:lnTo>
                  <a:cubicBezTo>
                    <a:pt x="189" y="315"/>
                    <a:pt x="197" y="306"/>
                    <a:pt x="197" y="296"/>
                  </a:cubicBezTo>
                  <a:cubicBezTo>
                    <a:pt x="197" y="287"/>
                    <a:pt x="189" y="279"/>
                    <a:pt x="180" y="279"/>
                  </a:cubicBezTo>
                  <a:lnTo>
                    <a:pt x="110" y="279"/>
                  </a:lnTo>
                  <a:cubicBezTo>
                    <a:pt x="110" y="266"/>
                    <a:pt x="110" y="256"/>
                    <a:pt x="110" y="243"/>
                  </a:cubicBezTo>
                  <a:lnTo>
                    <a:pt x="180" y="243"/>
                  </a:lnTo>
                  <a:cubicBezTo>
                    <a:pt x="189" y="243"/>
                    <a:pt x="197" y="237"/>
                    <a:pt x="197" y="226"/>
                  </a:cubicBezTo>
                  <a:cubicBezTo>
                    <a:pt x="197" y="215"/>
                    <a:pt x="189" y="209"/>
                    <a:pt x="180" y="209"/>
                  </a:cubicBezTo>
                  <a:lnTo>
                    <a:pt x="110" y="209"/>
                  </a:lnTo>
                  <a:cubicBezTo>
                    <a:pt x="110" y="196"/>
                    <a:pt x="110" y="186"/>
                    <a:pt x="110" y="173"/>
                  </a:cubicBezTo>
                  <a:lnTo>
                    <a:pt x="180" y="173"/>
                  </a:lnTo>
                  <a:cubicBezTo>
                    <a:pt x="189" y="173"/>
                    <a:pt x="197" y="165"/>
                    <a:pt x="197" y="156"/>
                  </a:cubicBezTo>
                  <a:cubicBezTo>
                    <a:pt x="197" y="146"/>
                    <a:pt x="189" y="137"/>
                    <a:pt x="180" y="137"/>
                  </a:cubicBezTo>
                  <a:lnTo>
                    <a:pt x="110" y="137"/>
                  </a:lnTo>
                  <a:cubicBezTo>
                    <a:pt x="108" y="97"/>
                    <a:pt x="108" y="61"/>
                    <a:pt x="108" y="36"/>
                  </a:cubicBezTo>
                  <a:lnTo>
                    <a:pt x="250" y="36"/>
                  </a:lnTo>
                  <a:lnTo>
                    <a:pt x="248" y="516"/>
                  </a:lnTo>
                  <a:lnTo>
                    <a:pt x="246" y="529"/>
                  </a:lnTo>
                  <a:cubicBezTo>
                    <a:pt x="246" y="535"/>
                    <a:pt x="248" y="541"/>
                    <a:pt x="254" y="546"/>
                  </a:cubicBezTo>
                  <a:cubicBezTo>
                    <a:pt x="297" y="571"/>
                    <a:pt x="322" y="618"/>
                    <a:pt x="322" y="668"/>
                  </a:cubicBezTo>
                  <a:cubicBezTo>
                    <a:pt x="322" y="747"/>
                    <a:pt x="258" y="810"/>
                    <a:pt x="180" y="810"/>
                  </a:cubicBezTo>
                  <a:close/>
                  <a:moveTo>
                    <a:pt x="282" y="522"/>
                  </a:moveTo>
                  <a:lnTo>
                    <a:pt x="286" y="19"/>
                  </a:lnTo>
                  <a:cubicBezTo>
                    <a:pt x="286" y="12"/>
                    <a:pt x="284" y="8"/>
                    <a:pt x="280" y="6"/>
                  </a:cubicBezTo>
                  <a:cubicBezTo>
                    <a:pt x="278" y="2"/>
                    <a:pt x="271" y="0"/>
                    <a:pt x="267" y="0"/>
                  </a:cubicBezTo>
                  <a:lnTo>
                    <a:pt x="91" y="0"/>
                  </a:lnTo>
                  <a:cubicBezTo>
                    <a:pt x="87" y="0"/>
                    <a:pt x="83" y="2"/>
                    <a:pt x="79" y="6"/>
                  </a:cubicBezTo>
                  <a:cubicBezTo>
                    <a:pt x="74" y="8"/>
                    <a:pt x="74" y="12"/>
                    <a:pt x="74" y="16"/>
                  </a:cubicBezTo>
                  <a:cubicBezTo>
                    <a:pt x="74" y="63"/>
                    <a:pt x="74" y="148"/>
                    <a:pt x="74" y="239"/>
                  </a:cubicBezTo>
                  <a:cubicBezTo>
                    <a:pt x="76" y="349"/>
                    <a:pt x="76" y="465"/>
                    <a:pt x="76" y="522"/>
                  </a:cubicBezTo>
                  <a:cubicBezTo>
                    <a:pt x="28" y="554"/>
                    <a:pt x="0" y="609"/>
                    <a:pt x="0" y="668"/>
                  </a:cubicBezTo>
                  <a:cubicBezTo>
                    <a:pt x="0" y="766"/>
                    <a:pt x="81" y="846"/>
                    <a:pt x="180" y="846"/>
                  </a:cubicBezTo>
                  <a:cubicBezTo>
                    <a:pt x="278" y="846"/>
                    <a:pt x="358" y="766"/>
                    <a:pt x="358" y="668"/>
                  </a:cubicBezTo>
                  <a:cubicBezTo>
                    <a:pt x="358" y="609"/>
                    <a:pt x="330" y="554"/>
                    <a:pt x="282" y="5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0" name="Freihandform 729">
              <a:extLst>
                <a:ext uri="{FF2B5EF4-FFF2-40B4-BE49-F238E27FC236}">
                  <a16:creationId xmlns:a16="http://schemas.microsoft.com/office/drawing/2014/main" id="{B000FA3E-0D84-1143-9FD3-71F7491C49AE}"/>
                </a:ext>
              </a:extLst>
            </p:cNvPr>
            <p:cNvSpPr/>
            <p:nvPr/>
          </p:nvSpPr>
          <p:spPr>
            <a:xfrm>
              <a:off x="7491427" y="4921256"/>
              <a:ext cx="49128" cy="691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298">
                  <a:moveTo>
                    <a:pt x="106" y="264"/>
                  </a:moveTo>
                  <a:cubicBezTo>
                    <a:pt x="66" y="264"/>
                    <a:pt x="34" y="232"/>
                    <a:pt x="34" y="192"/>
                  </a:cubicBezTo>
                  <a:cubicBezTo>
                    <a:pt x="34" y="154"/>
                    <a:pt x="66" y="122"/>
                    <a:pt x="106" y="122"/>
                  </a:cubicBezTo>
                  <a:cubicBezTo>
                    <a:pt x="144" y="122"/>
                    <a:pt x="176" y="154"/>
                    <a:pt x="176" y="192"/>
                  </a:cubicBezTo>
                  <a:cubicBezTo>
                    <a:pt x="176" y="232"/>
                    <a:pt x="144" y="264"/>
                    <a:pt x="106" y="264"/>
                  </a:cubicBezTo>
                  <a:close/>
                  <a:moveTo>
                    <a:pt x="123" y="89"/>
                  </a:moveTo>
                  <a:lnTo>
                    <a:pt x="123" y="86"/>
                  </a:lnTo>
                  <a:lnTo>
                    <a:pt x="123" y="17"/>
                  </a:lnTo>
                  <a:cubicBezTo>
                    <a:pt x="123" y="8"/>
                    <a:pt x="115" y="0"/>
                    <a:pt x="106" y="0"/>
                  </a:cubicBezTo>
                  <a:cubicBezTo>
                    <a:pt x="96" y="0"/>
                    <a:pt x="87" y="8"/>
                    <a:pt x="87" y="17"/>
                  </a:cubicBezTo>
                  <a:lnTo>
                    <a:pt x="87" y="86"/>
                  </a:lnTo>
                  <a:cubicBezTo>
                    <a:pt x="87" y="89"/>
                    <a:pt x="87" y="89"/>
                    <a:pt x="87" y="89"/>
                  </a:cubicBezTo>
                  <a:cubicBezTo>
                    <a:pt x="38" y="97"/>
                    <a:pt x="0" y="141"/>
                    <a:pt x="0" y="192"/>
                  </a:cubicBezTo>
                  <a:cubicBezTo>
                    <a:pt x="0" y="252"/>
                    <a:pt x="47" y="298"/>
                    <a:pt x="106" y="298"/>
                  </a:cubicBezTo>
                  <a:cubicBezTo>
                    <a:pt x="163" y="298"/>
                    <a:pt x="212" y="252"/>
                    <a:pt x="212" y="192"/>
                  </a:cubicBezTo>
                  <a:cubicBezTo>
                    <a:pt x="212" y="141"/>
                    <a:pt x="172" y="97"/>
                    <a:pt x="123" y="8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72" name="Gruppieren 971">
            <a:extLst>
              <a:ext uri="{FF2B5EF4-FFF2-40B4-BE49-F238E27FC236}">
                <a16:creationId xmlns:a16="http://schemas.microsoft.com/office/drawing/2014/main" id="{C78CE5A2-D24E-3443-9E47-56AD8769A764}"/>
              </a:ext>
            </a:extLst>
          </p:cNvPr>
          <p:cNvGrpSpPr>
            <a:grpSpLocks noChangeAspect="1"/>
          </p:cNvGrpSpPr>
          <p:nvPr/>
        </p:nvGrpSpPr>
        <p:grpSpPr>
          <a:xfrm>
            <a:off x="7794749" y="4745701"/>
            <a:ext cx="328528" cy="328528"/>
            <a:chOff x="7794111" y="4745701"/>
            <a:chExt cx="328528" cy="328528"/>
          </a:xfrm>
          <a:solidFill>
            <a:srgbClr val="007AB3"/>
          </a:solidFill>
        </p:grpSpPr>
        <p:sp>
          <p:nvSpPr>
            <p:cNvPr id="452" name="Freihandform 451">
              <a:extLst>
                <a:ext uri="{FF2B5EF4-FFF2-40B4-BE49-F238E27FC236}">
                  <a16:creationId xmlns:a16="http://schemas.microsoft.com/office/drawing/2014/main" id="{6F32D7D3-2196-6D4F-8A30-DA6462953268}"/>
                </a:ext>
              </a:extLst>
            </p:cNvPr>
            <p:cNvSpPr/>
            <p:nvPr/>
          </p:nvSpPr>
          <p:spPr>
            <a:xfrm>
              <a:off x="7794111" y="4745701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1" name="Freihandform 730">
              <a:extLst>
                <a:ext uri="{FF2B5EF4-FFF2-40B4-BE49-F238E27FC236}">
                  <a16:creationId xmlns:a16="http://schemas.microsoft.com/office/drawing/2014/main" id="{E6AAB95C-00A8-2044-80FC-0A62446632C4}"/>
                </a:ext>
              </a:extLst>
            </p:cNvPr>
            <p:cNvSpPr/>
            <p:nvPr/>
          </p:nvSpPr>
          <p:spPr>
            <a:xfrm>
              <a:off x="7884217" y="4811359"/>
              <a:ext cx="147617" cy="188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812">
                  <a:moveTo>
                    <a:pt x="601" y="776"/>
                  </a:moveTo>
                  <a:lnTo>
                    <a:pt x="390" y="776"/>
                  </a:lnTo>
                  <a:lnTo>
                    <a:pt x="390" y="582"/>
                  </a:lnTo>
                  <a:cubicBezTo>
                    <a:pt x="390" y="573"/>
                    <a:pt x="381" y="565"/>
                    <a:pt x="371" y="565"/>
                  </a:cubicBezTo>
                  <a:lnTo>
                    <a:pt x="265" y="565"/>
                  </a:lnTo>
                  <a:cubicBezTo>
                    <a:pt x="256" y="565"/>
                    <a:pt x="248" y="573"/>
                    <a:pt x="248" y="582"/>
                  </a:cubicBezTo>
                  <a:lnTo>
                    <a:pt x="248" y="776"/>
                  </a:lnTo>
                  <a:lnTo>
                    <a:pt x="36" y="776"/>
                  </a:lnTo>
                  <a:lnTo>
                    <a:pt x="36" y="105"/>
                  </a:lnTo>
                  <a:lnTo>
                    <a:pt x="89" y="105"/>
                  </a:lnTo>
                  <a:lnTo>
                    <a:pt x="548" y="105"/>
                  </a:lnTo>
                  <a:lnTo>
                    <a:pt x="601" y="105"/>
                  </a:lnTo>
                  <a:close/>
                  <a:moveTo>
                    <a:pt x="354" y="776"/>
                  </a:moveTo>
                  <a:lnTo>
                    <a:pt x="284" y="776"/>
                  </a:lnTo>
                  <a:lnTo>
                    <a:pt x="284" y="601"/>
                  </a:lnTo>
                  <a:lnTo>
                    <a:pt x="354" y="601"/>
                  </a:lnTo>
                  <a:close/>
                  <a:moveTo>
                    <a:pt x="106" y="36"/>
                  </a:moveTo>
                  <a:lnTo>
                    <a:pt x="529" y="36"/>
                  </a:lnTo>
                  <a:lnTo>
                    <a:pt x="529" y="72"/>
                  </a:lnTo>
                  <a:lnTo>
                    <a:pt x="106" y="72"/>
                  </a:lnTo>
                  <a:close/>
                  <a:moveTo>
                    <a:pt x="618" y="72"/>
                  </a:moveTo>
                  <a:lnTo>
                    <a:pt x="565" y="72"/>
                  </a:lnTo>
                  <a:lnTo>
                    <a:pt x="565" y="19"/>
                  </a:lnTo>
                  <a:cubicBezTo>
                    <a:pt x="565" y="8"/>
                    <a:pt x="557" y="0"/>
                    <a:pt x="548" y="0"/>
                  </a:cubicBezTo>
                  <a:lnTo>
                    <a:pt x="89" y="0"/>
                  </a:lnTo>
                  <a:cubicBezTo>
                    <a:pt x="79" y="0"/>
                    <a:pt x="72" y="8"/>
                    <a:pt x="72" y="19"/>
                  </a:cubicBezTo>
                  <a:lnTo>
                    <a:pt x="72" y="72"/>
                  </a:lnTo>
                  <a:lnTo>
                    <a:pt x="19" y="72"/>
                  </a:lnTo>
                  <a:cubicBezTo>
                    <a:pt x="9" y="72"/>
                    <a:pt x="0" y="78"/>
                    <a:pt x="0" y="89"/>
                  </a:cubicBezTo>
                  <a:lnTo>
                    <a:pt x="0" y="793"/>
                  </a:lnTo>
                  <a:cubicBezTo>
                    <a:pt x="0" y="804"/>
                    <a:pt x="9" y="812"/>
                    <a:pt x="19" y="812"/>
                  </a:cubicBezTo>
                  <a:lnTo>
                    <a:pt x="265" y="812"/>
                  </a:lnTo>
                  <a:lnTo>
                    <a:pt x="371" y="812"/>
                  </a:lnTo>
                  <a:lnTo>
                    <a:pt x="618" y="812"/>
                  </a:lnTo>
                  <a:cubicBezTo>
                    <a:pt x="629" y="812"/>
                    <a:pt x="635" y="804"/>
                    <a:pt x="635" y="793"/>
                  </a:cubicBezTo>
                  <a:lnTo>
                    <a:pt x="635" y="89"/>
                  </a:lnTo>
                  <a:cubicBezTo>
                    <a:pt x="635" y="78"/>
                    <a:pt x="629" y="72"/>
                    <a:pt x="618" y="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2" name="Freihandform 731">
              <a:extLst>
                <a:ext uri="{FF2B5EF4-FFF2-40B4-BE49-F238E27FC236}">
                  <a16:creationId xmlns:a16="http://schemas.microsoft.com/office/drawing/2014/main" id="{8DEAA697-9EB3-2C4B-8CDB-359F016B12E5}"/>
                </a:ext>
              </a:extLst>
            </p:cNvPr>
            <p:cNvSpPr/>
            <p:nvPr/>
          </p:nvSpPr>
          <p:spPr>
            <a:xfrm>
              <a:off x="7900981" y="4844188"/>
              <a:ext cx="32364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2">
                  <a:moveTo>
                    <a:pt x="106" y="106"/>
                  </a:moveTo>
                  <a:lnTo>
                    <a:pt x="34" y="106"/>
                  </a:lnTo>
                  <a:lnTo>
                    <a:pt x="34" y="36"/>
                  </a:lnTo>
                  <a:lnTo>
                    <a:pt x="106" y="36"/>
                  </a:lnTo>
                  <a:close/>
                  <a:moveTo>
                    <a:pt x="123" y="0"/>
                  </a:moveTo>
                  <a:lnTo>
                    <a:pt x="17" y="0"/>
                  </a:lnTo>
                  <a:cubicBezTo>
                    <a:pt x="7" y="0"/>
                    <a:pt x="0" y="9"/>
                    <a:pt x="0" y="17"/>
                  </a:cubicBezTo>
                  <a:lnTo>
                    <a:pt x="0" y="123"/>
                  </a:lnTo>
                  <a:cubicBezTo>
                    <a:pt x="0" y="134"/>
                    <a:pt x="7" y="142"/>
                    <a:pt x="17" y="142"/>
                  </a:cubicBezTo>
                  <a:lnTo>
                    <a:pt x="123" y="142"/>
                  </a:lnTo>
                  <a:cubicBezTo>
                    <a:pt x="134" y="142"/>
                    <a:pt x="140" y="134"/>
                    <a:pt x="140" y="123"/>
                  </a:cubicBezTo>
                  <a:lnTo>
                    <a:pt x="140" y="17"/>
                  </a:lnTo>
                  <a:cubicBezTo>
                    <a:pt x="140" y="9"/>
                    <a:pt x="134" y="0"/>
                    <a:pt x="12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3" name="Freihandform 732">
              <a:extLst>
                <a:ext uri="{FF2B5EF4-FFF2-40B4-BE49-F238E27FC236}">
                  <a16:creationId xmlns:a16="http://schemas.microsoft.com/office/drawing/2014/main" id="{A09EDBA9-A294-534D-A6B6-E393F248E468}"/>
                </a:ext>
              </a:extLst>
            </p:cNvPr>
            <p:cNvSpPr/>
            <p:nvPr/>
          </p:nvSpPr>
          <p:spPr>
            <a:xfrm>
              <a:off x="7941960" y="4844188"/>
              <a:ext cx="32830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2">
                  <a:moveTo>
                    <a:pt x="106" y="106"/>
                  </a:moveTo>
                  <a:lnTo>
                    <a:pt x="36" y="106"/>
                  </a:lnTo>
                  <a:lnTo>
                    <a:pt x="36" y="36"/>
                  </a:lnTo>
                  <a:lnTo>
                    <a:pt x="106" y="36"/>
                  </a:lnTo>
                  <a:close/>
                  <a:moveTo>
                    <a:pt x="123" y="0"/>
                  </a:moveTo>
                  <a:lnTo>
                    <a:pt x="17" y="0"/>
                  </a:lnTo>
                  <a:cubicBezTo>
                    <a:pt x="8" y="0"/>
                    <a:pt x="0" y="9"/>
                    <a:pt x="0" y="17"/>
                  </a:cubicBezTo>
                  <a:lnTo>
                    <a:pt x="0" y="123"/>
                  </a:lnTo>
                  <a:cubicBezTo>
                    <a:pt x="0" y="134"/>
                    <a:pt x="8" y="142"/>
                    <a:pt x="17" y="142"/>
                  </a:cubicBezTo>
                  <a:lnTo>
                    <a:pt x="123" y="142"/>
                  </a:lnTo>
                  <a:cubicBezTo>
                    <a:pt x="133" y="142"/>
                    <a:pt x="142" y="134"/>
                    <a:pt x="142" y="123"/>
                  </a:cubicBezTo>
                  <a:lnTo>
                    <a:pt x="142" y="17"/>
                  </a:lnTo>
                  <a:cubicBezTo>
                    <a:pt x="142" y="9"/>
                    <a:pt x="133" y="0"/>
                    <a:pt x="12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4" name="Freihandform 733">
              <a:extLst>
                <a:ext uri="{FF2B5EF4-FFF2-40B4-BE49-F238E27FC236}">
                  <a16:creationId xmlns:a16="http://schemas.microsoft.com/office/drawing/2014/main" id="{4198F73E-A0F9-0F42-852A-124E2F7F7AA1}"/>
                </a:ext>
              </a:extLst>
            </p:cNvPr>
            <p:cNvSpPr/>
            <p:nvPr/>
          </p:nvSpPr>
          <p:spPr>
            <a:xfrm>
              <a:off x="7982939" y="4844188"/>
              <a:ext cx="32597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2">
                  <a:moveTo>
                    <a:pt x="105" y="106"/>
                  </a:moveTo>
                  <a:lnTo>
                    <a:pt x="36" y="106"/>
                  </a:lnTo>
                  <a:lnTo>
                    <a:pt x="36" y="36"/>
                  </a:lnTo>
                  <a:lnTo>
                    <a:pt x="105" y="36"/>
                  </a:lnTo>
                  <a:close/>
                  <a:moveTo>
                    <a:pt x="19" y="0"/>
                  </a:moveTo>
                  <a:cubicBezTo>
                    <a:pt x="8" y="0"/>
                    <a:pt x="0" y="9"/>
                    <a:pt x="0" y="17"/>
                  </a:cubicBezTo>
                  <a:lnTo>
                    <a:pt x="0" y="123"/>
                  </a:lnTo>
                  <a:cubicBezTo>
                    <a:pt x="0" y="134"/>
                    <a:pt x="8" y="142"/>
                    <a:pt x="19" y="142"/>
                  </a:cubicBezTo>
                  <a:lnTo>
                    <a:pt x="124" y="142"/>
                  </a:lnTo>
                  <a:cubicBezTo>
                    <a:pt x="133" y="142"/>
                    <a:pt x="141" y="134"/>
                    <a:pt x="141" y="123"/>
                  </a:cubicBezTo>
                  <a:lnTo>
                    <a:pt x="141" y="17"/>
                  </a:lnTo>
                  <a:cubicBezTo>
                    <a:pt x="141" y="9"/>
                    <a:pt x="133" y="0"/>
                    <a:pt x="12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5" name="Freihandform 734">
              <a:extLst>
                <a:ext uri="{FF2B5EF4-FFF2-40B4-BE49-F238E27FC236}">
                  <a16:creationId xmlns:a16="http://schemas.microsoft.com/office/drawing/2014/main" id="{BE7F82C6-BAA0-4C4B-AD10-7A8247172F5A}"/>
                </a:ext>
              </a:extLst>
            </p:cNvPr>
            <p:cNvSpPr/>
            <p:nvPr/>
          </p:nvSpPr>
          <p:spPr>
            <a:xfrm>
              <a:off x="7900981" y="4885167"/>
              <a:ext cx="32364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2">
                  <a:moveTo>
                    <a:pt x="106" y="106"/>
                  </a:moveTo>
                  <a:lnTo>
                    <a:pt x="34" y="106"/>
                  </a:lnTo>
                  <a:lnTo>
                    <a:pt x="34" y="36"/>
                  </a:lnTo>
                  <a:lnTo>
                    <a:pt x="106" y="36"/>
                  </a:lnTo>
                  <a:close/>
                  <a:moveTo>
                    <a:pt x="123" y="0"/>
                  </a:moveTo>
                  <a:lnTo>
                    <a:pt x="17" y="0"/>
                  </a:lnTo>
                  <a:cubicBezTo>
                    <a:pt x="7" y="0"/>
                    <a:pt x="0" y="9"/>
                    <a:pt x="0" y="19"/>
                  </a:cubicBezTo>
                  <a:lnTo>
                    <a:pt x="0" y="125"/>
                  </a:lnTo>
                  <a:cubicBezTo>
                    <a:pt x="0" y="133"/>
                    <a:pt x="7" y="142"/>
                    <a:pt x="17" y="142"/>
                  </a:cubicBezTo>
                  <a:lnTo>
                    <a:pt x="123" y="142"/>
                  </a:lnTo>
                  <a:cubicBezTo>
                    <a:pt x="134" y="142"/>
                    <a:pt x="140" y="133"/>
                    <a:pt x="140" y="125"/>
                  </a:cubicBezTo>
                  <a:lnTo>
                    <a:pt x="140" y="19"/>
                  </a:lnTo>
                  <a:cubicBezTo>
                    <a:pt x="140" y="9"/>
                    <a:pt x="134" y="0"/>
                    <a:pt x="12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6" name="Freihandform 735">
              <a:extLst>
                <a:ext uri="{FF2B5EF4-FFF2-40B4-BE49-F238E27FC236}">
                  <a16:creationId xmlns:a16="http://schemas.microsoft.com/office/drawing/2014/main" id="{E2D47F92-6DD4-304A-A41D-A215183EED18}"/>
                </a:ext>
              </a:extLst>
            </p:cNvPr>
            <p:cNvSpPr/>
            <p:nvPr/>
          </p:nvSpPr>
          <p:spPr>
            <a:xfrm>
              <a:off x="7941960" y="4885167"/>
              <a:ext cx="32830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2">
                  <a:moveTo>
                    <a:pt x="106" y="106"/>
                  </a:moveTo>
                  <a:lnTo>
                    <a:pt x="36" y="106"/>
                  </a:lnTo>
                  <a:lnTo>
                    <a:pt x="36" y="36"/>
                  </a:lnTo>
                  <a:lnTo>
                    <a:pt x="106" y="36"/>
                  </a:lnTo>
                  <a:close/>
                  <a:moveTo>
                    <a:pt x="123" y="0"/>
                  </a:moveTo>
                  <a:lnTo>
                    <a:pt x="17" y="0"/>
                  </a:lnTo>
                  <a:cubicBezTo>
                    <a:pt x="8" y="0"/>
                    <a:pt x="0" y="9"/>
                    <a:pt x="0" y="19"/>
                  </a:cubicBezTo>
                  <a:lnTo>
                    <a:pt x="0" y="125"/>
                  </a:lnTo>
                  <a:cubicBezTo>
                    <a:pt x="0" y="133"/>
                    <a:pt x="8" y="142"/>
                    <a:pt x="17" y="142"/>
                  </a:cubicBezTo>
                  <a:lnTo>
                    <a:pt x="123" y="142"/>
                  </a:lnTo>
                  <a:cubicBezTo>
                    <a:pt x="133" y="142"/>
                    <a:pt x="142" y="133"/>
                    <a:pt x="142" y="125"/>
                  </a:cubicBezTo>
                  <a:lnTo>
                    <a:pt x="142" y="19"/>
                  </a:lnTo>
                  <a:cubicBezTo>
                    <a:pt x="142" y="9"/>
                    <a:pt x="133" y="0"/>
                    <a:pt x="12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7" name="Freihandform 736">
              <a:extLst>
                <a:ext uri="{FF2B5EF4-FFF2-40B4-BE49-F238E27FC236}">
                  <a16:creationId xmlns:a16="http://schemas.microsoft.com/office/drawing/2014/main" id="{6F37B285-892B-C948-9B20-6D0C28D80F7B}"/>
                </a:ext>
              </a:extLst>
            </p:cNvPr>
            <p:cNvSpPr/>
            <p:nvPr/>
          </p:nvSpPr>
          <p:spPr>
            <a:xfrm>
              <a:off x="7982939" y="4885167"/>
              <a:ext cx="32597" cy="328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2">
                  <a:moveTo>
                    <a:pt x="105" y="106"/>
                  </a:moveTo>
                  <a:lnTo>
                    <a:pt x="36" y="106"/>
                  </a:lnTo>
                  <a:lnTo>
                    <a:pt x="36" y="36"/>
                  </a:lnTo>
                  <a:lnTo>
                    <a:pt x="105" y="36"/>
                  </a:lnTo>
                  <a:close/>
                  <a:moveTo>
                    <a:pt x="124" y="0"/>
                  </a:moveTo>
                  <a:lnTo>
                    <a:pt x="19" y="0"/>
                  </a:lnTo>
                  <a:cubicBezTo>
                    <a:pt x="8" y="0"/>
                    <a:pt x="0" y="9"/>
                    <a:pt x="0" y="19"/>
                  </a:cubicBezTo>
                  <a:lnTo>
                    <a:pt x="0" y="125"/>
                  </a:lnTo>
                  <a:cubicBezTo>
                    <a:pt x="0" y="133"/>
                    <a:pt x="8" y="142"/>
                    <a:pt x="19" y="142"/>
                  </a:cubicBezTo>
                  <a:lnTo>
                    <a:pt x="124" y="142"/>
                  </a:lnTo>
                  <a:cubicBezTo>
                    <a:pt x="133" y="142"/>
                    <a:pt x="141" y="133"/>
                    <a:pt x="141" y="125"/>
                  </a:cubicBezTo>
                  <a:lnTo>
                    <a:pt x="141" y="19"/>
                  </a:lnTo>
                  <a:cubicBezTo>
                    <a:pt x="141" y="9"/>
                    <a:pt x="133" y="0"/>
                    <a:pt x="12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8" name="Freihandform 737">
              <a:extLst>
                <a:ext uri="{FF2B5EF4-FFF2-40B4-BE49-F238E27FC236}">
                  <a16:creationId xmlns:a16="http://schemas.microsoft.com/office/drawing/2014/main" id="{D1FB3121-54BD-5D44-8309-247C0E097A92}"/>
                </a:ext>
              </a:extLst>
            </p:cNvPr>
            <p:cNvSpPr/>
            <p:nvPr/>
          </p:nvSpPr>
          <p:spPr>
            <a:xfrm>
              <a:off x="7900981" y="4926610"/>
              <a:ext cx="32364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0">
                  <a:moveTo>
                    <a:pt x="106" y="106"/>
                  </a:moveTo>
                  <a:lnTo>
                    <a:pt x="34" y="106"/>
                  </a:lnTo>
                  <a:lnTo>
                    <a:pt x="34" y="34"/>
                  </a:lnTo>
                  <a:lnTo>
                    <a:pt x="106" y="34"/>
                  </a:lnTo>
                  <a:close/>
                  <a:moveTo>
                    <a:pt x="123" y="0"/>
                  </a:moveTo>
                  <a:lnTo>
                    <a:pt x="17" y="0"/>
                  </a:lnTo>
                  <a:cubicBezTo>
                    <a:pt x="7" y="0"/>
                    <a:pt x="0" y="6"/>
                    <a:pt x="0" y="17"/>
                  </a:cubicBezTo>
                  <a:lnTo>
                    <a:pt x="0" y="123"/>
                  </a:lnTo>
                  <a:cubicBezTo>
                    <a:pt x="0" y="133"/>
                    <a:pt x="7" y="140"/>
                    <a:pt x="17" y="140"/>
                  </a:cubicBezTo>
                  <a:lnTo>
                    <a:pt x="123" y="140"/>
                  </a:lnTo>
                  <a:cubicBezTo>
                    <a:pt x="134" y="140"/>
                    <a:pt x="140" y="133"/>
                    <a:pt x="140" y="123"/>
                  </a:cubicBezTo>
                  <a:lnTo>
                    <a:pt x="140" y="17"/>
                  </a:lnTo>
                  <a:cubicBezTo>
                    <a:pt x="140" y="6"/>
                    <a:pt x="134" y="0"/>
                    <a:pt x="12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9" name="Freihandform 738">
              <a:extLst>
                <a:ext uri="{FF2B5EF4-FFF2-40B4-BE49-F238E27FC236}">
                  <a16:creationId xmlns:a16="http://schemas.microsoft.com/office/drawing/2014/main" id="{DB7819A2-319F-4B46-B621-F7D09DD994B2}"/>
                </a:ext>
              </a:extLst>
            </p:cNvPr>
            <p:cNvSpPr/>
            <p:nvPr/>
          </p:nvSpPr>
          <p:spPr>
            <a:xfrm>
              <a:off x="7982939" y="4926610"/>
              <a:ext cx="32597" cy="32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0">
                  <a:moveTo>
                    <a:pt x="105" y="106"/>
                  </a:moveTo>
                  <a:lnTo>
                    <a:pt x="36" y="106"/>
                  </a:lnTo>
                  <a:lnTo>
                    <a:pt x="36" y="34"/>
                  </a:lnTo>
                  <a:lnTo>
                    <a:pt x="105" y="34"/>
                  </a:lnTo>
                  <a:close/>
                  <a:moveTo>
                    <a:pt x="124" y="0"/>
                  </a:moveTo>
                  <a:lnTo>
                    <a:pt x="19" y="0"/>
                  </a:lnTo>
                  <a:cubicBezTo>
                    <a:pt x="8" y="0"/>
                    <a:pt x="0" y="6"/>
                    <a:pt x="0" y="17"/>
                  </a:cubicBezTo>
                  <a:lnTo>
                    <a:pt x="0" y="123"/>
                  </a:lnTo>
                  <a:cubicBezTo>
                    <a:pt x="0" y="133"/>
                    <a:pt x="8" y="140"/>
                    <a:pt x="19" y="140"/>
                  </a:cubicBezTo>
                  <a:lnTo>
                    <a:pt x="124" y="140"/>
                  </a:lnTo>
                  <a:cubicBezTo>
                    <a:pt x="133" y="140"/>
                    <a:pt x="141" y="133"/>
                    <a:pt x="141" y="123"/>
                  </a:cubicBezTo>
                  <a:lnTo>
                    <a:pt x="141" y="17"/>
                  </a:lnTo>
                  <a:cubicBezTo>
                    <a:pt x="141" y="6"/>
                    <a:pt x="133" y="0"/>
                    <a:pt x="12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73" name="Gruppieren 972">
            <a:extLst>
              <a:ext uri="{FF2B5EF4-FFF2-40B4-BE49-F238E27FC236}">
                <a16:creationId xmlns:a16="http://schemas.microsoft.com/office/drawing/2014/main" id="{AA6D0BD8-52CB-294F-A7DA-FD02A57B88FF}"/>
              </a:ext>
            </a:extLst>
          </p:cNvPr>
          <p:cNvGrpSpPr>
            <a:grpSpLocks noChangeAspect="1"/>
          </p:cNvGrpSpPr>
          <p:nvPr/>
        </p:nvGrpSpPr>
        <p:grpSpPr>
          <a:xfrm>
            <a:off x="8238296" y="4745701"/>
            <a:ext cx="328528" cy="328528"/>
            <a:chOff x="8237658" y="4745701"/>
            <a:chExt cx="328528" cy="328528"/>
          </a:xfrm>
          <a:solidFill>
            <a:srgbClr val="007AB3"/>
          </a:solidFill>
        </p:grpSpPr>
        <p:sp>
          <p:nvSpPr>
            <p:cNvPr id="451" name="Freihandform 450">
              <a:extLst>
                <a:ext uri="{FF2B5EF4-FFF2-40B4-BE49-F238E27FC236}">
                  <a16:creationId xmlns:a16="http://schemas.microsoft.com/office/drawing/2014/main" id="{8C849088-73FD-1B49-BCB0-AD4E9265AEF5}"/>
                </a:ext>
              </a:extLst>
            </p:cNvPr>
            <p:cNvSpPr/>
            <p:nvPr/>
          </p:nvSpPr>
          <p:spPr>
            <a:xfrm>
              <a:off x="8237658" y="4745701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0" name="Freihandform 739">
              <a:extLst>
                <a:ext uri="{FF2B5EF4-FFF2-40B4-BE49-F238E27FC236}">
                  <a16:creationId xmlns:a16="http://schemas.microsoft.com/office/drawing/2014/main" id="{75E68DCB-28B9-F741-A35E-E5D3715F3AAE}"/>
                </a:ext>
              </a:extLst>
            </p:cNvPr>
            <p:cNvSpPr/>
            <p:nvPr/>
          </p:nvSpPr>
          <p:spPr>
            <a:xfrm>
              <a:off x="8330094" y="4811359"/>
              <a:ext cx="145288" cy="196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5" h="844">
                  <a:moveTo>
                    <a:pt x="500" y="391"/>
                  </a:moveTo>
                  <a:cubicBezTo>
                    <a:pt x="486" y="374"/>
                    <a:pt x="471" y="362"/>
                    <a:pt x="452" y="351"/>
                  </a:cubicBezTo>
                  <a:cubicBezTo>
                    <a:pt x="428" y="340"/>
                    <a:pt x="403" y="336"/>
                    <a:pt x="380" y="336"/>
                  </a:cubicBezTo>
                  <a:lnTo>
                    <a:pt x="325" y="302"/>
                  </a:lnTo>
                  <a:lnTo>
                    <a:pt x="238" y="249"/>
                  </a:lnTo>
                  <a:cubicBezTo>
                    <a:pt x="229" y="243"/>
                    <a:pt x="221" y="243"/>
                    <a:pt x="210" y="245"/>
                  </a:cubicBezTo>
                  <a:cubicBezTo>
                    <a:pt x="208" y="245"/>
                    <a:pt x="206" y="247"/>
                    <a:pt x="204" y="247"/>
                  </a:cubicBezTo>
                  <a:cubicBezTo>
                    <a:pt x="204" y="239"/>
                    <a:pt x="202" y="230"/>
                    <a:pt x="202" y="224"/>
                  </a:cubicBezTo>
                  <a:cubicBezTo>
                    <a:pt x="202" y="120"/>
                    <a:pt x="289" y="36"/>
                    <a:pt x="397" y="36"/>
                  </a:cubicBezTo>
                  <a:cubicBezTo>
                    <a:pt x="505" y="36"/>
                    <a:pt x="591" y="120"/>
                    <a:pt x="591" y="224"/>
                  </a:cubicBezTo>
                  <a:cubicBezTo>
                    <a:pt x="591" y="292"/>
                    <a:pt x="553" y="353"/>
                    <a:pt x="500" y="391"/>
                  </a:cubicBezTo>
                  <a:close/>
                  <a:moveTo>
                    <a:pt x="409" y="459"/>
                  </a:moveTo>
                  <a:lnTo>
                    <a:pt x="411" y="459"/>
                  </a:lnTo>
                  <a:cubicBezTo>
                    <a:pt x="416" y="459"/>
                    <a:pt x="422" y="457"/>
                    <a:pt x="426" y="457"/>
                  </a:cubicBezTo>
                  <a:cubicBezTo>
                    <a:pt x="424" y="465"/>
                    <a:pt x="420" y="472"/>
                    <a:pt x="411" y="474"/>
                  </a:cubicBezTo>
                  <a:cubicBezTo>
                    <a:pt x="407" y="476"/>
                    <a:pt x="401" y="474"/>
                    <a:pt x="395" y="472"/>
                  </a:cubicBezTo>
                  <a:cubicBezTo>
                    <a:pt x="390" y="470"/>
                    <a:pt x="386" y="465"/>
                    <a:pt x="384" y="459"/>
                  </a:cubicBezTo>
                  <a:cubicBezTo>
                    <a:pt x="380" y="448"/>
                    <a:pt x="386" y="438"/>
                    <a:pt x="395" y="431"/>
                  </a:cubicBezTo>
                  <a:cubicBezTo>
                    <a:pt x="392" y="436"/>
                    <a:pt x="392" y="438"/>
                    <a:pt x="392" y="442"/>
                  </a:cubicBezTo>
                  <a:cubicBezTo>
                    <a:pt x="392" y="453"/>
                    <a:pt x="401" y="459"/>
                    <a:pt x="409" y="459"/>
                  </a:cubicBezTo>
                  <a:close/>
                  <a:moveTo>
                    <a:pt x="276" y="573"/>
                  </a:moveTo>
                  <a:close/>
                  <a:moveTo>
                    <a:pt x="486" y="533"/>
                  </a:moveTo>
                  <a:cubicBezTo>
                    <a:pt x="473" y="558"/>
                    <a:pt x="450" y="580"/>
                    <a:pt x="422" y="588"/>
                  </a:cubicBezTo>
                  <a:cubicBezTo>
                    <a:pt x="407" y="592"/>
                    <a:pt x="390" y="594"/>
                    <a:pt x="375" y="594"/>
                  </a:cubicBezTo>
                  <a:cubicBezTo>
                    <a:pt x="365" y="592"/>
                    <a:pt x="354" y="599"/>
                    <a:pt x="348" y="609"/>
                  </a:cubicBezTo>
                  <a:lnTo>
                    <a:pt x="327" y="649"/>
                  </a:lnTo>
                  <a:lnTo>
                    <a:pt x="306" y="656"/>
                  </a:lnTo>
                  <a:cubicBezTo>
                    <a:pt x="291" y="662"/>
                    <a:pt x="282" y="677"/>
                    <a:pt x="289" y="692"/>
                  </a:cubicBezTo>
                  <a:lnTo>
                    <a:pt x="291" y="700"/>
                  </a:lnTo>
                  <a:cubicBezTo>
                    <a:pt x="280" y="704"/>
                    <a:pt x="276" y="715"/>
                    <a:pt x="276" y="726"/>
                  </a:cubicBezTo>
                  <a:lnTo>
                    <a:pt x="268" y="730"/>
                  </a:lnTo>
                  <a:cubicBezTo>
                    <a:pt x="259" y="732"/>
                    <a:pt x="255" y="736"/>
                    <a:pt x="251" y="743"/>
                  </a:cubicBezTo>
                  <a:cubicBezTo>
                    <a:pt x="246" y="751"/>
                    <a:pt x="246" y="757"/>
                    <a:pt x="248" y="766"/>
                  </a:cubicBezTo>
                  <a:lnTo>
                    <a:pt x="257" y="789"/>
                  </a:lnTo>
                  <a:lnTo>
                    <a:pt x="255" y="796"/>
                  </a:lnTo>
                  <a:lnTo>
                    <a:pt x="232" y="804"/>
                  </a:lnTo>
                  <a:lnTo>
                    <a:pt x="223" y="779"/>
                  </a:lnTo>
                  <a:lnTo>
                    <a:pt x="219" y="768"/>
                  </a:lnTo>
                  <a:lnTo>
                    <a:pt x="308" y="590"/>
                  </a:lnTo>
                  <a:cubicBezTo>
                    <a:pt x="308" y="588"/>
                    <a:pt x="308" y="588"/>
                    <a:pt x="308" y="588"/>
                  </a:cubicBezTo>
                  <a:cubicBezTo>
                    <a:pt x="312" y="577"/>
                    <a:pt x="312" y="565"/>
                    <a:pt x="303" y="556"/>
                  </a:cubicBezTo>
                  <a:cubicBezTo>
                    <a:pt x="293" y="546"/>
                    <a:pt x="284" y="533"/>
                    <a:pt x="280" y="518"/>
                  </a:cubicBezTo>
                  <a:cubicBezTo>
                    <a:pt x="272" y="491"/>
                    <a:pt x="274" y="459"/>
                    <a:pt x="287" y="434"/>
                  </a:cubicBezTo>
                  <a:cubicBezTo>
                    <a:pt x="299" y="406"/>
                    <a:pt x="323" y="387"/>
                    <a:pt x="350" y="376"/>
                  </a:cubicBezTo>
                  <a:cubicBezTo>
                    <a:pt x="380" y="368"/>
                    <a:pt x="409" y="370"/>
                    <a:pt x="435" y="383"/>
                  </a:cubicBezTo>
                  <a:cubicBezTo>
                    <a:pt x="447" y="389"/>
                    <a:pt x="460" y="398"/>
                    <a:pt x="469" y="408"/>
                  </a:cubicBezTo>
                  <a:cubicBezTo>
                    <a:pt x="462" y="410"/>
                    <a:pt x="456" y="415"/>
                    <a:pt x="450" y="415"/>
                  </a:cubicBezTo>
                  <a:cubicBezTo>
                    <a:pt x="435" y="398"/>
                    <a:pt x="409" y="389"/>
                    <a:pt x="386" y="398"/>
                  </a:cubicBezTo>
                  <a:cubicBezTo>
                    <a:pt x="356" y="408"/>
                    <a:pt x="339" y="440"/>
                    <a:pt x="350" y="470"/>
                  </a:cubicBezTo>
                  <a:cubicBezTo>
                    <a:pt x="354" y="484"/>
                    <a:pt x="365" y="497"/>
                    <a:pt x="380" y="503"/>
                  </a:cubicBezTo>
                  <a:cubicBezTo>
                    <a:pt x="388" y="508"/>
                    <a:pt x="397" y="510"/>
                    <a:pt x="405" y="510"/>
                  </a:cubicBezTo>
                  <a:cubicBezTo>
                    <a:pt x="411" y="510"/>
                    <a:pt x="418" y="510"/>
                    <a:pt x="424" y="508"/>
                  </a:cubicBezTo>
                  <a:cubicBezTo>
                    <a:pt x="447" y="499"/>
                    <a:pt x="464" y="474"/>
                    <a:pt x="462" y="448"/>
                  </a:cubicBezTo>
                  <a:cubicBezTo>
                    <a:pt x="471" y="446"/>
                    <a:pt x="479" y="442"/>
                    <a:pt x="488" y="438"/>
                  </a:cubicBezTo>
                  <a:cubicBezTo>
                    <a:pt x="490" y="442"/>
                    <a:pt x="490" y="444"/>
                    <a:pt x="492" y="448"/>
                  </a:cubicBezTo>
                  <a:cubicBezTo>
                    <a:pt x="500" y="476"/>
                    <a:pt x="498" y="506"/>
                    <a:pt x="486" y="533"/>
                  </a:cubicBezTo>
                  <a:close/>
                  <a:moveTo>
                    <a:pt x="259" y="408"/>
                  </a:moveTo>
                  <a:lnTo>
                    <a:pt x="225" y="387"/>
                  </a:lnTo>
                  <a:lnTo>
                    <a:pt x="240" y="364"/>
                  </a:lnTo>
                  <a:lnTo>
                    <a:pt x="276" y="387"/>
                  </a:lnTo>
                  <a:cubicBezTo>
                    <a:pt x="270" y="393"/>
                    <a:pt x="265" y="402"/>
                    <a:pt x="259" y="408"/>
                  </a:cubicBezTo>
                  <a:close/>
                  <a:moveTo>
                    <a:pt x="242" y="457"/>
                  </a:moveTo>
                  <a:cubicBezTo>
                    <a:pt x="238" y="459"/>
                    <a:pt x="234" y="461"/>
                    <a:pt x="232" y="465"/>
                  </a:cubicBezTo>
                  <a:lnTo>
                    <a:pt x="212" y="493"/>
                  </a:lnTo>
                  <a:lnTo>
                    <a:pt x="191" y="499"/>
                  </a:lnTo>
                  <a:cubicBezTo>
                    <a:pt x="181" y="501"/>
                    <a:pt x="172" y="508"/>
                    <a:pt x="168" y="516"/>
                  </a:cubicBezTo>
                  <a:cubicBezTo>
                    <a:pt x="162" y="525"/>
                    <a:pt x="160" y="535"/>
                    <a:pt x="164" y="544"/>
                  </a:cubicBezTo>
                  <a:lnTo>
                    <a:pt x="168" y="563"/>
                  </a:lnTo>
                  <a:lnTo>
                    <a:pt x="153" y="565"/>
                  </a:lnTo>
                  <a:cubicBezTo>
                    <a:pt x="143" y="569"/>
                    <a:pt x="134" y="573"/>
                    <a:pt x="130" y="584"/>
                  </a:cubicBezTo>
                  <a:cubicBezTo>
                    <a:pt x="124" y="592"/>
                    <a:pt x="124" y="601"/>
                    <a:pt x="126" y="611"/>
                  </a:cubicBezTo>
                  <a:lnTo>
                    <a:pt x="130" y="628"/>
                  </a:lnTo>
                  <a:lnTo>
                    <a:pt x="128" y="630"/>
                  </a:lnTo>
                  <a:lnTo>
                    <a:pt x="105" y="637"/>
                  </a:lnTo>
                  <a:cubicBezTo>
                    <a:pt x="85" y="641"/>
                    <a:pt x="73" y="662"/>
                    <a:pt x="77" y="683"/>
                  </a:cubicBezTo>
                  <a:lnTo>
                    <a:pt x="81" y="704"/>
                  </a:lnTo>
                  <a:lnTo>
                    <a:pt x="69" y="726"/>
                  </a:lnTo>
                  <a:lnTo>
                    <a:pt x="39" y="736"/>
                  </a:lnTo>
                  <a:lnTo>
                    <a:pt x="35" y="704"/>
                  </a:lnTo>
                  <a:lnTo>
                    <a:pt x="164" y="478"/>
                  </a:lnTo>
                  <a:cubicBezTo>
                    <a:pt x="168" y="472"/>
                    <a:pt x="166" y="461"/>
                    <a:pt x="160" y="457"/>
                  </a:cubicBezTo>
                  <a:lnTo>
                    <a:pt x="126" y="431"/>
                  </a:lnTo>
                  <a:cubicBezTo>
                    <a:pt x="126" y="429"/>
                    <a:pt x="126" y="427"/>
                    <a:pt x="128" y="425"/>
                  </a:cubicBezTo>
                  <a:lnTo>
                    <a:pt x="217" y="281"/>
                  </a:lnTo>
                  <a:lnTo>
                    <a:pt x="221" y="279"/>
                  </a:lnTo>
                  <a:lnTo>
                    <a:pt x="306" y="332"/>
                  </a:lnTo>
                  <a:lnTo>
                    <a:pt x="331" y="347"/>
                  </a:lnTo>
                  <a:cubicBezTo>
                    <a:pt x="320" y="351"/>
                    <a:pt x="312" y="357"/>
                    <a:pt x="303" y="362"/>
                  </a:cubicBezTo>
                  <a:lnTo>
                    <a:pt x="242" y="326"/>
                  </a:lnTo>
                  <a:cubicBezTo>
                    <a:pt x="234" y="319"/>
                    <a:pt x="223" y="323"/>
                    <a:pt x="219" y="330"/>
                  </a:cubicBezTo>
                  <a:lnTo>
                    <a:pt x="185" y="383"/>
                  </a:lnTo>
                  <a:cubicBezTo>
                    <a:pt x="183" y="387"/>
                    <a:pt x="183" y="393"/>
                    <a:pt x="183" y="398"/>
                  </a:cubicBezTo>
                  <a:cubicBezTo>
                    <a:pt x="185" y="402"/>
                    <a:pt x="187" y="406"/>
                    <a:pt x="191" y="408"/>
                  </a:cubicBezTo>
                  <a:lnTo>
                    <a:pt x="246" y="442"/>
                  </a:lnTo>
                  <a:cubicBezTo>
                    <a:pt x="244" y="446"/>
                    <a:pt x="244" y="453"/>
                    <a:pt x="242" y="457"/>
                  </a:cubicBezTo>
                  <a:close/>
                  <a:moveTo>
                    <a:pt x="397" y="0"/>
                  </a:moveTo>
                  <a:cubicBezTo>
                    <a:pt x="270" y="0"/>
                    <a:pt x="168" y="101"/>
                    <a:pt x="168" y="224"/>
                  </a:cubicBezTo>
                  <a:cubicBezTo>
                    <a:pt x="168" y="243"/>
                    <a:pt x="170" y="262"/>
                    <a:pt x="174" y="279"/>
                  </a:cubicBezTo>
                  <a:lnTo>
                    <a:pt x="149" y="323"/>
                  </a:lnTo>
                  <a:lnTo>
                    <a:pt x="98" y="406"/>
                  </a:lnTo>
                  <a:cubicBezTo>
                    <a:pt x="92" y="415"/>
                    <a:pt x="88" y="427"/>
                    <a:pt x="90" y="440"/>
                  </a:cubicBezTo>
                  <a:cubicBezTo>
                    <a:pt x="92" y="448"/>
                    <a:pt x="96" y="455"/>
                    <a:pt x="102" y="457"/>
                  </a:cubicBezTo>
                  <a:lnTo>
                    <a:pt x="126" y="476"/>
                  </a:lnTo>
                  <a:lnTo>
                    <a:pt x="3" y="692"/>
                  </a:lnTo>
                  <a:cubicBezTo>
                    <a:pt x="1" y="694"/>
                    <a:pt x="-1" y="698"/>
                    <a:pt x="1" y="702"/>
                  </a:cubicBezTo>
                  <a:lnTo>
                    <a:pt x="5" y="762"/>
                  </a:lnTo>
                  <a:cubicBezTo>
                    <a:pt x="7" y="766"/>
                    <a:pt x="11" y="772"/>
                    <a:pt x="16" y="774"/>
                  </a:cubicBezTo>
                  <a:cubicBezTo>
                    <a:pt x="18" y="776"/>
                    <a:pt x="22" y="779"/>
                    <a:pt x="26" y="779"/>
                  </a:cubicBezTo>
                  <a:cubicBezTo>
                    <a:pt x="28" y="779"/>
                    <a:pt x="30" y="779"/>
                    <a:pt x="30" y="776"/>
                  </a:cubicBezTo>
                  <a:lnTo>
                    <a:pt x="88" y="755"/>
                  </a:lnTo>
                  <a:cubicBezTo>
                    <a:pt x="92" y="755"/>
                    <a:pt x="94" y="751"/>
                    <a:pt x="96" y="749"/>
                  </a:cubicBezTo>
                  <a:lnTo>
                    <a:pt x="115" y="717"/>
                  </a:lnTo>
                  <a:cubicBezTo>
                    <a:pt x="117" y="713"/>
                    <a:pt x="119" y="709"/>
                    <a:pt x="117" y="704"/>
                  </a:cubicBezTo>
                  <a:lnTo>
                    <a:pt x="111" y="675"/>
                  </a:lnTo>
                  <a:cubicBezTo>
                    <a:pt x="111" y="673"/>
                    <a:pt x="111" y="671"/>
                    <a:pt x="113" y="671"/>
                  </a:cubicBezTo>
                  <a:lnTo>
                    <a:pt x="143" y="664"/>
                  </a:lnTo>
                  <a:cubicBezTo>
                    <a:pt x="147" y="662"/>
                    <a:pt x="151" y="660"/>
                    <a:pt x="153" y="656"/>
                  </a:cubicBezTo>
                  <a:lnTo>
                    <a:pt x="164" y="641"/>
                  </a:lnTo>
                  <a:cubicBezTo>
                    <a:pt x="166" y="637"/>
                    <a:pt x="166" y="633"/>
                    <a:pt x="166" y="628"/>
                  </a:cubicBezTo>
                  <a:lnTo>
                    <a:pt x="160" y="603"/>
                  </a:lnTo>
                  <a:cubicBezTo>
                    <a:pt x="160" y="603"/>
                    <a:pt x="160" y="601"/>
                    <a:pt x="162" y="601"/>
                  </a:cubicBezTo>
                  <a:lnTo>
                    <a:pt x="185" y="594"/>
                  </a:lnTo>
                  <a:cubicBezTo>
                    <a:pt x="191" y="594"/>
                    <a:pt x="193" y="590"/>
                    <a:pt x="198" y="586"/>
                  </a:cubicBezTo>
                  <a:lnTo>
                    <a:pt x="202" y="580"/>
                  </a:lnTo>
                  <a:cubicBezTo>
                    <a:pt x="204" y="575"/>
                    <a:pt x="206" y="569"/>
                    <a:pt x="204" y="565"/>
                  </a:cubicBezTo>
                  <a:lnTo>
                    <a:pt x="198" y="537"/>
                  </a:lnTo>
                  <a:lnTo>
                    <a:pt x="200" y="533"/>
                  </a:lnTo>
                  <a:lnTo>
                    <a:pt x="229" y="527"/>
                  </a:lnTo>
                  <a:cubicBezTo>
                    <a:pt x="234" y="525"/>
                    <a:pt x="238" y="522"/>
                    <a:pt x="240" y="518"/>
                  </a:cubicBezTo>
                  <a:lnTo>
                    <a:pt x="244" y="512"/>
                  </a:lnTo>
                  <a:cubicBezTo>
                    <a:pt x="244" y="518"/>
                    <a:pt x="244" y="525"/>
                    <a:pt x="246" y="529"/>
                  </a:cubicBezTo>
                  <a:cubicBezTo>
                    <a:pt x="253" y="548"/>
                    <a:pt x="263" y="563"/>
                    <a:pt x="274" y="577"/>
                  </a:cubicBezTo>
                  <a:lnTo>
                    <a:pt x="185" y="757"/>
                  </a:lnTo>
                  <a:cubicBezTo>
                    <a:pt x="183" y="762"/>
                    <a:pt x="181" y="768"/>
                    <a:pt x="183" y="772"/>
                  </a:cubicBezTo>
                  <a:lnTo>
                    <a:pt x="204" y="831"/>
                  </a:lnTo>
                  <a:cubicBezTo>
                    <a:pt x="206" y="840"/>
                    <a:pt x="212" y="844"/>
                    <a:pt x="219" y="844"/>
                  </a:cubicBezTo>
                  <a:cubicBezTo>
                    <a:pt x="221" y="844"/>
                    <a:pt x="223" y="844"/>
                    <a:pt x="225" y="844"/>
                  </a:cubicBezTo>
                  <a:lnTo>
                    <a:pt x="272" y="827"/>
                  </a:lnTo>
                  <a:cubicBezTo>
                    <a:pt x="276" y="825"/>
                    <a:pt x="280" y="823"/>
                    <a:pt x="282" y="819"/>
                  </a:cubicBezTo>
                  <a:lnTo>
                    <a:pt x="293" y="800"/>
                  </a:lnTo>
                  <a:cubicBezTo>
                    <a:pt x="295" y="796"/>
                    <a:pt x="295" y="789"/>
                    <a:pt x="293" y="785"/>
                  </a:cubicBezTo>
                  <a:lnTo>
                    <a:pt x="284" y="760"/>
                  </a:lnTo>
                  <a:lnTo>
                    <a:pt x="303" y="753"/>
                  </a:lnTo>
                  <a:cubicBezTo>
                    <a:pt x="308" y="753"/>
                    <a:pt x="312" y="749"/>
                    <a:pt x="314" y="745"/>
                  </a:cubicBezTo>
                  <a:cubicBezTo>
                    <a:pt x="316" y="740"/>
                    <a:pt x="316" y="736"/>
                    <a:pt x="316" y="732"/>
                  </a:cubicBezTo>
                  <a:lnTo>
                    <a:pt x="314" y="728"/>
                  </a:lnTo>
                  <a:lnTo>
                    <a:pt x="318" y="726"/>
                  </a:lnTo>
                  <a:cubicBezTo>
                    <a:pt x="323" y="726"/>
                    <a:pt x="327" y="721"/>
                    <a:pt x="329" y="717"/>
                  </a:cubicBezTo>
                  <a:cubicBezTo>
                    <a:pt x="331" y="713"/>
                    <a:pt x="331" y="709"/>
                    <a:pt x="329" y="704"/>
                  </a:cubicBezTo>
                  <a:lnTo>
                    <a:pt x="323" y="688"/>
                  </a:lnTo>
                  <a:lnTo>
                    <a:pt x="346" y="681"/>
                  </a:lnTo>
                  <a:cubicBezTo>
                    <a:pt x="350" y="679"/>
                    <a:pt x="354" y="675"/>
                    <a:pt x="356" y="671"/>
                  </a:cubicBezTo>
                  <a:lnTo>
                    <a:pt x="378" y="628"/>
                  </a:lnTo>
                  <a:cubicBezTo>
                    <a:pt x="397" y="630"/>
                    <a:pt x="414" y="628"/>
                    <a:pt x="433" y="622"/>
                  </a:cubicBezTo>
                  <a:cubicBezTo>
                    <a:pt x="469" y="609"/>
                    <a:pt x="500" y="584"/>
                    <a:pt x="517" y="548"/>
                  </a:cubicBezTo>
                  <a:cubicBezTo>
                    <a:pt x="534" y="512"/>
                    <a:pt x="536" y="474"/>
                    <a:pt x="526" y="436"/>
                  </a:cubicBezTo>
                  <a:cubicBezTo>
                    <a:pt x="524" y="431"/>
                    <a:pt x="519" y="425"/>
                    <a:pt x="517" y="421"/>
                  </a:cubicBezTo>
                  <a:cubicBezTo>
                    <a:pt x="583" y="379"/>
                    <a:pt x="625" y="304"/>
                    <a:pt x="625" y="224"/>
                  </a:cubicBezTo>
                  <a:cubicBezTo>
                    <a:pt x="625" y="101"/>
                    <a:pt x="524" y="0"/>
                    <a:pt x="39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74" name="Gruppieren 973">
            <a:extLst>
              <a:ext uri="{FF2B5EF4-FFF2-40B4-BE49-F238E27FC236}">
                <a16:creationId xmlns:a16="http://schemas.microsoft.com/office/drawing/2014/main" id="{40166A74-DD41-3F4D-B563-32777ABC310D}"/>
              </a:ext>
            </a:extLst>
          </p:cNvPr>
          <p:cNvGrpSpPr>
            <a:grpSpLocks noChangeAspect="1"/>
          </p:cNvGrpSpPr>
          <p:nvPr/>
        </p:nvGrpSpPr>
        <p:grpSpPr>
          <a:xfrm>
            <a:off x="8681845" y="4745701"/>
            <a:ext cx="328528" cy="328528"/>
            <a:chOff x="8681207" y="4745701"/>
            <a:chExt cx="328528" cy="328528"/>
          </a:xfrm>
          <a:solidFill>
            <a:srgbClr val="007AB3"/>
          </a:solidFill>
        </p:grpSpPr>
        <p:sp>
          <p:nvSpPr>
            <p:cNvPr id="450" name="Freihandform 449">
              <a:extLst>
                <a:ext uri="{FF2B5EF4-FFF2-40B4-BE49-F238E27FC236}">
                  <a16:creationId xmlns:a16="http://schemas.microsoft.com/office/drawing/2014/main" id="{050BA421-9588-9F43-A42C-17A990402B59}"/>
                </a:ext>
              </a:extLst>
            </p:cNvPr>
            <p:cNvSpPr/>
            <p:nvPr/>
          </p:nvSpPr>
          <p:spPr>
            <a:xfrm>
              <a:off x="8681207" y="4745701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1" name="Freihandform 740">
              <a:extLst>
                <a:ext uri="{FF2B5EF4-FFF2-40B4-BE49-F238E27FC236}">
                  <a16:creationId xmlns:a16="http://schemas.microsoft.com/office/drawing/2014/main" id="{11B69533-AB43-CC45-9F4E-34E1BEE2428D}"/>
                </a:ext>
              </a:extLst>
            </p:cNvPr>
            <p:cNvSpPr/>
            <p:nvPr/>
          </p:nvSpPr>
          <p:spPr>
            <a:xfrm>
              <a:off x="8804377" y="4918228"/>
              <a:ext cx="24448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53" y="70"/>
                  </a:moveTo>
                  <a:cubicBezTo>
                    <a:pt x="42" y="70"/>
                    <a:pt x="36" y="63"/>
                    <a:pt x="36" y="53"/>
                  </a:cubicBezTo>
                  <a:cubicBezTo>
                    <a:pt x="36" y="42"/>
                    <a:pt x="42" y="36"/>
                    <a:pt x="53" y="36"/>
                  </a:cubicBezTo>
                  <a:cubicBezTo>
                    <a:pt x="63" y="36"/>
                    <a:pt x="70" y="42"/>
                    <a:pt x="70" y="53"/>
                  </a:cubicBezTo>
                  <a:cubicBezTo>
                    <a:pt x="70" y="63"/>
                    <a:pt x="63" y="70"/>
                    <a:pt x="53" y="70"/>
                  </a:cubicBezTo>
                  <a:close/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83" y="106"/>
                    <a:pt x="106" y="83"/>
                    <a:pt x="106" y="53"/>
                  </a:cubicBezTo>
                  <a:cubicBezTo>
                    <a:pt x="106" y="23"/>
                    <a:pt x="83" y="0"/>
                    <a:pt x="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2" name="Freihandform 741">
              <a:extLst>
                <a:ext uri="{FF2B5EF4-FFF2-40B4-BE49-F238E27FC236}">
                  <a16:creationId xmlns:a16="http://schemas.microsoft.com/office/drawing/2014/main" id="{C1145AD0-0B87-EE43-B4CF-FE021AEB97B4}"/>
                </a:ext>
              </a:extLst>
            </p:cNvPr>
            <p:cNvSpPr/>
            <p:nvPr/>
          </p:nvSpPr>
          <p:spPr>
            <a:xfrm>
              <a:off x="8862120" y="4918228"/>
              <a:ext cx="24215" cy="2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" h="106">
                  <a:moveTo>
                    <a:pt x="53" y="70"/>
                  </a:moveTo>
                  <a:cubicBezTo>
                    <a:pt x="42" y="70"/>
                    <a:pt x="34" y="63"/>
                    <a:pt x="34" y="53"/>
                  </a:cubicBezTo>
                  <a:cubicBezTo>
                    <a:pt x="34" y="42"/>
                    <a:pt x="42" y="36"/>
                    <a:pt x="53" y="36"/>
                  </a:cubicBezTo>
                  <a:cubicBezTo>
                    <a:pt x="61" y="36"/>
                    <a:pt x="69" y="42"/>
                    <a:pt x="69" y="53"/>
                  </a:cubicBezTo>
                  <a:cubicBezTo>
                    <a:pt x="69" y="63"/>
                    <a:pt x="61" y="70"/>
                    <a:pt x="53" y="70"/>
                  </a:cubicBezTo>
                  <a:close/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80" y="106"/>
                    <a:pt x="105" y="83"/>
                    <a:pt x="105" y="53"/>
                  </a:cubicBezTo>
                  <a:cubicBezTo>
                    <a:pt x="105" y="23"/>
                    <a:pt x="80" y="0"/>
                    <a:pt x="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3" name="Freihandform 742">
              <a:extLst>
                <a:ext uri="{FF2B5EF4-FFF2-40B4-BE49-F238E27FC236}">
                  <a16:creationId xmlns:a16="http://schemas.microsoft.com/office/drawing/2014/main" id="{0CBCD7F7-9E30-2843-BDC2-682106D5A740}"/>
                </a:ext>
              </a:extLst>
            </p:cNvPr>
            <p:cNvSpPr/>
            <p:nvPr/>
          </p:nvSpPr>
          <p:spPr>
            <a:xfrm>
              <a:off x="8755016" y="4835806"/>
              <a:ext cx="180679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35">
                  <a:moveTo>
                    <a:pt x="741" y="70"/>
                  </a:moveTo>
                  <a:lnTo>
                    <a:pt x="36" y="70"/>
                  </a:lnTo>
                  <a:lnTo>
                    <a:pt x="36" y="36"/>
                  </a:lnTo>
                  <a:lnTo>
                    <a:pt x="741" y="36"/>
                  </a:lnTo>
                  <a:close/>
                  <a:moveTo>
                    <a:pt x="741" y="153"/>
                  </a:moveTo>
                  <a:lnTo>
                    <a:pt x="36" y="127"/>
                  </a:lnTo>
                  <a:lnTo>
                    <a:pt x="36" y="104"/>
                  </a:lnTo>
                  <a:lnTo>
                    <a:pt x="741" y="104"/>
                  </a:lnTo>
                  <a:close/>
                  <a:moveTo>
                    <a:pt x="741" y="212"/>
                  </a:moveTo>
                  <a:lnTo>
                    <a:pt x="36" y="212"/>
                  </a:lnTo>
                  <a:lnTo>
                    <a:pt x="36" y="163"/>
                  </a:lnTo>
                  <a:lnTo>
                    <a:pt x="741" y="189"/>
                  </a:lnTo>
                  <a:close/>
                  <a:moveTo>
                    <a:pt x="250" y="284"/>
                  </a:moveTo>
                  <a:lnTo>
                    <a:pt x="267" y="248"/>
                  </a:lnTo>
                  <a:lnTo>
                    <a:pt x="510" y="248"/>
                  </a:lnTo>
                  <a:lnTo>
                    <a:pt x="527" y="284"/>
                  </a:lnTo>
                  <a:close/>
                  <a:moveTo>
                    <a:pt x="629" y="329"/>
                  </a:moveTo>
                  <a:cubicBezTo>
                    <a:pt x="633" y="335"/>
                    <a:pt x="637" y="339"/>
                    <a:pt x="646" y="339"/>
                  </a:cubicBezTo>
                  <a:lnTo>
                    <a:pt x="654" y="339"/>
                  </a:lnTo>
                  <a:cubicBezTo>
                    <a:pt x="659" y="339"/>
                    <a:pt x="661" y="341"/>
                    <a:pt x="661" y="345"/>
                  </a:cubicBezTo>
                  <a:cubicBezTo>
                    <a:pt x="661" y="350"/>
                    <a:pt x="661" y="352"/>
                    <a:pt x="656" y="354"/>
                  </a:cubicBezTo>
                  <a:lnTo>
                    <a:pt x="648" y="356"/>
                  </a:lnTo>
                  <a:cubicBezTo>
                    <a:pt x="642" y="358"/>
                    <a:pt x="635" y="365"/>
                    <a:pt x="635" y="373"/>
                  </a:cubicBezTo>
                  <a:lnTo>
                    <a:pt x="635" y="542"/>
                  </a:lnTo>
                  <a:cubicBezTo>
                    <a:pt x="635" y="544"/>
                    <a:pt x="637" y="547"/>
                    <a:pt x="637" y="549"/>
                  </a:cubicBezTo>
                  <a:cubicBezTo>
                    <a:pt x="637" y="557"/>
                    <a:pt x="627" y="566"/>
                    <a:pt x="616" y="566"/>
                  </a:cubicBezTo>
                  <a:cubicBezTo>
                    <a:pt x="604" y="566"/>
                    <a:pt x="599" y="557"/>
                    <a:pt x="599" y="549"/>
                  </a:cubicBezTo>
                  <a:lnTo>
                    <a:pt x="599" y="513"/>
                  </a:lnTo>
                  <a:cubicBezTo>
                    <a:pt x="599" y="502"/>
                    <a:pt x="593" y="496"/>
                    <a:pt x="582" y="496"/>
                  </a:cubicBezTo>
                  <a:lnTo>
                    <a:pt x="195" y="496"/>
                  </a:lnTo>
                  <a:cubicBezTo>
                    <a:pt x="184" y="496"/>
                    <a:pt x="176" y="502"/>
                    <a:pt x="176" y="513"/>
                  </a:cubicBezTo>
                  <a:lnTo>
                    <a:pt x="176" y="549"/>
                  </a:lnTo>
                  <a:cubicBezTo>
                    <a:pt x="176" y="553"/>
                    <a:pt x="176" y="566"/>
                    <a:pt x="161" y="566"/>
                  </a:cubicBezTo>
                  <a:cubicBezTo>
                    <a:pt x="151" y="566"/>
                    <a:pt x="140" y="557"/>
                    <a:pt x="140" y="549"/>
                  </a:cubicBezTo>
                  <a:cubicBezTo>
                    <a:pt x="140" y="547"/>
                    <a:pt x="140" y="547"/>
                    <a:pt x="140" y="544"/>
                  </a:cubicBezTo>
                  <a:lnTo>
                    <a:pt x="140" y="373"/>
                  </a:lnTo>
                  <a:cubicBezTo>
                    <a:pt x="140" y="365"/>
                    <a:pt x="136" y="358"/>
                    <a:pt x="129" y="356"/>
                  </a:cubicBezTo>
                  <a:lnTo>
                    <a:pt x="121" y="354"/>
                  </a:lnTo>
                  <a:cubicBezTo>
                    <a:pt x="117" y="352"/>
                    <a:pt x="115" y="350"/>
                    <a:pt x="115" y="345"/>
                  </a:cubicBezTo>
                  <a:cubicBezTo>
                    <a:pt x="115" y="341"/>
                    <a:pt x="119" y="339"/>
                    <a:pt x="123" y="339"/>
                  </a:cubicBezTo>
                  <a:lnTo>
                    <a:pt x="132" y="337"/>
                  </a:lnTo>
                  <a:cubicBezTo>
                    <a:pt x="138" y="337"/>
                    <a:pt x="144" y="335"/>
                    <a:pt x="148" y="329"/>
                  </a:cubicBezTo>
                  <a:lnTo>
                    <a:pt x="187" y="248"/>
                  </a:lnTo>
                  <a:lnTo>
                    <a:pt x="227" y="248"/>
                  </a:lnTo>
                  <a:lnTo>
                    <a:pt x="206" y="293"/>
                  </a:lnTo>
                  <a:cubicBezTo>
                    <a:pt x="201" y="299"/>
                    <a:pt x="204" y="305"/>
                    <a:pt x="206" y="310"/>
                  </a:cubicBezTo>
                  <a:cubicBezTo>
                    <a:pt x="210" y="316"/>
                    <a:pt x="214" y="318"/>
                    <a:pt x="220" y="318"/>
                  </a:cubicBezTo>
                  <a:lnTo>
                    <a:pt x="555" y="318"/>
                  </a:lnTo>
                  <a:cubicBezTo>
                    <a:pt x="561" y="318"/>
                    <a:pt x="568" y="316"/>
                    <a:pt x="572" y="310"/>
                  </a:cubicBezTo>
                  <a:cubicBezTo>
                    <a:pt x="574" y="305"/>
                    <a:pt x="574" y="299"/>
                    <a:pt x="572" y="293"/>
                  </a:cubicBezTo>
                  <a:lnTo>
                    <a:pt x="549" y="248"/>
                  </a:lnTo>
                  <a:lnTo>
                    <a:pt x="589" y="248"/>
                  </a:lnTo>
                  <a:close/>
                  <a:moveTo>
                    <a:pt x="758" y="0"/>
                  </a:moveTo>
                  <a:lnTo>
                    <a:pt x="17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619"/>
                  </a:lnTo>
                  <a:cubicBezTo>
                    <a:pt x="0" y="629"/>
                    <a:pt x="9" y="635"/>
                    <a:pt x="17" y="635"/>
                  </a:cubicBezTo>
                  <a:cubicBezTo>
                    <a:pt x="28" y="635"/>
                    <a:pt x="36" y="629"/>
                    <a:pt x="36" y="619"/>
                  </a:cubicBezTo>
                  <a:lnTo>
                    <a:pt x="36" y="248"/>
                  </a:lnTo>
                  <a:lnTo>
                    <a:pt x="148" y="248"/>
                  </a:lnTo>
                  <a:lnTo>
                    <a:pt x="121" y="303"/>
                  </a:lnTo>
                  <a:cubicBezTo>
                    <a:pt x="98" y="303"/>
                    <a:pt x="79" y="322"/>
                    <a:pt x="79" y="345"/>
                  </a:cubicBezTo>
                  <a:cubicBezTo>
                    <a:pt x="79" y="362"/>
                    <a:pt x="89" y="377"/>
                    <a:pt x="106" y="386"/>
                  </a:cubicBezTo>
                  <a:lnTo>
                    <a:pt x="104" y="549"/>
                  </a:lnTo>
                  <a:cubicBezTo>
                    <a:pt x="104" y="549"/>
                    <a:pt x="106" y="551"/>
                    <a:pt x="106" y="553"/>
                  </a:cubicBezTo>
                  <a:cubicBezTo>
                    <a:pt x="108" y="580"/>
                    <a:pt x="132" y="602"/>
                    <a:pt x="161" y="602"/>
                  </a:cubicBezTo>
                  <a:cubicBezTo>
                    <a:pt x="191" y="602"/>
                    <a:pt x="212" y="578"/>
                    <a:pt x="212" y="549"/>
                  </a:cubicBezTo>
                  <a:lnTo>
                    <a:pt x="212" y="530"/>
                  </a:lnTo>
                  <a:lnTo>
                    <a:pt x="565" y="530"/>
                  </a:lnTo>
                  <a:lnTo>
                    <a:pt x="565" y="549"/>
                  </a:lnTo>
                  <a:cubicBezTo>
                    <a:pt x="565" y="578"/>
                    <a:pt x="587" y="602"/>
                    <a:pt x="616" y="602"/>
                  </a:cubicBezTo>
                  <a:cubicBezTo>
                    <a:pt x="648" y="602"/>
                    <a:pt x="671" y="576"/>
                    <a:pt x="671" y="549"/>
                  </a:cubicBezTo>
                  <a:cubicBezTo>
                    <a:pt x="671" y="544"/>
                    <a:pt x="671" y="542"/>
                    <a:pt x="671" y="542"/>
                  </a:cubicBezTo>
                  <a:lnTo>
                    <a:pt x="671" y="386"/>
                  </a:lnTo>
                  <a:cubicBezTo>
                    <a:pt x="686" y="377"/>
                    <a:pt x="697" y="362"/>
                    <a:pt x="697" y="345"/>
                  </a:cubicBezTo>
                  <a:cubicBezTo>
                    <a:pt x="697" y="322"/>
                    <a:pt x="680" y="303"/>
                    <a:pt x="656" y="303"/>
                  </a:cubicBezTo>
                  <a:lnTo>
                    <a:pt x="629" y="248"/>
                  </a:lnTo>
                  <a:lnTo>
                    <a:pt x="741" y="248"/>
                  </a:lnTo>
                  <a:lnTo>
                    <a:pt x="741" y="619"/>
                  </a:lnTo>
                  <a:cubicBezTo>
                    <a:pt x="741" y="629"/>
                    <a:pt x="750" y="635"/>
                    <a:pt x="758" y="635"/>
                  </a:cubicBezTo>
                  <a:cubicBezTo>
                    <a:pt x="769" y="635"/>
                    <a:pt x="777" y="629"/>
                    <a:pt x="777" y="619"/>
                  </a:cubicBezTo>
                  <a:lnTo>
                    <a:pt x="777" y="20"/>
                  </a:lnTo>
                  <a:cubicBezTo>
                    <a:pt x="777" y="9"/>
                    <a:pt x="769" y="0"/>
                    <a:pt x="75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75" name="Gruppieren 974">
            <a:extLst>
              <a:ext uri="{FF2B5EF4-FFF2-40B4-BE49-F238E27FC236}">
                <a16:creationId xmlns:a16="http://schemas.microsoft.com/office/drawing/2014/main" id="{A05E85BD-B6A9-5343-8832-0502799622E0}"/>
              </a:ext>
            </a:extLst>
          </p:cNvPr>
          <p:cNvGrpSpPr>
            <a:grpSpLocks noChangeAspect="1"/>
          </p:cNvGrpSpPr>
          <p:nvPr/>
        </p:nvGrpSpPr>
        <p:grpSpPr>
          <a:xfrm>
            <a:off x="9125394" y="4745701"/>
            <a:ext cx="328528" cy="328528"/>
            <a:chOff x="9124756" y="4745701"/>
            <a:chExt cx="328528" cy="328528"/>
          </a:xfrm>
          <a:solidFill>
            <a:srgbClr val="007AB3"/>
          </a:solidFill>
        </p:grpSpPr>
        <p:sp>
          <p:nvSpPr>
            <p:cNvPr id="449" name="Freihandform 448">
              <a:extLst>
                <a:ext uri="{FF2B5EF4-FFF2-40B4-BE49-F238E27FC236}">
                  <a16:creationId xmlns:a16="http://schemas.microsoft.com/office/drawing/2014/main" id="{A58C0914-F05D-5A4C-8926-2F8FE49C1B70}"/>
                </a:ext>
              </a:extLst>
            </p:cNvPr>
            <p:cNvSpPr/>
            <p:nvPr/>
          </p:nvSpPr>
          <p:spPr>
            <a:xfrm>
              <a:off x="9124756" y="4745701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4" name="Freihandform 743">
              <a:extLst>
                <a:ext uri="{FF2B5EF4-FFF2-40B4-BE49-F238E27FC236}">
                  <a16:creationId xmlns:a16="http://schemas.microsoft.com/office/drawing/2014/main" id="{6D0DB3CB-B2EA-ED46-ABAE-0A7DE9D94D04}"/>
                </a:ext>
              </a:extLst>
            </p:cNvPr>
            <p:cNvSpPr/>
            <p:nvPr/>
          </p:nvSpPr>
          <p:spPr>
            <a:xfrm>
              <a:off x="9190183" y="4811359"/>
              <a:ext cx="196977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46">
                  <a:moveTo>
                    <a:pt x="424" y="812"/>
                  </a:moveTo>
                  <a:cubicBezTo>
                    <a:pt x="210" y="812"/>
                    <a:pt x="36" y="637"/>
                    <a:pt x="36" y="423"/>
                  </a:cubicBezTo>
                  <a:cubicBezTo>
                    <a:pt x="36" y="209"/>
                    <a:pt x="210" y="36"/>
                    <a:pt x="424" y="36"/>
                  </a:cubicBezTo>
                  <a:cubicBezTo>
                    <a:pt x="637" y="36"/>
                    <a:pt x="813" y="209"/>
                    <a:pt x="813" y="423"/>
                  </a:cubicBezTo>
                  <a:cubicBezTo>
                    <a:pt x="813" y="637"/>
                    <a:pt x="637" y="812"/>
                    <a:pt x="424" y="812"/>
                  </a:cubicBezTo>
                  <a:close/>
                  <a:moveTo>
                    <a:pt x="424" y="0"/>
                  </a:moveTo>
                  <a:cubicBezTo>
                    <a:pt x="191" y="0"/>
                    <a:pt x="0" y="190"/>
                    <a:pt x="0" y="423"/>
                  </a:cubicBezTo>
                  <a:cubicBezTo>
                    <a:pt x="0" y="658"/>
                    <a:pt x="191" y="846"/>
                    <a:pt x="424" y="846"/>
                  </a:cubicBezTo>
                  <a:cubicBezTo>
                    <a:pt x="659" y="846"/>
                    <a:pt x="847" y="658"/>
                    <a:pt x="847" y="423"/>
                  </a:cubicBezTo>
                  <a:cubicBezTo>
                    <a:pt x="847" y="190"/>
                    <a:pt x="659" y="0"/>
                    <a:pt x="42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5" name="Freihandform 744">
              <a:extLst>
                <a:ext uri="{FF2B5EF4-FFF2-40B4-BE49-F238E27FC236}">
                  <a16:creationId xmlns:a16="http://schemas.microsoft.com/office/drawing/2014/main" id="{F3B8AA69-1AC1-FD42-8462-887F07611DDB}"/>
                </a:ext>
              </a:extLst>
            </p:cNvPr>
            <p:cNvSpPr/>
            <p:nvPr/>
          </p:nvSpPr>
          <p:spPr>
            <a:xfrm>
              <a:off x="9214863" y="4835806"/>
              <a:ext cx="147617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635">
                  <a:moveTo>
                    <a:pt x="584" y="225"/>
                  </a:moveTo>
                  <a:lnTo>
                    <a:pt x="478" y="293"/>
                  </a:lnTo>
                  <a:cubicBezTo>
                    <a:pt x="472" y="297"/>
                    <a:pt x="470" y="303"/>
                    <a:pt x="470" y="310"/>
                  </a:cubicBezTo>
                  <a:cubicBezTo>
                    <a:pt x="472" y="316"/>
                    <a:pt x="476" y="322"/>
                    <a:pt x="483" y="324"/>
                  </a:cubicBezTo>
                  <a:lnTo>
                    <a:pt x="597" y="358"/>
                  </a:lnTo>
                  <a:cubicBezTo>
                    <a:pt x="595" y="381"/>
                    <a:pt x="589" y="405"/>
                    <a:pt x="580" y="426"/>
                  </a:cubicBezTo>
                  <a:lnTo>
                    <a:pt x="455" y="407"/>
                  </a:lnTo>
                  <a:cubicBezTo>
                    <a:pt x="449" y="405"/>
                    <a:pt x="443" y="407"/>
                    <a:pt x="438" y="413"/>
                  </a:cubicBezTo>
                  <a:cubicBezTo>
                    <a:pt x="434" y="420"/>
                    <a:pt x="434" y="426"/>
                    <a:pt x="438" y="432"/>
                  </a:cubicBezTo>
                  <a:lnTo>
                    <a:pt x="500" y="534"/>
                  </a:lnTo>
                  <a:cubicBezTo>
                    <a:pt x="483" y="549"/>
                    <a:pt x="464" y="561"/>
                    <a:pt x="445" y="570"/>
                  </a:cubicBezTo>
                  <a:lnTo>
                    <a:pt x="364" y="475"/>
                  </a:lnTo>
                  <a:cubicBezTo>
                    <a:pt x="360" y="468"/>
                    <a:pt x="351" y="466"/>
                    <a:pt x="345" y="468"/>
                  </a:cubicBezTo>
                  <a:cubicBezTo>
                    <a:pt x="339" y="470"/>
                    <a:pt x="335" y="477"/>
                    <a:pt x="332" y="483"/>
                  </a:cubicBezTo>
                  <a:lnTo>
                    <a:pt x="313" y="602"/>
                  </a:lnTo>
                  <a:cubicBezTo>
                    <a:pt x="286" y="599"/>
                    <a:pt x="260" y="595"/>
                    <a:pt x="235" y="589"/>
                  </a:cubicBezTo>
                  <a:lnTo>
                    <a:pt x="244" y="462"/>
                  </a:lnTo>
                  <a:cubicBezTo>
                    <a:pt x="244" y="456"/>
                    <a:pt x="241" y="449"/>
                    <a:pt x="235" y="447"/>
                  </a:cubicBezTo>
                  <a:cubicBezTo>
                    <a:pt x="229" y="443"/>
                    <a:pt x="220" y="443"/>
                    <a:pt x="216" y="447"/>
                  </a:cubicBezTo>
                  <a:lnTo>
                    <a:pt x="121" y="519"/>
                  </a:lnTo>
                  <a:cubicBezTo>
                    <a:pt x="106" y="506"/>
                    <a:pt x="95" y="492"/>
                    <a:pt x="83" y="475"/>
                  </a:cubicBezTo>
                  <a:lnTo>
                    <a:pt x="169" y="384"/>
                  </a:lnTo>
                  <a:cubicBezTo>
                    <a:pt x="174" y="377"/>
                    <a:pt x="176" y="371"/>
                    <a:pt x="174" y="365"/>
                  </a:cubicBezTo>
                  <a:cubicBezTo>
                    <a:pt x="169" y="358"/>
                    <a:pt x="163" y="354"/>
                    <a:pt x="157" y="354"/>
                  </a:cubicBezTo>
                  <a:lnTo>
                    <a:pt x="38" y="348"/>
                  </a:lnTo>
                  <a:cubicBezTo>
                    <a:pt x="36" y="339"/>
                    <a:pt x="36" y="329"/>
                    <a:pt x="36" y="318"/>
                  </a:cubicBezTo>
                  <a:cubicBezTo>
                    <a:pt x="36" y="310"/>
                    <a:pt x="36" y="301"/>
                    <a:pt x="38" y="295"/>
                  </a:cubicBezTo>
                  <a:lnTo>
                    <a:pt x="161" y="276"/>
                  </a:lnTo>
                  <a:cubicBezTo>
                    <a:pt x="169" y="274"/>
                    <a:pt x="174" y="269"/>
                    <a:pt x="176" y="263"/>
                  </a:cubicBezTo>
                  <a:cubicBezTo>
                    <a:pt x="178" y="257"/>
                    <a:pt x="176" y="248"/>
                    <a:pt x="172" y="244"/>
                  </a:cubicBezTo>
                  <a:lnTo>
                    <a:pt x="81" y="166"/>
                  </a:lnTo>
                  <a:cubicBezTo>
                    <a:pt x="91" y="151"/>
                    <a:pt x="102" y="136"/>
                    <a:pt x="114" y="123"/>
                  </a:cubicBezTo>
                  <a:lnTo>
                    <a:pt x="224" y="187"/>
                  </a:lnTo>
                  <a:cubicBezTo>
                    <a:pt x="227" y="189"/>
                    <a:pt x="229" y="189"/>
                    <a:pt x="233" y="189"/>
                  </a:cubicBezTo>
                  <a:cubicBezTo>
                    <a:pt x="237" y="189"/>
                    <a:pt x="239" y="189"/>
                    <a:pt x="244" y="187"/>
                  </a:cubicBezTo>
                  <a:cubicBezTo>
                    <a:pt x="248" y="183"/>
                    <a:pt x="252" y="176"/>
                    <a:pt x="250" y="168"/>
                  </a:cubicBezTo>
                  <a:lnTo>
                    <a:pt x="229" y="51"/>
                  </a:lnTo>
                  <a:cubicBezTo>
                    <a:pt x="246" y="45"/>
                    <a:pt x="265" y="41"/>
                    <a:pt x="282" y="39"/>
                  </a:cubicBezTo>
                  <a:lnTo>
                    <a:pt x="326" y="157"/>
                  </a:lnTo>
                  <a:cubicBezTo>
                    <a:pt x="330" y="163"/>
                    <a:pt x="335" y="168"/>
                    <a:pt x="343" y="168"/>
                  </a:cubicBezTo>
                  <a:cubicBezTo>
                    <a:pt x="349" y="168"/>
                    <a:pt x="356" y="166"/>
                    <a:pt x="360" y="159"/>
                  </a:cubicBezTo>
                  <a:lnTo>
                    <a:pt x="417" y="56"/>
                  </a:lnTo>
                  <a:cubicBezTo>
                    <a:pt x="434" y="62"/>
                    <a:pt x="451" y="68"/>
                    <a:pt x="466" y="79"/>
                  </a:cubicBezTo>
                  <a:lnTo>
                    <a:pt x="428" y="197"/>
                  </a:lnTo>
                  <a:cubicBezTo>
                    <a:pt x="426" y="204"/>
                    <a:pt x="426" y="212"/>
                    <a:pt x="432" y="216"/>
                  </a:cubicBezTo>
                  <a:cubicBezTo>
                    <a:pt x="434" y="218"/>
                    <a:pt x="438" y="221"/>
                    <a:pt x="443" y="221"/>
                  </a:cubicBezTo>
                  <a:cubicBezTo>
                    <a:pt x="447" y="221"/>
                    <a:pt x="449" y="221"/>
                    <a:pt x="451" y="221"/>
                  </a:cubicBezTo>
                  <a:lnTo>
                    <a:pt x="561" y="174"/>
                  </a:lnTo>
                  <a:cubicBezTo>
                    <a:pt x="570" y="191"/>
                    <a:pt x="578" y="206"/>
                    <a:pt x="584" y="225"/>
                  </a:cubicBezTo>
                  <a:close/>
                  <a:moveTo>
                    <a:pt x="601" y="318"/>
                  </a:moveTo>
                  <a:cubicBezTo>
                    <a:pt x="601" y="320"/>
                    <a:pt x="601" y="320"/>
                    <a:pt x="601" y="322"/>
                  </a:cubicBezTo>
                  <a:lnTo>
                    <a:pt x="529" y="301"/>
                  </a:lnTo>
                  <a:lnTo>
                    <a:pt x="595" y="259"/>
                  </a:lnTo>
                  <a:cubicBezTo>
                    <a:pt x="599" y="278"/>
                    <a:pt x="601" y="299"/>
                    <a:pt x="601" y="318"/>
                  </a:cubicBezTo>
                  <a:close/>
                  <a:moveTo>
                    <a:pt x="527" y="508"/>
                  </a:moveTo>
                  <a:lnTo>
                    <a:pt x="487" y="447"/>
                  </a:lnTo>
                  <a:lnTo>
                    <a:pt x="563" y="458"/>
                  </a:lnTo>
                  <a:cubicBezTo>
                    <a:pt x="553" y="477"/>
                    <a:pt x="540" y="494"/>
                    <a:pt x="527" y="508"/>
                  </a:cubicBezTo>
                  <a:close/>
                  <a:moveTo>
                    <a:pt x="349" y="599"/>
                  </a:moveTo>
                  <a:lnTo>
                    <a:pt x="362" y="525"/>
                  </a:lnTo>
                  <a:lnTo>
                    <a:pt x="411" y="585"/>
                  </a:lnTo>
                  <a:cubicBezTo>
                    <a:pt x="392" y="591"/>
                    <a:pt x="371" y="597"/>
                    <a:pt x="349" y="599"/>
                  </a:cubicBezTo>
                  <a:close/>
                  <a:moveTo>
                    <a:pt x="201" y="576"/>
                  </a:moveTo>
                  <a:cubicBezTo>
                    <a:pt x="182" y="566"/>
                    <a:pt x="165" y="555"/>
                    <a:pt x="148" y="542"/>
                  </a:cubicBezTo>
                  <a:lnTo>
                    <a:pt x="205" y="498"/>
                  </a:lnTo>
                  <a:close/>
                  <a:moveTo>
                    <a:pt x="45" y="384"/>
                  </a:moveTo>
                  <a:lnTo>
                    <a:pt x="117" y="388"/>
                  </a:lnTo>
                  <a:lnTo>
                    <a:pt x="66" y="443"/>
                  </a:lnTo>
                  <a:cubicBezTo>
                    <a:pt x="55" y="424"/>
                    <a:pt x="49" y="405"/>
                    <a:pt x="45" y="384"/>
                  </a:cubicBezTo>
                  <a:close/>
                  <a:moveTo>
                    <a:pt x="64" y="197"/>
                  </a:moveTo>
                  <a:lnTo>
                    <a:pt x="119" y="246"/>
                  </a:lnTo>
                  <a:lnTo>
                    <a:pt x="42" y="257"/>
                  </a:lnTo>
                  <a:cubicBezTo>
                    <a:pt x="47" y="235"/>
                    <a:pt x="55" y="216"/>
                    <a:pt x="64" y="197"/>
                  </a:cubicBezTo>
                  <a:close/>
                  <a:moveTo>
                    <a:pt x="195" y="64"/>
                  </a:moveTo>
                  <a:lnTo>
                    <a:pt x="210" y="138"/>
                  </a:lnTo>
                  <a:lnTo>
                    <a:pt x="142" y="98"/>
                  </a:lnTo>
                  <a:cubicBezTo>
                    <a:pt x="159" y="85"/>
                    <a:pt x="176" y="75"/>
                    <a:pt x="195" y="64"/>
                  </a:cubicBezTo>
                  <a:close/>
                  <a:moveTo>
                    <a:pt x="381" y="45"/>
                  </a:moveTo>
                  <a:lnTo>
                    <a:pt x="347" y="108"/>
                  </a:lnTo>
                  <a:lnTo>
                    <a:pt x="320" y="36"/>
                  </a:lnTo>
                  <a:cubicBezTo>
                    <a:pt x="341" y="36"/>
                    <a:pt x="362" y="39"/>
                    <a:pt x="381" y="45"/>
                  </a:cubicBezTo>
                  <a:close/>
                  <a:moveTo>
                    <a:pt x="495" y="100"/>
                  </a:moveTo>
                  <a:cubicBezTo>
                    <a:pt x="512" y="113"/>
                    <a:pt x="527" y="127"/>
                    <a:pt x="540" y="144"/>
                  </a:cubicBezTo>
                  <a:lnTo>
                    <a:pt x="472" y="172"/>
                  </a:lnTo>
                  <a:close/>
                  <a:moveTo>
                    <a:pt x="318" y="0"/>
                  </a:moveTo>
                  <a:cubicBezTo>
                    <a:pt x="144" y="0"/>
                    <a:pt x="0" y="144"/>
                    <a:pt x="0" y="318"/>
                  </a:cubicBezTo>
                  <a:cubicBezTo>
                    <a:pt x="0" y="494"/>
                    <a:pt x="144" y="635"/>
                    <a:pt x="318" y="635"/>
                  </a:cubicBezTo>
                  <a:cubicBezTo>
                    <a:pt x="493" y="635"/>
                    <a:pt x="635" y="494"/>
                    <a:pt x="635" y="318"/>
                  </a:cubicBezTo>
                  <a:cubicBezTo>
                    <a:pt x="635" y="144"/>
                    <a:pt x="493" y="0"/>
                    <a:pt x="31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6" name="Freihandform 745">
              <a:extLst>
                <a:ext uri="{FF2B5EF4-FFF2-40B4-BE49-F238E27FC236}">
                  <a16:creationId xmlns:a16="http://schemas.microsoft.com/office/drawing/2014/main" id="{6D443BCD-FEC9-034A-915A-87271AB5B3FC}"/>
                </a:ext>
              </a:extLst>
            </p:cNvPr>
            <p:cNvSpPr/>
            <p:nvPr/>
          </p:nvSpPr>
          <p:spPr>
            <a:xfrm>
              <a:off x="9264224" y="4885167"/>
              <a:ext cx="48895" cy="49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212">
                  <a:moveTo>
                    <a:pt x="106" y="178"/>
                  </a:moveTo>
                  <a:cubicBezTo>
                    <a:pt x="68" y="178"/>
                    <a:pt x="36" y="146"/>
                    <a:pt x="36" y="106"/>
                  </a:cubicBezTo>
                  <a:cubicBezTo>
                    <a:pt x="36" y="68"/>
                    <a:pt x="68" y="36"/>
                    <a:pt x="106" y="36"/>
                  </a:cubicBezTo>
                  <a:cubicBezTo>
                    <a:pt x="146" y="36"/>
                    <a:pt x="178" y="68"/>
                    <a:pt x="178" y="106"/>
                  </a:cubicBezTo>
                  <a:cubicBezTo>
                    <a:pt x="178" y="146"/>
                    <a:pt x="146" y="178"/>
                    <a:pt x="106" y="178"/>
                  </a:cubicBezTo>
                  <a:close/>
                  <a:moveTo>
                    <a:pt x="106" y="0"/>
                  </a:moveTo>
                  <a:cubicBezTo>
                    <a:pt x="48" y="0"/>
                    <a:pt x="0" y="49"/>
                    <a:pt x="0" y="106"/>
                  </a:cubicBezTo>
                  <a:cubicBezTo>
                    <a:pt x="0" y="165"/>
                    <a:pt x="48" y="212"/>
                    <a:pt x="106" y="212"/>
                  </a:cubicBezTo>
                  <a:cubicBezTo>
                    <a:pt x="165" y="212"/>
                    <a:pt x="211" y="165"/>
                    <a:pt x="211" y="106"/>
                  </a:cubicBezTo>
                  <a:cubicBezTo>
                    <a:pt x="211" y="49"/>
                    <a:pt x="165" y="0"/>
                    <a:pt x="10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76" name="Gruppieren 975">
            <a:extLst>
              <a:ext uri="{FF2B5EF4-FFF2-40B4-BE49-F238E27FC236}">
                <a16:creationId xmlns:a16="http://schemas.microsoft.com/office/drawing/2014/main" id="{AAEB65F5-F66F-914A-B62E-2CA6D463A8FA}"/>
              </a:ext>
            </a:extLst>
          </p:cNvPr>
          <p:cNvGrpSpPr>
            <a:grpSpLocks noChangeAspect="1"/>
          </p:cNvGrpSpPr>
          <p:nvPr/>
        </p:nvGrpSpPr>
        <p:grpSpPr>
          <a:xfrm>
            <a:off x="9568710" y="4745701"/>
            <a:ext cx="328528" cy="328528"/>
            <a:chOff x="9568072" y="4745701"/>
            <a:chExt cx="328528" cy="328528"/>
          </a:xfrm>
          <a:solidFill>
            <a:srgbClr val="007AB3"/>
          </a:solidFill>
        </p:grpSpPr>
        <p:sp>
          <p:nvSpPr>
            <p:cNvPr id="448" name="Freihandform 447">
              <a:extLst>
                <a:ext uri="{FF2B5EF4-FFF2-40B4-BE49-F238E27FC236}">
                  <a16:creationId xmlns:a16="http://schemas.microsoft.com/office/drawing/2014/main" id="{A3A2AFD0-532C-EA40-BC9F-D8F16ADFF85D}"/>
                </a:ext>
              </a:extLst>
            </p:cNvPr>
            <p:cNvSpPr/>
            <p:nvPr/>
          </p:nvSpPr>
          <p:spPr>
            <a:xfrm>
              <a:off x="9568072" y="4745701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7" name="Freihandform 746">
              <a:extLst>
                <a:ext uri="{FF2B5EF4-FFF2-40B4-BE49-F238E27FC236}">
                  <a16:creationId xmlns:a16="http://schemas.microsoft.com/office/drawing/2014/main" id="{3EA63B9E-ADBA-0245-A364-FBCC0076A433}"/>
                </a:ext>
              </a:extLst>
            </p:cNvPr>
            <p:cNvSpPr/>
            <p:nvPr/>
          </p:nvSpPr>
          <p:spPr>
            <a:xfrm>
              <a:off x="9633498" y="4852105"/>
              <a:ext cx="197443" cy="1073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9" h="462">
                  <a:moveTo>
                    <a:pt x="745" y="388"/>
                  </a:moveTo>
                  <a:cubicBezTo>
                    <a:pt x="745" y="369"/>
                    <a:pt x="739" y="352"/>
                    <a:pt x="724" y="337"/>
                  </a:cubicBezTo>
                  <a:cubicBezTo>
                    <a:pt x="711" y="324"/>
                    <a:pt x="694" y="316"/>
                    <a:pt x="675" y="318"/>
                  </a:cubicBezTo>
                  <a:cubicBezTo>
                    <a:pt x="656" y="318"/>
                    <a:pt x="639" y="324"/>
                    <a:pt x="625" y="339"/>
                  </a:cubicBezTo>
                  <a:cubicBezTo>
                    <a:pt x="612" y="352"/>
                    <a:pt x="606" y="371"/>
                    <a:pt x="606" y="388"/>
                  </a:cubicBezTo>
                  <a:lnTo>
                    <a:pt x="568" y="390"/>
                  </a:lnTo>
                  <a:lnTo>
                    <a:pt x="565" y="337"/>
                  </a:lnTo>
                  <a:lnTo>
                    <a:pt x="565" y="106"/>
                  </a:lnTo>
                  <a:lnTo>
                    <a:pt x="635" y="106"/>
                  </a:lnTo>
                  <a:lnTo>
                    <a:pt x="635" y="265"/>
                  </a:lnTo>
                  <a:cubicBezTo>
                    <a:pt x="635" y="275"/>
                    <a:pt x="644" y="282"/>
                    <a:pt x="654" y="282"/>
                  </a:cubicBezTo>
                  <a:lnTo>
                    <a:pt x="813" y="282"/>
                  </a:lnTo>
                  <a:lnTo>
                    <a:pt x="813" y="388"/>
                  </a:lnTo>
                  <a:close/>
                  <a:moveTo>
                    <a:pt x="701" y="413"/>
                  </a:moveTo>
                  <a:cubicBezTo>
                    <a:pt x="694" y="419"/>
                    <a:pt x="686" y="424"/>
                    <a:pt x="675" y="424"/>
                  </a:cubicBezTo>
                  <a:cubicBezTo>
                    <a:pt x="667" y="424"/>
                    <a:pt x="659" y="419"/>
                    <a:pt x="650" y="413"/>
                  </a:cubicBezTo>
                  <a:cubicBezTo>
                    <a:pt x="644" y="407"/>
                    <a:pt x="639" y="398"/>
                    <a:pt x="639" y="388"/>
                  </a:cubicBezTo>
                  <a:cubicBezTo>
                    <a:pt x="639" y="379"/>
                    <a:pt x="644" y="371"/>
                    <a:pt x="650" y="362"/>
                  </a:cubicBezTo>
                  <a:cubicBezTo>
                    <a:pt x="656" y="356"/>
                    <a:pt x="667" y="354"/>
                    <a:pt x="675" y="352"/>
                  </a:cubicBezTo>
                  <a:cubicBezTo>
                    <a:pt x="686" y="352"/>
                    <a:pt x="694" y="356"/>
                    <a:pt x="701" y="362"/>
                  </a:cubicBezTo>
                  <a:cubicBezTo>
                    <a:pt x="707" y="369"/>
                    <a:pt x="711" y="379"/>
                    <a:pt x="711" y="388"/>
                  </a:cubicBezTo>
                  <a:cubicBezTo>
                    <a:pt x="711" y="398"/>
                    <a:pt x="707" y="407"/>
                    <a:pt x="701" y="413"/>
                  </a:cubicBezTo>
                  <a:close/>
                  <a:moveTo>
                    <a:pt x="747" y="106"/>
                  </a:moveTo>
                  <a:lnTo>
                    <a:pt x="813" y="233"/>
                  </a:lnTo>
                  <a:lnTo>
                    <a:pt x="813" y="246"/>
                  </a:lnTo>
                  <a:lnTo>
                    <a:pt x="671" y="248"/>
                  </a:lnTo>
                  <a:lnTo>
                    <a:pt x="671" y="106"/>
                  </a:lnTo>
                  <a:close/>
                  <a:moveTo>
                    <a:pt x="356" y="390"/>
                  </a:moveTo>
                  <a:cubicBezTo>
                    <a:pt x="354" y="377"/>
                    <a:pt x="352" y="367"/>
                    <a:pt x="345" y="356"/>
                  </a:cubicBezTo>
                  <a:lnTo>
                    <a:pt x="532" y="354"/>
                  </a:lnTo>
                  <a:lnTo>
                    <a:pt x="532" y="390"/>
                  </a:lnTo>
                  <a:close/>
                  <a:moveTo>
                    <a:pt x="284" y="320"/>
                  </a:moveTo>
                  <a:lnTo>
                    <a:pt x="178" y="320"/>
                  </a:lnTo>
                  <a:lnTo>
                    <a:pt x="36" y="322"/>
                  </a:lnTo>
                  <a:lnTo>
                    <a:pt x="34" y="41"/>
                  </a:lnTo>
                  <a:lnTo>
                    <a:pt x="529" y="36"/>
                  </a:lnTo>
                  <a:lnTo>
                    <a:pt x="529" y="89"/>
                  </a:lnTo>
                  <a:lnTo>
                    <a:pt x="532" y="318"/>
                  </a:lnTo>
                  <a:close/>
                  <a:moveTo>
                    <a:pt x="309" y="415"/>
                  </a:moveTo>
                  <a:cubicBezTo>
                    <a:pt x="303" y="422"/>
                    <a:pt x="294" y="426"/>
                    <a:pt x="284" y="426"/>
                  </a:cubicBezTo>
                  <a:cubicBezTo>
                    <a:pt x="275" y="426"/>
                    <a:pt x="267" y="422"/>
                    <a:pt x="258" y="415"/>
                  </a:cubicBezTo>
                  <a:cubicBezTo>
                    <a:pt x="252" y="409"/>
                    <a:pt x="250" y="400"/>
                    <a:pt x="250" y="392"/>
                  </a:cubicBezTo>
                  <a:cubicBezTo>
                    <a:pt x="248" y="371"/>
                    <a:pt x="265" y="356"/>
                    <a:pt x="284" y="356"/>
                  </a:cubicBezTo>
                  <a:cubicBezTo>
                    <a:pt x="303" y="356"/>
                    <a:pt x="320" y="371"/>
                    <a:pt x="320" y="390"/>
                  </a:cubicBezTo>
                  <a:cubicBezTo>
                    <a:pt x="320" y="400"/>
                    <a:pt x="316" y="409"/>
                    <a:pt x="309" y="415"/>
                  </a:cubicBezTo>
                  <a:close/>
                  <a:moveTo>
                    <a:pt x="203" y="417"/>
                  </a:moveTo>
                  <a:cubicBezTo>
                    <a:pt x="197" y="424"/>
                    <a:pt x="189" y="426"/>
                    <a:pt x="178" y="426"/>
                  </a:cubicBezTo>
                  <a:cubicBezTo>
                    <a:pt x="170" y="426"/>
                    <a:pt x="161" y="424"/>
                    <a:pt x="153" y="417"/>
                  </a:cubicBezTo>
                  <a:cubicBezTo>
                    <a:pt x="146" y="411"/>
                    <a:pt x="144" y="400"/>
                    <a:pt x="144" y="392"/>
                  </a:cubicBezTo>
                  <a:cubicBezTo>
                    <a:pt x="142" y="381"/>
                    <a:pt x="146" y="373"/>
                    <a:pt x="153" y="367"/>
                  </a:cubicBezTo>
                  <a:cubicBezTo>
                    <a:pt x="159" y="360"/>
                    <a:pt x="170" y="356"/>
                    <a:pt x="178" y="356"/>
                  </a:cubicBezTo>
                  <a:cubicBezTo>
                    <a:pt x="197" y="356"/>
                    <a:pt x="214" y="373"/>
                    <a:pt x="214" y="392"/>
                  </a:cubicBezTo>
                  <a:cubicBezTo>
                    <a:pt x="214" y="400"/>
                    <a:pt x="210" y="409"/>
                    <a:pt x="203" y="417"/>
                  </a:cubicBezTo>
                  <a:close/>
                  <a:moveTo>
                    <a:pt x="847" y="263"/>
                  </a:moveTo>
                  <a:lnTo>
                    <a:pt x="847" y="229"/>
                  </a:lnTo>
                  <a:cubicBezTo>
                    <a:pt x="847" y="225"/>
                    <a:pt x="847" y="223"/>
                    <a:pt x="845" y="220"/>
                  </a:cubicBezTo>
                  <a:lnTo>
                    <a:pt x="775" y="79"/>
                  </a:lnTo>
                  <a:cubicBezTo>
                    <a:pt x="771" y="74"/>
                    <a:pt x="764" y="70"/>
                    <a:pt x="758" y="70"/>
                  </a:cubicBezTo>
                  <a:lnTo>
                    <a:pt x="563" y="72"/>
                  </a:lnTo>
                  <a:lnTo>
                    <a:pt x="563" y="19"/>
                  </a:lnTo>
                  <a:cubicBezTo>
                    <a:pt x="563" y="13"/>
                    <a:pt x="561" y="9"/>
                    <a:pt x="559" y="7"/>
                  </a:cubicBezTo>
                  <a:cubicBezTo>
                    <a:pt x="555" y="2"/>
                    <a:pt x="551" y="0"/>
                    <a:pt x="546" y="0"/>
                  </a:cubicBezTo>
                  <a:lnTo>
                    <a:pt x="17" y="5"/>
                  </a:lnTo>
                  <a:cubicBezTo>
                    <a:pt x="13" y="5"/>
                    <a:pt x="9" y="7"/>
                    <a:pt x="4" y="11"/>
                  </a:cubicBezTo>
                  <a:cubicBezTo>
                    <a:pt x="0" y="13"/>
                    <a:pt x="0" y="17"/>
                    <a:pt x="0" y="21"/>
                  </a:cubicBezTo>
                  <a:lnTo>
                    <a:pt x="2" y="339"/>
                  </a:lnTo>
                  <a:cubicBezTo>
                    <a:pt x="2" y="350"/>
                    <a:pt x="9" y="358"/>
                    <a:pt x="19" y="358"/>
                  </a:cubicBezTo>
                  <a:lnTo>
                    <a:pt x="117" y="356"/>
                  </a:lnTo>
                  <a:cubicBezTo>
                    <a:pt x="110" y="367"/>
                    <a:pt x="108" y="379"/>
                    <a:pt x="108" y="392"/>
                  </a:cubicBezTo>
                  <a:cubicBezTo>
                    <a:pt x="108" y="411"/>
                    <a:pt x="115" y="428"/>
                    <a:pt x="129" y="443"/>
                  </a:cubicBezTo>
                  <a:cubicBezTo>
                    <a:pt x="142" y="455"/>
                    <a:pt x="159" y="462"/>
                    <a:pt x="178" y="462"/>
                  </a:cubicBezTo>
                  <a:cubicBezTo>
                    <a:pt x="197" y="462"/>
                    <a:pt x="216" y="455"/>
                    <a:pt x="229" y="441"/>
                  </a:cubicBezTo>
                  <a:cubicBezTo>
                    <a:pt x="229" y="441"/>
                    <a:pt x="231" y="438"/>
                    <a:pt x="231" y="436"/>
                  </a:cubicBezTo>
                  <a:cubicBezTo>
                    <a:pt x="233" y="438"/>
                    <a:pt x="233" y="441"/>
                    <a:pt x="235" y="441"/>
                  </a:cubicBezTo>
                  <a:cubicBezTo>
                    <a:pt x="248" y="453"/>
                    <a:pt x="265" y="462"/>
                    <a:pt x="284" y="462"/>
                  </a:cubicBezTo>
                  <a:cubicBezTo>
                    <a:pt x="303" y="462"/>
                    <a:pt x="322" y="453"/>
                    <a:pt x="335" y="441"/>
                  </a:cubicBezTo>
                  <a:cubicBezTo>
                    <a:pt x="339" y="436"/>
                    <a:pt x="343" y="430"/>
                    <a:pt x="345" y="426"/>
                  </a:cubicBezTo>
                  <a:lnTo>
                    <a:pt x="548" y="424"/>
                  </a:lnTo>
                  <a:lnTo>
                    <a:pt x="614" y="424"/>
                  </a:lnTo>
                  <a:cubicBezTo>
                    <a:pt x="618" y="428"/>
                    <a:pt x="623" y="434"/>
                    <a:pt x="627" y="438"/>
                  </a:cubicBezTo>
                  <a:cubicBezTo>
                    <a:pt x="639" y="451"/>
                    <a:pt x="656" y="458"/>
                    <a:pt x="675" y="458"/>
                  </a:cubicBezTo>
                  <a:cubicBezTo>
                    <a:pt x="694" y="458"/>
                    <a:pt x="714" y="451"/>
                    <a:pt x="726" y="438"/>
                  </a:cubicBezTo>
                  <a:cubicBezTo>
                    <a:pt x="730" y="432"/>
                    <a:pt x="733" y="428"/>
                    <a:pt x="737" y="424"/>
                  </a:cubicBezTo>
                  <a:lnTo>
                    <a:pt x="832" y="422"/>
                  </a:lnTo>
                  <a:cubicBezTo>
                    <a:pt x="836" y="422"/>
                    <a:pt x="841" y="419"/>
                    <a:pt x="845" y="417"/>
                  </a:cubicBezTo>
                  <a:cubicBezTo>
                    <a:pt x="847" y="413"/>
                    <a:pt x="849" y="409"/>
                    <a:pt x="849" y="4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97" name="Gruppieren 996">
            <a:extLst>
              <a:ext uri="{FF2B5EF4-FFF2-40B4-BE49-F238E27FC236}">
                <a16:creationId xmlns:a16="http://schemas.microsoft.com/office/drawing/2014/main" id="{F05A94B3-690D-D841-8F6B-0EC94C13E878}"/>
              </a:ext>
            </a:extLst>
          </p:cNvPr>
          <p:cNvGrpSpPr>
            <a:grpSpLocks noChangeAspect="1"/>
          </p:cNvGrpSpPr>
          <p:nvPr/>
        </p:nvGrpSpPr>
        <p:grpSpPr>
          <a:xfrm>
            <a:off x="10012259" y="5189250"/>
            <a:ext cx="328296" cy="328528"/>
            <a:chOff x="10011621" y="5189250"/>
            <a:chExt cx="328296" cy="328528"/>
          </a:xfrm>
          <a:solidFill>
            <a:srgbClr val="007AB3"/>
          </a:solidFill>
        </p:grpSpPr>
        <p:sp>
          <p:nvSpPr>
            <p:cNvPr id="437" name="Freihandform 436">
              <a:extLst>
                <a:ext uri="{FF2B5EF4-FFF2-40B4-BE49-F238E27FC236}">
                  <a16:creationId xmlns:a16="http://schemas.microsoft.com/office/drawing/2014/main" id="{51C7697C-0351-8F4E-AFFD-5A980B8FAD5D}"/>
                </a:ext>
              </a:extLst>
            </p:cNvPr>
            <p:cNvSpPr/>
            <p:nvPr/>
          </p:nvSpPr>
          <p:spPr>
            <a:xfrm>
              <a:off x="10011621" y="518925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8" name="Freihandform 747">
              <a:extLst>
                <a:ext uri="{FF2B5EF4-FFF2-40B4-BE49-F238E27FC236}">
                  <a16:creationId xmlns:a16="http://schemas.microsoft.com/office/drawing/2014/main" id="{BB101C58-EAB5-2A4A-AA78-5D02F00E6E58}"/>
                </a:ext>
              </a:extLst>
            </p:cNvPr>
            <p:cNvSpPr/>
            <p:nvPr/>
          </p:nvSpPr>
          <p:spPr>
            <a:xfrm>
              <a:off x="10077047" y="5328249"/>
              <a:ext cx="155533" cy="1234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531">
                  <a:moveTo>
                    <a:pt x="570" y="320"/>
                  </a:moveTo>
                  <a:cubicBezTo>
                    <a:pt x="559" y="320"/>
                    <a:pt x="551" y="328"/>
                    <a:pt x="551" y="337"/>
                  </a:cubicBezTo>
                  <a:lnTo>
                    <a:pt x="551" y="421"/>
                  </a:lnTo>
                  <a:cubicBezTo>
                    <a:pt x="551" y="432"/>
                    <a:pt x="548" y="436"/>
                    <a:pt x="542" y="436"/>
                  </a:cubicBezTo>
                  <a:lnTo>
                    <a:pt x="521" y="436"/>
                  </a:lnTo>
                  <a:cubicBezTo>
                    <a:pt x="519" y="436"/>
                    <a:pt x="517" y="436"/>
                    <a:pt x="515" y="438"/>
                  </a:cubicBezTo>
                  <a:lnTo>
                    <a:pt x="515" y="436"/>
                  </a:lnTo>
                  <a:cubicBezTo>
                    <a:pt x="504" y="436"/>
                    <a:pt x="498" y="445"/>
                    <a:pt x="498" y="455"/>
                  </a:cubicBezTo>
                  <a:lnTo>
                    <a:pt x="498" y="491"/>
                  </a:lnTo>
                  <a:cubicBezTo>
                    <a:pt x="498" y="491"/>
                    <a:pt x="498" y="493"/>
                    <a:pt x="498" y="495"/>
                  </a:cubicBezTo>
                  <a:lnTo>
                    <a:pt x="476" y="495"/>
                  </a:lnTo>
                  <a:cubicBezTo>
                    <a:pt x="476" y="493"/>
                    <a:pt x="476" y="491"/>
                    <a:pt x="476" y="491"/>
                  </a:cubicBezTo>
                  <a:lnTo>
                    <a:pt x="476" y="455"/>
                  </a:lnTo>
                  <a:cubicBezTo>
                    <a:pt x="476" y="447"/>
                    <a:pt x="470" y="440"/>
                    <a:pt x="464" y="438"/>
                  </a:cubicBezTo>
                  <a:cubicBezTo>
                    <a:pt x="462" y="436"/>
                    <a:pt x="457" y="436"/>
                    <a:pt x="455" y="436"/>
                  </a:cubicBezTo>
                  <a:lnTo>
                    <a:pt x="216" y="436"/>
                  </a:lnTo>
                  <a:cubicBezTo>
                    <a:pt x="212" y="436"/>
                    <a:pt x="210" y="436"/>
                    <a:pt x="208" y="438"/>
                  </a:cubicBezTo>
                  <a:cubicBezTo>
                    <a:pt x="199" y="440"/>
                    <a:pt x="193" y="447"/>
                    <a:pt x="193" y="455"/>
                  </a:cubicBezTo>
                  <a:lnTo>
                    <a:pt x="193" y="491"/>
                  </a:lnTo>
                  <a:cubicBezTo>
                    <a:pt x="193" y="491"/>
                    <a:pt x="193" y="493"/>
                    <a:pt x="193" y="495"/>
                  </a:cubicBezTo>
                  <a:lnTo>
                    <a:pt x="174" y="495"/>
                  </a:lnTo>
                  <a:cubicBezTo>
                    <a:pt x="174" y="493"/>
                    <a:pt x="174" y="491"/>
                    <a:pt x="174" y="491"/>
                  </a:cubicBezTo>
                  <a:lnTo>
                    <a:pt x="174" y="455"/>
                  </a:lnTo>
                  <a:cubicBezTo>
                    <a:pt x="174" y="445"/>
                    <a:pt x="165" y="436"/>
                    <a:pt x="157" y="436"/>
                  </a:cubicBezTo>
                  <a:lnTo>
                    <a:pt x="127" y="436"/>
                  </a:lnTo>
                  <a:cubicBezTo>
                    <a:pt x="121" y="436"/>
                    <a:pt x="119" y="432"/>
                    <a:pt x="119" y="421"/>
                  </a:cubicBezTo>
                  <a:lnTo>
                    <a:pt x="119" y="337"/>
                  </a:lnTo>
                  <a:cubicBezTo>
                    <a:pt x="119" y="328"/>
                    <a:pt x="110" y="320"/>
                    <a:pt x="102" y="320"/>
                  </a:cubicBezTo>
                  <a:cubicBezTo>
                    <a:pt x="62" y="318"/>
                    <a:pt x="36" y="292"/>
                    <a:pt x="36" y="258"/>
                  </a:cubicBezTo>
                  <a:cubicBezTo>
                    <a:pt x="36" y="227"/>
                    <a:pt x="64" y="199"/>
                    <a:pt x="95" y="199"/>
                  </a:cubicBezTo>
                  <a:lnTo>
                    <a:pt x="98" y="199"/>
                  </a:lnTo>
                  <a:cubicBezTo>
                    <a:pt x="110" y="199"/>
                    <a:pt x="119" y="199"/>
                    <a:pt x="127" y="201"/>
                  </a:cubicBezTo>
                  <a:cubicBezTo>
                    <a:pt x="146" y="205"/>
                    <a:pt x="155" y="212"/>
                    <a:pt x="155" y="224"/>
                  </a:cubicBezTo>
                  <a:lnTo>
                    <a:pt x="155" y="260"/>
                  </a:lnTo>
                  <a:cubicBezTo>
                    <a:pt x="155" y="286"/>
                    <a:pt x="157" y="303"/>
                    <a:pt x="167" y="326"/>
                  </a:cubicBezTo>
                  <a:cubicBezTo>
                    <a:pt x="176" y="345"/>
                    <a:pt x="197" y="360"/>
                    <a:pt x="218" y="360"/>
                  </a:cubicBezTo>
                  <a:lnTo>
                    <a:pt x="457" y="360"/>
                  </a:lnTo>
                  <a:cubicBezTo>
                    <a:pt x="476" y="360"/>
                    <a:pt x="495" y="345"/>
                    <a:pt x="504" y="326"/>
                  </a:cubicBezTo>
                  <a:cubicBezTo>
                    <a:pt x="515" y="303"/>
                    <a:pt x="517" y="286"/>
                    <a:pt x="517" y="260"/>
                  </a:cubicBezTo>
                  <a:lnTo>
                    <a:pt x="517" y="224"/>
                  </a:lnTo>
                  <a:cubicBezTo>
                    <a:pt x="517" y="212"/>
                    <a:pt x="525" y="205"/>
                    <a:pt x="542" y="201"/>
                  </a:cubicBezTo>
                  <a:cubicBezTo>
                    <a:pt x="553" y="199"/>
                    <a:pt x="561" y="199"/>
                    <a:pt x="574" y="199"/>
                  </a:cubicBezTo>
                  <a:lnTo>
                    <a:pt x="576" y="199"/>
                  </a:lnTo>
                  <a:cubicBezTo>
                    <a:pt x="608" y="199"/>
                    <a:pt x="635" y="227"/>
                    <a:pt x="635" y="258"/>
                  </a:cubicBezTo>
                  <a:cubicBezTo>
                    <a:pt x="635" y="292"/>
                    <a:pt x="610" y="318"/>
                    <a:pt x="570" y="320"/>
                  </a:cubicBezTo>
                  <a:close/>
                  <a:moveTo>
                    <a:pt x="172" y="57"/>
                  </a:moveTo>
                  <a:cubicBezTo>
                    <a:pt x="178" y="36"/>
                    <a:pt x="178" y="36"/>
                    <a:pt x="195" y="36"/>
                  </a:cubicBezTo>
                  <a:lnTo>
                    <a:pt x="479" y="36"/>
                  </a:lnTo>
                  <a:cubicBezTo>
                    <a:pt x="495" y="36"/>
                    <a:pt x="500" y="38"/>
                    <a:pt x="502" y="57"/>
                  </a:cubicBezTo>
                  <a:lnTo>
                    <a:pt x="534" y="165"/>
                  </a:lnTo>
                  <a:cubicBezTo>
                    <a:pt x="502" y="174"/>
                    <a:pt x="481" y="191"/>
                    <a:pt x="481" y="224"/>
                  </a:cubicBezTo>
                  <a:lnTo>
                    <a:pt x="481" y="260"/>
                  </a:lnTo>
                  <a:cubicBezTo>
                    <a:pt x="481" y="279"/>
                    <a:pt x="479" y="294"/>
                    <a:pt x="472" y="309"/>
                  </a:cubicBezTo>
                  <a:cubicBezTo>
                    <a:pt x="468" y="315"/>
                    <a:pt x="462" y="322"/>
                    <a:pt x="457" y="322"/>
                  </a:cubicBezTo>
                  <a:lnTo>
                    <a:pt x="218" y="322"/>
                  </a:lnTo>
                  <a:cubicBezTo>
                    <a:pt x="212" y="322"/>
                    <a:pt x="201" y="315"/>
                    <a:pt x="197" y="309"/>
                  </a:cubicBezTo>
                  <a:cubicBezTo>
                    <a:pt x="191" y="294"/>
                    <a:pt x="189" y="279"/>
                    <a:pt x="189" y="260"/>
                  </a:cubicBezTo>
                  <a:lnTo>
                    <a:pt x="189" y="224"/>
                  </a:lnTo>
                  <a:cubicBezTo>
                    <a:pt x="189" y="193"/>
                    <a:pt x="170" y="174"/>
                    <a:pt x="140" y="167"/>
                  </a:cubicBezTo>
                  <a:close/>
                  <a:moveTo>
                    <a:pt x="576" y="163"/>
                  </a:moveTo>
                  <a:lnTo>
                    <a:pt x="574" y="163"/>
                  </a:lnTo>
                  <a:cubicBezTo>
                    <a:pt x="572" y="163"/>
                    <a:pt x="572" y="163"/>
                    <a:pt x="570" y="163"/>
                  </a:cubicBezTo>
                  <a:lnTo>
                    <a:pt x="536" y="47"/>
                  </a:lnTo>
                  <a:cubicBezTo>
                    <a:pt x="529" y="11"/>
                    <a:pt x="508" y="-2"/>
                    <a:pt x="479" y="0"/>
                  </a:cubicBezTo>
                  <a:lnTo>
                    <a:pt x="197" y="0"/>
                  </a:lnTo>
                  <a:cubicBezTo>
                    <a:pt x="165" y="-2"/>
                    <a:pt x="148" y="9"/>
                    <a:pt x="138" y="47"/>
                  </a:cubicBezTo>
                  <a:lnTo>
                    <a:pt x="104" y="163"/>
                  </a:lnTo>
                  <a:cubicBezTo>
                    <a:pt x="102" y="163"/>
                    <a:pt x="100" y="163"/>
                    <a:pt x="98" y="163"/>
                  </a:cubicBezTo>
                  <a:lnTo>
                    <a:pt x="95" y="163"/>
                  </a:lnTo>
                  <a:cubicBezTo>
                    <a:pt x="45" y="163"/>
                    <a:pt x="0" y="207"/>
                    <a:pt x="0" y="258"/>
                  </a:cubicBezTo>
                  <a:cubicBezTo>
                    <a:pt x="0" y="309"/>
                    <a:pt x="34" y="345"/>
                    <a:pt x="83" y="354"/>
                  </a:cubicBezTo>
                  <a:lnTo>
                    <a:pt x="83" y="421"/>
                  </a:lnTo>
                  <a:cubicBezTo>
                    <a:pt x="83" y="451"/>
                    <a:pt x="100" y="472"/>
                    <a:pt x="127" y="474"/>
                  </a:cubicBezTo>
                  <a:lnTo>
                    <a:pt x="138" y="474"/>
                  </a:lnTo>
                  <a:lnTo>
                    <a:pt x="138" y="491"/>
                  </a:lnTo>
                  <a:cubicBezTo>
                    <a:pt x="138" y="493"/>
                    <a:pt x="138" y="495"/>
                    <a:pt x="138" y="500"/>
                  </a:cubicBezTo>
                  <a:cubicBezTo>
                    <a:pt x="138" y="506"/>
                    <a:pt x="138" y="506"/>
                    <a:pt x="138" y="508"/>
                  </a:cubicBezTo>
                  <a:cubicBezTo>
                    <a:pt x="138" y="517"/>
                    <a:pt x="140" y="521"/>
                    <a:pt x="146" y="527"/>
                  </a:cubicBezTo>
                  <a:cubicBezTo>
                    <a:pt x="153" y="531"/>
                    <a:pt x="155" y="531"/>
                    <a:pt x="174" y="531"/>
                  </a:cubicBezTo>
                  <a:lnTo>
                    <a:pt x="195" y="531"/>
                  </a:lnTo>
                  <a:cubicBezTo>
                    <a:pt x="214" y="531"/>
                    <a:pt x="214" y="531"/>
                    <a:pt x="220" y="527"/>
                  </a:cubicBezTo>
                  <a:cubicBezTo>
                    <a:pt x="227" y="521"/>
                    <a:pt x="229" y="517"/>
                    <a:pt x="229" y="508"/>
                  </a:cubicBezTo>
                  <a:cubicBezTo>
                    <a:pt x="229" y="506"/>
                    <a:pt x="229" y="506"/>
                    <a:pt x="229" y="500"/>
                  </a:cubicBezTo>
                  <a:cubicBezTo>
                    <a:pt x="229" y="495"/>
                    <a:pt x="229" y="493"/>
                    <a:pt x="229" y="491"/>
                  </a:cubicBezTo>
                  <a:lnTo>
                    <a:pt x="229" y="474"/>
                  </a:lnTo>
                  <a:lnTo>
                    <a:pt x="440" y="474"/>
                  </a:lnTo>
                  <a:lnTo>
                    <a:pt x="440" y="491"/>
                  </a:lnTo>
                  <a:cubicBezTo>
                    <a:pt x="440" y="493"/>
                    <a:pt x="440" y="495"/>
                    <a:pt x="440" y="497"/>
                  </a:cubicBezTo>
                  <a:cubicBezTo>
                    <a:pt x="440" y="504"/>
                    <a:pt x="440" y="506"/>
                    <a:pt x="440" y="508"/>
                  </a:cubicBezTo>
                  <a:cubicBezTo>
                    <a:pt x="443" y="514"/>
                    <a:pt x="445" y="521"/>
                    <a:pt x="449" y="525"/>
                  </a:cubicBezTo>
                  <a:cubicBezTo>
                    <a:pt x="457" y="531"/>
                    <a:pt x="460" y="531"/>
                    <a:pt x="476" y="531"/>
                  </a:cubicBezTo>
                  <a:lnTo>
                    <a:pt x="500" y="531"/>
                  </a:lnTo>
                  <a:cubicBezTo>
                    <a:pt x="517" y="531"/>
                    <a:pt x="519" y="531"/>
                    <a:pt x="525" y="527"/>
                  </a:cubicBezTo>
                  <a:cubicBezTo>
                    <a:pt x="531" y="521"/>
                    <a:pt x="534" y="514"/>
                    <a:pt x="534" y="508"/>
                  </a:cubicBezTo>
                  <a:cubicBezTo>
                    <a:pt x="534" y="506"/>
                    <a:pt x="534" y="504"/>
                    <a:pt x="531" y="500"/>
                  </a:cubicBezTo>
                  <a:cubicBezTo>
                    <a:pt x="531" y="495"/>
                    <a:pt x="531" y="493"/>
                    <a:pt x="531" y="491"/>
                  </a:cubicBezTo>
                  <a:lnTo>
                    <a:pt x="531" y="474"/>
                  </a:lnTo>
                  <a:lnTo>
                    <a:pt x="542" y="474"/>
                  </a:lnTo>
                  <a:cubicBezTo>
                    <a:pt x="572" y="472"/>
                    <a:pt x="587" y="451"/>
                    <a:pt x="587" y="421"/>
                  </a:cubicBezTo>
                  <a:lnTo>
                    <a:pt x="587" y="354"/>
                  </a:lnTo>
                  <a:cubicBezTo>
                    <a:pt x="637" y="345"/>
                    <a:pt x="669" y="309"/>
                    <a:pt x="669" y="258"/>
                  </a:cubicBezTo>
                  <a:cubicBezTo>
                    <a:pt x="669" y="205"/>
                    <a:pt x="627" y="163"/>
                    <a:pt x="576" y="1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9" name="Freihandform 748">
              <a:extLst>
                <a:ext uri="{FF2B5EF4-FFF2-40B4-BE49-F238E27FC236}">
                  <a16:creationId xmlns:a16="http://schemas.microsoft.com/office/drawing/2014/main" id="{D23036C9-97C1-9E42-B0D6-AD414F30C21B}"/>
                </a:ext>
              </a:extLst>
            </p:cNvPr>
            <p:cNvSpPr/>
            <p:nvPr/>
          </p:nvSpPr>
          <p:spPr>
            <a:xfrm>
              <a:off x="10210228" y="5254906"/>
              <a:ext cx="63796" cy="766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" h="330">
                  <a:moveTo>
                    <a:pt x="264" y="12"/>
                  </a:moveTo>
                  <a:cubicBezTo>
                    <a:pt x="245" y="4"/>
                    <a:pt x="224" y="0"/>
                    <a:pt x="201" y="0"/>
                  </a:cubicBezTo>
                  <a:cubicBezTo>
                    <a:pt x="129" y="0"/>
                    <a:pt x="70" y="46"/>
                    <a:pt x="46" y="112"/>
                  </a:cubicBezTo>
                  <a:lnTo>
                    <a:pt x="19" y="112"/>
                  </a:lnTo>
                  <a:cubicBezTo>
                    <a:pt x="8" y="112"/>
                    <a:pt x="0" y="118"/>
                    <a:pt x="0" y="129"/>
                  </a:cubicBezTo>
                  <a:cubicBezTo>
                    <a:pt x="0" y="139"/>
                    <a:pt x="8" y="146"/>
                    <a:pt x="19" y="146"/>
                  </a:cubicBezTo>
                  <a:lnTo>
                    <a:pt x="38" y="146"/>
                  </a:lnTo>
                  <a:cubicBezTo>
                    <a:pt x="38" y="152"/>
                    <a:pt x="36" y="158"/>
                    <a:pt x="36" y="165"/>
                  </a:cubicBezTo>
                  <a:cubicBezTo>
                    <a:pt x="36" y="171"/>
                    <a:pt x="38" y="177"/>
                    <a:pt x="38" y="184"/>
                  </a:cubicBezTo>
                  <a:lnTo>
                    <a:pt x="19" y="184"/>
                  </a:lnTo>
                  <a:cubicBezTo>
                    <a:pt x="8" y="184"/>
                    <a:pt x="0" y="192"/>
                    <a:pt x="0" y="203"/>
                  </a:cubicBezTo>
                  <a:cubicBezTo>
                    <a:pt x="0" y="211"/>
                    <a:pt x="8" y="220"/>
                    <a:pt x="19" y="220"/>
                  </a:cubicBezTo>
                  <a:lnTo>
                    <a:pt x="46" y="220"/>
                  </a:lnTo>
                  <a:cubicBezTo>
                    <a:pt x="70" y="283"/>
                    <a:pt x="129" y="330"/>
                    <a:pt x="201" y="330"/>
                  </a:cubicBezTo>
                  <a:cubicBezTo>
                    <a:pt x="222" y="330"/>
                    <a:pt x="241" y="326"/>
                    <a:pt x="260" y="319"/>
                  </a:cubicBezTo>
                  <a:cubicBezTo>
                    <a:pt x="268" y="315"/>
                    <a:pt x="273" y="304"/>
                    <a:pt x="271" y="296"/>
                  </a:cubicBezTo>
                  <a:cubicBezTo>
                    <a:pt x="266" y="288"/>
                    <a:pt x="256" y="283"/>
                    <a:pt x="247" y="285"/>
                  </a:cubicBezTo>
                  <a:cubicBezTo>
                    <a:pt x="233" y="292"/>
                    <a:pt x="218" y="296"/>
                    <a:pt x="201" y="296"/>
                  </a:cubicBezTo>
                  <a:cubicBezTo>
                    <a:pt x="150" y="296"/>
                    <a:pt x="106" y="264"/>
                    <a:pt x="84" y="220"/>
                  </a:cubicBezTo>
                  <a:lnTo>
                    <a:pt x="203" y="220"/>
                  </a:lnTo>
                  <a:cubicBezTo>
                    <a:pt x="213" y="220"/>
                    <a:pt x="220" y="211"/>
                    <a:pt x="220" y="203"/>
                  </a:cubicBezTo>
                  <a:cubicBezTo>
                    <a:pt x="220" y="192"/>
                    <a:pt x="213" y="184"/>
                    <a:pt x="203" y="184"/>
                  </a:cubicBezTo>
                  <a:lnTo>
                    <a:pt x="74" y="184"/>
                  </a:lnTo>
                  <a:cubicBezTo>
                    <a:pt x="74" y="177"/>
                    <a:pt x="72" y="171"/>
                    <a:pt x="72" y="165"/>
                  </a:cubicBezTo>
                  <a:cubicBezTo>
                    <a:pt x="72" y="158"/>
                    <a:pt x="74" y="152"/>
                    <a:pt x="74" y="146"/>
                  </a:cubicBezTo>
                  <a:lnTo>
                    <a:pt x="201" y="146"/>
                  </a:lnTo>
                  <a:cubicBezTo>
                    <a:pt x="211" y="146"/>
                    <a:pt x="218" y="139"/>
                    <a:pt x="218" y="129"/>
                  </a:cubicBezTo>
                  <a:cubicBezTo>
                    <a:pt x="218" y="118"/>
                    <a:pt x="211" y="112"/>
                    <a:pt x="201" y="112"/>
                  </a:cubicBezTo>
                  <a:lnTo>
                    <a:pt x="84" y="112"/>
                  </a:lnTo>
                  <a:cubicBezTo>
                    <a:pt x="106" y="67"/>
                    <a:pt x="150" y="36"/>
                    <a:pt x="201" y="36"/>
                  </a:cubicBezTo>
                  <a:cubicBezTo>
                    <a:pt x="218" y="36"/>
                    <a:pt x="235" y="40"/>
                    <a:pt x="252" y="46"/>
                  </a:cubicBezTo>
                  <a:cubicBezTo>
                    <a:pt x="260" y="50"/>
                    <a:pt x="271" y="46"/>
                    <a:pt x="275" y="36"/>
                  </a:cubicBezTo>
                  <a:cubicBezTo>
                    <a:pt x="277" y="27"/>
                    <a:pt x="273" y="17"/>
                    <a:pt x="264" y="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91" name="Gruppieren 990">
            <a:extLst>
              <a:ext uri="{FF2B5EF4-FFF2-40B4-BE49-F238E27FC236}">
                <a16:creationId xmlns:a16="http://schemas.microsoft.com/office/drawing/2014/main" id="{42E0B7F5-505C-0348-91CB-8432156C8E75}"/>
              </a:ext>
            </a:extLst>
          </p:cNvPr>
          <p:cNvGrpSpPr>
            <a:grpSpLocks noChangeAspect="1"/>
          </p:cNvGrpSpPr>
          <p:nvPr/>
        </p:nvGrpSpPr>
        <p:grpSpPr>
          <a:xfrm>
            <a:off x="7351200" y="5189250"/>
            <a:ext cx="328528" cy="328528"/>
            <a:chOff x="7350562" y="5189250"/>
            <a:chExt cx="328528" cy="328528"/>
          </a:xfrm>
          <a:solidFill>
            <a:srgbClr val="007AB3"/>
          </a:solidFill>
        </p:grpSpPr>
        <p:sp>
          <p:nvSpPr>
            <p:cNvPr id="443" name="Freihandform 442">
              <a:extLst>
                <a:ext uri="{FF2B5EF4-FFF2-40B4-BE49-F238E27FC236}">
                  <a16:creationId xmlns:a16="http://schemas.microsoft.com/office/drawing/2014/main" id="{02043555-C6FA-1346-96B6-CCE95EA6E20D}"/>
                </a:ext>
              </a:extLst>
            </p:cNvPr>
            <p:cNvSpPr/>
            <p:nvPr/>
          </p:nvSpPr>
          <p:spPr>
            <a:xfrm>
              <a:off x="7350562" y="518925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7" y="1376"/>
                    <a:pt x="36" y="1075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0" name="Freihandform 749">
              <a:extLst>
                <a:ext uri="{FF2B5EF4-FFF2-40B4-BE49-F238E27FC236}">
                  <a16:creationId xmlns:a16="http://schemas.microsoft.com/office/drawing/2014/main" id="{969069F0-D90F-1743-B8B4-1AE89F1C608A}"/>
                </a:ext>
              </a:extLst>
            </p:cNvPr>
            <p:cNvSpPr/>
            <p:nvPr/>
          </p:nvSpPr>
          <p:spPr>
            <a:xfrm>
              <a:off x="7416221" y="5254906"/>
              <a:ext cx="196745" cy="196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46">
                  <a:moveTo>
                    <a:pt x="812" y="565"/>
                  </a:moveTo>
                  <a:lnTo>
                    <a:pt x="582" y="565"/>
                  </a:lnTo>
                  <a:cubicBezTo>
                    <a:pt x="571" y="565"/>
                    <a:pt x="565" y="571"/>
                    <a:pt x="565" y="582"/>
                  </a:cubicBezTo>
                  <a:lnTo>
                    <a:pt x="565" y="812"/>
                  </a:lnTo>
                  <a:lnTo>
                    <a:pt x="283" y="812"/>
                  </a:lnTo>
                  <a:lnTo>
                    <a:pt x="283" y="582"/>
                  </a:lnTo>
                  <a:cubicBezTo>
                    <a:pt x="283" y="571"/>
                    <a:pt x="275" y="565"/>
                    <a:pt x="264" y="565"/>
                  </a:cubicBezTo>
                  <a:lnTo>
                    <a:pt x="35" y="565"/>
                  </a:lnTo>
                  <a:lnTo>
                    <a:pt x="35" y="283"/>
                  </a:lnTo>
                  <a:lnTo>
                    <a:pt x="264" y="283"/>
                  </a:lnTo>
                  <a:cubicBezTo>
                    <a:pt x="275" y="283"/>
                    <a:pt x="283" y="275"/>
                    <a:pt x="283" y="264"/>
                  </a:cubicBezTo>
                  <a:lnTo>
                    <a:pt x="283" y="36"/>
                  </a:lnTo>
                  <a:lnTo>
                    <a:pt x="565" y="36"/>
                  </a:lnTo>
                  <a:lnTo>
                    <a:pt x="565" y="264"/>
                  </a:lnTo>
                  <a:cubicBezTo>
                    <a:pt x="565" y="275"/>
                    <a:pt x="571" y="283"/>
                    <a:pt x="582" y="283"/>
                  </a:cubicBezTo>
                  <a:lnTo>
                    <a:pt x="812" y="283"/>
                  </a:lnTo>
                  <a:close/>
                  <a:moveTo>
                    <a:pt x="829" y="247"/>
                  </a:moveTo>
                  <a:lnTo>
                    <a:pt x="601" y="247"/>
                  </a:lnTo>
                  <a:lnTo>
                    <a:pt x="601" y="19"/>
                  </a:lnTo>
                  <a:cubicBezTo>
                    <a:pt x="601" y="8"/>
                    <a:pt x="592" y="0"/>
                    <a:pt x="582" y="0"/>
                  </a:cubicBezTo>
                  <a:lnTo>
                    <a:pt x="264" y="0"/>
                  </a:lnTo>
                  <a:cubicBezTo>
                    <a:pt x="254" y="0"/>
                    <a:pt x="247" y="8"/>
                    <a:pt x="247" y="19"/>
                  </a:cubicBezTo>
                  <a:lnTo>
                    <a:pt x="247" y="247"/>
                  </a:lnTo>
                  <a:lnTo>
                    <a:pt x="19" y="247"/>
                  </a:lnTo>
                  <a:cubicBezTo>
                    <a:pt x="8" y="247"/>
                    <a:pt x="0" y="254"/>
                    <a:pt x="0" y="264"/>
                  </a:cubicBezTo>
                  <a:lnTo>
                    <a:pt x="0" y="582"/>
                  </a:lnTo>
                  <a:cubicBezTo>
                    <a:pt x="0" y="592"/>
                    <a:pt x="8" y="601"/>
                    <a:pt x="19" y="601"/>
                  </a:cubicBezTo>
                  <a:lnTo>
                    <a:pt x="247" y="601"/>
                  </a:lnTo>
                  <a:lnTo>
                    <a:pt x="247" y="829"/>
                  </a:lnTo>
                  <a:cubicBezTo>
                    <a:pt x="247" y="840"/>
                    <a:pt x="254" y="846"/>
                    <a:pt x="264" y="846"/>
                  </a:cubicBezTo>
                  <a:lnTo>
                    <a:pt x="582" y="846"/>
                  </a:lnTo>
                  <a:cubicBezTo>
                    <a:pt x="592" y="846"/>
                    <a:pt x="601" y="840"/>
                    <a:pt x="601" y="829"/>
                  </a:cubicBezTo>
                  <a:lnTo>
                    <a:pt x="601" y="601"/>
                  </a:lnTo>
                  <a:lnTo>
                    <a:pt x="829" y="601"/>
                  </a:lnTo>
                  <a:cubicBezTo>
                    <a:pt x="840" y="601"/>
                    <a:pt x="846" y="592"/>
                    <a:pt x="846" y="582"/>
                  </a:cubicBezTo>
                  <a:lnTo>
                    <a:pt x="846" y="264"/>
                  </a:lnTo>
                  <a:cubicBezTo>
                    <a:pt x="846" y="254"/>
                    <a:pt x="840" y="247"/>
                    <a:pt x="82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98" name="Gruppieren 997">
            <a:extLst>
              <a:ext uri="{FF2B5EF4-FFF2-40B4-BE49-F238E27FC236}">
                <a16:creationId xmlns:a16="http://schemas.microsoft.com/office/drawing/2014/main" id="{CBA29133-D045-4440-8F00-FBF560A0965D}"/>
              </a:ext>
            </a:extLst>
          </p:cNvPr>
          <p:cNvGrpSpPr>
            <a:grpSpLocks noChangeAspect="1"/>
          </p:cNvGrpSpPr>
          <p:nvPr/>
        </p:nvGrpSpPr>
        <p:grpSpPr>
          <a:xfrm>
            <a:off x="10455807" y="5189250"/>
            <a:ext cx="327369" cy="327600"/>
            <a:chOff x="10455168" y="5189250"/>
            <a:chExt cx="328296" cy="328528"/>
          </a:xfrm>
          <a:solidFill>
            <a:srgbClr val="007AB3"/>
          </a:solidFill>
        </p:grpSpPr>
        <p:sp>
          <p:nvSpPr>
            <p:cNvPr id="436" name="Freihandform 435">
              <a:extLst>
                <a:ext uri="{FF2B5EF4-FFF2-40B4-BE49-F238E27FC236}">
                  <a16:creationId xmlns:a16="http://schemas.microsoft.com/office/drawing/2014/main" id="{BDE25DC3-802B-264B-94AE-1C0ED4D956D3}"/>
                </a:ext>
              </a:extLst>
            </p:cNvPr>
            <p:cNvSpPr/>
            <p:nvPr/>
          </p:nvSpPr>
          <p:spPr>
            <a:xfrm>
              <a:off x="10455168" y="5189250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1" name="Freihandform 750">
              <a:extLst>
                <a:ext uri="{FF2B5EF4-FFF2-40B4-BE49-F238E27FC236}">
                  <a16:creationId xmlns:a16="http://schemas.microsoft.com/office/drawing/2014/main" id="{F277D5A9-52E2-A54F-B607-2A3A62DE4926}"/>
                </a:ext>
              </a:extLst>
            </p:cNvPr>
            <p:cNvSpPr/>
            <p:nvPr/>
          </p:nvSpPr>
          <p:spPr>
            <a:xfrm>
              <a:off x="10545276" y="5368063"/>
              <a:ext cx="32830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36">
                  <a:moveTo>
                    <a:pt x="19" y="36"/>
                  </a:moveTo>
                  <a:lnTo>
                    <a:pt x="125" y="36"/>
                  </a:lnTo>
                  <a:cubicBezTo>
                    <a:pt x="135" y="36"/>
                    <a:pt x="142" y="30"/>
                    <a:pt x="142" y="20"/>
                  </a:cubicBezTo>
                  <a:cubicBezTo>
                    <a:pt x="142" y="9"/>
                    <a:pt x="135" y="0"/>
                    <a:pt x="125" y="0"/>
                  </a:cubicBezTo>
                  <a:lnTo>
                    <a:pt x="19" y="0"/>
                  </a:lnTo>
                  <a:cubicBezTo>
                    <a:pt x="8" y="0"/>
                    <a:pt x="0" y="9"/>
                    <a:pt x="0" y="20"/>
                  </a:cubicBezTo>
                  <a:cubicBezTo>
                    <a:pt x="0" y="30"/>
                    <a:pt x="8" y="36"/>
                    <a:pt x="19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2" name="Freihandform 751">
              <a:extLst>
                <a:ext uri="{FF2B5EF4-FFF2-40B4-BE49-F238E27FC236}">
                  <a16:creationId xmlns:a16="http://schemas.microsoft.com/office/drawing/2014/main" id="{E0AFA828-B926-5F48-97C0-87897D5288D3}"/>
                </a:ext>
              </a:extLst>
            </p:cNvPr>
            <p:cNvSpPr/>
            <p:nvPr/>
          </p:nvSpPr>
          <p:spPr>
            <a:xfrm>
              <a:off x="10602320" y="5393442"/>
              <a:ext cx="32830" cy="253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10">
                  <a:moveTo>
                    <a:pt x="39" y="105"/>
                  </a:moveTo>
                  <a:cubicBezTo>
                    <a:pt x="45" y="112"/>
                    <a:pt x="56" y="112"/>
                    <a:pt x="62" y="105"/>
                  </a:cubicBezTo>
                  <a:lnTo>
                    <a:pt x="136" y="33"/>
                  </a:lnTo>
                  <a:cubicBezTo>
                    <a:pt x="144" y="25"/>
                    <a:pt x="144" y="14"/>
                    <a:pt x="136" y="8"/>
                  </a:cubicBezTo>
                  <a:cubicBezTo>
                    <a:pt x="134" y="-1"/>
                    <a:pt x="123" y="-3"/>
                    <a:pt x="115" y="4"/>
                  </a:cubicBezTo>
                  <a:lnTo>
                    <a:pt x="51" y="65"/>
                  </a:lnTo>
                  <a:lnTo>
                    <a:pt x="30" y="46"/>
                  </a:lnTo>
                  <a:cubicBezTo>
                    <a:pt x="24" y="40"/>
                    <a:pt x="13" y="40"/>
                    <a:pt x="7" y="46"/>
                  </a:cubicBezTo>
                  <a:cubicBezTo>
                    <a:pt x="-2" y="54"/>
                    <a:pt x="-2" y="65"/>
                    <a:pt x="7" y="7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3" name="Freihandform 752">
              <a:extLst>
                <a:ext uri="{FF2B5EF4-FFF2-40B4-BE49-F238E27FC236}">
                  <a16:creationId xmlns:a16="http://schemas.microsoft.com/office/drawing/2014/main" id="{EF31BCE8-E598-A344-840A-E01068C5D5FA}"/>
                </a:ext>
              </a:extLst>
            </p:cNvPr>
            <p:cNvSpPr/>
            <p:nvPr/>
          </p:nvSpPr>
          <p:spPr>
            <a:xfrm>
              <a:off x="10660529" y="5401592"/>
              <a:ext cx="32364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36">
                  <a:moveTo>
                    <a:pt x="123" y="0"/>
                  </a:moveTo>
                  <a:lnTo>
                    <a:pt x="17" y="0"/>
                  </a:lnTo>
                  <a:cubicBezTo>
                    <a:pt x="7" y="0"/>
                    <a:pt x="0" y="9"/>
                    <a:pt x="0" y="19"/>
                  </a:cubicBezTo>
                  <a:cubicBezTo>
                    <a:pt x="0" y="30"/>
                    <a:pt x="7" y="36"/>
                    <a:pt x="17" y="36"/>
                  </a:cubicBezTo>
                  <a:lnTo>
                    <a:pt x="123" y="36"/>
                  </a:lnTo>
                  <a:cubicBezTo>
                    <a:pt x="134" y="36"/>
                    <a:pt x="140" y="30"/>
                    <a:pt x="140" y="19"/>
                  </a:cubicBezTo>
                  <a:cubicBezTo>
                    <a:pt x="140" y="9"/>
                    <a:pt x="134" y="0"/>
                    <a:pt x="12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4" name="Freihandform 753">
              <a:extLst>
                <a:ext uri="{FF2B5EF4-FFF2-40B4-BE49-F238E27FC236}">
                  <a16:creationId xmlns:a16="http://schemas.microsoft.com/office/drawing/2014/main" id="{D3D79240-EE56-BF48-9841-C7E1FB9DDDCD}"/>
                </a:ext>
              </a:extLst>
            </p:cNvPr>
            <p:cNvSpPr/>
            <p:nvPr/>
          </p:nvSpPr>
          <p:spPr>
            <a:xfrm>
              <a:off x="10545276" y="5334768"/>
              <a:ext cx="32830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36">
                  <a:moveTo>
                    <a:pt x="19" y="36"/>
                  </a:moveTo>
                  <a:lnTo>
                    <a:pt x="125" y="36"/>
                  </a:lnTo>
                  <a:cubicBezTo>
                    <a:pt x="135" y="36"/>
                    <a:pt x="142" y="29"/>
                    <a:pt x="142" y="16"/>
                  </a:cubicBezTo>
                  <a:cubicBezTo>
                    <a:pt x="142" y="6"/>
                    <a:pt x="135" y="0"/>
                    <a:pt x="125" y="0"/>
                  </a:cubicBezTo>
                  <a:lnTo>
                    <a:pt x="19" y="0"/>
                  </a:lnTo>
                  <a:cubicBezTo>
                    <a:pt x="8" y="0"/>
                    <a:pt x="0" y="6"/>
                    <a:pt x="0" y="16"/>
                  </a:cubicBezTo>
                  <a:cubicBezTo>
                    <a:pt x="0" y="29"/>
                    <a:pt x="8" y="36"/>
                    <a:pt x="19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5" name="Freihandform 754">
              <a:extLst>
                <a:ext uri="{FF2B5EF4-FFF2-40B4-BE49-F238E27FC236}">
                  <a16:creationId xmlns:a16="http://schemas.microsoft.com/office/drawing/2014/main" id="{244F3703-9677-F149-8F4C-3163B6EF6880}"/>
                </a:ext>
              </a:extLst>
            </p:cNvPr>
            <p:cNvSpPr/>
            <p:nvPr/>
          </p:nvSpPr>
          <p:spPr>
            <a:xfrm>
              <a:off x="10602320" y="5326852"/>
              <a:ext cx="33528" cy="24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108">
                  <a:moveTo>
                    <a:pt x="41" y="101"/>
                  </a:moveTo>
                  <a:cubicBezTo>
                    <a:pt x="49" y="110"/>
                    <a:pt x="60" y="110"/>
                    <a:pt x="66" y="101"/>
                  </a:cubicBezTo>
                  <a:lnTo>
                    <a:pt x="140" y="29"/>
                  </a:lnTo>
                  <a:cubicBezTo>
                    <a:pt x="147" y="23"/>
                    <a:pt x="147" y="12"/>
                    <a:pt x="140" y="4"/>
                  </a:cubicBezTo>
                  <a:cubicBezTo>
                    <a:pt x="134" y="-1"/>
                    <a:pt x="123" y="-1"/>
                    <a:pt x="115" y="4"/>
                  </a:cubicBezTo>
                  <a:lnTo>
                    <a:pt x="51" y="65"/>
                  </a:lnTo>
                  <a:lnTo>
                    <a:pt x="30" y="48"/>
                  </a:lnTo>
                  <a:cubicBezTo>
                    <a:pt x="24" y="40"/>
                    <a:pt x="13" y="40"/>
                    <a:pt x="7" y="48"/>
                  </a:cubicBezTo>
                  <a:cubicBezTo>
                    <a:pt x="-2" y="55"/>
                    <a:pt x="-2" y="65"/>
                    <a:pt x="7" y="7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6" name="Freihandform 755">
              <a:extLst>
                <a:ext uri="{FF2B5EF4-FFF2-40B4-BE49-F238E27FC236}">
                  <a16:creationId xmlns:a16="http://schemas.microsoft.com/office/drawing/2014/main" id="{6D6BBCF9-5F03-724A-9EFD-E2D0337A4D4D}"/>
                </a:ext>
              </a:extLst>
            </p:cNvPr>
            <p:cNvSpPr/>
            <p:nvPr/>
          </p:nvSpPr>
          <p:spPr>
            <a:xfrm>
              <a:off x="10660529" y="5334768"/>
              <a:ext cx="32364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36">
                  <a:moveTo>
                    <a:pt x="17" y="36"/>
                  </a:moveTo>
                  <a:lnTo>
                    <a:pt x="123" y="36"/>
                  </a:lnTo>
                  <a:cubicBezTo>
                    <a:pt x="134" y="36"/>
                    <a:pt x="140" y="29"/>
                    <a:pt x="140" y="16"/>
                  </a:cubicBezTo>
                  <a:cubicBezTo>
                    <a:pt x="140" y="6"/>
                    <a:pt x="134" y="0"/>
                    <a:pt x="123" y="0"/>
                  </a:cubicBezTo>
                  <a:lnTo>
                    <a:pt x="17" y="0"/>
                  </a:lnTo>
                  <a:cubicBezTo>
                    <a:pt x="7" y="0"/>
                    <a:pt x="0" y="6"/>
                    <a:pt x="0" y="16"/>
                  </a:cubicBezTo>
                  <a:cubicBezTo>
                    <a:pt x="0" y="29"/>
                    <a:pt x="7" y="36"/>
                    <a:pt x="17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7" name="Freihandform 756">
              <a:extLst>
                <a:ext uri="{FF2B5EF4-FFF2-40B4-BE49-F238E27FC236}">
                  <a16:creationId xmlns:a16="http://schemas.microsoft.com/office/drawing/2014/main" id="{C0B89D6E-2A78-0A49-9FB7-FB023605B6F4}"/>
                </a:ext>
              </a:extLst>
            </p:cNvPr>
            <p:cNvSpPr/>
            <p:nvPr/>
          </p:nvSpPr>
          <p:spPr>
            <a:xfrm>
              <a:off x="10603019" y="5368063"/>
              <a:ext cx="32597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36">
                  <a:moveTo>
                    <a:pt x="122" y="0"/>
                  </a:moveTo>
                  <a:lnTo>
                    <a:pt x="17" y="0"/>
                  </a:lnTo>
                  <a:cubicBezTo>
                    <a:pt x="6" y="0"/>
                    <a:pt x="0" y="9"/>
                    <a:pt x="0" y="20"/>
                  </a:cubicBezTo>
                  <a:cubicBezTo>
                    <a:pt x="0" y="30"/>
                    <a:pt x="6" y="36"/>
                    <a:pt x="17" y="36"/>
                  </a:cubicBezTo>
                  <a:lnTo>
                    <a:pt x="122" y="36"/>
                  </a:lnTo>
                  <a:cubicBezTo>
                    <a:pt x="133" y="36"/>
                    <a:pt x="141" y="30"/>
                    <a:pt x="141" y="20"/>
                  </a:cubicBezTo>
                  <a:cubicBezTo>
                    <a:pt x="141" y="9"/>
                    <a:pt x="133" y="0"/>
                    <a:pt x="12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8" name="Freihandform 757">
              <a:extLst>
                <a:ext uri="{FF2B5EF4-FFF2-40B4-BE49-F238E27FC236}">
                  <a16:creationId xmlns:a16="http://schemas.microsoft.com/office/drawing/2014/main" id="{66D7E595-76E2-914D-B587-2E99B12F97C5}"/>
                </a:ext>
              </a:extLst>
            </p:cNvPr>
            <p:cNvSpPr/>
            <p:nvPr/>
          </p:nvSpPr>
          <p:spPr>
            <a:xfrm>
              <a:off x="10660063" y="5359681"/>
              <a:ext cx="32597" cy="25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11">
                  <a:moveTo>
                    <a:pt x="36" y="106"/>
                  </a:moveTo>
                  <a:cubicBezTo>
                    <a:pt x="45" y="113"/>
                    <a:pt x="55" y="113"/>
                    <a:pt x="62" y="106"/>
                  </a:cubicBezTo>
                  <a:lnTo>
                    <a:pt x="136" y="32"/>
                  </a:lnTo>
                  <a:cubicBezTo>
                    <a:pt x="142" y="26"/>
                    <a:pt x="142" y="15"/>
                    <a:pt x="136" y="9"/>
                  </a:cubicBezTo>
                  <a:cubicBezTo>
                    <a:pt x="131" y="1"/>
                    <a:pt x="121" y="-4"/>
                    <a:pt x="114" y="5"/>
                  </a:cubicBezTo>
                  <a:lnTo>
                    <a:pt x="51" y="66"/>
                  </a:lnTo>
                  <a:lnTo>
                    <a:pt x="30" y="47"/>
                  </a:lnTo>
                  <a:cubicBezTo>
                    <a:pt x="23" y="41"/>
                    <a:pt x="13" y="41"/>
                    <a:pt x="4" y="47"/>
                  </a:cubicBezTo>
                  <a:cubicBezTo>
                    <a:pt x="-1" y="56"/>
                    <a:pt x="-1" y="66"/>
                    <a:pt x="4" y="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9" name="Freihandform 758">
              <a:extLst>
                <a:ext uri="{FF2B5EF4-FFF2-40B4-BE49-F238E27FC236}">
                  <a16:creationId xmlns:a16="http://schemas.microsoft.com/office/drawing/2014/main" id="{812DED22-403F-CA47-A7C1-BDF9CBF1C7DE}"/>
                </a:ext>
              </a:extLst>
            </p:cNvPr>
            <p:cNvSpPr/>
            <p:nvPr/>
          </p:nvSpPr>
          <p:spPr>
            <a:xfrm>
              <a:off x="10545276" y="5401592"/>
              <a:ext cx="32830" cy="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36">
                  <a:moveTo>
                    <a:pt x="19" y="36"/>
                  </a:moveTo>
                  <a:lnTo>
                    <a:pt x="125" y="36"/>
                  </a:lnTo>
                  <a:cubicBezTo>
                    <a:pt x="135" y="36"/>
                    <a:pt x="142" y="30"/>
                    <a:pt x="142" y="19"/>
                  </a:cubicBezTo>
                  <a:cubicBezTo>
                    <a:pt x="142" y="9"/>
                    <a:pt x="135" y="0"/>
                    <a:pt x="125" y="0"/>
                  </a:cubicBezTo>
                  <a:lnTo>
                    <a:pt x="19" y="0"/>
                  </a:lnTo>
                  <a:cubicBezTo>
                    <a:pt x="8" y="0"/>
                    <a:pt x="0" y="9"/>
                    <a:pt x="0" y="19"/>
                  </a:cubicBezTo>
                  <a:cubicBezTo>
                    <a:pt x="0" y="30"/>
                    <a:pt x="8" y="36"/>
                    <a:pt x="19" y="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0" name="Freihandform 759">
              <a:extLst>
                <a:ext uri="{FF2B5EF4-FFF2-40B4-BE49-F238E27FC236}">
                  <a16:creationId xmlns:a16="http://schemas.microsoft.com/office/drawing/2014/main" id="{FB101B2E-74D6-8442-975E-CA472923CF53}"/>
                </a:ext>
              </a:extLst>
            </p:cNvPr>
            <p:cNvSpPr/>
            <p:nvPr/>
          </p:nvSpPr>
          <p:spPr>
            <a:xfrm>
              <a:off x="10520595" y="5263288"/>
              <a:ext cx="196977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776">
                  <a:moveTo>
                    <a:pt x="813" y="165"/>
                  </a:moveTo>
                  <a:lnTo>
                    <a:pt x="36" y="165"/>
                  </a:lnTo>
                  <a:lnTo>
                    <a:pt x="36" y="91"/>
                  </a:lnTo>
                  <a:lnTo>
                    <a:pt x="159" y="91"/>
                  </a:lnTo>
                  <a:lnTo>
                    <a:pt x="159" y="108"/>
                  </a:lnTo>
                  <a:cubicBezTo>
                    <a:pt x="159" y="118"/>
                    <a:pt x="167" y="127"/>
                    <a:pt x="178" y="127"/>
                  </a:cubicBezTo>
                  <a:cubicBezTo>
                    <a:pt x="189" y="127"/>
                    <a:pt x="195" y="118"/>
                    <a:pt x="195" y="108"/>
                  </a:cubicBezTo>
                  <a:lnTo>
                    <a:pt x="195" y="91"/>
                  </a:lnTo>
                  <a:lnTo>
                    <a:pt x="407" y="91"/>
                  </a:lnTo>
                  <a:lnTo>
                    <a:pt x="407" y="108"/>
                  </a:lnTo>
                  <a:cubicBezTo>
                    <a:pt x="407" y="118"/>
                    <a:pt x="413" y="127"/>
                    <a:pt x="423" y="127"/>
                  </a:cubicBezTo>
                  <a:cubicBezTo>
                    <a:pt x="434" y="127"/>
                    <a:pt x="443" y="118"/>
                    <a:pt x="443" y="108"/>
                  </a:cubicBezTo>
                  <a:lnTo>
                    <a:pt x="443" y="91"/>
                  </a:lnTo>
                  <a:lnTo>
                    <a:pt x="654" y="91"/>
                  </a:lnTo>
                  <a:lnTo>
                    <a:pt x="654" y="108"/>
                  </a:lnTo>
                  <a:cubicBezTo>
                    <a:pt x="654" y="118"/>
                    <a:pt x="661" y="127"/>
                    <a:pt x="671" y="127"/>
                  </a:cubicBezTo>
                  <a:cubicBezTo>
                    <a:pt x="682" y="127"/>
                    <a:pt x="688" y="118"/>
                    <a:pt x="688" y="108"/>
                  </a:cubicBezTo>
                  <a:lnTo>
                    <a:pt x="688" y="91"/>
                  </a:lnTo>
                  <a:lnTo>
                    <a:pt x="813" y="91"/>
                  </a:lnTo>
                  <a:close/>
                  <a:moveTo>
                    <a:pt x="813" y="740"/>
                  </a:moveTo>
                  <a:lnTo>
                    <a:pt x="36" y="740"/>
                  </a:lnTo>
                  <a:lnTo>
                    <a:pt x="36" y="203"/>
                  </a:lnTo>
                  <a:lnTo>
                    <a:pt x="813" y="203"/>
                  </a:lnTo>
                  <a:close/>
                  <a:moveTo>
                    <a:pt x="815" y="55"/>
                  </a:moveTo>
                  <a:lnTo>
                    <a:pt x="688" y="55"/>
                  </a:lnTo>
                  <a:lnTo>
                    <a:pt x="688" y="19"/>
                  </a:lnTo>
                  <a:cubicBezTo>
                    <a:pt x="688" y="6"/>
                    <a:pt x="682" y="0"/>
                    <a:pt x="671" y="0"/>
                  </a:cubicBezTo>
                  <a:cubicBezTo>
                    <a:pt x="661" y="0"/>
                    <a:pt x="654" y="6"/>
                    <a:pt x="654" y="19"/>
                  </a:cubicBezTo>
                  <a:lnTo>
                    <a:pt x="654" y="55"/>
                  </a:lnTo>
                  <a:lnTo>
                    <a:pt x="443" y="55"/>
                  </a:lnTo>
                  <a:lnTo>
                    <a:pt x="443" y="19"/>
                  </a:lnTo>
                  <a:cubicBezTo>
                    <a:pt x="443" y="6"/>
                    <a:pt x="434" y="0"/>
                    <a:pt x="423" y="0"/>
                  </a:cubicBezTo>
                  <a:cubicBezTo>
                    <a:pt x="413" y="0"/>
                    <a:pt x="407" y="6"/>
                    <a:pt x="407" y="19"/>
                  </a:cubicBezTo>
                  <a:lnTo>
                    <a:pt x="407" y="55"/>
                  </a:lnTo>
                  <a:lnTo>
                    <a:pt x="195" y="55"/>
                  </a:lnTo>
                  <a:lnTo>
                    <a:pt x="195" y="19"/>
                  </a:lnTo>
                  <a:cubicBezTo>
                    <a:pt x="195" y="6"/>
                    <a:pt x="189" y="0"/>
                    <a:pt x="178" y="0"/>
                  </a:cubicBezTo>
                  <a:cubicBezTo>
                    <a:pt x="167" y="0"/>
                    <a:pt x="159" y="6"/>
                    <a:pt x="159" y="19"/>
                  </a:cubicBezTo>
                  <a:lnTo>
                    <a:pt x="159" y="55"/>
                  </a:lnTo>
                  <a:lnTo>
                    <a:pt x="32" y="55"/>
                  </a:lnTo>
                  <a:cubicBezTo>
                    <a:pt x="15" y="55"/>
                    <a:pt x="0" y="65"/>
                    <a:pt x="0" y="82"/>
                  </a:cubicBezTo>
                  <a:lnTo>
                    <a:pt x="0" y="747"/>
                  </a:lnTo>
                  <a:cubicBezTo>
                    <a:pt x="0" y="762"/>
                    <a:pt x="15" y="776"/>
                    <a:pt x="32" y="776"/>
                  </a:cubicBezTo>
                  <a:lnTo>
                    <a:pt x="819" y="776"/>
                  </a:lnTo>
                  <a:cubicBezTo>
                    <a:pt x="836" y="776"/>
                    <a:pt x="847" y="762"/>
                    <a:pt x="847" y="747"/>
                  </a:cubicBezTo>
                  <a:lnTo>
                    <a:pt x="847" y="82"/>
                  </a:lnTo>
                  <a:cubicBezTo>
                    <a:pt x="847" y="65"/>
                    <a:pt x="834" y="55"/>
                    <a:pt x="815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93" name="Gruppieren 992">
            <a:extLst>
              <a:ext uri="{FF2B5EF4-FFF2-40B4-BE49-F238E27FC236}">
                <a16:creationId xmlns:a16="http://schemas.microsoft.com/office/drawing/2014/main" id="{96FF1A0B-F939-6D4C-AA4D-CA00F6549070}"/>
              </a:ext>
            </a:extLst>
          </p:cNvPr>
          <p:cNvGrpSpPr>
            <a:grpSpLocks noChangeAspect="1"/>
          </p:cNvGrpSpPr>
          <p:nvPr/>
        </p:nvGrpSpPr>
        <p:grpSpPr>
          <a:xfrm>
            <a:off x="8238296" y="5189250"/>
            <a:ext cx="328528" cy="328528"/>
            <a:chOff x="8237658" y="5189250"/>
            <a:chExt cx="328528" cy="328528"/>
          </a:xfrm>
          <a:solidFill>
            <a:srgbClr val="007AB3"/>
          </a:solidFill>
        </p:grpSpPr>
        <p:sp>
          <p:nvSpPr>
            <p:cNvPr id="441" name="Freihandform 440">
              <a:extLst>
                <a:ext uri="{FF2B5EF4-FFF2-40B4-BE49-F238E27FC236}">
                  <a16:creationId xmlns:a16="http://schemas.microsoft.com/office/drawing/2014/main" id="{0285FC41-7A7E-2D4D-B267-162EA5910FA1}"/>
                </a:ext>
              </a:extLst>
            </p:cNvPr>
            <p:cNvSpPr/>
            <p:nvPr/>
          </p:nvSpPr>
          <p:spPr>
            <a:xfrm>
              <a:off x="8237658" y="518925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1" name="Freihandform 760">
              <a:extLst>
                <a:ext uri="{FF2B5EF4-FFF2-40B4-BE49-F238E27FC236}">
                  <a16:creationId xmlns:a16="http://schemas.microsoft.com/office/drawing/2014/main" id="{9C6EBB6B-FB5C-5247-A129-A2D712A63E27}"/>
                </a:ext>
              </a:extLst>
            </p:cNvPr>
            <p:cNvSpPr/>
            <p:nvPr/>
          </p:nvSpPr>
          <p:spPr>
            <a:xfrm>
              <a:off x="8303085" y="5254906"/>
              <a:ext cx="196977" cy="1927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829">
                  <a:moveTo>
                    <a:pt x="813" y="740"/>
                  </a:moveTo>
                  <a:lnTo>
                    <a:pt x="760" y="740"/>
                  </a:lnTo>
                  <a:cubicBezTo>
                    <a:pt x="760" y="692"/>
                    <a:pt x="720" y="654"/>
                    <a:pt x="671" y="654"/>
                  </a:cubicBezTo>
                  <a:cubicBezTo>
                    <a:pt x="623" y="654"/>
                    <a:pt x="582" y="692"/>
                    <a:pt x="582" y="740"/>
                  </a:cubicBezTo>
                  <a:lnTo>
                    <a:pt x="265" y="740"/>
                  </a:lnTo>
                  <a:cubicBezTo>
                    <a:pt x="265" y="692"/>
                    <a:pt x="227" y="654"/>
                    <a:pt x="178" y="654"/>
                  </a:cubicBezTo>
                  <a:cubicBezTo>
                    <a:pt x="130" y="654"/>
                    <a:pt x="89" y="692"/>
                    <a:pt x="89" y="740"/>
                  </a:cubicBezTo>
                  <a:lnTo>
                    <a:pt x="36" y="740"/>
                  </a:lnTo>
                  <a:lnTo>
                    <a:pt x="36" y="601"/>
                  </a:lnTo>
                  <a:lnTo>
                    <a:pt x="301" y="601"/>
                  </a:lnTo>
                  <a:lnTo>
                    <a:pt x="513" y="601"/>
                  </a:lnTo>
                  <a:cubicBezTo>
                    <a:pt x="513" y="601"/>
                    <a:pt x="515" y="601"/>
                    <a:pt x="515" y="599"/>
                  </a:cubicBezTo>
                  <a:cubicBezTo>
                    <a:pt x="517" y="599"/>
                    <a:pt x="519" y="599"/>
                    <a:pt x="521" y="599"/>
                  </a:cubicBezTo>
                  <a:cubicBezTo>
                    <a:pt x="521" y="597"/>
                    <a:pt x="523" y="597"/>
                    <a:pt x="523" y="597"/>
                  </a:cubicBezTo>
                  <a:cubicBezTo>
                    <a:pt x="523" y="594"/>
                    <a:pt x="525" y="594"/>
                    <a:pt x="525" y="594"/>
                  </a:cubicBezTo>
                  <a:lnTo>
                    <a:pt x="525" y="592"/>
                  </a:lnTo>
                  <a:cubicBezTo>
                    <a:pt x="527" y="592"/>
                    <a:pt x="527" y="592"/>
                    <a:pt x="527" y="592"/>
                  </a:cubicBezTo>
                  <a:cubicBezTo>
                    <a:pt x="527" y="592"/>
                    <a:pt x="527" y="590"/>
                    <a:pt x="530" y="590"/>
                  </a:cubicBezTo>
                  <a:cubicBezTo>
                    <a:pt x="530" y="588"/>
                    <a:pt x="530" y="586"/>
                    <a:pt x="530" y="582"/>
                  </a:cubicBezTo>
                  <a:lnTo>
                    <a:pt x="530" y="353"/>
                  </a:lnTo>
                  <a:lnTo>
                    <a:pt x="661" y="353"/>
                  </a:lnTo>
                  <a:lnTo>
                    <a:pt x="743" y="512"/>
                  </a:lnTo>
                  <a:lnTo>
                    <a:pt x="748" y="516"/>
                  </a:lnTo>
                  <a:lnTo>
                    <a:pt x="813" y="580"/>
                  </a:lnTo>
                  <a:close/>
                  <a:moveTo>
                    <a:pt x="671" y="793"/>
                  </a:moveTo>
                  <a:cubicBezTo>
                    <a:pt x="642" y="793"/>
                    <a:pt x="618" y="770"/>
                    <a:pt x="618" y="740"/>
                  </a:cubicBezTo>
                  <a:cubicBezTo>
                    <a:pt x="618" y="713"/>
                    <a:pt x="642" y="688"/>
                    <a:pt x="671" y="688"/>
                  </a:cubicBezTo>
                  <a:cubicBezTo>
                    <a:pt x="701" y="688"/>
                    <a:pt x="724" y="713"/>
                    <a:pt x="724" y="740"/>
                  </a:cubicBezTo>
                  <a:cubicBezTo>
                    <a:pt x="724" y="770"/>
                    <a:pt x="701" y="793"/>
                    <a:pt x="671" y="793"/>
                  </a:cubicBezTo>
                  <a:close/>
                  <a:moveTo>
                    <a:pt x="178" y="793"/>
                  </a:moveTo>
                  <a:cubicBezTo>
                    <a:pt x="149" y="793"/>
                    <a:pt x="125" y="770"/>
                    <a:pt x="125" y="740"/>
                  </a:cubicBezTo>
                  <a:cubicBezTo>
                    <a:pt x="125" y="713"/>
                    <a:pt x="149" y="688"/>
                    <a:pt x="178" y="688"/>
                  </a:cubicBezTo>
                  <a:cubicBezTo>
                    <a:pt x="206" y="688"/>
                    <a:pt x="231" y="713"/>
                    <a:pt x="231" y="740"/>
                  </a:cubicBezTo>
                  <a:cubicBezTo>
                    <a:pt x="231" y="770"/>
                    <a:pt x="206" y="793"/>
                    <a:pt x="178" y="793"/>
                  </a:cubicBezTo>
                  <a:close/>
                  <a:moveTo>
                    <a:pt x="149" y="127"/>
                  </a:moveTo>
                  <a:lnTo>
                    <a:pt x="477" y="565"/>
                  </a:lnTo>
                  <a:lnTo>
                    <a:pt x="314" y="565"/>
                  </a:lnTo>
                  <a:close/>
                  <a:moveTo>
                    <a:pt x="773" y="493"/>
                  </a:moveTo>
                  <a:lnTo>
                    <a:pt x="686" y="328"/>
                  </a:lnTo>
                  <a:cubicBezTo>
                    <a:pt x="684" y="321"/>
                    <a:pt x="678" y="317"/>
                    <a:pt x="671" y="317"/>
                  </a:cubicBezTo>
                  <a:lnTo>
                    <a:pt x="513" y="317"/>
                  </a:lnTo>
                  <a:cubicBezTo>
                    <a:pt x="502" y="317"/>
                    <a:pt x="496" y="326"/>
                    <a:pt x="496" y="336"/>
                  </a:cubicBezTo>
                  <a:lnTo>
                    <a:pt x="496" y="529"/>
                  </a:lnTo>
                  <a:lnTo>
                    <a:pt x="104" y="8"/>
                  </a:lnTo>
                  <a:lnTo>
                    <a:pt x="102" y="6"/>
                  </a:lnTo>
                  <a:lnTo>
                    <a:pt x="100" y="4"/>
                  </a:lnTo>
                  <a:lnTo>
                    <a:pt x="98" y="2"/>
                  </a:lnTo>
                  <a:cubicBezTo>
                    <a:pt x="96" y="2"/>
                    <a:pt x="96" y="2"/>
                    <a:pt x="96" y="2"/>
                  </a:cubicBezTo>
                  <a:cubicBezTo>
                    <a:pt x="94" y="2"/>
                    <a:pt x="91" y="0"/>
                    <a:pt x="91" y="0"/>
                  </a:cubicBezTo>
                  <a:cubicBezTo>
                    <a:pt x="89" y="0"/>
                    <a:pt x="89" y="0"/>
                    <a:pt x="89" y="0"/>
                  </a:cubicBezTo>
                  <a:lnTo>
                    <a:pt x="87" y="0"/>
                  </a:lnTo>
                  <a:cubicBezTo>
                    <a:pt x="87" y="2"/>
                    <a:pt x="85" y="2"/>
                    <a:pt x="85" y="2"/>
                  </a:cubicBezTo>
                  <a:cubicBezTo>
                    <a:pt x="83" y="2"/>
                    <a:pt x="83" y="2"/>
                    <a:pt x="81" y="2"/>
                  </a:cubicBezTo>
                  <a:lnTo>
                    <a:pt x="81" y="4"/>
                  </a:lnTo>
                  <a:cubicBezTo>
                    <a:pt x="79" y="4"/>
                    <a:pt x="77" y="6"/>
                    <a:pt x="77" y="6"/>
                  </a:cubicBezTo>
                  <a:cubicBezTo>
                    <a:pt x="74" y="8"/>
                    <a:pt x="74" y="8"/>
                    <a:pt x="74" y="10"/>
                  </a:cubicBezTo>
                  <a:lnTo>
                    <a:pt x="72" y="10"/>
                  </a:lnTo>
                  <a:cubicBezTo>
                    <a:pt x="72" y="12"/>
                    <a:pt x="72" y="14"/>
                    <a:pt x="72" y="19"/>
                  </a:cubicBezTo>
                  <a:lnTo>
                    <a:pt x="72" y="353"/>
                  </a:lnTo>
                  <a:cubicBezTo>
                    <a:pt x="72" y="364"/>
                    <a:pt x="79" y="370"/>
                    <a:pt x="89" y="370"/>
                  </a:cubicBezTo>
                  <a:cubicBezTo>
                    <a:pt x="117" y="370"/>
                    <a:pt x="142" y="398"/>
                    <a:pt x="142" y="427"/>
                  </a:cubicBezTo>
                  <a:cubicBezTo>
                    <a:pt x="142" y="459"/>
                    <a:pt x="117" y="484"/>
                    <a:pt x="89" y="484"/>
                  </a:cubicBezTo>
                  <a:cubicBezTo>
                    <a:pt x="58" y="484"/>
                    <a:pt x="36" y="467"/>
                    <a:pt x="36" y="442"/>
                  </a:cubicBezTo>
                  <a:cubicBezTo>
                    <a:pt x="36" y="431"/>
                    <a:pt x="28" y="423"/>
                    <a:pt x="19" y="423"/>
                  </a:cubicBezTo>
                  <a:cubicBezTo>
                    <a:pt x="9" y="423"/>
                    <a:pt x="0" y="431"/>
                    <a:pt x="0" y="442"/>
                  </a:cubicBezTo>
                  <a:cubicBezTo>
                    <a:pt x="0" y="489"/>
                    <a:pt x="39" y="520"/>
                    <a:pt x="89" y="520"/>
                  </a:cubicBezTo>
                  <a:cubicBezTo>
                    <a:pt x="138" y="520"/>
                    <a:pt x="178" y="478"/>
                    <a:pt x="178" y="427"/>
                  </a:cubicBezTo>
                  <a:cubicBezTo>
                    <a:pt x="178" y="385"/>
                    <a:pt x="146" y="347"/>
                    <a:pt x="106" y="338"/>
                  </a:cubicBezTo>
                  <a:lnTo>
                    <a:pt x="106" y="116"/>
                  </a:lnTo>
                  <a:lnTo>
                    <a:pt x="276" y="565"/>
                  </a:lnTo>
                  <a:lnTo>
                    <a:pt x="19" y="565"/>
                  </a:lnTo>
                  <a:cubicBezTo>
                    <a:pt x="9" y="565"/>
                    <a:pt x="0" y="573"/>
                    <a:pt x="0" y="582"/>
                  </a:cubicBezTo>
                  <a:lnTo>
                    <a:pt x="0" y="757"/>
                  </a:lnTo>
                  <a:cubicBezTo>
                    <a:pt x="0" y="768"/>
                    <a:pt x="9" y="776"/>
                    <a:pt x="19" y="776"/>
                  </a:cubicBezTo>
                  <a:lnTo>
                    <a:pt x="96" y="776"/>
                  </a:lnTo>
                  <a:cubicBezTo>
                    <a:pt x="110" y="808"/>
                    <a:pt x="142" y="829"/>
                    <a:pt x="178" y="829"/>
                  </a:cubicBezTo>
                  <a:cubicBezTo>
                    <a:pt x="214" y="829"/>
                    <a:pt x="246" y="806"/>
                    <a:pt x="259" y="774"/>
                  </a:cubicBezTo>
                  <a:cubicBezTo>
                    <a:pt x="261" y="776"/>
                    <a:pt x="263" y="776"/>
                    <a:pt x="265" y="776"/>
                  </a:cubicBezTo>
                  <a:lnTo>
                    <a:pt x="585" y="776"/>
                  </a:lnTo>
                  <a:cubicBezTo>
                    <a:pt x="587" y="776"/>
                    <a:pt x="589" y="776"/>
                    <a:pt x="591" y="774"/>
                  </a:cubicBezTo>
                  <a:cubicBezTo>
                    <a:pt x="604" y="806"/>
                    <a:pt x="635" y="829"/>
                    <a:pt x="671" y="829"/>
                  </a:cubicBezTo>
                  <a:cubicBezTo>
                    <a:pt x="707" y="829"/>
                    <a:pt x="739" y="808"/>
                    <a:pt x="752" y="776"/>
                  </a:cubicBezTo>
                  <a:lnTo>
                    <a:pt x="830" y="776"/>
                  </a:lnTo>
                  <a:cubicBezTo>
                    <a:pt x="841" y="776"/>
                    <a:pt x="847" y="768"/>
                    <a:pt x="847" y="760"/>
                  </a:cubicBezTo>
                  <a:lnTo>
                    <a:pt x="847" y="571"/>
                  </a:lnTo>
                  <a:cubicBezTo>
                    <a:pt x="847" y="567"/>
                    <a:pt x="845" y="563"/>
                    <a:pt x="843" y="5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79" name="Gruppieren 978">
            <a:extLst>
              <a:ext uri="{FF2B5EF4-FFF2-40B4-BE49-F238E27FC236}">
                <a16:creationId xmlns:a16="http://schemas.microsoft.com/office/drawing/2014/main" id="{85CB60DD-8297-CC4D-A773-CCFE42FF6B11}"/>
              </a:ext>
            </a:extLst>
          </p:cNvPr>
          <p:cNvGrpSpPr>
            <a:grpSpLocks noChangeAspect="1"/>
          </p:cNvGrpSpPr>
          <p:nvPr/>
        </p:nvGrpSpPr>
        <p:grpSpPr>
          <a:xfrm>
            <a:off x="10899356" y="4745701"/>
            <a:ext cx="328296" cy="328528"/>
            <a:chOff x="10898718" y="4745701"/>
            <a:chExt cx="328296" cy="328528"/>
          </a:xfrm>
          <a:solidFill>
            <a:srgbClr val="007AB3"/>
          </a:solidFill>
        </p:grpSpPr>
        <p:sp>
          <p:nvSpPr>
            <p:cNvPr id="445" name="Freihandform 444">
              <a:extLst>
                <a:ext uri="{FF2B5EF4-FFF2-40B4-BE49-F238E27FC236}">
                  <a16:creationId xmlns:a16="http://schemas.microsoft.com/office/drawing/2014/main" id="{0A748D4F-C1B5-564F-A37D-67FBCDFE5F32}"/>
                </a:ext>
              </a:extLst>
            </p:cNvPr>
            <p:cNvSpPr/>
            <p:nvPr/>
          </p:nvSpPr>
          <p:spPr>
            <a:xfrm>
              <a:off x="10898718" y="4745701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2" name="Freihandform 761">
              <a:extLst>
                <a:ext uri="{FF2B5EF4-FFF2-40B4-BE49-F238E27FC236}">
                  <a16:creationId xmlns:a16="http://schemas.microsoft.com/office/drawing/2014/main" id="{386CFD02-2E2F-0847-8491-617F4BD69755}"/>
                </a:ext>
              </a:extLst>
            </p:cNvPr>
            <p:cNvSpPr/>
            <p:nvPr/>
          </p:nvSpPr>
          <p:spPr>
            <a:xfrm>
              <a:off x="10964610" y="4917997"/>
              <a:ext cx="196512" cy="821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5" h="354">
                  <a:moveTo>
                    <a:pt x="578" y="238"/>
                  </a:moveTo>
                  <a:cubicBezTo>
                    <a:pt x="576" y="238"/>
                    <a:pt x="567" y="242"/>
                    <a:pt x="559" y="246"/>
                  </a:cubicBezTo>
                  <a:cubicBezTo>
                    <a:pt x="553" y="249"/>
                    <a:pt x="544" y="253"/>
                    <a:pt x="538" y="253"/>
                  </a:cubicBezTo>
                  <a:cubicBezTo>
                    <a:pt x="534" y="255"/>
                    <a:pt x="527" y="255"/>
                    <a:pt x="523" y="255"/>
                  </a:cubicBezTo>
                  <a:cubicBezTo>
                    <a:pt x="512" y="255"/>
                    <a:pt x="464" y="251"/>
                    <a:pt x="388" y="242"/>
                  </a:cubicBezTo>
                  <a:cubicBezTo>
                    <a:pt x="383" y="242"/>
                    <a:pt x="383" y="242"/>
                    <a:pt x="377" y="242"/>
                  </a:cubicBezTo>
                  <a:cubicBezTo>
                    <a:pt x="349" y="240"/>
                    <a:pt x="318" y="236"/>
                    <a:pt x="288" y="234"/>
                  </a:cubicBezTo>
                  <a:cubicBezTo>
                    <a:pt x="275" y="232"/>
                    <a:pt x="269" y="232"/>
                    <a:pt x="258" y="230"/>
                  </a:cubicBezTo>
                  <a:cubicBezTo>
                    <a:pt x="248" y="230"/>
                    <a:pt x="248" y="230"/>
                    <a:pt x="246" y="230"/>
                  </a:cubicBezTo>
                  <a:lnTo>
                    <a:pt x="242" y="230"/>
                  </a:lnTo>
                  <a:lnTo>
                    <a:pt x="212" y="234"/>
                  </a:lnTo>
                  <a:cubicBezTo>
                    <a:pt x="216" y="189"/>
                    <a:pt x="214" y="136"/>
                    <a:pt x="208" y="90"/>
                  </a:cubicBezTo>
                  <a:cubicBezTo>
                    <a:pt x="216" y="88"/>
                    <a:pt x="218" y="86"/>
                    <a:pt x="233" y="81"/>
                  </a:cubicBezTo>
                  <a:cubicBezTo>
                    <a:pt x="265" y="71"/>
                    <a:pt x="303" y="58"/>
                    <a:pt x="345" y="45"/>
                  </a:cubicBezTo>
                  <a:cubicBezTo>
                    <a:pt x="430" y="64"/>
                    <a:pt x="519" y="88"/>
                    <a:pt x="555" y="98"/>
                  </a:cubicBezTo>
                  <a:cubicBezTo>
                    <a:pt x="553" y="103"/>
                    <a:pt x="546" y="109"/>
                    <a:pt x="538" y="115"/>
                  </a:cubicBezTo>
                  <a:cubicBezTo>
                    <a:pt x="536" y="115"/>
                    <a:pt x="536" y="115"/>
                    <a:pt x="536" y="115"/>
                  </a:cubicBezTo>
                  <a:cubicBezTo>
                    <a:pt x="527" y="115"/>
                    <a:pt x="519" y="115"/>
                    <a:pt x="510" y="115"/>
                  </a:cubicBezTo>
                  <a:cubicBezTo>
                    <a:pt x="496" y="115"/>
                    <a:pt x="481" y="115"/>
                    <a:pt x="466" y="113"/>
                  </a:cubicBezTo>
                  <a:cubicBezTo>
                    <a:pt x="451" y="113"/>
                    <a:pt x="436" y="113"/>
                    <a:pt x="424" y="113"/>
                  </a:cubicBezTo>
                  <a:cubicBezTo>
                    <a:pt x="415" y="111"/>
                    <a:pt x="409" y="111"/>
                    <a:pt x="407" y="111"/>
                  </a:cubicBezTo>
                  <a:cubicBezTo>
                    <a:pt x="396" y="111"/>
                    <a:pt x="388" y="119"/>
                    <a:pt x="388" y="128"/>
                  </a:cubicBezTo>
                  <a:cubicBezTo>
                    <a:pt x="388" y="139"/>
                    <a:pt x="394" y="147"/>
                    <a:pt x="404" y="147"/>
                  </a:cubicBezTo>
                  <a:cubicBezTo>
                    <a:pt x="407" y="147"/>
                    <a:pt x="413" y="147"/>
                    <a:pt x="421" y="147"/>
                  </a:cubicBezTo>
                  <a:cubicBezTo>
                    <a:pt x="434" y="149"/>
                    <a:pt x="449" y="149"/>
                    <a:pt x="464" y="149"/>
                  </a:cubicBezTo>
                  <a:cubicBezTo>
                    <a:pt x="481" y="149"/>
                    <a:pt x="496" y="151"/>
                    <a:pt x="510" y="151"/>
                  </a:cubicBezTo>
                  <a:cubicBezTo>
                    <a:pt x="521" y="151"/>
                    <a:pt x="531" y="151"/>
                    <a:pt x="542" y="151"/>
                  </a:cubicBezTo>
                  <a:cubicBezTo>
                    <a:pt x="544" y="151"/>
                    <a:pt x="548" y="151"/>
                    <a:pt x="551" y="149"/>
                  </a:cubicBezTo>
                  <a:cubicBezTo>
                    <a:pt x="553" y="147"/>
                    <a:pt x="555" y="147"/>
                    <a:pt x="555" y="145"/>
                  </a:cubicBezTo>
                  <a:lnTo>
                    <a:pt x="743" y="56"/>
                  </a:lnTo>
                  <a:cubicBezTo>
                    <a:pt x="745" y="56"/>
                    <a:pt x="749" y="54"/>
                    <a:pt x="756" y="52"/>
                  </a:cubicBezTo>
                  <a:cubicBezTo>
                    <a:pt x="769" y="48"/>
                    <a:pt x="781" y="45"/>
                    <a:pt x="792" y="45"/>
                  </a:cubicBezTo>
                  <a:cubicBezTo>
                    <a:pt x="792" y="45"/>
                    <a:pt x="794" y="48"/>
                    <a:pt x="796" y="48"/>
                  </a:cubicBezTo>
                  <a:cubicBezTo>
                    <a:pt x="798" y="48"/>
                    <a:pt x="800" y="50"/>
                    <a:pt x="802" y="52"/>
                  </a:cubicBezTo>
                  <a:cubicBezTo>
                    <a:pt x="802" y="54"/>
                    <a:pt x="802" y="54"/>
                    <a:pt x="805" y="54"/>
                  </a:cubicBezTo>
                  <a:close/>
                  <a:moveTo>
                    <a:pt x="176" y="251"/>
                  </a:moveTo>
                  <a:lnTo>
                    <a:pt x="174" y="259"/>
                  </a:lnTo>
                  <a:cubicBezTo>
                    <a:pt x="174" y="274"/>
                    <a:pt x="172" y="289"/>
                    <a:pt x="167" y="299"/>
                  </a:cubicBezTo>
                  <a:cubicBezTo>
                    <a:pt x="167" y="302"/>
                    <a:pt x="165" y="302"/>
                    <a:pt x="163" y="302"/>
                  </a:cubicBezTo>
                  <a:cubicBezTo>
                    <a:pt x="155" y="306"/>
                    <a:pt x="144" y="308"/>
                    <a:pt x="134" y="310"/>
                  </a:cubicBezTo>
                  <a:cubicBezTo>
                    <a:pt x="123" y="312"/>
                    <a:pt x="112" y="314"/>
                    <a:pt x="104" y="316"/>
                  </a:cubicBezTo>
                  <a:lnTo>
                    <a:pt x="39" y="48"/>
                  </a:lnTo>
                  <a:cubicBezTo>
                    <a:pt x="44" y="45"/>
                    <a:pt x="50" y="45"/>
                    <a:pt x="56" y="43"/>
                  </a:cubicBezTo>
                  <a:cubicBezTo>
                    <a:pt x="77" y="39"/>
                    <a:pt x="98" y="37"/>
                    <a:pt x="117" y="37"/>
                  </a:cubicBezTo>
                  <a:cubicBezTo>
                    <a:pt x="134" y="35"/>
                    <a:pt x="148" y="37"/>
                    <a:pt x="161" y="39"/>
                  </a:cubicBezTo>
                  <a:cubicBezTo>
                    <a:pt x="178" y="98"/>
                    <a:pt x="182" y="185"/>
                    <a:pt x="176" y="251"/>
                  </a:cubicBezTo>
                  <a:close/>
                  <a:moveTo>
                    <a:pt x="828" y="28"/>
                  </a:moveTo>
                  <a:cubicBezTo>
                    <a:pt x="821" y="22"/>
                    <a:pt x="817" y="18"/>
                    <a:pt x="811" y="14"/>
                  </a:cubicBezTo>
                  <a:lnTo>
                    <a:pt x="805" y="12"/>
                  </a:lnTo>
                  <a:cubicBezTo>
                    <a:pt x="800" y="12"/>
                    <a:pt x="796" y="12"/>
                    <a:pt x="794" y="12"/>
                  </a:cubicBezTo>
                  <a:cubicBezTo>
                    <a:pt x="777" y="9"/>
                    <a:pt x="762" y="14"/>
                    <a:pt x="747" y="18"/>
                  </a:cubicBezTo>
                  <a:cubicBezTo>
                    <a:pt x="739" y="20"/>
                    <a:pt x="733" y="22"/>
                    <a:pt x="728" y="24"/>
                  </a:cubicBezTo>
                  <a:lnTo>
                    <a:pt x="595" y="88"/>
                  </a:lnTo>
                  <a:cubicBezTo>
                    <a:pt x="595" y="81"/>
                    <a:pt x="591" y="75"/>
                    <a:pt x="584" y="71"/>
                  </a:cubicBezTo>
                  <a:cubicBezTo>
                    <a:pt x="565" y="62"/>
                    <a:pt x="457" y="35"/>
                    <a:pt x="347" y="9"/>
                  </a:cubicBezTo>
                  <a:cubicBezTo>
                    <a:pt x="345" y="9"/>
                    <a:pt x="341" y="9"/>
                    <a:pt x="339" y="9"/>
                  </a:cubicBezTo>
                  <a:cubicBezTo>
                    <a:pt x="294" y="24"/>
                    <a:pt x="256" y="37"/>
                    <a:pt x="222" y="48"/>
                  </a:cubicBezTo>
                  <a:cubicBezTo>
                    <a:pt x="210" y="52"/>
                    <a:pt x="206" y="52"/>
                    <a:pt x="201" y="54"/>
                  </a:cubicBezTo>
                  <a:cubicBezTo>
                    <a:pt x="197" y="41"/>
                    <a:pt x="195" y="28"/>
                    <a:pt x="191" y="18"/>
                  </a:cubicBezTo>
                  <a:cubicBezTo>
                    <a:pt x="189" y="12"/>
                    <a:pt x="184" y="7"/>
                    <a:pt x="178" y="7"/>
                  </a:cubicBezTo>
                  <a:cubicBezTo>
                    <a:pt x="161" y="1"/>
                    <a:pt x="140" y="-1"/>
                    <a:pt x="117" y="1"/>
                  </a:cubicBezTo>
                  <a:cubicBezTo>
                    <a:pt x="95" y="1"/>
                    <a:pt x="73" y="5"/>
                    <a:pt x="50" y="9"/>
                  </a:cubicBezTo>
                  <a:cubicBezTo>
                    <a:pt x="41" y="12"/>
                    <a:pt x="31" y="14"/>
                    <a:pt x="22" y="16"/>
                  </a:cubicBezTo>
                  <a:cubicBezTo>
                    <a:pt x="18" y="16"/>
                    <a:pt x="14" y="18"/>
                    <a:pt x="12" y="18"/>
                  </a:cubicBezTo>
                  <a:cubicBezTo>
                    <a:pt x="3" y="20"/>
                    <a:pt x="-1" y="31"/>
                    <a:pt x="1" y="39"/>
                  </a:cubicBezTo>
                  <a:lnTo>
                    <a:pt x="73" y="340"/>
                  </a:lnTo>
                  <a:cubicBezTo>
                    <a:pt x="75" y="348"/>
                    <a:pt x="84" y="354"/>
                    <a:pt x="91" y="354"/>
                  </a:cubicBezTo>
                  <a:cubicBezTo>
                    <a:pt x="95" y="352"/>
                    <a:pt x="100" y="352"/>
                    <a:pt x="108" y="350"/>
                  </a:cubicBezTo>
                  <a:cubicBezTo>
                    <a:pt x="119" y="350"/>
                    <a:pt x="129" y="348"/>
                    <a:pt x="140" y="344"/>
                  </a:cubicBezTo>
                  <a:cubicBezTo>
                    <a:pt x="180" y="335"/>
                    <a:pt x="197" y="331"/>
                    <a:pt x="201" y="314"/>
                  </a:cubicBezTo>
                  <a:cubicBezTo>
                    <a:pt x="203" y="302"/>
                    <a:pt x="208" y="287"/>
                    <a:pt x="210" y="272"/>
                  </a:cubicBezTo>
                  <a:lnTo>
                    <a:pt x="246" y="263"/>
                  </a:lnTo>
                  <a:cubicBezTo>
                    <a:pt x="248" y="263"/>
                    <a:pt x="250" y="263"/>
                    <a:pt x="254" y="266"/>
                  </a:cubicBezTo>
                  <a:cubicBezTo>
                    <a:pt x="267" y="266"/>
                    <a:pt x="273" y="268"/>
                    <a:pt x="284" y="268"/>
                  </a:cubicBezTo>
                  <a:cubicBezTo>
                    <a:pt x="313" y="272"/>
                    <a:pt x="345" y="274"/>
                    <a:pt x="375" y="278"/>
                  </a:cubicBezTo>
                  <a:cubicBezTo>
                    <a:pt x="379" y="278"/>
                    <a:pt x="379" y="278"/>
                    <a:pt x="383" y="278"/>
                  </a:cubicBezTo>
                  <a:cubicBezTo>
                    <a:pt x="462" y="287"/>
                    <a:pt x="510" y="291"/>
                    <a:pt x="523" y="291"/>
                  </a:cubicBezTo>
                  <a:cubicBezTo>
                    <a:pt x="531" y="291"/>
                    <a:pt x="538" y="291"/>
                    <a:pt x="548" y="289"/>
                  </a:cubicBezTo>
                  <a:cubicBezTo>
                    <a:pt x="557" y="285"/>
                    <a:pt x="565" y="282"/>
                    <a:pt x="574" y="278"/>
                  </a:cubicBezTo>
                  <a:cubicBezTo>
                    <a:pt x="584" y="274"/>
                    <a:pt x="593" y="270"/>
                    <a:pt x="597" y="266"/>
                  </a:cubicBezTo>
                  <a:lnTo>
                    <a:pt x="838" y="71"/>
                  </a:lnTo>
                  <a:cubicBezTo>
                    <a:pt x="845" y="67"/>
                    <a:pt x="847" y="58"/>
                    <a:pt x="843" y="50"/>
                  </a:cubicBezTo>
                  <a:cubicBezTo>
                    <a:pt x="841" y="43"/>
                    <a:pt x="834" y="37"/>
                    <a:pt x="828" y="2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3" name="Freihandform 762">
              <a:extLst>
                <a:ext uri="{FF2B5EF4-FFF2-40B4-BE49-F238E27FC236}">
                  <a16:creationId xmlns:a16="http://schemas.microsoft.com/office/drawing/2014/main" id="{F512EE90-3532-624A-9F84-E333207B7500}"/>
                </a:ext>
              </a:extLst>
            </p:cNvPr>
            <p:cNvSpPr/>
            <p:nvPr/>
          </p:nvSpPr>
          <p:spPr>
            <a:xfrm>
              <a:off x="11046567" y="4819741"/>
              <a:ext cx="89874" cy="82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7" h="357">
                  <a:moveTo>
                    <a:pt x="59" y="59"/>
                  </a:moveTo>
                  <a:cubicBezTo>
                    <a:pt x="74" y="44"/>
                    <a:pt x="93" y="36"/>
                    <a:pt x="114" y="36"/>
                  </a:cubicBezTo>
                  <a:cubicBezTo>
                    <a:pt x="135" y="36"/>
                    <a:pt x="156" y="44"/>
                    <a:pt x="171" y="59"/>
                  </a:cubicBezTo>
                  <a:lnTo>
                    <a:pt x="182" y="69"/>
                  </a:lnTo>
                  <a:cubicBezTo>
                    <a:pt x="188" y="76"/>
                    <a:pt x="199" y="76"/>
                    <a:pt x="207" y="69"/>
                  </a:cubicBezTo>
                  <a:lnTo>
                    <a:pt x="215" y="59"/>
                  </a:lnTo>
                  <a:cubicBezTo>
                    <a:pt x="230" y="44"/>
                    <a:pt x="251" y="36"/>
                    <a:pt x="273" y="36"/>
                  </a:cubicBezTo>
                  <a:cubicBezTo>
                    <a:pt x="294" y="36"/>
                    <a:pt x="313" y="44"/>
                    <a:pt x="330" y="59"/>
                  </a:cubicBezTo>
                  <a:cubicBezTo>
                    <a:pt x="345" y="76"/>
                    <a:pt x="353" y="95"/>
                    <a:pt x="353" y="118"/>
                  </a:cubicBezTo>
                  <a:cubicBezTo>
                    <a:pt x="353" y="139"/>
                    <a:pt x="345" y="160"/>
                    <a:pt x="330" y="177"/>
                  </a:cubicBezTo>
                  <a:lnTo>
                    <a:pt x="194" y="315"/>
                  </a:lnTo>
                  <a:lnTo>
                    <a:pt x="59" y="175"/>
                  </a:lnTo>
                  <a:cubicBezTo>
                    <a:pt x="44" y="160"/>
                    <a:pt x="36" y="139"/>
                    <a:pt x="36" y="118"/>
                  </a:cubicBezTo>
                  <a:cubicBezTo>
                    <a:pt x="36" y="95"/>
                    <a:pt x="44" y="74"/>
                    <a:pt x="59" y="59"/>
                  </a:cubicBezTo>
                  <a:close/>
                  <a:moveTo>
                    <a:pt x="173" y="345"/>
                  </a:moveTo>
                  <a:cubicBezTo>
                    <a:pt x="175" y="347"/>
                    <a:pt x="175" y="347"/>
                    <a:pt x="177" y="349"/>
                  </a:cubicBezTo>
                  <a:cubicBezTo>
                    <a:pt x="179" y="351"/>
                    <a:pt x="179" y="351"/>
                    <a:pt x="182" y="353"/>
                  </a:cubicBezTo>
                  <a:cubicBezTo>
                    <a:pt x="188" y="359"/>
                    <a:pt x="199" y="359"/>
                    <a:pt x="205" y="353"/>
                  </a:cubicBezTo>
                  <a:cubicBezTo>
                    <a:pt x="207" y="351"/>
                    <a:pt x="207" y="351"/>
                    <a:pt x="209" y="349"/>
                  </a:cubicBezTo>
                  <a:cubicBezTo>
                    <a:pt x="211" y="347"/>
                    <a:pt x="211" y="347"/>
                    <a:pt x="213" y="345"/>
                  </a:cubicBezTo>
                  <a:lnTo>
                    <a:pt x="353" y="201"/>
                  </a:lnTo>
                  <a:cubicBezTo>
                    <a:pt x="376" y="180"/>
                    <a:pt x="387" y="150"/>
                    <a:pt x="387" y="118"/>
                  </a:cubicBezTo>
                  <a:cubicBezTo>
                    <a:pt x="387" y="86"/>
                    <a:pt x="376" y="57"/>
                    <a:pt x="355" y="33"/>
                  </a:cubicBezTo>
                  <a:cubicBezTo>
                    <a:pt x="332" y="12"/>
                    <a:pt x="302" y="0"/>
                    <a:pt x="273" y="0"/>
                  </a:cubicBezTo>
                  <a:cubicBezTo>
                    <a:pt x="243" y="0"/>
                    <a:pt x="215" y="10"/>
                    <a:pt x="194" y="31"/>
                  </a:cubicBezTo>
                  <a:cubicBezTo>
                    <a:pt x="173" y="10"/>
                    <a:pt x="144" y="0"/>
                    <a:pt x="114" y="0"/>
                  </a:cubicBezTo>
                  <a:cubicBezTo>
                    <a:pt x="84" y="0"/>
                    <a:pt x="55" y="12"/>
                    <a:pt x="33" y="33"/>
                  </a:cubicBezTo>
                  <a:cubicBezTo>
                    <a:pt x="12" y="57"/>
                    <a:pt x="0" y="86"/>
                    <a:pt x="0" y="118"/>
                  </a:cubicBezTo>
                  <a:cubicBezTo>
                    <a:pt x="0" y="150"/>
                    <a:pt x="12" y="180"/>
                    <a:pt x="33" y="2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94" name="Gruppieren 993">
            <a:extLst>
              <a:ext uri="{FF2B5EF4-FFF2-40B4-BE49-F238E27FC236}">
                <a16:creationId xmlns:a16="http://schemas.microsoft.com/office/drawing/2014/main" id="{72B044B1-BC3B-E843-8D75-3F0491B506D9}"/>
              </a:ext>
            </a:extLst>
          </p:cNvPr>
          <p:cNvGrpSpPr>
            <a:grpSpLocks noChangeAspect="1"/>
          </p:cNvGrpSpPr>
          <p:nvPr/>
        </p:nvGrpSpPr>
        <p:grpSpPr>
          <a:xfrm>
            <a:off x="8681845" y="5189250"/>
            <a:ext cx="328528" cy="328528"/>
            <a:chOff x="8681207" y="5189250"/>
            <a:chExt cx="328528" cy="328528"/>
          </a:xfrm>
          <a:solidFill>
            <a:srgbClr val="007AB3"/>
          </a:solidFill>
        </p:grpSpPr>
        <p:sp>
          <p:nvSpPr>
            <p:cNvPr id="440" name="Freihandform 439">
              <a:extLst>
                <a:ext uri="{FF2B5EF4-FFF2-40B4-BE49-F238E27FC236}">
                  <a16:creationId xmlns:a16="http://schemas.microsoft.com/office/drawing/2014/main" id="{B009B8E1-09B5-E14D-A078-BB905FEB157D}"/>
                </a:ext>
              </a:extLst>
            </p:cNvPr>
            <p:cNvSpPr/>
            <p:nvPr/>
          </p:nvSpPr>
          <p:spPr>
            <a:xfrm>
              <a:off x="8681207" y="518925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4" name="Freihandform 763">
              <a:extLst>
                <a:ext uri="{FF2B5EF4-FFF2-40B4-BE49-F238E27FC236}">
                  <a16:creationId xmlns:a16="http://schemas.microsoft.com/office/drawing/2014/main" id="{421496C3-E9C0-8543-BF71-4F3150477B4F}"/>
                </a:ext>
              </a:extLst>
            </p:cNvPr>
            <p:cNvSpPr/>
            <p:nvPr/>
          </p:nvSpPr>
          <p:spPr>
            <a:xfrm>
              <a:off x="8790639" y="5339658"/>
              <a:ext cx="109665" cy="523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2" h="226">
                  <a:moveTo>
                    <a:pt x="427" y="122"/>
                  </a:moveTo>
                  <a:cubicBezTo>
                    <a:pt x="434" y="131"/>
                    <a:pt x="436" y="139"/>
                    <a:pt x="436" y="148"/>
                  </a:cubicBezTo>
                  <a:cubicBezTo>
                    <a:pt x="436" y="171"/>
                    <a:pt x="417" y="190"/>
                    <a:pt x="393" y="190"/>
                  </a:cubicBezTo>
                  <a:cubicBezTo>
                    <a:pt x="374" y="190"/>
                    <a:pt x="355" y="175"/>
                    <a:pt x="353" y="156"/>
                  </a:cubicBezTo>
                  <a:lnTo>
                    <a:pt x="351" y="142"/>
                  </a:lnTo>
                  <a:lnTo>
                    <a:pt x="120" y="142"/>
                  </a:lnTo>
                  <a:lnTo>
                    <a:pt x="118" y="156"/>
                  </a:lnTo>
                  <a:cubicBezTo>
                    <a:pt x="114" y="175"/>
                    <a:pt x="97" y="190"/>
                    <a:pt x="76" y="190"/>
                  </a:cubicBezTo>
                  <a:cubicBezTo>
                    <a:pt x="53" y="190"/>
                    <a:pt x="34" y="171"/>
                    <a:pt x="34" y="148"/>
                  </a:cubicBezTo>
                  <a:cubicBezTo>
                    <a:pt x="34" y="139"/>
                    <a:pt x="38" y="131"/>
                    <a:pt x="42" y="122"/>
                  </a:cubicBezTo>
                  <a:lnTo>
                    <a:pt x="51" y="112"/>
                  </a:lnTo>
                  <a:lnTo>
                    <a:pt x="42" y="101"/>
                  </a:lnTo>
                  <a:cubicBezTo>
                    <a:pt x="38" y="95"/>
                    <a:pt x="34" y="87"/>
                    <a:pt x="34" y="76"/>
                  </a:cubicBezTo>
                  <a:cubicBezTo>
                    <a:pt x="34" y="55"/>
                    <a:pt x="53" y="36"/>
                    <a:pt x="76" y="36"/>
                  </a:cubicBezTo>
                  <a:cubicBezTo>
                    <a:pt x="97" y="36"/>
                    <a:pt x="114" y="51"/>
                    <a:pt x="118" y="70"/>
                  </a:cubicBezTo>
                  <a:lnTo>
                    <a:pt x="120" y="84"/>
                  </a:lnTo>
                  <a:lnTo>
                    <a:pt x="351" y="84"/>
                  </a:lnTo>
                  <a:lnTo>
                    <a:pt x="353" y="70"/>
                  </a:lnTo>
                  <a:cubicBezTo>
                    <a:pt x="355" y="51"/>
                    <a:pt x="374" y="36"/>
                    <a:pt x="393" y="36"/>
                  </a:cubicBezTo>
                  <a:cubicBezTo>
                    <a:pt x="417" y="36"/>
                    <a:pt x="436" y="53"/>
                    <a:pt x="436" y="76"/>
                  </a:cubicBezTo>
                  <a:cubicBezTo>
                    <a:pt x="436" y="87"/>
                    <a:pt x="434" y="95"/>
                    <a:pt x="427" y="101"/>
                  </a:cubicBezTo>
                  <a:lnTo>
                    <a:pt x="419" y="112"/>
                  </a:lnTo>
                  <a:close/>
                  <a:moveTo>
                    <a:pt x="393" y="0"/>
                  </a:moveTo>
                  <a:cubicBezTo>
                    <a:pt x="362" y="0"/>
                    <a:pt x="334" y="19"/>
                    <a:pt x="321" y="48"/>
                  </a:cubicBezTo>
                  <a:lnTo>
                    <a:pt x="148" y="48"/>
                  </a:lnTo>
                  <a:cubicBezTo>
                    <a:pt x="137" y="19"/>
                    <a:pt x="110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9"/>
                    <a:pt x="2" y="101"/>
                    <a:pt x="8" y="112"/>
                  </a:cubicBezTo>
                  <a:cubicBezTo>
                    <a:pt x="2" y="125"/>
                    <a:pt x="0" y="135"/>
                    <a:pt x="0" y="148"/>
                  </a:cubicBezTo>
                  <a:cubicBezTo>
                    <a:pt x="0" y="190"/>
                    <a:pt x="34" y="226"/>
                    <a:pt x="76" y="226"/>
                  </a:cubicBezTo>
                  <a:cubicBezTo>
                    <a:pt x="110" y="226"/>
                    <a:pt x="137" y="205"/>
                    <a:pt x="148" y="175"/>
                  </a:cubicBezTo>
                  <a:lnTo>
                    <a:pt x="321" y="175"/>
                  </a:lnTo>
                  <a:cubicBezTo>
                    <a:pt x="334" y="205"/>
                    <a:pt x="362" y="226"/>
                    <a:pt x="393" y="226"/>
                  </a:cubicBezTo>
                  <a:cubicBezTo>
                    <a:pt x="438" y="226"/>
                    <a:pt x="472" y="190"/>
                    <a:pt x="472" y="148"/>
                  </a:cubicBezTo>
                  <a:cubicBezTo>
                    <a:pt x="472" y="135"/>
                    <a:pt x="468" y="125"/>
                    <a:pt x="463" y="112"/>
                  </a:cubicBezTo>
                  <a:cubicBezTo>
                    <a:pt x="468" y="101"/>
                    <a:pt x="472" y="89"/>
                    <a:pt x="472" y="76"/>
                  </a:cubicBezTo>
                  <a:cubicBezTo>
                    <a:pt x="472" y="34"/>
                    <a:pt x="438" y="0"/>
                    <a:pt x="3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5" name="Freihandform 764">
              <a:extLst>
                <a:ext uri="{FF2B5EF4-FFF2-40B4-BE49-F238E27FC236}">
                  <a16:creationId xmlns:a16="http://schemas.microsoft.com/office/drawing/2014/main" id="{ABD8655B-3D9A-7F43-9F62-0415084A3FDA}"/>
                </a:ext>
              </a:extLst>
            </p:cNvPr>
            <p:cNvSpPr/>
            <p:nvPr/>
          </p:nvSpPr>
          <p:spPr>
            <a:xfrm>
              <a:off x="8755016" y="5279354"/>
              <a:ext cx="180679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635">
                  <a:moveTo>
                    <a:pt x="741" y="549"/>
                  </a:moveTo>
                  <a:cubicBezTo>
                    <a:pt x="741" y="576"/>
                    <a:pt x="718" y="602"/>
                    <a:pt x="688" y="602"/>
                  </a:cubicBezTo>
                  <a:lnTo>
                    <a:pt x="89" y="602"/>
                  </a:lnTo>
                  <a:cubicBezTo>
                    <a:pt x="60" y="602"/>
                    <a:pt x="36" y="576"/>
                    <a:pt x="36" y="549"/>
                  </a:cubicBezTo>
                  <a:lnTo>
                    <a:pt x="36" y="195"/>
                  </a:lnTo>
                  <a:cubicBezTo>
                    <a:pt x="36" y="166"/>
                    <a:pt x="60" y="142"/>
                    <a:pt x="89" y="142"/>
                  </a:cubicBezTo>
                  <a:lnTo>
                    <a:pt x="688" y="142"/>
                  </a:lnTo>
                  <a:cubicBezTo>
                    <a:pt x="718" y="142"/>
                    <a:pt x="741" y="166"/>
                    <a:pt x="741" y="195"/>
                  </a:cubicBezTo>
                  <a:close/>
                  <a:moveTo>
                    <a:pt x="282" y="89"/>
                  </a:moveTo>
                  <a:cubicBezTo>
                    <a:pt x="282" y="60"/>
                    <a:pt x="307" y="36"/>
                    <a:pt x="335" y="36"/>
                  </a:cubicBezTo>
                  <a:lnTo>
                    <a:pt x="441" y="36"/>
                  </a:lnTo>
                  <a:cubicBezTo>
                    <a:pt x="470" y="36"/>
                    <a:pt x="494" y="60"/>
                    <a:pt x="494" y="89"/>
                  </a:cubicBezTo>
                  <a:lnTo>
                    <a:pt x="494" y="106"/>
                  </a:lnTo>
                  <a:lnTo>
                    <a:pt x="282" y="106"/>
                  </a:lnTo>
                  <a:close/>
                  <a:moveTo>
                    <a:pt x="688" y="106"/>
                  </a:moveTo>
                  <a:lnTo>
                    <a:pt x="529" y="106"/>
                  </a:lnTo>
                  <a:lnTo>
                    <a:pt x="529" y="89"/>
                  </a:lnTo>
                  <a:cubicBezTo>
                    <a:pt x="529" y="41"/>
                    <a:pt x="489" y="0"/>
                    <a:pt x="441" y="0"/>
                  </a:cubicBezTo>
                  <a:lnTo>
                    <a:pt x="335" y="0"/>
                  </a:lnTo>
                  <a:cubicBezTo>
                    <a:pt x="286" y="0"/>
                    <a:pt x="248" y="41"/>
                    <a:pt x="248" y="89"/>
                  </a:cubicBezTo>
                  <a:lnTo>
                    <a:pt x="248" y="106"/>
                  </a:lnTo>
                  <a:lnTo>
                    <a:pt x="89" y="106"/>
                  </a:lnTo>
                  <a:cubicBezTo>
                    <a:pt x="41" y="106"/>
                    <a:pt x="0" y="147"/>
                    <a:pt x="0" y="195"/>
                  </a:cubicBezTo>
                  <a:lnTo>
                    <a:pt x="0" y="549"/>
                  </a:lnTo>
                  <a:cubicBezTo>
                    <a:pt x="0" y="597"/>
                    <a:pt x="41" y="635"/>
                    <a:pt x="89" y="635"/>
                  </a:cubicBezTo>
                  <a:lnTo>
                    <a:pt x="688" y="635"/>
                  </a:lnTo>
                  <a:cubicBezTo>
                    <a:pt x="737" y="635"/>
                    <a:pt x="777" y="597"/>
                    <a:pt x="777" y="549"/>
                  </a:cubicBezTo>
                  <a:lnTo>
                    <a:pt x="777" y="195"/>
                  </a:lnTo>
                  <a:cubicBezTo>
                    <a:pt x="777" y="147"/>
                    <a:pt x="737" y="106"/>
                    <a:pt x="688" y="1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0" name="Gruppieren 979">
            <a:extLst>
              <a:ext uri="{FF2B5EF4-FFF2-40B4-BE49-F238E27FC236}">
                <a16:creationId xmlns:a16="http://schemas.microsoft.com/office/drawing/2014/main" id="{95255E9E-DCCE-4B4D-9CCC-45FD4DDD3682}"/>
              </a:ext>
            </a:extLst>
          </p:cNvPr>
          <p:cNvGrpSpPr>
            <a:grpSpLocks noChangeAspect="1"/>
          </p:cNvGrpSpPr>
          <p:nvPr/>
        </p:nvGrpSpPr>
        <p:grpSpPr>
          <a:xfrm>
            <a:off x="11342904" y="4745701"/>
            <a:ext cx="328296" cy="328528"/>
            <a:chOff x="11342266" y="4745701"/>
            <a:chExt cx="328296" cy="328528"/>
          </a:xfrm>
          <a:solidFill>
            <a:srgbClr val="007AB3"/>
          </a:solidFill>
        </p:grpSpPr>
        <p:sp>
          <p:nvSpPr>
            <p:cNvPr id="444" name="Freihandform 443">
              <a:extLst>
                <a:ext uri="{FF2B5EF4-FFF2-40B4-BE49-F238E27FC236}">
                  <a16:creationId xmlns:a16="http://schemas.microsoft.com/office/drawing/2014/main" id="{DBB61706-8604-FB42-BC59-1F482E9AA389}"/>
                </a:ext>
              </a:extLst>
            </p:cNvPr>
            <p:cNvSpPr/>
            <p:nvPr/>
          </p:nvSpPr>
          <p:spPr>
            <a:xfrm>
              <a:off x="11342266" y="4745701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6" name="Freihandform 765">
              <a:extLst>
                <a:ext uri="{FF2B5EF4-FFF2-40B4-BE49-F238E27FC236}">
                  <a16:creationId xmlns:a16="http://schemas.microsoft.com/office/drawing/2014/main" id="{56B1EA16-BCE9-3847-B6A8-6506DFE6E24A}"/>
                </a:ext>
              </a:extLst>
            </p:cNvPr>
            <p:cNvSpPr/>
            <p:nvPr/>
          </p:nvSpPr>
          <p:spPr>
            <a:xfrm>
              <a:off x="11548556" y="4942444"/>
              <a:ext cx="56113" cy="165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72">
                  <a:moveTo>
                    <a:pt x="227" y="0"/>
                  </a:moveTo>
                  <a:cubicBezTo>
                    <a:pt x="218" y="0"/>
                    <a:pt x="212" y="6"/>
                    <a:pt x="212" y="14"/>
                  </a:cubicBezTo>
                  <a:cubicBezTo>
                    <a:pt x="212" y="27"/>
                    <a:pt x="172" y="42"/>
                    <a:pt x="121" y="42"/>
                  </a:cubicBezTo>
                  <a:cubicBezTo>
                    <a:pt x="70" y="42"/>
                    <a:pt x="30" y="27"/>
                    <a:pt x="30" y="14"/>
                  </a:cubicBezTo>
                  <a:cubicBezTo>
                    <a:pt x="30" y="6"/>
                    <a:pt x="24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48"/>
                    <a:pt x="55" y="72"/>
                    <a:pt x="121" y="72"/>
                  </a:cubicBezTo>
                  <a:cubicBezTo>
                    <a:pt x="187" y="72"/>
                    <a:pt x="242" y="48"/>
                    <a:pt x="242" y="14"/>
                  </a:cubicBezTo>
                  <a:cubicBezTo>
                    <a:pt x="242" y="6"/>
                    <a:pt x="235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7" name="Freihandform 766">
              <a:extLst>
                <a:ext uri="{FF2B5EF4-FFF2-40B4-BE49-F238E27FC236}">
                  <a16:creationId xmlns:a16="http://schemas.microsoft.com/office/drawing/2014/main" id="{78A20352-7023-C64E-BB2E-54668AB2DA10}"/>
                </a:ext>
              </a:extLst>
            </p:cNvPr>
            <p:cNvSpPr/>
            <p:nvPr/>
          </p:nvSpPr>
          <p:spPr>
            <a:xfrm>
              <a:off x="11548556" y="4928472"/>
              <a:ext cx="56113" cy="16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74">
                  <a:moveTo>
                    <a:pt x="227" y="0"/>
                  </a:moveTo>
                  <a:cubicBezTo>
                    <a:pt x="218" y="0"/>
                    <a:pt x="212" y="7"/>
                    <a:pt x="212" y="15"/>
                  </a:cubicBezTo>
                  <a:cubicBezTo>
                    <a:pt x="212" y="28"/>
                    <a:pt x="172" y="45"/>
                    <a:pt x="121" y="45"/>
                  </a:cubicBezTo>
                  <a:cubicBezTo>
                    <a:pt x="70" y="45"/>
                    <a:pt x="30" y="28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51"/>
                    <a:pt x="55" y="74"/>
                    <a:pt x="121" y="74"/>
                  </a:cubicBezTo>
                  <a:cubicBezTo>
                    <a:pt x="187" y="74"/>
                    <a:pt x="242" y="51"/>
                    <a:pt x="242" y="15"/>
                  </a:cubicBezTo>
                  <a:cubicBezTo>
                    <a:pt x="242" y="7"/>
                    <a:pt x="235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8" name="Freihandform 767">
              <a:extLst>
                <a:ext uri="{FF2B5EF4-FFF2-40B4-BE49-F238E27FC236}">
                  <a16:creationId xmlns:a16="http://schemas.microsoft.com/office/drawing/2014/main" id="{451C333F-8F2C-894B-9D19-7B5FCCAFB6D0}"/>
                </a:ext>
              </a:extLst>
            </p:cNvPr>
            <p:cNvSpPr/>
            <p:nvPr/>
          </p:nvSpPr>
          <p:spPr>
            <a:xfrm>
              <a:off x="11478241" y="4904492"/>
              <a:ext cx="55880" cy="272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18">
                  <a:moveTo>
                    <a:pt x="120" y="89"/>
                  </a:moveTo>
                  <a:cubicBezTo>
                    <a:pt x="70" y="89"/>
                    <a:pt x="29" y="72"/>
                    <a:pt x="29" y="59"/>
                  </a:cubicBezTo>
                  <a:cubicBezTo>
                    <a:pt x="29" y="46"/>
                    <a:pt x="70" y="29"/>
                    <a:pt x="120" y="29"/>
                  </a:cubicBezTo>
                  <a:cubicBezTo>
                    <a:pt x="171" y="29"/>
                    <a:pt x="211" y="46"/>
                    <a:pt x="211" y="59"/>
                  </a:cubicBezTo>
                  <a:cubicBezTo>
                    <a:pt x="211" y="72"/>
                    <a:pt x="171" y="89"/>
                    <a:pt x="120" y="89"/>
                  </a:cubicBezTo>
                  <a:close/>
                  <a:moveTo>
                    <a:pt x="120" y="0"/>
                  </a:moveTo>
                  <a:cubicBezTo>
                    <a:pt x="55" y="0"/>
                    <a:pt x="0" y="23"/>
                    <a:pt x="0" y="59"/>
                  </a:cubicBezTo>
                  <a:cubicBezTo>
                    <a:pt x="0" y="95"/>
                    <a:pt x="55" y="118"/>
                    <a:pt x="120" y="118"/>
                  </a:cubicBezTo>
                  <a:cubicBezTo>
                    <a:pt x="186" y="118"/>
                    <a:pt x="241" y="95"/>
                    <a:pt x="241" y="59"/>
                  </a:cubicBezTo>
                  <a:cubicBezTo>
                    <a:pt x="241" y="23"/>
                    <a:pt x="186" y="0"/>
                    <a:pt x="12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9" name="Freihandform 768">
              <a:extLst>
                <a:ext uri="{FF2B5EF4-FFF2-40B4-BE49-F238E27FC236}">
                  <a16:creationId xmlns:a16="http://schemas.microsoft.com/office/drawing/2014/main" id="{E83309F3-53E9-414B-9036-88180CA39080}"/>
                </a:ext>
              </a:extLst>
            </p:cNvPr>
            <p:cNvSpPr/>
            <p:nvPr/>
          </p:nvSpPr>
          <p:spPr>
            <a:xfrm>
              <a:off x="11478241" y="4942444"/>
              <a:ext cx="55880" cy="165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72">
                  <a:moveTo>
                    <a:pt x="226" y="0"/>
                  </a:moveTo>
                  <a:cubicBezTo>
                    <a:pt x="218" y="0"/>
                    <a:pt x="211" y="6"/>
                    <a:pt x="211" y="14"/>
                  </a:cubicBezTo>
                  <a:cubicBezTo>
                    <a:pt x="211" y="27"/>
                    <a:pt x="171" y="42"/>
                    <a:pt x="120" y="42"/>
                  </a:cubicBezTo>
                  <a:cubicBezTo>
                    <a:pt x="70" y="42"/>
                    <a:pt x="29" y="27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48"/>
                    <a:pt x="55" y="72"/>
                    <a:pt x="120" y="72"/>
                  </a:cubicBezTo>
                  <a:cubicBezTo>
                    <a:pt x="186" y="72"/>
                    <a:pt x="241" y="48"/>
                    <a:pt x="241" y="14"/>
                  </a:cubicBezTo>
                  <a:cubicBezTo>
                    <a:pt x="241" y="6"/>
                    <a:pt x="235" y="0"/>
                    <a:pt x="22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0" name="Freihandform 769">
              <a:extLst>
                <a:ext uri="{FF2B5EF4-FFF2-40B4-BE49-F238E27FC236}">
                  <a16:creationId xmlns:a16="http://schemas.microsoft.com/office/drawing/2014/main" id="{01A393D5-33C6-1548-A64F-CE8849401B97}"/>
                </a:ext>
              </a:extLst>
            </p:cNvPr>
            <p:cNvSpPr/>
            <p:nvPr/>
          </p:nvSpPr>
          <p:spPr>
            <a:xfrm>
              <a:off x="11478241" y="4928472"/>
              <a:ext cx="55880" cy="16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74">
                  <a:moveTo>
                    <a:pt x="226" y="0"/>
                  </a:moveTo>
                  <a:cubicBezTo>
                    <a:pt x="218" y="0"/>
                    <a:pt x="211" y="7"/>
                    <a:pt x="211" y="15"/>
                  </a:cubicBezTo>
                  <a:cubicBezTo>
                    <a:pt x="211" y="28"/>
                    <a:pt x="171" y="45"/>
                    <a:pt x="120" y="45"/>
                  </a:cubicBezTo>
                  <a:cubicBezTo>
                    <a:pt x="70" y="45"/>
                    <a:pt x="29" y="28"/>
                    <a:pt x="29" y="15"/>
                  </a:cubicBezTo>
                  <a:cubicBezTo>
                    <a:pt x="29" y="7"/>
                    <a:pt x="23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51"/>
                    <a:pt x="55" y="74"/>
                    <a:pt x="120" y="74"/>
                  </a:cubicBezTo>
                  <a:cubicBezTo>
                    <a:pt x="186" y="74"/>
                    <a:pt x="241" y="51"/>
                    <a:pt x="241" y="15"/>
                  </a:cubicBezTo>
                  <a:cubicBezTo>
                    <a:pt x="241" y="7"/>
                    <a:pt x="235" y="0"/>
                    <a:pt x="22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1" name="Freihandform 770">
              <a:extLst>
                <a:ext uri="{FF2B5EF4-FFF2-40B4-BE49-F238E27FC236}">
                  <a16:creationId xmlns:a16="http://schemas.microsoft.com/office/drawing/2014/main" id="{4E8ACA6D-AB7E-D748-A3C4-5863CD287992}"/>
                </a:ext>
              </a:extLst>
            </p:cNvPr>
            <p:cNvSpPr/>
            <p:nvPr/>
          </p:nvSpPr>
          <p:spPr>
            <a:xfrm>
              <a:off x="11407693" y="4942444"/>
              <a:ext cx="56346" cy="165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72">
                  <a:moveTo>
                    <a:pt x="227" y="0"/>
                  </a:moveTo>
                  <a:cubicBezTo>
                    <a:pt x="220" y="0"/>
                    <a:pt x="212" y="6"/>
                    <a:pt x="212" y="14"/>
                  </a:cubicBezTo>
                  <a:cubicBezTo>
                    <a:pt x="212" y="27"/>
                    <a:pt x="174" y="42"/>
                    <a:pt x="121" y="42"/>
                  </a:cubicBezTo>
                  <a:cubicBezTo>
                    <a:pt x="70" y="42"/>
                    <a:pt x="32" y="27"/>
                    <a:pt x="32" y="14"/>
                  </a:cubicBezTo>
                  <a:cubicBezTo>
                    <a:pt x="32" y="6"/>
                    <a:pt x="23" y="0"/>
                    <a:pt x="15" y="0"/>
                  </a:cubicBezTo>
                  <a:cubicBezTo>
                    <a:pt x="9" y="0"/>
                    <a:pt x="0" y="6"/>
                    <a:pt x="0" y="14"/>
                  </a:cubicBezTo>
                  <a:cubicBezTo>
                    <a:pt x="0" y="48"/>
                    <a:pt x="55" y="72"/>
                    <a:pt x="121" y="72"/>
                  </a:cubicBezTo>
                  <a:cubicBezTo>
                    <a:pt x="188" y="72"/>
                    <a:pt x="243" y="48"/>
                    <a:pt x="243" y="14"/>
                  </a:cubicBezTo>
                  <a:cubicBezTo>
                    <a:pt x="243" y="6"/>
                    <a:pt x="235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2" name="Freihandform 771">
              <a:extLst>
                <a:ext uri="{FF2B5EF4-FFF2-40B4-BE49-F238E27FC236}">
                  <a16:creationId xmlns:a16="http://schemas.microsoft.com/office/drawing/2014/main" id="{EE376F5B-E98C-CB4F-8933-CA290569BAD6}"/>
                </a:ext>
              </a:extLst>
            </p:cNvPr>
            <p:cNvSpPr/>
            <p:nvPr/>
          </p:nvSpPr>
          <p:spPr>
            <a:xfrm>
              <a:off x="11407693" y="4918228"/>
              <a:ext cx="56346" cy="272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118">
                  <a:moveTo>
                    <a:pt x="121" y="89"/>
                  </a:moveTo>
                  <a:cubicBezTo>
                    <a:pt x="70" y="89"/>
                    <a:pt x="32" y="72"/>
                    <a:pt x="32" y="59"/>
                  </a:cubicBezTo>
                  <a:cubicBezTo>
                    <a:pt x="32" y="47"/>
                    <a:pt x="70" y="30"/>
                    <a:pt x="121" y="30"/>
                  </a:cubicBezTo>
                  <a:cubicBezTo>
                    <a:pt x="174" y="30"/>
                    <a:pt x="212" y="47"/>
                    <a:pt x="212" y="59"/>
                  </a:cubicBezTo>
                  <a:cubicBezTo>
                    <a:pt x="212" y="72"/>
                    <a:pt x="174" y="89"/>
                    <a:pt x="121" y="89"/>
                  </a:cubicBezTo>
                  <a:close/>
                  <a:moveTo>
                    <a:pt x="121" y="0"/>
                  </a:moveTo>
                  <a:cubicBezTo>
                    <a:pt x="55" y="0"/>
                    <a:pt x="0" y="23"/>
                    <a:pt x="0" y="59"/>
                  </a:cubicBezTo>
                  <a:cubicBezTo>
                    <a:pt x="0" y="95"/>
                    <a:pt x="55" y="118"/>
                    <a:pt x="121" y="118"/>
                  </a:cubicBezTo>
                  <a:cubicBezTo>
                    <a:pt x="188" y="118"/>
                    <a:pt x="243" y="95"/>
                    <a:pt x="243" y="59"/>
                  </a:cubicBezTo>
                  <a:cubicBezTo>
                    <a:pt x="243" y="23"/>
                    <a:pt x="188" y="0"/>
                    <a:pt x="1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3" name="Freihandform 772">
              <a:extLst>
                <a:ext uri="{FF2B5EF4-FFF2-40B4-BE49-F238E27FC236}">
                  <a16:creationId xmlns:a16="http://schemas.microsoft.com/office/drawing/2014/main" id="{1EE05EC8-B2CC-B546-94B7-D90D15D08EB6}"/>
                </a:ext>
              </a:extLst>
            </p:cNvPr>
            <p:cNvSpPr/>
            <p:nvPr/>
          </p:nvSpPr>
          <p:spPr>
            <a:xfrm>
              <a:off x="11548556" y="4877251"/>
              <a:ext cx="56113" cy="270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117">
                  <a:moveTo>
                    <a:pt x="121" y="87"/>
                  </a:moveTo>
                  <a:cubicBezTo>
                    <a:pt x="70" y="87"/>
                    <a:pt x="30" y="72"/>
                    <a:pt x="30" y="57"/>
                  </a:cubicBezTo>
                  <a:cubicBezTo>
                    <a:pt x="30" y="45"/>
                    <a:pt x="70" y="30"/>
                    <a:pt x="121" y="30"/>
                  </a:cubicBezTo>
                  <a:cubicBezTo>
                    <a:pt x="172" y="30"/>
                    <a:pt x="212" y="45"/>
                    <a:pt x="212" y="57"/>
                  </a:cubicBezTo>
                  <a:cubicBezTo>
                    <a:pt x="212" y="72"/>
                    <a:pt x="172" y="87"/>
                    <a:pt x="121" y="87"/>
                  </a:cubicBezTo>
                  <a:close/>
                  <a:moveTo>
                    <a:pt x="121" y="0"/>
                  </a:moveTo>
                  <a:cubicBezTo>
                    <a:pt x="55" y="0"/>
                    <a:pt x="0" y="21"/>
                    <a:pt x="0" y="57"/>
                  </a:cubicBezTo>
                  <a:cubicBezTo>
                    <a:pt x="0" y="93"/>
                    <a:pt x="55" y="117"/>
                    <a:pt x="121" y="117"/>
                  </a:cubicBezTo>
                  <a:cubicBezTo>
                    <a:pt x="187" y="117"/>
                    <a:pt x="242" y="93"/>
                    <a:pt x="242" y="57"/>
                  </a:cubicBezTo>
                  <a:cubicBezTo>
                    <a:pt x="242" y="21"/>
                    <a:pt x="187" y="0"/>
                    <a:pt x="1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4" name="Freihandform 773">
              <a:extLst>
                <a:ext uri="{FF2B5EF4-FFF2-40B4-BE49-F238E27FC236}">
                  <a16:creationId xmlns:a16="http://schemas.microsoft.com/office/drawing/2014/main" id="{56693532-4C97-EA4E-A226-16CB8E8644F6}"/>
                </a:ext>
              </a:extLst>
            </p:cNvPr>
            <p:cNvSpPr/>
            <p:nvPr/>
          </p:nvSpPr>
          <p:spPr>
            <a:xfrm>
              <a:off x="11548556" y="4914736"/>
              <a:ext cx="56113" cy="16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74">
                  <a:moveTo>
                    <a:pt x="227" y="0"/>
                  </a:moveTo>
                  <a:cubicBezTo>
                    <a:pt x="218" y="0"/>
                    <a:pt x="212" y="6"/>
                    <a:pt x="212" y="15"/>
                  </a:cubicBezTo>
                  <a:cubicBezTo>
                    <a:pt x="212" y="28"/>
                    <a:pt x="172" y="45"/>
                    <a:pt x="121" y="45"/>
                  </a:cubicBezTo>
                  <a:cubicBezTo>
                    <a:pt x="70" y="45"/>
                    <a:pt x="30" y="28"/>
                    <a:pt x="30" y="15"/>
                  </a:cubicBezTo>
                  <a:cubicBezTo>
                    <a:pt x="30" y="6"/>
                    <a:pt x="24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51"/>
                    <a:pt x="55" y="74"/>
                    <a:pt x="121" y="74"/>
                  </a:cubicBezTo>
                  <a:cubicBezTo>
                    <a:pt x="187" y="74"/>
                    <a:pt x="242" y="51"/>
                    <a:pt x="242" y="15"/>
                  </a:cubicBezTo>
                  <a:cubicBezTo>
                    <a:pt x="242" y="6"/>
                    <a:pt x="235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5" name="Freihandform 774">
              <a:extLst>
                <a:ext uri="{FF2B5EF4-FFF2-40B4-BE49-F238E27FC236}">
                  <a16:creationId xmlns:a16="http://schemas.microsoft.com/office/drawing/2014/main" id="{4F0E59BA-4057-2443-9E99-6F3C782A268F}"/>
                </a:ext>
              </a:extLst>
            </p:cNvPr>
            <p:cNvSpPr/>
            <p:nvPr/>
          </p:nvSpPr>
          <p:spPr>
            <a:xfrm>
              <a:off x="11548556" y="4900999"/>
              <a:ext cx="56113" cy="16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74">
                  <a:moveTo>
                    <a:pt x="227" y="0"/>
                  </a:moveTo>
                  <a:cubicBezTo>
                    <a:pt x="218" y="0"/>
                    <a:pt x="212" y="6"/>
                    <a:pt x="212" y="15"/>
                  </a:cubicBezTo>
                  <a:cubicBezTo>
                    <a:pt x="212" y="27"/>
                    <a:pt x="172" y="44"/>
                    <a:pt x="121" y="44"/>
                  </a:cubicBezTo>
                  <a:cubicBezTo>
                    <a:pt x="70" y="44"/>
                    <a:pt x="30" y="27"/>
                    <a:pt x="30" y="15"/>
                  </a:cubicBezTo>
                  <a:cubicBezTo>
                    <a:pt x="30" y="6"/>
                    <a:pt x="24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51"/>
                    <a:pt x="55" y="74"/>
                    <a:pt x="121" y="74"/>
                  </a:cubicBezTo>
                  <a:cubicBezTo>
                    <a:pt x="187" y="74"/>
                    <a:pt x="242" y="51"/>
                    <a:pt x="242" y="15"/>
                  </a:cubicBezTo>
                  <a:cubicBezTo>
                    <a:pt x="242" y="6"/>
                    <a:pt x="235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96" name="Gruppieren 995">
            <a:extLst>
              <a:ext uri="{FF2B5EF4-FFF2-40B4-BE49-F238E27FC236}">
                <a16:creationId xmlns:a16="http://schemas.microsoft.com/office/drawing/2014/main" id="{AB2C655F-3490-DB44-9D34-EFDF5EE71D1A}"/>
              </a:ext>
            </a:extLst>
          </p:cNvPr>
          <p:cNvGrpSpPr>
            <a:grpSpLocks noChangeAspect="1"/>
          </p:cNvGrpSpPr>
          <p:nvPr/>
        </p:nvGrpSpPr>
        <p:grpSpPr>
          <a:xfrm>
            <a:off x="9568710" y="5189250"/>
            <a:ext cx="328528" cy="328528"/>
            <a:chOff x="9568072" y="5189250"/>
            <a:chExt cx="328528" cy="328528"/>
          </a:xfrm>
          <a:solidFill>
            <a:srgbClr val="007AB3"/>
          </a:solidFill>
        </p:grpSpPr>
        <p:sp>
          <p:nvSpPr>
            <p:cNvPr id="438" name="Freihandform 437">
              <a:extLst>
                <a:ext uri="{FF2B5EF4-FFF2-40B4-BE49-F238E27FC236}">
                  <a16:creationId xmlns:a16="http://schemas.microsoft.com/office/drawing/2014/main" id="{BE2AAD7A-ADC8-7049-BB9C-689B3E024D19}"/>
                </a:ext>
              </a:extLst>
            </p:cNvPr>
            <p:cNvSpPr/>
            <p:nvPr/>
          </p:nvSpPr>
          <p:spPr>
            <a:xfrm>
              <a:off x="9568072" y="518925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6" name="Freihandform 775">
              <a:extLst>
                <a:ext uri="{FF2B5EF4-FFF2-40B4-BE49-F238E27FC236}">
                  <a16:creationId xmlns:a16="http://schemas.microsoft.com/office/drawing/2014/main" id="{01E33335-E4C6-8D4B-8355-65A49C96775C}"/>
                </a:ext>
              </a:extLst>
            </p:cNvPr>
            <p:cNvSpPr/>
            <p:nvPr/>
          </p:nvSpPr>
          <p:spPr>
            <a:xfrm>
              <a:off x="9658179" y="5304034"/>
              <a:ext cx="147617" cy="147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635">
                  <a:moveTo>
                    <a:pt x="318" y="601"/>
                  </a:moveTo>
                  <a:cubicBezTo>
                    <a:pt x="140" y="601"/>
                    <a:pt x="36" y="532"/>
                    <a:pt x="36" y="400"/>
                  </a:cubicBezTo>
                  <a:cubicBezTo>
                    <a:pt x="36" y="259"/>
                    <a:pt x="220" y="36"/>
                    <a:pt x="318" y="36"/>
                  </a:cubicBezTo>
                  <a:cubicBezTo>
                    <a:pt x="415" y="36"/>
                    <a:pt x="601" y="259"/>
                    <a:pt x="601" y="400"/>
                  </a:cubicBezTo>
                  <a:cubicBezTo>
                    <a:pt x="601" y="532"/>
                    <a:pt x="497" y="601"/>
                    <a:pt x="318" y="601"/>
                  </a:cubicBezTo>
                  <a:close/>
                  <a:moveTo>
                    <a:pt x="318" y="0"/>
                  </a:moveTo>
                  <a:cubicBezTo>
                    <a:pt x="208" y="0"/>
                    <a:pt x="0" y="231"/>
                    <a:pt x="0" y="400"/>
                  </a:cubicBezTo>
                  <a:cubicBezTo>
                    <a:pt x="0" y="570"/>
                    <a:pt x="142" y="635"/>
                    <a:pt x="318" y="635"/>
                  </a:cubicBezTo>
                  <a:cubicBezTo>
                    <a:pt x="493" y="635"/>
                    <a:pt x="635" y="570"/>
                    <a:pt x="635" y="400"/>
                  </a:cubicBezTo>
                  <a:cubicBezTo>
                    <a:pt x="635" y="231"/>
                    <a:pt x="430" y="0"/>
                    <a:pt x="31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7" name="Freihandform 776">
              <a:extLst>
                <a:ext uri="{FF2B5EF4-FFF2-40B4-BE49-F238E27FC236}">
                  <a16:creationId xmlns:a16="http://schemas.microsoft.com/office/drawing/2014/main" id="{4FCA353F-182E-464A-BF3F-04E69EC52BC9}"/>
                </a:ext>
              </a:extLst>
            </p:cNvPr>
            <p:cNvSpPr/>
            <p:nvPr/>
          </p:nvSpPr>
          <p:spPr>
            <a:xfrm>
              <a:off x="9699623" y="5353394"/>
              <a:ext cx="49594" cy="593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" h="256">
                  <a:moveTo>
                    <a:pt x="203" y="11"/>
                  </a:moveTo>
                  <a:cubicBezTo>
                    <a:pt x="188" y="4"/>
                    <a:pt x="171" y="0"/>
                    <a:pt x="154" y="0"/>
                  </a:cubicBezTo>
                  <a:cubicBezTo>
                    <a:pt x="99" y="0"/>
                    <a:pt x="53" y="36"/>
                    <a:pt x="36" y="83"/>
                  </a:cubicBezTo>
                  <a:lnTo>
                    <a:pt x="17" y="83"/>
                  </a:lnTo>
                  <a:cubicBezTo>
                    <a:pt x="6" y="83"/>
                    <a:pt x="0" y="91"/>
                    <a:pt x="0" y="102"/>
                  </a:cubicBezTo>
                  <a:cubicBezTo>
                    <a:pt x="0" y="110"/>
                    <a:pt x="6" y="119"/>
                    <a:pt x="17" y="119"/>
                  </a:cubicBezTo>
                  <a:lnTo>
                    <a:pt x="27" y="119"/>
                  </a:lnTo>
                  <a:cubicBezTo>
                    <a:pt x="27" y="121"/>
                    <a:pt x="25" y="125"/>
                    <a:pt x="25" y="127"/>
                  </a:cubicBezTo>
                  <a:cubicBezTo>
                    <a:pt x="25" y="131"/>
                    <a:pt x="27" y="135"/>
                    <a:pt x="27" y="138"/>
                  </a:cubicBezTo>
                  <a:lnTo>
                    <a:pt x="17" y="138"/>
                  </a:lnTo>
                  <a:cubicBezTo>
                    <a:pt x="6" y="138"/>
                    <a:pt x="0" y="146"/>
                    <a:pt x="0" y="155"/>
                  </a:cubicBezTo>
                  <a:cubicBezTo>
                    <a:pt x="0" y="165"/>
                    <a:pt x="6" y="174"/>
                    <a:pt x="17" y="174"/>
                  </a:cubicBezTo>
                  <a:lnTo>
                    <a:pt x="36" y="174"/>
                  </a:lnTo>
                  <a:cubicBezTo>
                    <a:pt x="53" y="220"/>
                    <a:pt x="99" y="256"/>
                    <a:pt x="154" y="256"/>
                  </a:cubicBezTo>
                  <a:cubicBezTo>
                    <a:pt x="169" y="256"/>
                    <a:pt x="186" y="252"/>
                    <a:pt x="199" y="248"/>
                  </a:cubicBezTo>
                  <a:cubicBezTo>
                    <a:pt x="209" y="243"/>
                    <a:pt x="214" y="233"/>
                    <a:pt x="209" y="224"/>
                  </a:cubicBezTo>
                  <a:cubicBezTo>
                    <a:pt x="205" y="216"/>
                    <a:pt x="197" y="210"/>
                    <a:pt x="186" y="214"/>
                  </a:cubicBezTo>
                  <a:cubicBezTo>
                    <a:pt x="176" y="218"/>
                    <a:pt x="165" y="220"/>
                    <a:pt x="154" y="220"/>
                  </a:cubicBezTo>
                  <a:cubicBezTo>
                    <a:pt x="118" y="220"/>
                    <a:pt x="89" y="201"/>
                    <a:pt x="74" y="174"/>
                  </a:cubicBezTo>
                  <a:lnTo>
                    <a:pt x="154" y="174"/>
                  </a:lnTo>
                  <a:cubicBezTo>
                    <a:pt x="165" y="174"/>
                    <a:pt x="173" y="165"/>
                    <a:pt x="173" y="155"/>
                  </a:cubicBezTo>
                  <a:cubicBezTo>
                    <a:pt x="173" y="146"/>
                    <a:pt x="165" y="138"/>
                    <a:pt x="154" y="138"/>
                  </a:cubicBezTo>
                  <a:lnTo>
                    <a:pt x="63" y="138"/>
                  </a:lnTo>
                  <a:cubicBezTo>
                    <a:pt x="61" y="135"/>
                    <a:pt x="61" y="131"/>
                    <a:pt x="61" y="127"/>
                  </a:cubicBezTo>
                  <a:cubicBezTo>
                    <a:pt x="61" y="125"/>
                    <a:pt x="61" y="121"/>
                    <a:pt x="63" y="119"/>
                  </a:cubicBezTo>
                  <a:lnTo>
                    <a:pt x="154" y="119"/>
                  </a:lnTo>
                  <a:cubicBezTo>
                    <a:pt x="163" y="119"/>
                    <a:pt x="171" y="110"/>
                    <a:pt x="171" y="102"/>
                  </a:cubicBezTo>
                  <a:cubicBezTo>
                    <a:pt x="171" y="91"/>
                    <a:pt x="163" y="83"/>
                    <a:pt x="154" y="83"/>
                  </a:cubicBezTo>
                  <a:lnTo>
                    <a:pt x="74" y="83"/>
                  </a:lnTo>
                  <a:cubicBezTo>
                    <a:pt x="89" y="55"/>
                    <a:pt x="118" y="36"/>
                    <a:pt x="154" y="36"/>
                  </a:cubicBezTo>
                  <a:cubicBezTo>
                    <a:pt x="167" y="36"/>
                    <a:pt x="178" y="38"/>
                    <a:pt x="190" y="42"/>
                  </a:cubicBezTo>
                  <a:cubicBezTo>
                    <a:pt x="199" y="47"/>
                    <a:pt x="209" y="42"/>
                    <a:pt x="212" y="34"/>
                  </a:cubicBezTo>
                  <a:cubicBezTo>
                    <a:pt x="216" y="25"/>
                    <a:pt x="212" y="15"/>
                    <a:pt x="203" y="1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8" name="Freihandform 777">
              <a:extLst>
                <a:ext uri="{FF2B5EF4-FFF2-40B4-BE49-F238E27FC236}">
                  <a16:creationId xmlns:a16="http://schemas.microsoft.com/office/drawing/2014/main" id="{975AAA8D-E071-E343-A280-AF3761250495}"/>
                </a:ext>
              </a:extLst>
            </p:cNvPr>
            <p:cNvSpPr/>
            <p:nvPr/>
          </p:nvSpPr>
          <p:spPr>
            <a:xfrm>
              <a:off x="9707772" y="5254906"/>
              <a:ext cx="49128" cy="409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77">
                  <a:moveTo>
                    <a:pt x="38" y="36"/>
                  </a:moveTo>
                  <a:lnTo>
                    <a:pt x="175" y="36"/>
                  </a:lnTo>
                  <a:cubicBezTo>
                    <a:pt x="178" y="36"/>
                    <a:pt x="178" y="36"/>
                    <a:pt x="178" y="38"/>
                  </a:cubicBezTo>
                  <a:lnTo>
                    <a:pt x="106" y="131"/>
                  </a:lnTo>
                  <a:lnTo>
                    <a:pt x="36" y="38"/>
                  </a:lnTo>
                  <a:cubicBezTo>
                    <a:pt x="36" y="36"/>
                    <a:pt x="36" y="36"/>
                    <a:pt x="38" y="36"/>
                  </a:cubicBezTo>
                  <a:close/>
                  <a:moveTo>
                    <a:pt x="93" y="169"/>
                  </a:moveTo>
                  <a:cubicBezTo>
                    <a:pt x="95" y="175"/>
                    <a:pt x="101" y="177"/>
                    <a:pt x="106" y="177"/>
                  </a:cubicBezTo>
                  <a:cubicBezTo>
                    <a:pt x="112" y="177"/>
                    <a:pt x="116" y="175"/>
                    <a:pt x="120" y="169"/>
                  </a:cubicBezTo>
                  <a:lnTo>
                    <a:pt x="207" y="57"/>
                  </a:lnTo>
                  <a:cubicBezTo>
                    <a:pt x="222" y="29"/>
                    <a:pt x="205" y="0"/>
                    <a:pt x="175" y="0"/>
                  </a:cubicBezTo>
                  <a:lnTo>
                    <a:pt x="38" y="0"/>
                  </a:lnTo>
                  <a:cubicBezTo>
                    <a:pt x="8" y="0"/>
                    <a:pt x="-9" y="29"/>
                    <a:pt x="6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77" name="Gruppieren 976">
            <a:extLst>
              <a:ext uri="{FF2B5EF4-FFF2-40B4-BE49-F238E27FC236}">
                <a16:creationId xmlns:a16="http://schemas.microsoft.com/office/drawing/2014/main" id="{2DAE149D-4F3C-7747-821A-BDDDEC1D2E72}"/>
              </a:ext>
            </a:extLst>
          </p:cNvPr>
          <p:cNvGrpSpPr>
            <a:grpSpLocks noChangeAspect="1"/>
          </p:cNvGrpSpPr>
          <p:nvPr/>
        </p:nvGrpSpPr>
        <p:grpSpPr>
          <a:xfrm>
            <a:off x="10012259" y="4745701"/>
            <a:ext cx="328296" cy="328528"/>
            <a:chOff x="10011621" y="4745701"/>
            <a:chExt cx="328296" cy="328528"/>
          </a:xfrm>
          <a:solidFill>
            <a:srgbClr val="007AB3"/>
          </a:solidFill>
        </p:grpSpPr>
        <p:sp>
          <p:nvSpPr>
            <p:cNvPr id="447" name="Freihandform 446">
              <a:extLst>
                <a:ext uri="{FF2B5EF4-FFF2-40B4-BE49-F238E27FC236}">
                  <a16:creationId xmlns:a16="http://schemas.microsoft.com/office/drawing/2014/main" id="{A328FAC0-9830-C548-AB3B-88DE5AAB7357}"/>
                </a:ext>
              </a:extLst>
            </p:cNvPr>
            <p:cNvSpPr/>
            <p:nvPr/>
          </p:nvSpPr>
          <p:spPr>
            <a:xfrm>
              <a:off x="10011621" y="4745701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9" name="Freihandform 778">
              <a:extLst>
                <a:ext uri="{FF2B5EF4-FFF2-40B4-BE49-F238E27FC236}">
                  <a16:creationId xmlns:a16="http://schemas.microsoft.com/office/drawing/2014/main" id="{B8CA0583-AD98-E445-AA40-6C9C6B71A02D}"/>
                </a:ext>
              </a:extLst>
            </p:cNvPr>
            <p:cNvSpPr/>
            <p:nvPr/>
          </p:nvSpPr>
          <p:spPr>
            <a:xfrm>
              <a:off x="10167852" y="4933595"/>
              <a:ext cx="46101" cy="461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99">
                  <a:moveTo>
                    <a:pt x="163" y="99"/>
                  </a:moveTo>
                  <a:cubicBezTo>
                    <a:pt x="163" y="135"/>
                    <a:pt x="135" y="163"/>
                    <a:pt x="99" y="163"/>
                  </a:cubicBezTo>
                  <a:cubicBezTo>
                    <a:pt x="63" y="163"/>
                    <a:pt x="36" y="135"/>
                    <a:pt x="36" y="99"/>
                  </a:cubicBezTo>
                  <a:cubicBezTo>
                    <a:pt x="36" y="63"/>
                    <a:pt x="63" y="33"/>
                    <a:pt x="99" y="33"/>
                  </a:cubicBezTo>
                  <a:cubicBezTo>
                    <a:pt x="135" y="33"/>
                    <a:pt x="163" y="63"/>
                    <a:pt x="163" y="99"/>
                  </a:cubicBezTo>
                  <a:close/>
                  <a:moveTo>
                    <a:pt x="0" y="99"/>
                  </a:moveTo>
                  <a:cubicBezTo>
                    <a:pt x="0" y="154"/>
                    <a:pt x="44" y="199"/>
                    <a:pt x="99" y="199"/>
                  </a:cubicBezTo>
                  <a:cubicBezTo>
                    <a:pt x="154" y="199"/>
                    <a:pt x="199" y="154"/>
                    <a:pt x="199" y="99"/>
                  </a:cubicBezTo>
                  <a:cubicBezTo>
                    <a:pt x="199" y="44"/>
                    <a:pt x="154" y="0"/>
                    <a:pt x="99" y="0"/>
                  </a:cubicBezTo>
                  <a:cubicBezTo>
                    <a:pt x="44" y="0"/>
                    <a:pt x="0" y="44"/>
                    <a:pt x="0" y="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0" name="Freihandform 779">
              <a:extLst>
                <a:ext uri="{FF2B5EF4-FFF2-40B4-BE49-F238E27FC236}">
                  <a16:creationId xmlns:a16="http://schemas.microsoft.com/office/drawing/2014/main" id="{7D4CCA2E-BCCC-D542-A353-F393AA13024F}"/>
                </a:ext>
              </a:extLst>
            </p:cNvPr>
            <p:cNvSpPr/>
            <p:nvPr/>
          </p:nvSpPr>
          <p:spPr>
            <a:xfrm>
              <a:off x="10210228" y="4811358"/>
              <a:ext cx="63796" cy="766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" h="330">
                  <a:moveTo>
                    <a:pt x="264" y="12"/>
                  </a:moveTo>
                  <a:cubicBezTo>
                    <a:pt x="245" y="4"/>
                    <a:pt x="224" y="0"/>
                    <a:pt x="201" y="0"/>
                  </a:cubicBezTo>
                  <a:cubicBezTo>
                    <a:pt x="129" y="0"/>
                    <a:pt x="70" y="46"/>
                    <a:pt x="46" y="112"/>
                  </a:cubicBezTo>
                  <a:lnTo>
                    <a:pt x="19" y="112"/>
                  </a:lnTo>
                  <a:cubicBezTo>
                    <a:pt x="8" y="112"/>
                    <a:pt x="0" y="118"/>
                    <a:pt x="0" y="129"/>
                  </a:cubicBezTo>
                  <a:cubicBezTo>
                    <a:pt x="0" y="139"/>
                    <a:pt x="8" y="146"/>
                    <a:pt x="19" y="146"/>
                  </a:cubicBezTo>
                  <a:lnTo>
                    <a:pt x="38" y="146"/>
                  </a:lnTo>
                  <a:cubicBezTo>
                    <a:pt x="38" y="152"/>
                    <a:pt x="36" y="158"/>
                    <a:pt x="36" y="165"/>
                  </a:cubicBezTo>
                  <a:cubicBezTo>
                    <a:pt x="36" y="171"/>
                    <a:pt x="38" y="177"/>
                    <a:pt x="38" y="184"/>
                  </a:cubicBezTo>
                  <a:lnTo>
                    <a:pt x="19" y="184"/>
                  </a:lnTo>
                  <a:cubicBezTo>
                    <a:pt x="8" y="184"/>
                    <a:pt x="0" y="192"/>
                    <a:pt x="0" y="203"/>
                  </a:cubicBezTo>
                  <a:cubicBezTo>
                    <a:pt x="0" y="211"/>
                    <a:pt x="8" y="220"/>
                    <a:pt x="19" y="220"/>
                  </a:cubicBezTo>
                  <a:lnTo>
                    <a:pt x="46" y="220"/>
                  </a:lnTo>
                  <a:cubicBezTo>
                    <a:pt x="70" y="283"/>
                    <a:pt x="129" y="330"/>
                    <a:pt x="201" y="330"/>
                  </a:cubicBezTo>
                  <a:cubicBezTo>
                    <a:pt x="222" y="330"/>
                    <a:pt x="241" y="326"/>
                    <a:pt x="260" y="319"/>
                  </a:cubicBezTo>
                  <a:cubicBezTo>
                    <a:pt x="268" y="315"/>
                    <a:pt x="273" y="304"/>
                    <a:pt x="271" y="296"/>
                  </a:cubicBezTo>
                  <a:cubicBezTo>
                    <a:pt x="266" y="288"/>
                    <a:pt x="256" y="283"/>
                    <a:pt x="247" y="285"/>
                  </a:cubicBezTo>
                  <a:cubicBezTo>
                    <a:pt x="233" y="292"/>
                    <a:pt x="218" y="296"/>
                    <a:pt x="201" y="296"/>
                  </a:cubicBezTo>
                  <a:cubicBezTo>
                    <a:pt x="150" y="296"/>
                    <a:pt x="106" y="264"/>
                    <a:pt x="84" y="220"/>
                  </a:cubicBezTo>
                  <a:lnTo>
                    <a:pt x="203" y="220"/>
                  </a:lnTo>
                  <a:cubicBezTo>
                    <a:pt x="213" y="220"/>
                    <a:pt x="220" y="211"/>
                    <a:pt x="220" y="203"/>
                  </a:cubicBezTo>
                  <a:cubicBezTo>
                    <a:pt x="220" y="192"/>
                    <a:pt x="213" y="184"/>
                    <a:pt x="203" y="184"/>
                  </a:cubicBezTo>
                  <a:lnTo>
                    <a:pt x="74" y="184"/>
                  </a:lnTo>
                  <a:cubicBezTo>
                    <a:pt x="74" y="177"/>
                    <a:pt x="72" y="171"/>
                    <a:pt x="72" y="165"/>
                  </a:cubicBezTo>
                  <a:cubicBezTo>
                    <a:pt x="72" y="158"/>
                    <a:pt x="74" y="152"/>
                    <a:pt x="74" y="146"/>
                  </a:cubicBezTo>
                  <a:lnTo>
                    <a:pt x="201" y="146"/>
                  </a:lnTo>
                  <a:cubicBezTo>
                    <a:pt x="211" y="146"/>
                    <a:pt x="218" y="139"/>
                    <a:pt x="218" y="129"/>
                  </a:cubicBezTo>
                  <a:cubicBezTo>
                    <a:pt x="218" y="118"/>
                    <a:pt x="211" y="112"/>
                    <a:pt x="201" y="112"/>
                  </a:cubicBezTo>
                  <a:lnTo>
                    <a:pt x="84" y="112"/>
                  </a:lnTo>
                  <a:cubicBezTo>
                    <a:pt x="106" y="67"/>
                    <a:pt x="150" y="36"/>
                    <a:pt x="201" y="36"/>
                  </a:cubicBezTo>
                  <a:cubicBezTo>
                    <a:pt x="218" y="36"/>
                    <a:pt x="235" y="40"/>
                    <a:pt x="252" y="46"/>
                  </a:cubicBezTo>
                  <a:cubicBezTo>
                    <a:pt x="260" y="50"/>
                    <a:pt x="271" y="46"/>
                    <a:pt x="275" y="36"/>
                  </a:cubicBezTo>
                  <a:cubicBezTo>
                    <a:pt x="277" y="27"/>
                    <a:pt x="273" y="17"/>
                    <a:pt x="264" y="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1" name="Freihandform 780">
              <a:extLst>
                <a:ext uri="{FF2B5EF4-FFF2-40B4-BE49-F238E27FC236}">
                  <a16:creationId xmlns:a16="http://schemas.microsoft.com/office/drawing/2014/main" id="{CF755C30-E7E9-C341-A521-23B7B7B2D29A}"/>
                </a:ext>
              </a:extLst>
            </p:cNvPr>
            <p:cNvSpPr/>
            <p:nvPr/>
          </p:nvSpPr>
          <p:spPr>
            <a:xfrm>
              <a:off x="10077047" y="4894945"/>
              <a:ext cx="118047" cy="75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8" h="324">
                  <a:moveTo>
                    <a:pt x="472" y="100"/>
                  </a:moveTo>
                  <a:cubicBezTo>
                    <a:pt x="472" y="111"/>
                    <a:pt x="481" y="117"/>
                    <a:pt x="489" y="117"/>
                  </a:cubicBezTo>
                  <a:cubicBezTo>
                    <a:pt x="500" y="117"/>
                    <a:pt x="508" y="111"/>
                    <a:pt x="508" y="100"/>
                  </a:cubicBezTo>
                  <a:cubicBezTo>
                    <a:pt x="508" y="41"/>
                    <a:pt x="462" y="0"/>
                    <a:pt x="400" y="0"/>
                  </a:cubicBezTo>
                  <a:lnTo>
                    <a:pt x="110" y="0"/>
                  </a:lnTo>
                  <a:cubicBezTo>
                    <a:pt x="51" y="0"/>
                    <a:pt x="2" y="49"/>
                    <a:pt x="2" y="108"/>
                  </a:cubicBezTo>
                  <a:lnTo>
                    <a:pt x="0" y="305"/>
                  </a:lnTo>
                  <a:cubicBezTo>
                    <a:pt x="0" y="316"/>
                    <a:pt x="9" y="324"/>
                    <a:pt x="19" y="324"/>
                  </a:cubicBezTo>
                  <a:cubicBezTo>
                    <a:pt x="28" y="324"/>
                    <a:pt x="36" y="316"/>
                    <a:pt x="36" y="305"/>
                  </a:cubicBezTo>
                  <a:lnTo>
                    <a:pt x="38" y="108"/>
                  </a:lnTo>
                  <a:cubicBezTo>
                    <a:pt x="38" y="68"/>
                    <a:pt x="70" y="36"/>
                    <a:pt x="110" y="36"/>
                  </a:cubicBezTo>
                  <a:lnTo>
                    <a:pt x="400" y="36"/>
                  </a:lnTo>
                  <a:cubicBezTo>
                    <a:pt x="443" y="36"/>
                    <a:pt x="472" y="62"/>
                    <a:pt x="472" y="10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2" name="Freihandform 781">
              <a:extLst>
                <a:ext uri="{FF2B5EF4-FFF2-40B4-BE49-F238E27FC236}">
                  <a16:creationId xmlns:a16="http://schemas.microsoft.com/office/drawing/2014/main" id="{2B413839-9B56-DF4A-8610-80E43E2DC6DD}"/>
                </a:ext>
              </a:extLst>
            </p:cNvPr>
            <p:cNvSpPr/>
            <p:nvPr/>
          </p:nvSpPr>
          <p:spPr>
            <a:xfrm>
              <a:off x="10153416" y="4990640"/>
              <a:ext cx="74740" cy="174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76">
                  <a:moveTo>
                    <a:pt x="239" y="0"/>
                  </a:moveTo>
                  <a:lnTo>
                    <a:pt x="87" y="0"/>
                  </a:lnTo>
                  <a:cubicBezTo>
                    <a:pt x="26" y="2"/>
                    <a:pt x="0" y="15"/>
                    <a:pt x="0" y="59"/>
                  </a:cubicBezTo>
                  <a:cubicBezTo>
                    <a:pt x="0" y="70"/>
                    <a:pt x="9" y="76"/>
                    <a:pt x="17" y="76"/>
                  </a:cubicBezTo>
                  <a:cubicBezTo>
                    <a:pt x="28" y="76"/>
                    <a:pt x="36" y="70"/>
                    <a:pt x="36" y="59"/>
                  </a:cubicBezTo>
                  <a:cubicBezTo>
                    <a:pt x="36" y="40"/>
                    <a:pt x="43" y="36"/>
                    <a:pt x="87" y="36"/>
                  </a:cubicBezTo>
                  <a:lnTo>
                    <a:pt x="239" y="36"/>
                  </a:lnTo>
                  <a:cubicBezTo>
                    <a:pt x="282" y="36"/>
                    <a:pt x="286" y="38"/>
                    <a:pt x="286" y="59"/>
                  </a:cubicBezTo>
                  <a:cubicBezTo>
                    <a:pt x="286" y="70"/>
                    <a:pt x="294" y="76"/>
                    <a:pt x="305" y="76"/>
                  </a:cubicBezTo>
                  <a:cubicBezTo>
                    <a:pt x="314" y="76"/>
                    <a:pt x="322" y="70"/>
                    <a:pt x="322" y="59"/>
                  </a:cubicBezTo>
                  <a:cubicBezTo>
                    <a:pt x="322" y="13"/>
                    <a:pt x="299" y="0"/>
                    <a:pt x="23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3" name="Freihandform 782">
              <a:extLst>
                <a:ext uri="{FF2B5EF4-FFF2-40B4-BE49-F238E27FC236}">
                  <a16:creationId xmlns:a16="http://schemas.microsoft.com/office/drawing/2014/main" id="{4F0ECCAA-F53F-5746-9C0C-EB13EEACE145}"/>
                </a:ext>
              </a:extLst>
            </p:cNvPr>
            <p:cNvSpPr/>
            <p:nvPr/>
          </p:nvSpPr>
          <p:spPr>
            <a:xfrm>
              <a:off x="10101261" y="4818112"/>
              <a:ext cx="64728" cy="6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" h="284">
                  <a:moveTo>
                    <a:pt x="140" y="36"/>
                  </a:moveTo>
                  <a:cubicBezTo>
                    <a:pt x="197" y="36"/>
                    <a:pt x="245" y="83"/>
                    <a:pt x="245" y="142"/>
                  </a:cubicBezTo>
                  <a:cubicBezTo>
                    <a:pt x="245" y="201"/>
                    <a:pt x="197" y="248"/>
                    <a:pt x="140" y="248"/>
                  </a:cubicBezTo>
                  <a:cubicBezTo>
                    <a:pt x="82" y="248"/>
                    <a:pt x="34" y="201"/>
                    <a:pt x="34" y="142"/>
                  </a:cubicBezTo>
                  <a:cubicBezTo>
                    <a:pt x="34" y="83"/>
                    <a:pt x="82" y="36"/>
                    <a:pt x="140" y="36"/>
                  </a:cubicBezTo>
                  <a:close/>
                  <a:moveTo>
                    <a:pt x="140" y="284"/>
                  </a:moveTo>
                  <a:cubicBezTo>
                    <a:pt x="218" y="284"/>
                    <a:pt x="279" y="220"/>
                    <a:pt x="279" y="142"/>
                  </a:cubicBezTo>
                  <a:cubicBezTo>
                    <a:pt x="279" y="64"/>
                    <a:pt x="218" y="0"/>
                    <a:pt x="140" y="0"/>
                  </a:cubicBezTo>
                  <a:cubicBezTo>
                    <a:pt x="61" y="0"/>
                    <a:pt x="0" y="64"/>
                    <a:pt x="0" y="142"/>
                  </a:cubicBezTo>
                  <a:cubicBezTo>
                    <a:pt x="0" y="220"/>
                    <a:pt x="61" y="284"/>
                    <a:pt x="140" y="2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92" name="Gruppieren 991">
            <a:extLst>
              <a:ext uri="{FF2B5EF4-FFF2-40B4-BE49-F238E27FC236}">
                <a16:creationId xmlns:a16="http://schemas.microsoft.com/office/drawing/2014/main" id="{00AEB375-596A-F748-9555-612AF3892BEC}"/>
              </a:ext>
            </a:extLst>
          </p:cNvPr>
          <p:cNvGrpSpPr>
            <a:grpSpLocks noChangeAspect="1"/>
          </p:cNvGrpSpPr>
          <p:nvPr/>
        </p:nvGrpSpPr>
        <p:grpSpPr>
          <a:xfrm>
            <a:off x="7794749" y="5189250"/>
            <a:ext cx="328528" cy="328528"/>
            <a:chOff x="7794111" y="5189250"/>
            <a:chExt cx="328528" cy="328528"/>
          </a:xfrm>
          <a:solidFill>
            <a:srgbClr val="007AB3"/>
          </a:solidFill>
        </p:grpSpPr>
        <p:sp>
          <p:nvSpPr>
            <p:cNvPr id="442" name="Freihandform 441">
              <a:extLst>
                <a:ext uri="{FF2B5EF4-FFF2-40B4-BE49-F238E27FC236}">
                  <a16:creationId xmlns:a16="http://schemas.microsoft.com/office/drawing/2014/main" id="{89087400-51BD-5940-9962-F5C4F0D58011}"/>
                </a:ext>
              </a:extLst>
            </p:cNvPr>
            <p:cNvSpPr/>
            <p:nvPr/>
          </p:nvSpPr>
          <p:spPr>
            <a:xfrm>
              <a:off x="7794111" y="518925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4" name="Freihandform 783">
              <a:extLst>
                <a:ext uri="{FF2B5EF4-FFF2-40B4-BE49-F238E27FC236}">
                  <a16:creationId xmlns:a16="http://schemas.microsoft.com/office/drawing/2014/main" id="{9D2028FC-FBAC-314F-A031-C4E42200B754}"/>
                </a:ext>
              </a:extLst>
            </p:cNvPr>
            <p:cNvSpPr/>
            <p:nvPr/>
          </p:nvSpPr>
          <p:spPr>
            <a:xfrm>
              <a:off x="7860002" y="5255374"/>
              <a:ext cx="196745" cy="196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44">
                  <a:moveTo>
                    <a:pt x="30" y="4"/>
                  </a:moveTo>
                  <a:cubicBezTo>
                    <a:pt x="22" y="-1"/>
                    <a:pt x="11" y="-1"/>
                    <a:pt x="5" y="4"/>
                  </a:cubicBezTo>
                  <a:cubicBezTo>
                    <a:pt x="-2" y="10"/>
                    <a:pt x="-2" y="21"/>
                    <a:pt x="5" y="29"/>
                  </a:cubicBezTo>
                  <a:lnTo>
                    <a:pt x="815" y="840"/>
                  </a:lnTo>
                  <a:cubicBezTo>
                    <a:pt x="820" y="844"/>
                    <a:pt x="824" y="844"/>
                    <a:pt x="828" y="844"/>
                  </a:cubicBezTo>
                  <a:cubicBezTo>
                    <a:pt x="832" y="844"/>
                    <a:pt x="837" y="844"/>
                    <a:pt x="841" y="840"/>
                  </a:cubicBezTo>
                  <a:cubicBezTo>
                    <a:pt x="847" y="834"/>
                    <a:pt x="847" y="821"/>
                    <a:pt x="841" y="81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5" name="Freihandform 784">
              <a:extLst>
                <a:ext uri="{FF2B5EF4-FFF2-40B4-BE49-F238E27FC236}">
                  <a16:creationId xmlns:a16="http://schemas.microsoft.com/office/drawing/2014/main" id="{B0AF803E-44EF-B643-B6EE-BA6A58A78DB0}"/>
                </a:ext>
              </a:extLst>
            </p:cNvPr>
            <p:cNvSpPr/>
            <p:nvPr/>
          </p:nvSpPr>
          <p:spPr>
            <a:xfrm>
              <a:off x="7919375" y="5275631"/>
              <a:ext cx="137139" cy="1480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637">
                  <a:moveTo>
                    <a:pt x="61" y="105"/>
                  </a:moveTo>
                  <a:lnTo>
                    <a:pt x="61" y="154"/>
                  </a:lnTo>
                  <a:lnTo>
                    <a:pt x="97" y="190"/>
                  </a:lnTo>
                  <a:lnTo>
                    <a:pt x="97" y="38"/>
                  </a:lnTo>
                  <a:cubicBezTo>
                    <a:pt x="97" y="36"/>
                    <a:pt x="99" y="36"/>
                    <a:pt x="101" y="36"/>
                  </a:cubicBezTo>
                  <a:lnTo>
                    <a:pt x="235" y="36"/>
                  </a:lnTo>
                  <a:cubicBezTo>
                    <a:pt x="237" y="36"/>
                    <a:pt x="239" y="36"/>
                    <a:pt x="239" y="38"/>
                  </a:cubicBezTo>
                  <a:lnTo>
                    <a:pt x="239" y="300"/>
                  </a:lnTo>
                  <a:cubicBezTo>
                    <a:pt x="239" y="309"/>
                    <a:pt x="245" y="317"/>
                    <a:pt x="256" y="317"/>
                  </a:cubicBezTo>
                  <a:cubicBezTo>
                    <a:pt x="266" y="317"/>
                    <a:pt x="273" y="309"/>
                    <a:pt x="273" y="300"/>
                  </a:cubicBezTo>
                  <a:lnTo>
                    <a:pt x="273" y="105"/>
                  </a:lnTo>
                  <a:cubicBezTo>
                    <a:pt x="292" y="112"/>
                    <a:pt x="309" y="118"/>
                    <a:pt x="326" y="129"/>
                  </a:cubicBezTo>
                  <a:lnTo>
                    <a:pt x="326" y="228"/>
                  </a:lnTo>
                  <a:cubicBezTo>
                    <a:pt x="326" y="239"/>
                    <a:pt x="334" y="247"/>
                    <a:pt x="345" y="247"/>
                  </a:cubicBezTo>
                  <a:cubicBezTo>
                    <a:pt x="353" y="247"/>
                    <a:pt x="362" y="239"/>
                    <a:pt x="362" y="228"/>
                  </a:cubicBezTo>
                  <a:lnTo>
                    <a:pt x="362" y="150"/>
                  </a:lnTo>
                  <a:cubicBezTo>
                    <a:pt x="448" y="211"/>
                    <a:pt x="503" y="313"/>
                    <a:pt x="503" y="423"/>
                  </a:cubicBezTo>
                  <a:lnTo>
                    <a:pt x="503" y="493"/>
                  </a:lnTo>
                  <a:lnTo>
                    <a:pt x="402" y="493"/>
                  </a:lnTo>
                  <a:lnTo>
                    <a:pt x="436" y="529"/>
                  </a:lnTo>
                  <a:lnTo>
                    <a:pt x="552" y="529"/>
                  </a:lnTo>
                  <a:cubicBezTo>
                    <a:pt x="554" y="529"/>
                    <a:pt x="556" y="531"/>
                    <a:pt x="556" y="533"/>
                  </a:cubicBezTo>
                  <a:lnTo>
                    <a:pt x="556" y="594"/>
                  </a:lnTo>
                  <a:cubicBezTo>
                    <a:pt x="556" y="596"/>
                    <a:pt x="554" y="599"/>
                    <a:pt x="552" y="599"/>
                  </a:cubicBezTo>
                  <a:lnTo>
                    <a:pt x="548" y="599"/>
                  </a:lnTo>
                  <a:cubicBezTo>
                    <a:pt x="548" y="601"/>
                    <a:pt x="535" y="603"/>
                    <a:pt x="514" y="605"/>
                  </a:cubicBezTo>
                  <a:lnTo>
                    <a:pt x="544" y="637"/>
                  </a:lnTo>
                  <a:cubicBezTo>
                    <a:pt x="548" y="635"/>
                    <a:pt x="552" y="635"/>
                    <a:pt x="554" y="635"/>
                  </a:cubicBezTo>
                  <a:cubicBezTo>
                    <a:pt x="573" y="635"/>
                    <a:pt x="590" y="616"/>
                    <a:pt x="590" y="594"/>
                  </a:cubicBezTo>
                  <a:lnTo>
                    <a:pt x="590" y="533"/>
                  </a:lnTo>
                  <a:cubicBezTo>
                    <a:pt x="590" y="512"/>
                    <a:pt x="573" y="493"/>
                    <a:pt x="552" y="493"/>
                  </a:cubicBezTo>
                  <a:lnTo>
                    <a:pt x="537" y="493"/>
                  </a:lnTo>
                  <a:lnTo>
                    <a:pt x="537" y="423"/>
                  </a:lnTo>
                  <a:cubicBezTo>
                    <a:pt x="537" y="258"/>
                    <a:pt x="429" y="114"/>
                    <a:pt x="273" y="67"/>
                  </a:cubicBezTo>
                  <a:lnTo>
                    <a:pt x="273" y="38"/>
                  </a:lnTo>
                  <a:cubicBezTo>
                    <a:pt x="273" y="16"/>
                    <a:pt x="256" y="0"/>
                    <a:pt x="235" y="0"/>
                  </a:cubicBezTo>
                  <a:lnTo>
                    <a:pt x="101" y="0"/>
                  </a:lnTo>
                  <a:cubicBezTo>
                    <a:pt x="80" y="0"/>
                    <a:pt x="61" y="16"/>
                    <a:pt x="61" y="38"/>
                  </a:cubicBezTo>
                  <a:lnTo>
                    <a:pt x="61" y="67"/>
                  </a:lnTo>
                  <a:cubicBezTo>
                    <a:pt x="40" y="74"/>
                    <a:pt x="21" y="82"/>
                    <a:pt x="0" y="93"/>
                  </a:cubicBezTo>
                  <a:lnTo>
                    <a:pt x="27" y="118"/>
                  </a:lnTo>
                  <a:cubicBezTo>
                    <a:pt x="38" y="114"/>
                    <a:pt x="50" y="110"/>
                    <a:pt x="61" y="10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6" name="Freihandform 785">
              <a:extLst>
                <a:ext uri="{FF2B5EF4-FFF2-40B4-BE49-F238E27FC236}">
                  <a16:creationId xmlns:a16="http://schemas.microsoft.com/office/drawing/2014/main" id="{1F2BEDC8-C22D-894B-86A9-7412A2C2A2F1}"/>
                </a:ext>
              </a:extLst>
            </p:cNvPr>
            <p:cNvSpPr/>
            <p:nvPr/>
          </p:nvSpPr>
          <p:spPr>
            <a:xfrm>
              <a:off x="7859537" y="5311487"/>
              <a:ext cx="155533" cy="1201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517">
                  <a:moveTo>
                    <a:pt x="424" y="481"/>
                  </a:moveTo>
                  <a:cubicBezTo>
                    <a:pt x="235" y="481"/>
                    <a:pt x="45" y="447"/>
                    <a:pt x="41" y="445"/>
                  </a:cubicBezTo>
                  <a:cubicBezTo>
                    <a:pt x="39" y="445"/>
                    <a:pt x="36" y="442"/>
                    <a:pt x="36" y="440"/>
                  </a:cubicBezTo>
                  <a:lnTo>
                    <a:pt x="36" y="379"/>
                  </a:lnTo>
                  <a:cubicBezTo>
                    <a:pt x="36" y="377"/>
                    <a:pt x="39" y="375"/>
                    <a:pt x="41" y="375"/>
                  </a:cubicBezTo>
                  <a:lnTo>
                    <a:pt x="544" y="375"/>
                  </a:lnTo>
                  <a:lnTo>
                    <a:pt x="508" y="339"/>
                  </a:lnTo>
                  <a:lnTo>
                    <a:pt x="89" y="339"/>
                  </a:lnTo>
                  <a:lnTo>
                    <a:pt x="89" y="269"/>
                  </a:lnTo>
                  <a:cubicBezTo>
                    <a:pt x="89" y="174"/>
                    <a:pt x="130" y="87"/>
                    <a:pt x="195" y="25"/>
                  </a:cubicBezTo>
                  <a:lnTo>
                    <a:pt x="170" y="0"/>
                  </a:lnTo>
                  <a:cubicBezTo>
                    <a:pt x="98" y="68"/>
                    <a:pt x="53" y="165"/>
                    <a:pt x="53" y="269"/>
                  </a:cubicBezTo>
                  <a:lnTo>
                    <a:pt x="53" y="339"/>
                  </a:lnTo>
                  <a:lnTo>
                    <a:pt x="41" y="339"/>
                  </a:lnTo>
                  <a:cubicBezTo>
                    <a:pt x="20" y="339"/>
                    <a:pt x="0" y="358"/>
                    <a:pt x="0" y="379"/>
                  </a:cubicBezTo>
                  <a:lnTo>
                    <a:pt x="0" y="440"/>
                  </a:lnTo>
                  <a:cubicBezTo>
                    <a:pt x="0" y="464"/>
                    <a:pt x="20" y="481"/>
                    <a:pt x="36" y="481"/>
                  </a:cubicBezTo>
                  <a:cubicBezTo>
                    <a:pt x="39" y="481"/>
                    <a:pt x="231" y="517"/>
                    <a:pt x="424" y="517"/>
                  </a:cubicBezTo>
                  <a:cubicBezTo>
                    <a:pt x="513" y="517"/>
                    <a:pt x="599" y="508"/>
                    <a:pt x="669" y="500"/>
                  </a:cubicBezTo>
                  <a:lnTo>
                    <a:pt x="638" y="468"/>
                  </a:lnTo>
                  <a:cubicBezTo>
                    <a:pt x="574" y="474"/>
                    <a:pt x="500" y="481"/>
                    <a:pt x="424" y="4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78" name="Gruppieren 977">
            <a:extLst>
              <a:ext uri="{FF2B5EF4-FFF2-40B4-BE49-F238E27FC236}">
                <a16:creationId xmlns:a16="http://schemas.microsoft.com/office/drawing/2014/main" id="{325278B8-6B34-7E44-92B1-AFAD0A8D1947}"/>
              </a:ext>
            </a:extLst>
          </p:cNvPr>
          <p:cNvGrpSpPr>
            <a:grpSpLocks noChangeAspect="1"/>
          </p:cNvGrpSpPr>
          <p:nvPr/>
        </p:nvGrpSpPr>
        <p:grpSpPr>
          <a:xfrm>
            <a:off x="10455806" y="4745701"/>
            <a:ext cx="328296" cy="328528"/>
            <a:chOff x="10455168" y="4745701"/>
            <a:chExt cx="328296" cy="328528"/>
          </a:xfrm>
          <a:solidFill>
            <a:srgbClr val="007AB3"/>
          </a:solidFill>
        </p:grpSpPr>
        <p:sp>
          <p:nvSpPr>
            <p:cNvPr id="446" name="Freihandform 445">
              <a:extLst>
                <a:ext uri="{FF2B5EF4-FFF2-40B4-BE49-F238E27FC236}">
                  <a16:creationId xmlns:a16="http://schemas.microsoft.com/office/drawing/2014/main" id="{0E340177-132C-CD41-BD8E-8AA938D4FD08}"/>
                </a:ext>
              </a:extLst>
            </p:cNvPr>
            <p:cNvSpPr/>
            <p:nvPr/>
          </p:nvSpPr>
          <p:spPr>
            <a:xfrm>
              <a:off x="10455168" y="4745701"/>
              <a:ext cx="328296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2">
                  <a:moveTo>
                    <a:pt x="704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4" y="36"/>
                  </a:cubicBezTo>
                  <a:cubicBezTo>
                    <a:pt x="1075" y="36"/>
                    <a:pt x="1375" y="337"/>
                    <a:pt x="1375" y="705"/>
                  </a:cubicBezTo>
                  <a:cubicBezTo>
                    <a:pt x="1375" y="1075"/>
                    <a:pt x="1075" y="1376"/>
                    <a:pt x="704" y="1376"/>
                  </a:cubicBezTo>
                  <a:close/>
                  <a:moveTo>
                    <a:pt x="704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4" y="1412"/>
                  </a:cubicBezTo>
                  <a:cubicBezTo>
                    <a:pt x="1094" y="1412"/>
                    <a:pt x="1411" y="1094"/>
                    <a:pt x="1411" y="705"/>
                  </a:cubicBezTo>
                  <a:cubicBezTo>
                    <a:pt x="1411" y="318"/>
                    <a:pt x="1094" y="0"/>
                    <a:pt x="70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7" name="Freihandform 786">
              <a:extLst>
                <a:ext uri="{FF2B5EF4-FFF2-40B4-BE49-F238E27FC236}">
                  <a16:creationId xmlns:a16="http://schemas.microsoft.com/office/drawing/2014/main" id="{07EA3600-70C8-C34C-BFBE-49B61699D680}"/>
                </a:ext>
              </a:extLst>
            </p:cNvPr>
            <p:cNvSpPr/>
            <p:nvPr/>
          </p:nvSpPr>
          <p:spPr>
            <a:xfrm>
              <a:off x="10615359" y="4860489"/>
              <a:ext cx="8149" cy="4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178">
                  <a:moveTo>
                    <a:pt x="16" y="0"/>
                  </a:moveTo>
                  <a:cubicBezTo>
                    <a:pt x="8" y="0"/>
                    <a:pt x="0" y="9"/>
                    <a:pt x="0" y="19"/>
                  </a:cubicBezTo>
                  <a:lnTo>
                    <a:pt x="0" y="159"/>
                  </a:lnTo>
                  <a:cubicBezTo>
                    <a:pt x="0" y="170"/>
                    <a:pt x="8" y="178"/>
                    <a:pt x="16" y="178"/>
                  </a:cubicBezTo>
                  <a:cubicBezTo>
                    <a:pt x="27" y="178"/>
                    <a:pt x="36" y="170"/>
                    <a:pt x="36" y="159"/>
                  </a:cubicBezTo>
                  <a:lnTo>
                    <a:pt x="36" y="19"/>
                  </a:lnTo>
                  <a:cubicBezTo>
                    <a:pt x="36" y="9"/>
                    <a:pt x="27" y="0"/>
                    <a:pt x="1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8" name="Freihandform 787">
              <a:extLst>
                <a:ext uri="{FF2B5EF4-FFF2-40B4-BE49-F238E27FC236}">
                  <a16:creationId xmlns:a16="http://schemas.microsoft.com/office/drawing/2014/main" id="{F84A2C1B-82E5-564D-8364-A9558126C5C6}"/>
                </a:ext>
              </a:extLst>
            </p:cNvPr>
            <p:cNvSpPr/>
            <p:nvPr/>
          </p:nvSpPr>
          <p:spPr>
            <a:xfrm>
              <a:off x="10645859" y="4819743"/>
              <a:ext cx="71946" cy="196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847">
                  <a:moveTo>
                    <a:pt x="34" y="12"/>
                  </a:moveTo>
                  <a:cubicBezTo>
                    <a:pt x="32" y="2"/>
                    <a:pt x="21" y="-1"/>
                    <a:pt x="12" y="0"/>
                  </a:cubicBezTo>
                  <a:cubicBezTo>
                    <a:pt x="2" y="4"/>
                    <a:pt x="-1" y="14"/>
                    <a:pt x="0" y="23"/>
                  </a:cubicBezTo>
                  <a:lnTo>
                    <a:pt x="275" y="834"/>
                  </a:lnTo>
                  <a:cubicBezTo>
                    <a:pt x="279" y="844"/>
                    <a:pt x="288" y="848"/>
                    <a:pt x="298" y="846"/>
                  </a:cubicBezTo>
                  <a:cubicBezTo>
                    <a:pt x="307" y="842"/>
                    <a:pt x="311" y="831"/>
                    <a:pt x="309" y="8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9" name="Freihandform 788">
              <a:extLst>
                <a:ext uri="{FF2B5EF4-FFF2-40B4-BE49-F238E27FC236}">
                  <a16:creationId xmlns:a16="http://schemas.microsoft.com/office/drawing/2014/main" id="{06F7CE0A-AF32-B746-893C-FF1C383A1646}"/>
                </a:ext>
              </a:extLst>
            </p:cNvPr>
            <p:cNvSpPr/>
            <p:nvPr/>
          </p:nvSpPr>
          <p:spPr>
            <a:xfrm>
              <a:off x="10615359" y="4918231"/>
              <a:ext cx="8149" cy="4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176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159"/>
                  </a:lnTo>
                  <a:cubicBezTo>
                    <a:pt x="0" y="169"/>
                    <a:pt x="8" y="176"/>
                    <a:pt x="16" y="176"/>
                  </a:cubicBezTo>
                  <a:cubicBezTo>
                    <a:pt x="27" y="176"/>
                    <a:pt x="36" y="169"/>
                    <a:pt x="36" y="159"/>
                  </a:cubicBezTo>
                  <a:lnTo>
                    <a:pt x="36" y="17"/>
                  </a:lnTo>
                  <a:cubicBezTo>
                    <a:pt x="36" y="8"/>
                    <a:pt x="27" y="0"/>
                    <a:pt x="1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0" name="Freihandform 789">
              <a:extLst>
                <a:ext uri="{FF2B5EF4-FFF2-40B4-BE49-F238E27FC236}">
                  <a16:creationId xmlns:a16="http://schemas.microsoft.com/office/drawing/2014/main" id="{885A3ED7-3B5D-7240-826D-756A30CDC29D}"/>
                </a:ext>
              </a:extLst>
            </p:cNvPr>
            <p:cNvSpPr/>
            <p:nvPr/>
          </p:nvSpPr>
          <p:spPr>
            <a:xfrm>
              <a:off x="10615359" y="4819743"/>
              <a:ext cx="8149" cy="24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105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89"/>
                  </a:lnTo>
                  <a:cubicBezTo>
                    <a:pt x="0" y="97"/>
                    <a:pt x="8" y="105"/>
                    <a:pt x="16" y="105"/>
                  </a:cubicBezTo>
                  <a:cubicBezTo>
                    <a:pt x="27" y="105"/>
                    <a:pt x="36" y="97"/>
                    <a:pt x="36" y="89"/>
                  </a:cubicBezTo>
                  <a:lnTo>
                    <a:pt x="36" y="17"/>
                  </a:lnTo>
                  <a:cubicBezTo>
                    <a:pt x="36" y="8"/>
                    <a:pt x="27" y="0"/>
                    <a:pt x="1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1" name="Freihandform 790">
              <a:extLst>
                <a:ext uri="{FF2B5EF4-FFF2-40B4-BE49-F238E27FC236}">
                  <a16:creationId xmlns:a16="http://schemas.microsoft.com/office/drawing/2014/main" id="{F312E40A-D83D-2A44-A222-F81E27F8B61D}"/>
                </a:ext>
              </a:extLst>
            </p:cNvPr>
            <p:cNvSpPr/>
            <p:nvPr/>
          </p:nvSpPr>
          <p:spPr>
            <a:xfrm>
              <a:off x="10520828" y="4819745"/>
              <a:ext cx="71946" cy="196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847">
                  <a:moveTo>
                    <a:pt x="298" y="0"/>
                  </a:moveTo>
                  <a:cubicBezTo>
                    <a:pt x="289" y="-1"/>
                    <a:pt x="279" y="2"/>
                    <a:pt x="274" y="12"/>
                  </a:cubicBezTo>
                  <a:lnTo>
                    <a:pt x="1" y="823"/>
                  </a:lnTo>
                  <a:cubicBezTo>
                    <a:pt x="-3" y="831"/>
                    <a:pt x="3" y="842"/>
                    <a:pt x="12" y="846"/>
                  </a:cubicBezTo>
                  <a:cubicBezTo>
                    <a:pt x="20" y="848"/>
                    <a:pt x="31" y="844"/>
                    <a:pt x="35" y="834"/>
                  </a:cubicBezTo>
                  <a:lnTo>
                    <a:pt x="308" y="23"/>
                  </a:lnTo>
                  <a:cubicBezTo>
                    <a:pt x="312" y="14"/>
                    <a:pt x="306" y="4"/>
                    <a:pt x="29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2" name="Freihandform 791">
              <a:extLst>
                <a:ext uri="{FF2B5EF4-FFF2-40B4-BE49-F238E27FC236}">
                  <a16:creationId xmlns:a16="http://schemas.microsoft.com/office/drawing/2014/main" id="{5CD18BD1-38D8-E14D-964A-DF5A9EE4FA7C}"/>
                </a:ext>
              </a:extLst>
            </p:cNvPr>
            <p:cNvSpPr/>
            <p:nvPr/>
          </p:nvSpPr>
          <p:spPr>
            <a:xfrm>
              <a:off x="10615359" y="4975978"/>
              <a:ext cx="8149" cy="405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175">
                  <a:moveTo>
                    <a:pt x="16" y="0"/>
                  </a:moveTo>
                  <a:cubicBezTo>
                    <a:pt x="8" y="0"/>
                    <a:pt x="0" y="6"/>
                    <a:pt x="0" y="17"/>
                  </a:cubicBezTo>
                  <a:lnTo>
                    <a:pt x="0" y="158"/>
                  </a:lnTo>
                  <a:cubicBezTo>
                    <a:pt x="0" y="167"/>
                    <a:pt x="8" y="175"/>
                    <a:pt x="16" y="175"/>
                  </a:cubicBezTo>
                  <a:cubicBezTo>
                    <a:pt x="27" y="175"/>
                    <a:pt x="36" y="167"/>
                    <a:pt x="36" y="158"/>
                  </a:cubicBezTo>
                  <a:lnTo>
                    <a:pt x="36" y="17"/>
                  </a:lnTo>
                  <a:cubicBezTo>
                    <a:pt x="36" y="6"/>
                    <a:pt x="27" y="0"/>
                    <a:pt x="1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95" name="Gruppieren 994">
            <a:extLst>
              <a:ext uri="{FF2B5EF4-FFF2-40B4-BE49-F238E27FC236}">
                <a16:creationId xmlns:a16="http://schemas.microsoft.com/office/drawing/2014/main" id="{8D8F649E-2098-E54E-8454-B3C933494E5E}"/>
              </a:ext>
            </a:extLst>
          </p:cNvPr>
          <p:cNvGrpSpPr>
            <a:grpSpLocks noChangeAspect="1"/>
          </p:cNvGrpSpPr>
          <p:nvPr/>
        </p:nvGrpSpPr>
        <p:grpSpPr>
          <a:xfrm>
            <a:off x="9125394" y="5189250"/>
            <a:ext cx="328528" cy="328528"/>
            <a:chOff x="9124756" y="5189250"/>
            <a:chExt cx="328528" cy="328528"/>
          </a:xfrm>
          <a:solidFill>
            <a:srgbClr val="007AB3"/>
          </a:solidFill>
        </p:grpSpPr>
        <p:sp>
          <p:nvSpPr>
            <p:cNvPr id="439" name="Freihandform 438">
              <a:extLst>
                <a:ext uri="{FF2B5EF4-FFF2-40B4-BE49-F238E27FC236}">
                  <a16:creationId xmlns:a16="http://schemas.microsoft.com/office/drawing/2014/main" id="{66F0C49F-538C-A740-B99A-E171CD6F354B}"/>
                </a:ext>
              </a:extLst>
            </p:cNvPr>
            <p:cNvSpPr/>
            <p:nvPr/>
          </p:nvSpPr>
          <p:spPr>
            <a:xfrm>
              <a:off x="9124756" y="5189250"/>
              <a:ext cx="328528" cy="328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2" h="1412">
                  <a:moveTo>
                    <a:pt x="705" y="1376"/>
                  </a:moveTo>
                  <a:cubicBezTo>
                    <a:pt x="336" y="1376"/>
                    <a:pt x="36" y="1075"/>
                    <a:pt x="36" y="705"/>
                  </a:cubicBezTo>
                  <a:cubicBezTo>
                    <a:pt x="36" y="337"/>
                    <a:pt x="336" y="36"/>
                    <a:pt x="705" y="36"/>
                  </a:cubicBezTo>
                  <a:cubicBezTo>
                    <a:pt x="1075" y="36"/>
                    <a:pt x="1376" y="337"/>
                    <a:pt x="1376" y="705"/>
                  </a:cubicBezTo>
                  <a:cubicBezTo>
                    <a:pt x="1376" y="1075"/>
                    <a:pt x="1075" y="1376"/>
                    <a:pt x="705" y="1376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4"/>
                    <a:pt x="317" y="1412"/>
                    <a:pt x="705" y="1412"/>
                  </a:cubicBezTo>
                  <a:cubicBezTo>
                    <a:pt x="1094" y="1412"/>
                    <a:pt x="1412" y="1094"/>
                    <a:pt x="1412" y="705"/>
                  </a:cubicBezTo>
                  <a:cubicBezTo>
                    <a:pt x="1412" y="318"/>
                    <a:pt x="1094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3" name="Freihandform 792">
              <a:extLst>
                <a:ext uri="{FF2B5EF4-FFF2-40B4-BE49-F238E27FC236}">
                  <a16:creationId xmlns:a16="http://schemas.microsoft.com/office/drawing/2014/main" id="{7647F1C1-AC71-EB46-B2E0-D74C1939819F}"/>
                </a:ext>
              </a:extLst>
            </p:cNvPr>
            <p:cNvSpPr/>
            <p:nvPr/>
          </p:nvSpPr>
          <p:spPr>
            <a:xfrm>
              <a:off x="9190179" y="5263289"/>
              <a:ext cx="196745" cy="180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776">
                  <a:moveTo>
                    <a:pt x="810" y="285"/>
                  </a:moveTo>
                  <a:cubicBezTo>
                    <a:pt x="806" y="294"/>
                    <a:pt x="804" y="300"/>
                    <a:pt x="799" y="302"/>
                  </a:cubicBezTo>
                  <a:cubicBezTo>
                    <a:pt x="795" y="304"/>
                    <a:pt x="789" y="307"/>
                    <a:pt x="780" y="309"/>
                  </a:cubicBezTo>
                  <a:cubicBezTo>
                    <a:pt x="776" y="309"/>
                    <a:pt x="774" y="309"/>
                    <a:pt x="768" y="311"/>
                  </a:cubicBezTo>
                  <a:cubicBezTo>
                    <a:pt x="753" y="311"/>
                    <a:pt x="740" y="313"/>
                    <a:pt x="727" y="313"/>
                  </a:cubicBezTo>
                  <a:cubicBezTo>
                    <a:pt x="698" y="311"/>
                    <a:pt x="668" y="319"/>
                    <a:pt x="645" y="330"/>
                  </a:cubicBezTo>
                  <a:lnTo>
                    <a:pt x="548" y="249"/>
                  </a:lnTo>
                  <a:cubicBezTo>
                    <a:pt x="560" y="222"/>
                    <a:pt x="571" y="194"/>
                    <a:pt x="588" y="148"/>
                  </a:cubicBezTo>
                  <a:lnTo>
                    <a:pt x="609" y="165"/>
                  </a:lnTo>
                  <a:cubicBezTo>
                    <a:pt x="611" y="167"/>
                    <a:pt x="613" y="167"/>
                    <a:pt x="615" y="167"/>
                  </a:cubicBezTo>
                  <a:cubicBezTo>
                    <a:pt x="622" y="169"/>
                    <a:pt x="628" y="169"/>
                    <a:pt x="639" y="171"/>
                  </a:cubicBezTo>
                  <a:cubicBezTo>
                    <a:pt x="645" y="171"/>
                    <a:pt x="649" y="171"/>
                    <a:pt x="653" y="171"/>
                  </a:cubicBezTo>
                  <a:cubicBezTo>
                    <a:pt x="668" y="173"/>
                    <a:pt x="681" y="177"/>
                    <a:pt x="691" y="182"/>
                  </a:cubicBezTo>
                  <a:cubicBezTo>
                    <a:pt x="704" y="186"/>
                    <a:pt x="717" y="201"/>
                    <a:pt x="727" y="224"/>
                  </a:cubicBezTo>
                  <a:cubicBezTo>
                    <a:pt x="730" y="228"/>
                    <a:pt x="734" y="230"/>
                    <a:pt x="738" y="232"/>
                  </a:cubicBezTo>
                  <a:lnTo>
                    <a:pt x="812" y="254"/>
                  </a:lnTo>
                  <a:cubicBezTo>
                    <a:pt x="812" y="256"/>
                    <a:pt x="812" y="256"/>
                    <a:pt x="812" y="256"/>
                  </a:cubicBezTo>
                  <a:cubicBezTo>
                    <a:pt x="812" y="268"/>
                    <a:pt x="812" y="277"/>
                    <a:pt x="810" y="285"/>
                  </a:cubicBezTo>
                  <a:close/>
                  <a:moveTo>
                    <a:pt x="613" y="364"/>
                  </a:moveTo>
                  <a:cubicBezTo>
                    <a:pt x="611" y="366"/>
                    <a:pt x="611" y="368"/>
                    <a:pt x="611" y="368"/>
                  </a:cubicBezTo>
                  <a:lnTo>
                    <a:pt x="522" y="292"/>
                  </a:lnTo>
                  <a:cubicBezTo>
                    <a:pt x="524" y="288"/>
                    <a:pt x="528" y="283"/>
                    <a:pt x="531" y="279"/>
                  </a:cubicBezTo>
                  <a:lnTo>
                    <a:pt x="619" y="351"/>
                  </a:lnTo>
                  <a:cubicBezTo>
                    <a:pt x="615" y="355"/>
                    <a:pt x="613" y="359"/>
                    <a:pt x="613" y="364"/>
                  </a:cubicBezTo>
                  <a:close/>
                  <a:moveTo>
                    <a:pt x="588" y="542"/>
                  </a:moveTo>
                  <a:cubicBezTo>
                    <a:pt x="588" y="561"/>
                    <a:pt x="590" y="590"/>
                    <a:pt x="590" y="628"/>
                  </a:cubicBezTo>
                  <a:cubicBezTo>
                    <a:pt x="592" y="641"/>
                    <a:pt x="592" y="654"/>
                    <a:pt x="592" y="669"/>
                  </a:cubicBezTo>
                  <a:cubicBezTo>
                    <a:pt x="592" y="685"/>
                    <a:pt x="594" y="702"/>
                    <a:pt x="594" y="719"/>
                  </a:cubicBezTo>
                  <a:cubicBezTo>
                    <a:pt x="594" y="721"/>
                    <a:pt x="594" y="726"/>
                    <a:pt x="594" y="728"/>
                  </a:cubicBezTo>
                  <a:cubicBezTo>
                    <a:pt x="592" y="730"/>
                    <a:pt x="590" y="730"/>
                    <a:pt x="588" y="732"/>
                  </a:cubicBezTo>
                  <a:cubicBezTo>
                    <a:pt x="575" y="736"/>
                    <a:pt x="562" y="738"/>
                    <a:pt x="548" y="738"/>
                  </a:cubicBezTo>
                  <a:cubicBezTo>
                    <a:pt x="545" y="738"/>
                    <a:pt x="543" y="738"/>
                    <a:pt x="541" y="738"/>
                  </a:cubicBezTo>
                  <a:cubicBezTo>
                    <a:pt x="531" y="734"/>
                    <a:pt x="524" y="721"/>
                    <a:pt x="522" y="698"/>
                  </a:cubicBezTo>
                  <a:cubicBezTo>
                    <a:pt x="520" y="694"/>
                    <a:pt x="520" y="694"/>
                    <a:pt x="520" y="690"/>
                  </a:cubicBezTo>
                  <a:cubicBezTo>
                    <a:pt x="520" y="688"/>
                    <a:pt x="520" y="688"/>
                    <a:pt x="520" y="685"/>
                  </a:cubicBezTo>
                  <a:cubicBezTo>
                    <a:pt x="514" y="645"/>
                    <a:pt x="509" y="626"/>
                    <a:pt x="499" y="603"/>
                  </a:cubicBezTo>
                  <a:cubicBezTo>
                    <a:pt x="478" y="558"/>
                    <a:pt x="433" y="531"/>
                    <a:pt x="380" y="531"/>
                  </a:cubicBezTo>
                  <a:cubicBezTo>
                    <a:pt x="378" y="531"/>
                    <a:pt x="372" y="529"/>
                    <a:pt x="363" y="529"/>
                  </a:cubicBezTo>
                  <a:cubicBezTo>
                    <a:pt x="344" y="529"/>
                    <a:pt x="325" y="529"/>
                    <a:pt x="306" y="529"/>
                  </a:cubicBezTo>
                  <a:cubicBezTo>
                    <a:pt x="272" y="529"/>
                    <a:pt x="247" y="531"/>
                    <a:pt x="234" y="533"/>
                  </a:cubicBezTo>
                  <a:cubicBezTo>
                    <a:pt x="211" y="539"/>
                    <a:pt x="192" y="554"/>
                    <a:pt x="173" y="577"/>
                  </a:cubicBezTo>
                  <a:cubicBezTo>
                    <a:pt x="156" y="597"/>
                    <a:pt x="143" y="618"/>
                    <a:pt x="137" y="641"/>
                  </a:cubicBezTo>
                  <a:cubicBezTo>
                    <a:pt x="128" y="669"/>
                    <a:pt x="126" y="694"/>
                    <a:pt x="133" y="736"/>
                  </a:cubicBezTo>
                  <a:cubicBezTo>
                    <a:pt x="133" y="732"/>
                    <a:pt x="131" y="734"/>
                    <a:pt x="126" y="734"/>
                  </a:cubicBezTo>
                  <a:cubicBezTo>
                    <a:pt x="124" y="736"/>
                    <a:pt x="120" y="736"/>
                    <a:pt x="116" y="738"/>
                  </a:cubicBezTo>
                  <a:cubicBezTo>
                    <a:pt x="97" y="743"/>
                    <a:pt x="84" y="743"/>
                    <a:pt x="76" y="740"/>
                  </a:cubicBezTo>
                  <a:cubicBezTo>
                    <a:pt x="71" y="738"/>
                    <a:pt x="67" y="734"/>
                    <a:pt x="65" y="728"/>
                  </a:cubicBezTo>
                  <a:cubicBezTo>
                    <a:pt x="59" y="717"/>
                    <a:pt x="56" y="702"/>
                    <a:pt x="56" y="683"/>
                  </a:cubicBezTo>
                  <a:cubicBezTo>
                    <a:pt x="56" y="681"/>
                    <a:pt x="56" y="677"/>
                    <a:pt x="59" y="669"/>
                  </a:cubicBezTo>
                  <a:cubicBezTo>
                    <a:pt x="61" y="641"/>
                    <a:pt x="65" y="611"/>
                    <a:pt x="71" y="577"/>
                  </a:cubicBezTo>
                  <a:cubicBezTo>
                    <a:pt x="73" y="561"/>
                    <a:pt x="80" y="531"/>
                    <a:pt x="88" y="489"/>
                  </a:cubicBezTo>
                  <a:cubicBezTo>
                    <a:pt x="88" y="486"/>
                    <a:pt x="88" y="486"/>
                    <a:pt x="90" y="484"/>
                  </a:cubicBezTo>
                  <a:cubicBezTo>
                    <a:pt x="95" y="463"/>
                    <a:pt x="99" y="440"/>
                    <a:pt x="105" y="417"/>
                  </a:cubicBezTo>
                  <a:cubicBezTo>
                    <a:pt x="107" y="404"/>
                    <a:pt x="109" y="393"/>
                    <a:pt x="111" y="387"/>
                  </a:cubicBezTo>
                  <a:cubicBezTo>
                    <a:pt x="111" y="381"/>
                    <a:pt x="109" y="374"/>
                    <a:pt x="105" y="372"/>
                  </a:cubicBezTo>
                  <a:cubicBezTo>
                    <a:pt x="103" y="370"/>
                    <a:pt x="101" y="366"/>
                    <a:pt x="95" y="362"/>
                  </a:cubicBezTo>
                  <a:cubicBezTo>
                    <a:pt x="88" y="353"/>
                    <a:pt x="80" y="345"/>
                    <a:pt x="71" y="336"/>
                  </a:cubicBezTo>
                  <a:cubicBezTo>
                    <a:pt x="69" y="332"/>
                    <a:pt x="65" y="330"/>
                    <a:pt x="63" y="326"/>
                  </a:cubicBezTo>
                  <a:cubicBezTo>
                    <a:pt x="59" y="323"/>
                    <a:pt x="56" y="319"/>
                    <a:pt x="54" y="315"/>
                  </a:cubicBezTo>
                  <a:cubicBezTo>
                    <a:pt x="29" y="283"/>
                    <a:pt x="27" y="239"/>
                    <a:pt x="50" y="199"/>
                  </a:cubicBezTo>
                  <a:cubicBezTo>
                    <a:pt x="61" y="180"/>
                    <a:pt x="78" y="165"/>
                    <a:pt x="99" y="154"/>
                  </a:cubicBezTo>
                  <a:cubicBezTo>
                    <a:pt x="103" y="152"/>
                    <a:pt x="105" y="150"/>
                    <a:pt x="109" y="148"/>
                  </a:cubicBezTo>
                  <a:cubicBezTo>
                    <a:pt x="90" y="173"/>
                    <a:pt x="78" y="196"/>
                    <a:pt x="76" y="222"/>
                  </a:cubicBezTo>
                  <a:cubicBezTo>
                    <a:pt x="73" y="235"/>
                    <a:pt x="73" y="245"/>
                    <a:pt x="76" y="258"/>
                  </a:cubicBezTo>
                  <a:cubicBezTo>
                    <a:pt x="84" y="283"/>
                    <a:pt x="103" y="302"/>
                    <a:pt x="128" y="319"/>
                  </a:cubicBezTo>
                  <a:cubicBezTo>
                    <a:pt x="143" y="328"/>
                    <a:pt x="154" y="334"/>
                    <a:pt x="164" y="336"/>
                  </a:cubicBezTo>
                  <a:cubicBezTo>
                    <a:pt x="177" y="340"/>
                    <a:pt x="190" y="343"/>
                    <a:pt x="211" y="345"/>
                  </a:cubicBezTo>
                  <a:cubicBezTo>
                    <a:pt x="238" y="345"/>
                    <a:pt x="260" y="345"/>
                    <a:pt x="308" y="345"/>
                  </a:cubicBezTo>
                  <a:cubicBezTo>
                    <a:pt x="325" y="345"/>
                    <a:pt x="334" y="345"/>
                    <a:pt x="342" y="345"/>
                  </a:cubicBezTo>
                  <a:cubicBezTo>
                    <a:pt x="346" y="345"/>
                    <a:pt x="346" y="345"/>
                    <a:pt x="349" y="345"/>
                  </a:cubicBezTo>
                  <a:cubicBezTo>
                    <a:pt x="359" y="345"/>
                    <a:pt x="361" y="347"/>
                    <a:pt x="368" y="347"/>
                  </a:cubicBezTo>
                  <a:cubicBezTo>
                    <a:pt x="399" y="347"/>
                    <a:pt x="423" y="345"/>
                    <a:pt x="446" y="340"/>
                  </a:cubicBezTo>
                  <a:cubicBezTo>
                    <a:pt x="465" y="336"/>
                    <a:pt x="480" y="330"/>
                    <a:pt x="495" y="319"/>
                  </a:cubicBezTo>
                  <a:cubicBezTo>
                    <a:pt x="497" y="317"/>
                    <a:pt x="499" y="315"/>
                    <a:pt x="501" y="313"/>
                  </a:cubicBezTo>
                  <a:lnTo>
                    <a:pt x="600" y="400"/>
                  </a:lnTo>
                  <a:cubicBezTo>
                    <a:pt x="603" y="400"/>
                    <a:pt x="603" y="400"/>
                    <a:pt x="605" y="402"/>
                  </a:cubicBezTo>
                  <a:cubicBezTo>
                    <a:pt x="596" y="446"/>
                    <a:pt x="590" y="506"/>
                    <a:pt x="588" y="542"/>
                  </a:cubicBezTo>
                  <a:close/>
                  <a:moveTo>
                    <a:pt x="846" y="245"/>
                  </a:moveTo>
                  <a:cubicBezTo>
                    <a:pt x="846" y="241"/>
                    <a:pt x="846" y="239"/>
                    <a:pt x="846" y="239"/>
                  </a:cubicBezTo>
                  <a:cubicBezTo>
                    <a:pt x="844" y="232"/>
                    <a:pt x="840" y="226"/>
                    <a:pt x="833" y="224"/>
                  </a:cubicBezTo>
                  <a:lnTo>
                    <a:pt x="755" y="203"/>
                  </a:lnTo>
                  <a:cubicBezTo>
                    <a:pt x="742" y="175"/>
                    <a:pt x="725" y="158"/>
                    <a:pt x="704" y="150"/>
                  </a:cubicBezTo>
                  <a:cubicBezTo>
                    <a:pt x="689" y="144"/>
                    <a:pt x="677" y="141"/>
                    <a:pt x="658" y="139"/>
                  </a:cubicBezTo>
                  <a:cubicBezTo>
                    <a:pt x="653" y="137"/>
                    <a:pt x="649" y="137"/>
                    <a:pt x="641" y="137"/>
                  </a:cubicBezTo>
                  <a:cubicBezTo>
                    <a:pt x="634" y="137"/>
                    <a:pt x="630" y="135"/>
                    <a:pt x="626" y="135"/>
                  </a:cubicBezTo>
                  <a:lnTo>
                    <a:pt x="590" y="108"/>
                  </a:lnTo>
                  <a:cubicBezTo>
                    <a:pt x="581" y="101"/>
                    <a:pt x="569" y="103"/>
                    <a:pt x="564" y="116"/>
                  </a:cubicBezTo>
                  <a:cubicBezTo>
                    <a:pt x="562" y="118"/>
                    <a:pt x="562" y="118"/>
                    <a:pt x="562" y="122"/>
                  </a:cubicBezTo>
                  <a:cubicBezTo>
                    <a:pt x="560" y="125"/>
                    <a:pt x="560" y="125"/>
                    <a:pt x="560" y="125"/>
                  </a:cubicBezTo>
                  <a:cubicBezTo>
                    <a:pt x="541" y="180"/>
                    <a:pt x="531" y="209"/>
                    <a:pt x="516" y="239"/>
                  </a:cubicBezTo>
                  <a:cubicBezTo>
                    <a:pt x="514" y="239"/>
                    <a:pt x="514" y="239"/>
                    <a:pt x="514" y="241"/>
                  </a:cubicBezTo>
                  <a:lnTo>
                    <a:pt x="232" y="4"/>
                  </a:lnTo>
                  <a:cubicBezTo>
                    <a:pt x="224" y="-2"/>
                    <a:pt x="213" y="-2"/>
                    <a:pt x="207" y="6"/>
                  </a:cubicBezTo>
                  <a:cubicBezTo>
                    <a:pt x="200" y="12"/>
                    <a:pt x="202" y="23"/>
                    <a:pt x="209" y="29"/>
                  </a:cubicBezTo>
                  <a:lnTo>
                    <a:pt x="497" y="271"/>
                  </a:lnTo>
                  <a:cubicBezTo>
                    <a:pt x="490" y="279"/>
                    <a:pt x="484" y="288"/>
                    <a:pt x="476" y="292"/>
                  </a:cubicBezTo>
                  <a:cubicBezTo>
                    <a:pt x="465" y="298"/>
                    <a:pt x="454" y="302"/>
                    <a:pt x="437" y="307"/>
                  </a:cubicBezTo>
                  <a:cubicBezTo>
                    <a:pt x="418" y="311"/>
                    <a:pt x="397" y="313"/>
                    <a:pt x="368" y="313"/>
                  </a:cubicBezTo>
                  <a:cubicBezTo>
                    <a:pt x="361" y="313"/>
                    <a:pt x="359" y="313"/>
                    <a:pt x="351" y="313"/>
                  </a:cubicBezTo>
                  <a:cubicBezTo>
                    <a:pt x="346" y="313"/>
                    <a:pt x="346" y="313"/>
                    <a:pt x="342" y="313"/>
                  </a:cubicBezTo>
                  <a:cubicBezTo>
                    <a:pt x="334" y="313"/>
                    <a:pt x="325" y="313"/>
                    <a:pt x="308" y="313"/>
                  </a:cubicBezTo>
                  <a:cubicBezTo>
                    <a:pt x="260" y="313"/>
                    <a:pt x="238" y="311"/>
                    <a:pt x="213" y="311"/>
                  </a:cubicBezTo>
                  <a:cubicBezTo>
                    <a:pt x="194" y="309"/>
                    <a:pt x="186" y="309"/>
                    <a:pt x="175" y="304"/>
                  </a:cubicBezTo>
                  <a:cubicBezTo>
                    <a:pt x="167" y="302"/>
                    <a:pt x="158" y="298"/>
                    <a:pt x="147" y="292"/>
                  </a:cubicBezTo>
                  <a:cubicBezTo>
                    <a:pt x="126" y="279"/>
                    <a:pt x="114" y="264"/>
                    <a:pt x="109" y="249"/>
                  </a:cubicBezTo>
                  <a:cubicBezTo>
                    <a:pt x="107" y="243"/>
                    <a:pt x="107" y="235"/>
                    <a:pt x="107" y="226"/>
                  </a:cubicBezTo>
                  <a:cubicBezTo>
                    <a:pt x="111" y="209"/>
                    <a:pt x="122" y="188"/>
                    <a:pt x="139" y="165"/>
                  </a:cubicBezTo>
                  <a:cubicBezTo>
                    <a:pt x="147" y="156"/>
                    <a:pt x="156" y="148"/>
                    <a:pt x="162" y="139"/>
                  </a:cubicBezTo>
                  <a:cubicBezTo>
                    <a:pt x="169" y="135"/>
                    <a:pt x="171" y="131"/>
                    <a:pt x="173" y="129"/>
                  </a:cubicBezTo>
                  <a:cubicBezTo>
                    <a:pt x="186" y="118"/>
                    <a:pt x="177" y="99"/>
                    <a:pt x="160" y="101"/>
                  </a:cubicBezTo>
                  <a:cubicBezTo>
                    <a:pt x="156" y="101"/>
                    <a:pt x="147" y="101"/>
                    <a:pt x="137" y="105"/>
                  </a:cubicBezTo>
                  <a:cubicBezTo>
                    <a:pt x="118" y="110"/>
                    <a:pt x="101" y="116"/>
                    <a:pt x="84" y="125"/>
                  </a:cubicBezTo>
                  <a:cubicBezTo>
                    <a:pt x="56" y="139"/>
                    <a:pt x="33" y="158"/>
                    <a:pt x="20" y="184"/>
                  </a:cubicBezTo>
                  <a:cubicBezTo>
                    <a:pt x="-9" y="235"/>
                    <a:pt x="-7" y="294"/>
                    <a:pt x="27" y="336"/>
                  </a:cubicBezTo>
                  <a:cubicBezTo>
                    <a:pt x="31" y="340"/>
                    <a:pt x="33" y="345"/>
                    <a:pt x="37" y="349"/>
                  </a:cubicBezTo>
                  <a:cubicBezTo>
                    <a:pt x="40" y="351"/>
                    <a:pt x="44" y="355"/>
                    <a:pt x="46" y="359"/>
                  </a:cubicBezTo>
                  <a:cubicBezTo>
                    <a:pt x="54" y="368"/>
                    <a:pt x="63" y="376"/>
                    <a:pt x="71" y="385"/>
                  </a:cubicBezTo>
                  <a:cubicBezTo>
                    <a:pt x="73" y="387"/>
                    <a:pt x="73" y="387"/>
                    <a:pt x="76" y="389"/>
                  </a:cubicBezTo>
                  <a:cubicBezTo>
                    <a:pt x="76" y="395"/>
                    <a:pt x="73" y="402"/>
                    <a:pt x="71" y="410"/>
                  </a:cubicBezTo>
                  <a:cubicBezTo>
                    <a:pt x="67" y="434"/>
                    <a:pt x="61" y="457"/>
                    <a:pt x="56" y="478"/>
                  </a:cubicBezTo>
                  <a:cubicBezTo>
                    <a:pt x="56" y="480"/>
                    <a:pt x="56" y="480"/>
                    <a:pt x="56" y="482"/>
                  </a:cubicBezTo>
                  <a:cubicBezTo>
                    <a:pt x="46" y="525"/>
                    <a:pt x="40" y="554"/>
                    <a:pt x="37" y="571"/>
                  </a:cubicBezTo>
                  <a:cubicBezTo>
                    <a:pt x="31" y="607"/>
                    <a:pt x="27" y="637"/>
                    <a:pt x="25" y="666"/>
                  </a:cubicBezTo>
                  <a:cubicBezTo>
                    <a:pt x="23" y="675"/>
                    <a:pt x="23" y="679"/>
                    <a:pt x="23" y="683"/>
                  </a:cubicBezTo>
                  <a:cubicBezTo>
                    <a:pt x="23" y="707"/>
                    <a:pt x="25" y="726"/>
                    <a:pt x="35" y="743"/>
                  </a:cubicBezTo>
                  <a:cubicBezTo>
                    <a:pt x="42" y="755"/>
                    <a:pt x="50" y="766"/>
                    <a:pt x="63" y="770"/>
                  </a:cubicBezTo>
                  <a:cubicBezTo>
                    <a:pt x="80" y="779"/>
                    <a:pt x="97" y="776"/>
                    <a:pt x="124" y="770"/>
                  </a:cubicBezTo>
                  <a:cubicBezTo>
                    <a:pt x="131" y="768"/>
                    <a:pt x="133" y="768"/>
                    <a:pt x="139" y="766"/>
                  </a:cubicBezTo>
                  <a:cubicBezTo>
                    <a:pt x="156" y="760"/>
                    <a:pt x="169" y="749"/>
                    <a:pt x="167" y="732"/>
                  </a:cubicBezTo>
                  <a:cubicBezTo>
                    <a:pt x="162" y="694"/>
                    <a:pt x="162" y="675"/>
                    <a:pt x="169" y="652"/>
                  </a:cubicBezTo>
                  <a:cubicBezTo>
                    <a:pt x="175" y="633"/>
                    <a:pt x="186" y="613"/>
                    <a:pt x="198" y="599"/>
                  </a:cubicBezTo>
                  <a:cubicBezTo>
                    <a:pt x="215" y="582"/>
                    <a:pt x="228" y="571"/>
                    <a:pt x="243" y="567"/>
                  </a:cubicBezTo>
                  <a:cubicBezTo>
                    <a:pt x="251" y="565"/>
                    <a:pt x="274" y="563"/>
                    <a:pt x="306" y="563"/>
                  </a:cubicBezTo>
                  <a:cubicBezTo>
                    <a:pt x="325" y="563"/>
                    <a:pt x="344" y="563"/>
                    <a:pt x="361" y="563"/>
                  </a:cubicBezTo>
                  <a:cubicBezTo>
                    <a:pt x="370" y="563"/>
                    <a:pt x="376" y="563"/>
                    <a:pt x="380" y="563"/>
                  </a:cubicBezTo>
                  <a:cubicBezTo>
                    <a:pt x="418" y="565"/>
                    <a:pt x="452" y="584"/>
                    <a:pt x="467" y="618"/>
                  </a:cubicBezTo>
                  <a:cubicBezTo>
                    <a:pt x="478" y="637"/>
                    <a:pt x="480" y="654"/>
                    <a:pt x="486" y="690"/>
                  </a:cubicBezTo>
                  <a:cubicBezTo>
                    <a:pt x="486" y="692"/>
                    <a:pt x="486" y="692"/>
                    <a:pt x="486" y="694"/>
                  </a:cubicBezTo>
                  <a:cubicBezTo>
                    <a:pt x="486" y="698"/>
                    <a:pt x="486" y="698"/>
                    <a:pt x="488" y="704"/>
                  </a:cubicBezTo>
                  <a:cubicBezTo>
                    <a:pt x="492" y="736"/>
                    <a:pt x="503" y="760"/>
                    <a:pt x="528" y="770"/>
                  </a:cubicBezTo>
                  <a:cubicBezTo>
                    <a:pt x="535" y="772"/>
                    <a:pt x="541" y="772"/>
                    <a:pt x="548" y="772"/>
                  </a:cubicBezTo>
                  <a:cubicBezTo>
                    <a:pt x="567" y="772"/>
                    <a:pt x="583" y="768"/>
                    <a:pt x="600" y="764"/>
                  </a:cubicBezTo>
                  <a:cubicBezTo>
                    <a:pt x="609" y="760"/>
                    <a:pt x="617" y="755"/>
                    <a:pt x="622" y="753"/>
                  </a:cubicBezTo>
                  <a:cubicBezTo>
                    <a:pt x="626" y="751"/>
                    <a:pt x="630" y="745"/>
                    <a:pt x="630" y="738"/>
                  </a:cubicBezTo>
                  <a:cubicBezTo>
                    <a:pt x="630" y="734"/>
                    <a:pt x="628" y="726"/>
                    <a:pt x="628" y="717"/>
                  </a:cubicBezTo>
                  <a:cubicBezTo>
                    <a:pt x="628" y="700"/>
                    <a:pt x="626" y="683"/>
                    <a:pt x="626" y="666"/>
                  </a:cubicBezTo>
                  <a:cubicBezTo>
                    <a:pt x="626" y="654"/>
                    <a:pt x="626" y="639"/>
                    <a:pt x="624" y="628"/>
                  </a:cubicBezTo>
                  <a:cubicBezTo>
                    <a:pt x="624" y="590"/>
                    <a:pt x="622" y="561"/>
                    <a:pt x="622" y="542"/>
                  </a:cubicBezTo>
                  <a:cubicBezTo>
                    <a:pt x="624" y="497"/>
                    <a:pt x="634" y="412"/>
                    <a:pt x="645" y="374"/>
                  </a:cubicBezTo>
                  <a:cubicBezTo>
                    <a:pt x="649" y="362"/>
                    <a:pt x="687" y="345"/>
                    <a:pt x="727" y="345"/>
                  </a:cubicBezTo>
                  <a:cubicBezTo>
                    <a:pt x="740" y="347"/>
                    <a:pt x="755" y="345"/>
                    <a:pt x="770" y="343"/>
                  </a:cubicBezTo>
                  <a:cubicBezTo>
                    <a:pt x="778" y="343"/>
                    <a:pt x="780" y="343"/>
                    <a:pt x="785" y="340"/>
                  </a:cubicBezTo>
                  <a:cubicBezTo>
                    <a:pt x="797" y="338"/>
                    <a:pt x="808" y="336"/>
                    <a:pt x="816" y="332"/>
                  </a:cubicBezTo>
                  <a:cubicBezTo>
                    <a:pt x="829" y="323"/>
                    <a:pt x="837" y="311"/>
                    <a:pt x="842" y="294"/>
                  </a:cubicBezTo>
                  <a:cubicBezTo>
                    <a:pt x="844" y="283"/>
                    <a:pt x="846" y="271"/>
                    <a:pt x="846" y="258"/>
                  </a:cubicBezTo>
                  <a:cubicBezTo>
                    <a:pt x="846" y="256"/>
                    <a:pt x="846" y="254"/>
                    <a:pt x="846" y="252"/>
                  </a:cubicBezTo>
                  <a:cubicBezTo>
                    <a:pt x="846" y="249"/>
                    <a:pt x="846" y="247"/>
                    <a:pt x="846" y="24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99" name="Gruppieren 998">
            <a:extLst>
              <a:ext uri="{FF2B5EF4-FFF2-40B4-BE49-F238E27FC236}">
                <a16:creationId xmlns:a16="http://schemas.microsoft.com/office/drawing/2014/main" id="{2541599C-A66B-6F4E-8592-AF58C14BC733}"/>
              </a:ext>
            </a:extLst>
          </p:cNvPr>
          <p:cNvGrpSpPr>
            <a:grpSpLocks noChangeAspect="1"/>
          </p:cNvGrpSpPr>
          <p:nvPr/>
        </p:nvGrpSpPr>
        <p:grpSpPr>
          <a:xfrm>
            <a:off x="10899356" y="5189250"/>
            <a:ext cx="327600" cy="327600"/>
            <a:chOff x="4458960" y="3286440"/>
            <a:chExt cx="507600" cy="507600"/>
          </a:xfrm>
          <a:solidFill>
            <a:srgbClr val="007AB3"/>
          </a:solidFill>
        </p:grpSpPr>
        <p:sp>
          <p:nvSpPr>
            <p:cNvPr id="1000" name="Freihandform 999">
              <a:extLst>
                <a:ext uri="{FF2B5EF4-FFF2-40B4-BE49-F238E27FC236}">
                  <a16:creationId xmlns:a16="http://schemas.microsoft.com/office/drawing/2014/main" id="{0C0943D6-C61C-A443-9ADB-8357A4A5BAA1}"/>
                </a:ext>
              </a:extLst>
            </p:cNvPr>
            <p:cNvSpPr/>
            <p:nvPr/>
          </p:nvSpPr>
          <p:spPr>
            <a:xfrm>
              <a:off x="4458960" y="3286440"/>
              <a:ext cx="507600" cy="50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1" h="1411">
                  <a:moveTo>
                    <a:pt x="705" y="1375"/>
                  </a:moveTo>
                  <a:cubicBezTo>
                    <a:pt x="337" y="1375"/>
                    <a:pt x="36" y="1074"/>
                    <a:pt x="36" y="705"/>
                  </a:cubicBezTo>
                  <a:cubicBezTo>
                    <a:pt x="36" y="337"/>
                    <a:pt x="337" y="36"/>
                    <a:pt x="705" y="36"/>
                  </a:cubicBezTo>
                  <a:cubicBezTo>
                    <a:pt x="1074" y="36"/>
                    <a:pt x="1375" y="337"/>
                    <a:pt x="1375" y="705"/>
                  </a:cubicBezTo>
                  <a:cubicBezTo>
                    <a:pt x="1375" y="1074"/>
                    <a:pt x="1074" y="1375"/>
                    <a:pt x="705" y="1375"/>
                  </a:cubicBezTo>
                  <a:close/>
                  <a:moveTo>
                    <a:pt x="705" y="0"/>
                  </a:moveTo>
                  <a:cubicBezTo>
                    <a:pt x="317" y="0"/>
                    <a:pt x="0" y="318"/>
                    <a:pt x="0" y="705"/>
                  </a:cubicBezTo>
                  <a:cubicBezTo>
                    <a:pt x="0" y="1093"/>
                    <a:pt x="317" y="1411"/>
                    <a:pt x="705" y="1411"/>
                  </a:cubicBezTo>
                  <a:cubicBezTo>
                    <a:pt x="1093" y="1411"/>
                    <a:pt x="1411" y="1093"/>
                    <a:pt x="1411" y="705"/>
                  </a:cubicBezTo>
                  <a:cubicBezTo>
                    <a:pt x="1411" y="318"/>
                    <a:pt x="1093" y="0"/>
                    <a:pt x="70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1" name="Freihandform 1000">
              <a:extLst>
                <a:ext uri="{FF2B5EF4-FFF2-40B4-BE49-F238E27FC236}">
                  <a16:creationId xmlns:a16="http://schemas.microsoft.com/office/drawing/2014/main" id="{53BE5D87-3C14-E740-8AB4-6F3EEA6D8C1F}"/>
                </a:ext>
              </a:extLst>
            </p:cNvPr>
            <p:cNvSpPr/>
            <p:nvPr/>
          </p:nvSpPr>
          <p:spPr>
            <a:xfrm>
              <a:off x="4689720" y="3419279"/>
              <a:ext cx="540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151">
                  <a:moveTo>
                    <a:pt x="47" y="47"/>
                  </a:moveTo>
                  <a:cubicBezTo>
                    <a:pt x="55" y="39"/>
                    <a:pt x="66" y="34"/>
                    <a:pt x="74" y="34"/>
                  </a:cubicBezTo>
                  <a:cubicBezTo>
                    <a:pt x="85" y="34"/>
                    <a:pt x="96" y="39"/>
                    <a:pt x="104" y="47"/>
                  </a:cubicBezTo>
                  <a:cubicBezTo>
                    <a:pt x="121" y="62"/>
                    <a:pt x="121" y="89"/>
                    <a:pt x="104" y="104"/>
                  </a:cubicBezTo>
                  <a:cubicBezTo>
                    <a:pt x="89" y="121"/>
                    <a:pt x="62" y="121"/>
                    <a:pt x="47" y="104"/>
                  </a:cubicBezTo>
                  <a:cubicBezTo>
                    <a:pt x="38" y="96"/>
                    <a:pt x="34" y="87"/>
                    <a:pt x="34" y="75"/>
                  </a:cubicBezTo>
                  <a:cubicBezTo>
                    <a:pt x="34" y="64"/>
                    <a:pt x="38" y="53"/>
                    <a:pt x="47" y="47"/>
                  </a:cubicBezTo>
                  <a:close/>
                  <a:moveTo>
                    <a:pt x="74" y="151"/>
                  </a:moveTo>
                  <a:cubicBezTo>
                    <a:pt x="96" y="151"/>
                    <a:pt x="115" y="144"/>
                    <a:pt x="129" y="130"/>
                  </a:cubicBezTo>
                  <a:cubicBezTo>
                    <a:pt x="159" y="100"/>
                    <a:pt x="159" y="51"/>
                    <a:pt x="129" y="22"/>
                  </a:cubicBezTo>
                  <a:cubicBezTo>
                    <a:pt x="100" y="-7"/>
                    <a:pt x="51" y="-7"/>
                    <a:pt x="21" y="22"/>
                  </a:cubicBezTo>
                  <a:cubicBezTo>
                    <a:pt x="7" y="36"/>
                    <a:pt x="0" y="55"/>
                    <a:pt x="0" y="75"/>
                  </a:cubicBezTo>
                  <a:cubicBezTo>
                    <a:pt x="0" y="96"/>
                    <a:pt x="7" y="115"/>
                    <a:pt x="21" y="130"/>
                  </a:cubicBezTo>
                  <a:cubicBezTo>
                    <a:pt x="36" y="144"/>
                    <a:pt x="55" y="151"/>
                    <a:pt x="74" y="1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2" name="Freihandform 1001">
              <a:extLst>
                <a:ext uri="{FF2B5EF4-FFF2-40B4-BE49-F238E27FC236}">
                  <a16:creationId xmlns:a16="http://schemas.microsoft.com/office/drawing/2014/main" id="{DC2D00B8-D3B1-4D41-953D-D72A89FA7766}"/>
                </a:ext>
              </a:extLst>
            </p:cNvPr>
            <p:cNvSpPr/>
            <p:nvPr/>
          </p:nvSpPr>
          <p:spPr>
            <a:xfrm>
              <a:off x="4560480" y="3385440"/>
              <a:ext cx="245160" cy="29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" h="818">
                  <a:moveTo>
                    <a:pt x="622" y="502"/>
                  </a:moveTo>
                  <a:cubicBezTo>
                    <a:pt x="618" y="515"/>
                    <a:pt x="620" y="527"/>
                    <a:pt x="626" y="538"/>
                  </a:cubicBezTo>
                  <a:cubicBezTo>
                    <a:pt x="624" y="540"/>
                    <a:pt x="620" y="544"/>
                    <a:pt x="618" y="548"/>
                  </a:cubicBezTo>
                  <a:cubicBezTo>
                    <a:pt x="607" y="542"/>
                    <a:pt x="594" y="542"/>
                    <a:pt x="582" y="546"/>
                  </a:cubicBezTo>
                  <a:cubicBezTo>
                    <a:pt x="571" y="553"/>
                    <a:pt x="563" y="563"/>
                    <a:pt x="560" y="576"/>
                  </a:cubicBezTo>
                  <a:cubicBezTo>
                    <a:pt x="556" y="576"/>
                    <a:pt x="550" y="576"/>
                    <a:pt x="546" y="576"/>
                  </a:cubicBezTo>
                  <a:cubicBezTo>
                    <a:pt x="543" y="565"/>
                    <a:pt x="533" y="555"/>
                    <a:pt x="522" y="551"/>
                  </a:cubicBezTo>
                  <a:cubicBezTo>
                    <a:pt x="510" y="546"/>
                    <a:pt x="497" y="548"/>
                    <a:pt x="486" y="557"/>
                  </a:cubicBezTo>
                  <a:cubicBezTo>
                    <a:pt x="482" y="553"/>
                    <a:pt x="478" y="551"/>
                    <a:pt x="476" y="546"/>
                  </a:cubicBezTo>
                  <a:cubicBezTo>
                    <a:pt x="482" y="536"/>
                    <a:pt x="482" y="523"/>
                    <a:pt x="476" y="510"/>
                  </a:cubicBezTo>
                  <a:cubicBezTo>
                    <a:pt x="469" y="500"/>
                    <a:pt x="459" y="491"/>
                    <a:pt x="448" y="489"/>
                  </a:cubicBezTo>
                  <a:cubicBezTo>
                    <a:pt x="446" y="485"/>
                    <a:pt x="446" y="481"/>
                    <a:pt x="446" y="474"/>
                  </a:cubicBezTo>
                  <a:cubicBezTo>
                    <a:pt x="459" y="472"/>
                    <a:pt x="467" y="464"/>
                    <a:pt x="472" y="451"/>
                  </a:cubicBezTo>
                  <a:cubicBezTo>
                    <a:pt x="476" y="438"/>
                    <a:pt x="474" y="426"/>
                    <a:pt x="467" y="415"/>
                  </a:cubicBezTo>
                  <a:cubicBezTo>
                    <a:pt x="469" y="411"/>
                    <a:pt x="474" y="409"/>
                    <a:pt x="476" y="404"/>
                  </a:cubicBezTo>
                  <a:cubicBezTo>
                    <a:pt x="488" y="411"/>
                    <a:pt x="501" y="411"/>
                    <a:pt x="512" y="404"/>
                  </a:cubicBezTo>
                  <a:cubicBezTo>
                    <a:pt x="524" y="400"/>
                    <a:pt x="531" y="390"/>
                    <a:pt x="533" y="377"/>
                  </a:cubicBezTo>
                  <a:cubicBezTo>
                    <a:pt x="539" y="377"/>
                    <a:pt x="543" y="375"/>
                    <a:pt x="548" y="375"/>
                  </a:cubicBezTo>
                  <a:cubicBezTo>
                    <a:pt x="552" y="388"/>
                    <a:pt x="560" y="398"/>
                    <a:pt x="573" y="402"/>
                  </a:cubicBezTo>
                  <a:cubicBezTo>
                    <a:pt x="586" y="407"/>
                    <a:pt x="599" y="402"/>
                    <a:pt x="607" y="396"/>
                  </a:cubicBezTo>
                  <a:cubicBezTo>
                    <a:pt x="611" y="398"/>
                    <a:pt x="615" y="402"/>
                    <a:pt x="620" y="407"/>
                  </a:cubicBezTo>
                  <a:cubicBezTo>
                    <a:pt x="613" y="417"/>
                    <a:pt x="611" y="430"/>
                    <a:pt x="618" y="440"/>
                  </a:cubicBezTo>
                  <a:cubicBezTo>
                    <a:pt x="624" y="453"/>
                    <a:pt x="634" y="459"/>
                    <a:pt x="647" y="462"/>
                  </a:cubicBezTo>
                  <a:cubicBezTo>
                    <a:pt x="647" y="468"/>
                    <a:pt x="647" y="472"/>
                    <a:pt x="647" y="476"/>
                  </a:cubicBezTo>
                  <a:cubicBezTo>
                    <a:pt x="637" y="481"/>
                    <a:pt x="626" y="489"/>
                    <a:pt x="622" y="502"/>
                  </a:cubicBezTo>
                  <a:close/>
                  <a:moveTo>
                    <a:pt x="582" y="782"/>
                  </a:moveTo>
                  <a:lnTo>
                    <a:pt x="353" y="782"/>
                  </a:lnTo>
                  <a:lnTo>
                    <a:pt x="353" y="396"/>
                  </a:lnTo>
                  <a:lnTo>
                    <a:pt x="440" y="396"/>
                  </a:lnTo>
                  <a:cubicBezTo>
                    <a:pt x="436" y="400"/>
                    <a:pt x="431" y="404"/>
                    <a:pt x="429" y="411"/>
                  </a:cubicBezTo>
                  <a:cubicBezTo>
                    <a:pt x="427" y="415"/>
                    <a:pt x="425" y="419"/>
                    <a:pt x="427" y="424"/>
                  </a:cubicBezTo>
                  <a:cubicBezTo>
                    <a:pt x="429" y="430"/>
                    <a:pt x="431" y="432"/>
                    <a:pt x="438" y="434"/>
                  </a:cubicBezTo>
                  <a:cubicBezTo>
                    <a:pt x="438" y="436"/>
                    <a:pt x="440" y="436"/>
                    <a:pt x="440" y="438"/>
                  </a:cubicBezTo>
                  <a:cubicBezTo>
                    <a:pt x="438" y="440"/>
                    <a:pt x="436" y="443"/>
                    <a:pt x="433" y="440"/>
                  </a:cubicBezTo>
                  <a:cubicBezTo>
                    <a:pt x="429" y="440"/>
                    <a:pt x="425" y="440"/>
                    <a:pt x="421" y="445"/>
                  </a:cubicBezTo>
                  <a:cubicBezTo>
                    <a:pt x="416" y="447"/>
                    <a:pt x="414" y="451"/>
                    <a:pt x="412" y="455"/>
                  </a:cubicBezTo>
                  <a:cubicBezTo>
                    <a:pt x="410" y="474"/>
                    <a:pt x="412" y="493"/>
                    <a:pt x="416" y="512"/>
                  </a:cubicBezTo>
                  <a:cubicBezTo>
                    <a:pt x="419" y="519"/>
                    <a:pt x="421" y="521"/>
                    <a:pt x="425" y="523"/>
                  </a:cubicBezTo>
                  <a:cubicBezTo>
                    <a:pt x="429" y="527"/>
                    <a:pt x="436" y="527"/>
                    <a:pt x="440" y="525"/>
                  </a:cubicBezTo>
                  <a:cubicBezTo>
                    <a:pt x="442" y="525"/>
                    <a:pt x="444" y="525"/>
                    <a:pt x="444" y="527"/>
                  </a:cubicBezTo>
                  <a:cubicBezTo>
                    <a:pt x="446" y="527"/>
                    <a:pt x="444" y="529"/>
                    <a:pt x="442" y="531"/>
                  </a:cubicBezTo>
                  <a:cubicBezTo>
                    <a:pt x="438" y="534"/>
                    <a:pt x="436" y="538"/>
                    <a:pt x="436" y="542"/>
                  </a:cubicBezTo>
                  <a:cubicBezTo>
                    <a:pt x="433" y="548"/>
                    <a:pt x="436" y="553"/>
                    <a:pt x="438" y="557"/>
                  </a:cubicBezTo>
                  <a:cubicBezTo>
                    <a:pt x="450" y="572"/>
                    <a:pt x="463" y="584"/>
                    <a:pt x="480" y="595"/>
                  </a:cubicBezTo>
                  <a:cubicBezTo>
                    <a:pt x="484" y="597"/>
                    <a:pt x="491" y="597"/>
                    <a:pt x="495" y="595"/>
                  </a:cubicBezTo>
                  <a:cubicBezTo>
                    <a:pt x="499" y="595"/>
                    <a:pt x="503" y="591"/>
                    <a:pt x="505" y="586"/>
                  </a:cubicBezTo>
                  <a:cubicBezTo>
                    <a:pt x="505" y="584"/>
                    <a:pt x="507" y="584"/>
                    <a:pt x="510" y="584"/>
                  </a:cubicBezTo>
                  <a:cubicBezTo>
                    <a:pt x="512" y="584"/>
                    <a:pt x="512" y="586"/>
                    <a:pt x="512" y="589"/>
                  </a:cubicBezTo>
                  <a:cubicBezTo>
                    <a:pt x="512" y="593"/>
                    <a:pt x="512" y="599"/>
                    <a:pt x="514" y="603"/>
                  </a:cubicBezTo>
                  <a:cubicBezTo>
                    <a:pt x="518" y="608"/>
                    <a:pt x="522" y="610"/>
                    <a:pt x="527" y="610"/>
                  </a:cubicBezTo>
                  <a:cubicBezTo>
                    <a:pt x="533" y="612"/>
                    <a:pt x="539" y="612"/>
                    <a:pt x="548" y="612"/>
                  </a:cubicBezTo>
                  <a:cubicBezTo>
                    <a:pt x="560" y="612"/>
                    <a:pt x="571" y="610"/>
                    <a:pt x="584" y="606"/>
                  </a:cubicBezTo>
                  <a:cubicBezTo>
                    <a:pt x="588" y="606"/>
                    <a:pt x="592" y="601"/>
                    <a:pt x="594" y="597"/>
                  </a:cubicBezTo>
                  <a:cubicBezTo>
                    <a:pt x="596" y="593"/>
                    <a:pt x="596" y="589"/>
                    <a:pt x="596" y="584"/>
                  </a:cubicBezTo>
                  <a:cubicBezTo>
                    <a:pt x="594" y="582"/>
                    <a:pt x="596" y="580"/>
                    <a:pt x="596" y="578"/>
                  </a:cubicBezTo>
                  <a:cubicBezTo>
                    <a:pt x="599" y="578"/>
                    <a:pt x="599" y="578"/>
                    <a:pt x="601" y="578"/>
                  </a:cubicBezTo>
                  <a:lnTo>
                    <a:pt x="601" y="765"/>
                  </a:lnTo>
                  <a:cubicBezTo>
                    <a:pt x="601" y="774"/>
                    <a:pt x="592" y="782"/>
                    <a:pt x="582" y="782"/>
                  </a:cubicBezTo>
                  <a:close/>
                  <a:moveTo>
                    <a:pt x="71" y="765"/>
                  </a:moveTo>
                  <a:lnTo>
                    <a:pt x="71" y="396"/>
                  </a:lnTo>
                  <a:lnTo>
                    <a:pt x="317" y="396"/>
                  </a:lnTo>
                  <a:lnTo>
                    <a:pt x="317" y="782"/>
                  </a:lnTo>
                  <a:lnTo>
                    <a:pt x="88" y="782"/>
                  </a:lnTo>
                  <a:cubicBezTo>
                    <a:pt x="78" y="782"/>
                    <a:pt x="71" y="774"/>
                    <a:pt x="71" y="765"/>
                  </a:cubicBezTo>
                  <a:close/>
                  <a:moveTo>
                    <a:pt x="302" y="131"/>
                  </a:moveTo>
                  <a:cubicBezTo>
                    <a:pt x="306" y="123"/>
                    <a:pt x="309" y="114"/>
                    <a:pt x="315" y="106"/>
                  </a:cubicBezTo>
                  <a:cubicBezTo>
                    <a:pt x="330" y="108"/>
                    <a:pt x="347" y="106"/>
                    <a:pt x="357" y="93"/>
                  </a:cubicBezTo>
                  <a:cubicBezTo>
                    <a:pt x="370" y="83"/>
                    <a:pt x="374" y="66"/>
                    <a:pt x="370" y="51"/>
                  </a:cubicBezTo>
                  <a:cubicBezTo>
                    <a:pt x="378" y="45"/>
                    <a:pt x="387" y="43"/>
                    <a:pt x="395" y="38"/>
                  </a:cubicBezTo>
                  <a:cubicBezTo>
                    <a:pt x="404" y="53"/>
                    <a:pt x="419" y="62"/>
                    <a:pt x="433" y="62"/>
                  </a:cubicBezTo>
                  <a:cubicBezTo>
                    <a:pt x="450" y="62"/>
                    <a:pt x="465" y="53"/>
                    <a:pt x="474" y="38"/>
                  </a:cubicBezTo>
                  <a:cubicBezTo>
                    <a:pt x="482" y="43"/>
                    <a:pt x="491" y="45"/>
                    <a:pt x="499" y="51"/>
                  </a:cubicBezTo>
                  <a:cubicBezTo>
                    <a:pt x="495" y="66"/>
                    <a:pt x="499" y="83"/>
                    <a:pt x="512" y="93"/>
                  </a:cubicBezTo>
                  <a:cubicBezTo>
                    <a:pt x="522" y="106"/>
                    <a:pt x="539" y="108"/>
                    <a:pt x="554" y="106"/>
                  </a:cubicBezTo>
                  <a:cubicBezTo>
                    <a:pt x="558" y="114"/>
                    <a:pt x="563" y="123"/>
                    <a:pt x="565" y="131"/>
                  </a:cubicBezTo>
                  <a:cubicBezTo>
                    <a:pt x="552" y="140"/>
                    <a:pt x="543" y="155"/>
                    <a:pt x="543" y="170"/>
                  </a:cubicBezTo>
                  <a:cubicBezTo>
                    <a:pt x="543" y="186"/>
                    <a:pt x="552" y="201"/>
                    <a:pt x="565" y="210"/>
                  </a:cubicBezTo>
                  <a:cubicBezTo>
                    <a:pt x="563" y="218"/>
                    <a:pt x="558" y="227"/>
                    <a:pt x="554" y="235"/>
                  </a:cubicBezTo>
                  <a:cubicBezTo>
                    <a:pt x="539" y="231"/>
                    <a:pt x="522" y="235"/>
                    <a:pt x="512" y="248"/>
                  </a:cubicBezTo>
                  <a:cubicBezTo>
                    <a:pt x="499" y="258"/>
                    <a:pt x="495" y="275"/>
                    <a:pt x="499" y="290"/>
                  </a:cubicBezTo>
                  <a:cubicBezTo>
                    <a:pt x="491" y="294"/>
                    <a:pt x="482" y="299"/>
                    <a:pt x="474" y="301"/>
                  </a:cubicBezTo>
                  <a:cubicBezTo>
                    <a:pt x="465" y="288"/>
                    <a:pt x="450" y="280"/>
                    <a:pt x="433" y="280"/>
                  </a:cubicBezTo>
                  <a:cubicBezTo>
                    <a:pt x="419" y="280"/>
                    <a:pt x="404" y="288"/>
                    <a:pt x="395" y="301"/>
                  </a:cubicBezTo>
                  <a:cubicBezTo>
                    <a:pt x="387" y="299"/>
                    <a:pt x="378" y="294"/>
                    <a:pt x="370" y="290"/>
                  </a:cubicBezTo>
                  <a:cubicBezTo>
                    <a:pt x="374" y="275"/>
                    <a:pt x="370" y="258"/>
                    <a:pt x="357" y="248"/>
                  </a:cubicBezTo>
                  <a:cubicBezTo>
                    <a:pt x="347" y="235"/>
                    <a:pt x="330" y="231"/>
                    <a:pt x="315" y="235"/>
                  </a:cubicBezTo>
                  <a:cubicBezTo>
                    <a:pt x="309" y="227"/>
                    <a:pt x="306" y="218"/>
                    <a:pt x="302" y="210"/>
                  </a:cubicBezTo>
                  <a:cubicBezTo>
                    <a:pt x="317" y="201"/>
                    <a:pt x="325" y="186"/>
                    <a:pt x="325" y="170"/>
                  </a:cubicBezTo>
                  <a:cubicBezTo>
                    <a:pt x="325" y="155"/>
                    <a:pt x="317" y="140"/>
                    <a:pt x="302" y="131"/>
                  </a:cubicBezTo>
                  <a:close/>
                  <a:moveTo>
                    <a:pt x="668" y="428"/>
                  </a:moveTo>
                  <a:cubicBezTo>
                    <a:pt x="664" y="426"/>
                    <a:pt x="660" y="426"/>
                    <a:pt x="654" y="428"/>
                  </a:cubicBezTo>
                  <a:cubicBezTo>
                    <a:pt x="654" y="428"/>
                    <a:pt x="651" y="428"/>
                    <a:pt x="649" y="426"/>
                  </a:cubicBezTo>
                  <a:cubicBezTo>
                    <a:pt x="649" y="424"/>
                    <a:pt x="649" y="421"/>
                    <a:pt x="651" y="421"/>
                  </a:cubicBezTo>
                  <a:cubicBezTo>
                    <a:pt x="656" y="419"/>
                    <a:pt x="658" y="415"/>
                    <a:pt x="660" y="409"/>
                  </a:cubicBezTo>
                  <a:cubicBezTo>
                    <a:pt x="660" y="404"/>
                    <a:pt x="660" y="400"/>
                    <a:pt x="656" y="396"/>
                  </a:cubicBezTo>
                  <a:cubicBezTo>
                    <a:pt x="645" y="379"/>
                    <a:pt x="630" y="366"/>
                    <a:pt x="613" y="358"/>
                  </a:cubicBezTo>
                  <a:cubicBezTo>
                    <a:pt x="609" y="356"/>
                    <a:pt x="603" y="356"/>
                    <a:pt x="599" y="356"/>
                  </a:cubicBezTo>
                  <a:cubicBezTo>
                    <a:pt x="594" y="358"/>
                    <a:pt x="590" y="362"/>
                    <a:pt x="588" y="366"/>
                  </a:cubicBezTo>
                  <a:cubicBezTo>
                    <a:pt x="588" y="368"/>
                    <a:pt x="586" y="368"/>
                    <a:pt x="584" y="368"/>
                  </a:cubicBezTo>
                  <a:cubicBezTo>
                    <a:pt x="582" y="366"/>
                    <a:pt x="582" y="364"/>
                    <a:pt x="582" y="364"/>
                  </a:cubicBezTo>
                  <a:cubicBezTo>
                    <a:pt x="584" y="358"/>
                    <a:pt x="582" y="354"/>
                    <a:pt x="579" y="349"/>
                  </a:cubicBezTo>
                  <a:cubicBezTo>
                    <a:pt x="577" y="345"/>
                    <a:pt x="573" y="343"/>
                    <a:pt x="567" y="341"/>
                  </a:cubicBezTo>
                  <a:cubicBezTo>
                    <a:pt x="548" y="339"/>
                    <a:pt x="529" y="341"/>
                    <a:pt x="510" y="345"/>
                  </a:cubicBezTo>
                  <a:cubicBezTo>
                    <a:pt x="505" y="347"/>
                    <a:pt x="501" y="349"/>
                    <a:pt x="499" y="354"/>
                  </a:cubicBezTo>
                  <a:cubicBezTo>
                    <a:pt x="499" y="356"/>
                    <a:pt x="497" y="358"/>
                    <a:pt x="497" y="360"/>
                  </a:cubicBezTo>
                  <a:lnTo>
                    <a:pt x="52" y="360"/>
                  </a:lnTo>
                  <a:cubicBezTo>
                    <a:pt x="44" y="360"/>
                    <a:pt x="35" y="352"/>
                    <a:pt x="35" y="343"/>
                  </a:cubicBezTo>
                  <a:lnTo>
                    <a:pt x="35" y="271"/>
                  </a:lnTo>
                  <a:cubicBezTo>
                    <a:pt x="35" y="263"/>
                    <a:pt x="44" y="254"/>
                    <a:pt x="52" y="254"/>
                  </a:cubicBezTo>
                  <a:lnTo>
                    <a:pt x="283" y="254"/>
                  </a:lnTo>
                  <a:lnTo>
                    <a:pt x="285" y="254"/>
                  </a:lnTo>
                  <a:cubicBezTo>
                    <a:pt x="287" y="258"/>
                    <a:pt x="289" y="263"/>
                    <a:pt x="294" y="269"/>
                  </a:cubicBezTo>
                  <a:cubicBezTo>
                    <a:pt x="296" y="273"/>
                    <a:pt x="300" y="275"/>
                    <a:pt x="304" y="275"/>
                  </a:cubicBezTo>
                  <a:cubicBezTo>
                    <a:pt x="311" y="277"/>
                    <a:pt x="315" y="275"/>
                    <a:pt x="319" y="271"/>
                  </a:cubicBezTo>
                  <a:cubicBezTo>
                    <a:pt x="323" y="269"/>
                    <a:pt x="330" y="269"/>
                    <a:pt x="332" y="271"/>
                  </a:cubicBezTo>
                  <a:cubicBezTo>
                    <a:pt x="336" y="275"/>
                    <a:pt x="336" y="282"/>
                    <a:pt x="332" y="286"/>
                  </a:cubicBezTo>
                  <a:cubicBezTo>
                    <a:pt x="330" y="290"/>
                    <a:pt x="328" y="294"/>
                    <a:pt x="330" y="299"/>
                  </a:cubicBezTo>
                  <a:cubicBezTo>
                    <a:pt x="330" y="305"/>
                    <a:pt x="332" y="309"/>
                    <a:pt x="336" y="311"/>
                  </a:cubicBezTo>
                  <a:cubicBezTo>
                    <a:pt x="357" y="326"/>
                    <a:pt x="378" y="335"/>
                    <a:pt x="404" y="339"/>
                  </a:cubicBezTo>
                  <a:lnTo>
                    <a:pt x="406" y="339"/>
                  </a:lnTo>
                  <a:cubicBezTo>
                    <a:pt x="410" y="339"/>
                    <a:pt x="414" y="339"/>
                    <a:pt x="416" y="337"/>
                  </a:cubicBezTo>
                  <a:cubicBezTo>
                    <a:pt x="421" y="332"/>
                    <a:pt x="423" y="328"/>
                    <a:pt x="425" y="324"/>
                  </a:cubicBezTo>
                  <a:cubicBezTo>
                    <a:pt x="425" y="313"/>
                    <a:pt x="444" y="313"/>
                    <a:pt x="444" y="324"/>
                  </a:cubicBezTo>
                  <a:cubicBezTo>
                    <a:pt x="444" y="328"/>
                    <a:pt x="448" y="332"/>
                    <a:pt x="450" y="337"/>
                  </a:cubicBezTo>
                  <a:cubicBezTo>
                    <a:pt x="455" y="339"/>
                    <a:pt x="461" y="341"/>
                    <a:pt x="465" y="339"/>
                  </a:cubicBezTo>
                  <a:cubicBezTo>
                    <a:pt x="488" y="335"/>
                    <a:pt x="512" y="326"/>
                    <a:pt x="533" y="311"/>
                  </a:cubicBezTo>
                  <a:cubicBezTo>
                    <a:pt x="537" y="309"/>
                    <a:pt x="539" y="305"/>
                    <a:pt x="539" y="299"/>
                  </a:cubicBezTo>
                  <a:cubicBezTo>
                    <a:pt x="541" y="294"/>
                    <a:pt x="539" y="290"/>
                    <a:pt x="535" y="286"/>
                  </a:cubicBezTo>
                  <a:cubicBezTo>
                    <a:pt x="533" y="282"/>
                    <a:pt x="533" y="275"/>
                    <a:pt x="537" y="273"/>
                  </a:cubicBezTo>
                  <a:cubicBezTo>
                    <a:pt x="539" y="269"/>
                    <a:pt x="546" y="269"/>
                    <a:pt x="550" y="271"/>
                  </a:cubicBezTo>
                  <a:cubicBezTo>
                    <a:pt x="554" y="275"/>
                    <a:pt x="558" y="277"/>
                    <a:pt x="565" y="275"/>
                  </a:cubicBezTo>
                  <a:cubicBezTo>
                    <a:pt x="569" y="275"/>
                    <a:pt x="573" y="273"/>
                    <a:pt x="575" y="269"/>
                  </a:cubicBezTo>
                  <a:cubicBezTo>
                    <a:pt x="590" y="248"/>
                    <a:pt x="599" y="225"/>
                    <a:pt x="603" y="201"/>
                  </a:cubicBezTo>
                  <a:cubicBezTo>
                    <a:pt x="605" y="197"/>
                    <a:pt x="603" y="191"/>
                    <a:pt x="601" y="186"/>
                  </a:cubicBezTo>
                  <a:cubicBezTo>
                    <a:pt x="596" y="184"/>
                    <a:pt x="592" y="180"/>
                    <a:pt x="588" y="180"/>
                  </a:cubicBezTo>
                  <a:cubicBezTo>
                    <a:pt x="582" y="180"/>
                    <a:pt x="577" y="176"/>
                    <a:pt x="577" y="170"/>
                  </a:cubicBezTo>
                  <a:cubicBezTo>
                    <a:pt x="577" y="165"/>
                    <a:pt x="582" y="161"/>
                    <a:pt x="588" y="161"/>
                  </a:cubicBezTo>
                  <a:cubicBezTo>
                    <a:pt x="592" y="159"/>
                    <a:pt x="596" y="157"/>
                    <a:pt x="601" y="153"/>
                  </a:cubicBezTo>
                  <a:cubicBezTo>
                    <a:pt x="603" y="150"/>
                    <a:pt x="605" y="144"/>
                    <a:pt x="603" y="140"/>
                  </a:cubicBezTo>
                  <a:cubicBezTo>
                    <a:pt x="599" y="114"/>
                    <a:pt x="590" y="93"/>
                    <a:pt x="575" y="72"/>
                  </a:cubicBezTo>
                  <a:cubicBezTo>
                    <a:pt x="573" y="68"/>
                    <a:pt x="569" y="66"/>
                    <a:pt x="565" y="66"/>
                  </a:cubicBezTo>
                  <a:cubicBezTo>
                    <a:pt x="558" y="64"/>
                    <a:pt x="554" y="66"/>
                    <a:pt x="550" y="68"/>
                  </a:cubicBezTo>
                  <a:cubicBezTo>
                    <a:pt x="546" y="72"/>
                    <a:pt x="539" y="72"/>
                    <a:pt x="537" y="68"/>
                  </a:cubicBezTo>
                  <a:cubicBezTo>
                    <a:pt x="533" y="66"/>
                    <a:pt x="533" y="59"/>
                    <a:pt x="535" y="55"/>
                  </a:cubicBezTo>
                  <a:cubicBezTo>
                    <a:pt x="539" y="51"/>
                    <a:pt x="541" y="47"/>
                    <a:pt x="539" y="40"/>
                  </a:cubicBezTo>
                  <a:cubicBezTo>
                    <a:pt x="539" y="36"/>
                    <a:pt x="537" y="32"/>
                    <a:pt x="533" y="30"/>
                  </a:cubicBezTo>
                  <a:cubicBezTo>
                    <a:pt x="512" y="15"/>
                    <a:pt x="488" y="4"/>
                    <a:pt x="465" y="0"/>
                  </a:cubicBezTo>
                  <a:cubicBezTo>
                    <a:pt x="461" y="0"/>
                    <a:pt x="455" y="2"/>
                    <a:pt x="450" y="4"/>
                  </a:cubicBezTo>
                  <a:cubicBezTo>
                    <a:pt x="448" y="7"/>
                    <a:pt x="444" y="13"/>
                    <a:pt x="444" y="17"/>
                  </a:cubicBezTo>
                  <a:cubicBezTo>
                    <a:pt x="444" y="28"/>
                    <a:pt x="425" y="28"/>
                    <a:pt x="425" y="17"/>
                  </a:cubicBezTo>
                  <a:cubicBezTo>
                    <a:pt x="423" y="13"/>
                    <a:pt x="421" y="7"/>
                    <a:pt x="416" y="4"/>
                  </a:cubicBezTo>
                  <a:cubicBezTo>
                    <a:pt x="414" y="2"/>
                    <a:pt x="408" y="0"/>
                    <a:pt x="404" y="0"/>
                  </a:cubicBezTo>
                  <a:cubicBezTo>
                    <a:pt x="378" y="4"/>
                    <a:pt x="357" y="15"/>
                    <a:pt x="336" y="30"/>
                  </a:cubicBezTo>
                  <a:cubicBezTo>
                    <a:pt x="332" y="32"/>
                    <a:pt x="330" y="36"/>
                    <a:pt x="330" y="40"/>
                  </a:cubicBezTo>
                  <a:cubicBezTo>
                    <a:pt x="328" y="47"/>
                    <a:pt x="330" y="51"/>
                    <a:pt x="332" y="55"/>
                  </a:cubicBezTo>
                  <a:cubicBezTo>
                    <a:pt x="336" y="59"/>
                    <a:pt x="336" y="66"/>
                    <a:pt x="332" y="68"/>
                  </a:cubicBezTo>
                  <a:cubicBezTo>
                    <a:pt x="330" y="72"/>
                    <a:pt x="323" y="72"/>
                    <a:pt x="319" y="68"/>
                  </a:cubicBezTo>
                  <a:cubicBezTo>
                    <a:pt x="315" y="66"/>
                    <a:pt x="311" y="64"/>
                    <a:pt x="304" y="66"/>
                  </a:cubicBezTo>
                  <a:cubicBezTo>
                    <a:pt x="300" y="66"/>
                    <a:pt x="296" y="68"/>
                    <a:pt x="294" y="72"/>
                  </a:cubicBezTo>
                  <a:cubicBezTo>
                    <a:pt x="279" y="93"/>
                    <a:pt x="270" y="114"/>
                    <a:pt x="264" y="140"/>
                  </a:cubicBezTo>
                  <a:cubicBezTo>
                    <a:pt x="264" y="144"/>
                    <a:pt x="266" y="150"/>
                    <a:pt x="268" y="153"/>
                  </a:cubicBezTo>
                  <a:cubicBezTo>
                    <a:pt x="270" y="157"/>
                    <a:pt x="277" y="159"/>
                    <a:pt x="281" y="161"/>
                  </a:cubicBezTo>
                  <a:cubicBezTo>
                    <a:pt x="285" y="161"/>
                    <a:pt x="289" y="165"/>
                    <a:pt x="289" y="170"/>
                  </a:cubicBezTo>
                  <a:cubicBezTo>
                    <a:pt x="289" y="176"/>
                    <a:pt x="285" y="180"/>
                    <a:pt x="281" y="180"/>
                  </a:cubicBezTo>
                  <a:cubicBezTo>
                    <a:pt x="277" y="180"/>
                    <a:pt x="270" y="184"/>
                    <a:pt x="268" y="186"/>
                  </a:cubicBezTo>
                  <a:cubicBezTo>
                    <a:pt x="266" y="191"/>
                    <a:pt x="264" y="197"/>
                    <a:pt x="264" y="201"/>
                  </a:cubicBezTo>
                  <a:cubicBezTo>
                    <a:pt x="266" y="208"/>
                    <a:pt x="268" y="214"/>
                    <a:pt x="270" y="218"/>
                  </a:cubicBezTo>
                  <a:lnTo>
                    <a:pt x="52" y="218"/>
                  </a:lnTo>
                  <a:cubicBezTo>
                    <a:pt x="25" y="218"/>
                    <a:pt x="0" y="244"/>
                    <a:pt x="0" y="271"/>
                  </a:cubicBezTo>
                  <a:lnTo>
                    <a:pt x="0" y="343"/>
                  </a:lnTo>
                  <a:cubicBezTo>
                    <a:pt x="0" y="366"/>
                    <a:pt x="14" y="385"/>
                    <a:pt x="35" y="392"/>
                  </a:cubicBezTo>
                  <a:lnTo>
                    <a:pt x="35" y="765"/>
                  </a:lnTo>
                  <a:cubicBezTo>
                    <a:pt x="35" y="793"/>
                    <a:pt x="59" y="818"/>
                    <a:pt x="88" y="818"/>
                  </a:cubicBezTo>
                  <a:lnTo>
                    <a:pt x="582" y="818"/>
                  </a:lnTo>
                  <a:cubicBezTo>
                    <a:pt x="611" y="818"/>
                    <a:pt x="634" y="793"/>
                    <a:pt x="634" y="765"/>
                  </a:cubicBezTo>
                  <a:lnTo>
                    <a:pt x="634" y="578"/>
                  </a:lnTo>
                  <a:cubicBezTo>
                    <a:pt x="647" y="567"/>
                    <a:pt x="658" y="557"/>
                    <a:pt x="666" y="542"/>
                  </a:cubicBezTo>
                  <a:cubicBezTo>
                    <a:pt x="668" y="538"/>
                    <a:pt x="668" y="534"/>
                    <a:pt x="666" y="527"/>
                  </a:cubicBezTo>
                  <a:cubicBezTo>
                    <a:pt x="666" y="523"/>
                    <a:pt x="662" y="519"/>
                    <a:pt x="658" y="517"/>
                  </a:cubicBezTo>
                  <a:cubicBezTo>
                    <a:pt x="656" y="517"/>
                    <a:pt x="654" y="515"/>
                    <a:pt x="656" y="512"/>
                  </a:cubicBezTo>
                  <a:cubicBezTo>
                    <a:pt x="656" y="510"/>
                    <a:pt x="658" y="510"/>
                    <a:pt x="660" y="510"/>
                  </a:cubicBezTo>
                  <a:cubicBezTo>
                    <a:pt x="664" y="512"/>
                    <a:pt x="668" y="510"/>
                    <a:pt x="673" y="508"/>
                  </a:cubicBezTo>
                  <a:cubicBezTo>
                    <a:pt x="677" y="506"/>
                    <a:pt x="681" y="502"/>
                    <a:pt x="681" y="495"/>
                  </a:cubicBezTo>
                  <a:cubicBezTo>
                    <a:pt x="683" y="476"/>
                    <a:pt x="683" y="457"/>
                    <a:pt x="677" y="438"/>
                  </a:cubicBezTo>
                  <a:cubicBezTo>
                    <a:pt x="677" y="434"/>
                    <a:pt x="673" y="430"/>
                    <a:pt x="668" y="42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3" name="Freihandform 1002">
              <a:extLst>
                <a:ext uri="{FF2B5EF4-FFF2-40B4-BE49-F238E27FC236}">
                  <a16:creationId xmlns:a16="http://schemas.microsoft.com/office/drawing/2014/main" id="{63E3CFFB-015D-2C4C-BCE3-BD9D022FC4E6}"/>
                </a:ext>
              </a:extLst>
            </p:cNvPr>
            <p:cNvSpPr/>
            <p:nvPr/>
          </p:nvSpPr>
          <p:spPr>
            <a:xfrm>
              <a:off x="4734720" y="3534120"/>
              <a:ext cx="44640" cy="4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25">
                  <a:moveTo>
                    <a:pt x="88" y="72"/>
                  </a:moveTo>
                  <a:cubicBezTo>
                    <a:pt x="86" y="78"/>
                    <a:pt x="80" y="85"/>
                    <a:pt x="74" y="87"/>
                  </a:cubicBezTo>
                  <a:cubicBezTo>
                    <a:pt x="62" y="93"/>
                    <a:pt x="45" y="89"/>
                    <a:pt x="38" y="74"/>
                  </a:cubicBezTo>
                  <a:cubicBezTo>
                    <a:pt x="36" y="68"/>
                    <a:pt x="36" y="61"/>
                    <a:pt x="38" y="55"/>
                  </a:cubicBezTo>
                  <a:cubicBezTo>
                    <a:pt x="40" y="46"/>
                    <a:pt x="45" y="42"/>
                    <a:pt x="51" y="38"/>
                  </a:cubicBezTo>
                  <a:cubicBezTo>
                    <a:pt x="55" y="38"/>
                    <a:pt x="59" y="36"/>
                    <a:pt x="64" y="36"/>
                  </a:cubicBezTo>
                  <a:cubicBezTo>
                    <a:pt x="66" y="36"/>
                    <a:pt x="68" y="36"/>
                    <a:pt x="72" y="38"/>
                  </a:cubicBezTo>
                  <a:cubicBezTo>
                    <a:pt x="79" y="40"/>
                    <a:pt x="84" y="44"/>
                    <a:pt x="86" y="51"/>
                  </a:cubicBezTo>
                  <a:cubicBezTo>
                    <a:pt x="90" y="57"/>
                    <a:pt x="90" y="66"/>
                    <a:pt x="88" y="72"/>
                  </a:cubicBezTo>
                  <a:close/>
                  <a:moveTo>
                    <a:pt x="82" y="4"/>
                  </a:moveTo>
                  <a:cubicBezTo>
                    <a:pt x="68" y="-2"/>
                    <a:pt x="51" y="0"/>
                    <a:pt x="36" y="6"/>
                  </a:cubicBezTo>
                  <a:cubicBezTo>
                    <a:pt x="21" y="15"/>
                    <a:pt x="9" y="27"/>
                    <a:pt x="4" y="42"/>
                  </a:cubicBezTo>
                  <a:cubicBezTo>
                    <a:pt x="-2" y="59"/>
                    <a:pt x="0" y="76"/>
                    <a:pt x="7" y="91"/>
                  </a:cubicBezTo>
                  <a:cubicBezTo>
                    <a:pt x="17" y="112"/>
                    <a:pt x="40" y="125"/>
                    <a:pt x="64" y="125"/>
                  </a:cubicBezTo>
                  <a:cubicBezTo>
                    <a:pt x="72" y="125"/>
                    <a:pt x="80" y="123"/>
                    <a:pt x="90" y="118"/>
                  </a:cubicBezTo>
                  <a:cubicBezTo>
                    <a:pt x="105" y="112"/>
                    <a:pt x="116" y="99"/>
                    <a:pt x="120" y="82"/>
                  </a:cubicBezTo>
                  <a:cubicBezTo>
                    <a:pt x="126" y="68"/>
                    <a:pt x="126" y="51"/>
                    <a:pt x="118" y="36"/>
                  </a:cubicBezTo>
                  <a:cubicBezTo>
                    <a:pt x="111" y="21"/>
                    <a:pt x="99" y="11"/>
                    <a:pt x="8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4" name="Freihandform 1003">
              <a:extLst>
                <a:ext uri="{FF2B5EF4-FFF2-40B4-BE49-F238E27FC236}">
                  <a16:creationId xmlns:a16="http://schemas.microsoft.com/office/drawing/2014/main" id="{B4B0AA5A-75FF-9341-A9EF-A3D9DE9CAF14}"/>
                </a:ext>
              </a:extLst>
            </p:cNvPr>
            <p:cNvSpPr/>
            <p:nvPr/>
          </p:nvSpPr>
          <p:spPr>
            <a:xfrm>
              <a:off x="4782240" y="3438720"/>
              <a:ext cx="82080" cy="8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230">
                  <a:moveTo>
                    <a:pt x="212" y="115"/>
                  </a:moveTo>
                  <a:lnTo>
                    <a:pt x="195" y="115"/>
                  </a:lnTo>
                  <a:close/>
                  <a:moveTo>
                    <a:pt x="191" y="142"/>
                  </a:moveTo>
                  <a:cubicBezTo>
                    <a:pt x="191" y="144"/>
                    <a:pt x="189" y="146"/>
                    <a:pt x="189" y="149"/>
                  </a:cubicBezTo>
                  <a:cubicBezTo>
                    <a:pt x="178" y="149"/>
                    <a:pt x="168" y="153"/>
                    <a:pt x="159" y="159"/>
                  </a:cubicBezTo>
                  <a:cubicBezTo>
                    <a:pt x="151" y="168"/>
                    <a:pt x="149" y="178"/>
                    <a:pt x="149" y="189"/>
                  </a:cubicBezTo>
                  <a:cubicBezTo>
                    <a:pt x="147" y="189"/>
                    <a:pt x="144" y="191"/>
                    <a:pt x="142" y="191"/>
                  </a:cubicBezTo>
                  <a:cubicBezTo>
                    <a:pt x="136" y="182"/>
                    <a:pt x="125" y="178"/>
                    <a:pt x="115" y="178"/>
                  </a:cubicBezTo>
                  <a:cubicBezTo>
                    <a:pt x="104" y="178"/>
                    <a:pt x="94" y="182"/>
                    <a:pt x="87" y="191"/>
                  </a:cubicBezTo>
                  <a:cubicBezTo>
                    <a:pt x="85" y="191"/>
                    <a:pt x="83" y="189"/>
                    <a:pt x="81" y="189"/>
                  </a:cubicBezTo>
                  <a:cubicBezTo>
                    <a:pt x="81" y="178"/>
                    <a:pt x="79" y="168"/>
                    <a:pt x="70" y="159"/>
                  </a:cubicBezTo>
                  <a:cubicBezTo>
                    <a:pt x="62" y="153"/>
                    <a:pt x="51" y="149"/>
                    <a:pt x="41" y="149"/>
                  </a:cubicBezTo>
                  <a:cubicBezTo>
                    <a:pt x="41" y="146"/>
                    <a:pt x="39" y="144"/>
                    <a:pt x="39" y="142"/>
                  </a:cubicBezTo>
                  <a:cubicBezTo>
                    <a:pt x="47" y="136"/>
                    <a:pt x="51" y="125"/>
                    <a:pt x="51" y="115"/>
                  </a:cubicBezTo>
                  <a:cubicBezTo>
                    <a:pt x="51" y="104"/>
                    <a:pt x="47" y="93"/>
                    <a:pt x="39" y="87"/>
                  </a:cubicBezTo>
                  <a:cubicBezTo>
                    <a:pt x="39" y="85"/>
                    <a:pt x="41" y="83"/>
                    <a:pt x="41" y="81"/>
                  </a:cubicBezTo>
                  <a:cubicBezTo>
                    <a:pt x="51" y="81"/>
                    <a:pt x="62" y="79"/>
                    <a:pt x="70" y="70"/>
                  </a:cubicBezTo>
                  <a:cubicBezTo>
                    <a:pt x="79" y="62"/>
                    <a:pt x="81" y="51"/>
                    <a:pt x="81" y="43"/>
                  </a:cubicBezTo>
                  <a:cubicBezTo>
                    <a:pt x="83" y="41"/>
                    <a:pt x="85" y="41"/>
                    <a:pt x="87" y="38"/>
                  </a:cubicBezTo>
                  <a:cubicBezTo>
                    <a:pt x="100" y="55"/>
                    <a:pt x="130" y="55"/>
                    <a:pt x="142" y="38"/>
                  </a:cubicBezTo>
                  <a:cubicBezTo>
                    <a:pt x="144" y="41"/>
                    <a:pt x="147" y="41"/>
                    <a:pt x="149" y="43"/>
                  </a:cubicBezTo>
                  <a:cubicBezTo>
                    <a:pt x="149" y="51"/>
                    <a:pt x="151" y="62"/>
                    <a:pt x="159" y="70"/>
                  </a:cubicBezTo>
                  <a:cubicBezTo>
                    <a:pt x="168" y="79"/>
                    <a:pt x="178" y="81"/>
                    <a:pt x="189" y="81"/>
                  </a:cubicBezTo>
                  <a:cubicBezTo>
                    <a:pt x="189" y="83"/>
                    <a:pt x="191" y="85"/>
                    <a:pt x="191" y="87"/>
                  </a:cubicBezTo>
                  <a:cubicBezTo>
                    <a:pt x="183" y="93"/>
                    <a:pt x="178" y="104"/>
                    <a:pt x="178" y="115"/>
                  </a:cubicBezTo>
                  <a:cubicBezTo>
                    <a:pt x="178" y="125"/>
                    <a:pt x="183" y="136"/>
                    <a:pt x="191" y="142"/>
                  </a:cubicBezTo>
                  <a:close/>
                  <a:moveTo>
                    <a:pt x="229" y="93"/>
                  </a:moveTo>
                  <a:cubicBezTo>
                    <a:pt x="227" y="79"/>
                    <a:pt x="221" y="62"/>
                    <a:pt x="210" y="49"/>
                  </a:cubicBezTo>
                  <a:cubicBezTo>
                    <a:pt x="208" y="45"/>
                    <a:pt x="204" y="43"/>
                    <a:pt x="197" y="41"/>
                  </a:cubicBezTo>
                  <a:cubicBezTo>
                    <a:pt x="193" y="41"/>
                    <a:pt x="189" y="43"/>
                    <a:pt x="185" y="45"/>
                  </a:cubicBezTo>
                  <a:cubicBezTo>
                    <a:pt x="187" y="41"/>
                    <a:pt x="189" y="36"/>
                    <a:pt x="189" y="32"/>
                  </a:cubicBezTo>
                  <a:cubicBezTo>
                    <a:pt x="187" y="26"/>
                    <a:pt x="185" y="22"/>
                    <a:pt x="180" y="19"/>
                  </a:cubicBezTo>
                  <a:cubicBezTo>
                    <a:pt x="168" y="11"/>
                    <a:pt x="153" y="5"/>
                    <a:pt x="136" y="0"/>
                  </a:cubicBezTo>
                  <a:cubicBezTo>
                    <a:pt x="130" y="0"/>
                    <a:pt x="125" y="0"/>
                    <a:pt x="121" y="5"/>
                  </a:cubicBezTo>
                  <a:cubicBezTo>
                    <a:pt x="117" y="7"/>
                    <a:pt x="115" y="11"/>
                    <a:pt x="115" y="17"/>
                  </a:cubicBezTo>
                  <a:cubicBezTo>
                    <a:pt x="115" y="11"/>
                    <a:pt x="113" y="7"/>
                    <a:pt x="109" y="5"/>
                  </a:cubicBezTo>
                  <a:cubicBezTo>
                    <a:pt x="104" y="0"/>
                    <a:pt x="98" y="0"/>
                    <a:pt x="94" y="0"/>
                  </a:cubicBezTo>
                  <a:cubicBezTo>
                    <a:pt x="77" y="5"/>
                    <a:pt x="62" y="11"/>
                    <a:pt x="49" y="19"/>
                  </a:cubicBezTo>
                  <a:cubicBezTo>
                    <a:pt x="45" y="22"/>
                    <a:pt x="41" y="26"/>
                    <a:pt x="41" y="32"/>
                  </a:cubicBezTo>
                  <a:cubicBezTo>
                    <a:pt x="41" y="36"/>
                    <a:pt x="41" y="41"/>
                    <a:pt x="45" y="45"/>
                  </a:cubicBezTo>
                  <a:cubicBezTo>
                    <a:pt x="41" y="43"/>
                    <a:pt x="37" y="41"/>
                    <a:pt x="30" y="41"/>
                  </a:cubicBezTo>
                  <a:cubicBezTo>
                    <a:pt x="26" y="43"/>
                    <a:pt x="22" y="45"/>
                    <a:pt x="20" y="49"/>
                  </a:cubicBezTo>
                  <a:cubicBezTo>
                    <a:pt x="9" y="62"/>
                    <a:pt x="3" y="79"/>
                    <a:pt x="1" y="93"/>
                  </a:cubicBezTo>
                  <a:cubicBezTo>
                    <a:pt x="-2" y="100"/>
                    <a:pt x="1" y="104"/>
                    <a:pt x="3" y="108"/>
                  </a:cubicBezTo>
                  <a:cubicBezTo>
                    <a:pt x="7" y="113"/>
                    <a:pt x="11" y="115"/>
                    <a:pt x="15" y="115"/>
                  </a:cubicBezTo>
                  <a:cubicBezTo>
                    <a:pt x="11" y="115"/>
                    <a:pt x="7" y="119"/>
                    <a:pt x="3" y="121"/>
                  </a:cubicBezTo>
                  <a:cubicBezTo>
                    <a:pt x="1" y="125"/>
                    <a:pt x="-2" y="132"/>
                    <a:pt x="1" y="136"/>
                  </a:cubicBezTo>
                  <a:cubicBezTo>
                    <a:pt x="3" y="153"/>
                    <a:pt x="9" y="168"/>
                    <a:pt x="20" y="180"/>
                  </a:cubicBezTo>
                  <a:cubicBezTo>
                    <a:pt x="22" y="184"/>
                    <a:pt x="26" y="189"/>
                    <a:pt x="32" y="189"/>
                  </a:cubicBezTo>
                  <a:cubicBezTo>
                    <a:pt x="37" y="189"/>
                    <a:pt x="41" y="189"/>
                    <a:pt x="45" y="184"/>
                  </a:cubicBezTo>
                  <a:cubicBezTo>
                    <a:pt x="41" y="189"/>
                    <a:pt x="41" y="193"/>
                    <a:pt x="41" y="199"/>
                  </a:cubicBezTo>
                  <a:cubicBezTo>
                    <a:pt x="41" y="204"/>
                    <a:pt x="45" y="208"/>
                    <a:pt x="49" y="210"/>
                  </a:cubicBezTo>
                  <a:cubicBezTo>
                    <a:pt x="62" y="220"/>
                    <a:pt x="77" y="227"/>
                    <a:pt x="94" y="229"/>
                  </a:cubicBezTo>
                  <a:cubicBezTo>
                    <a:pt x="98" y="231"/>
                    <a:pt x="104" y="229"/>
                    <a:pt x="109" y="227"/>
                  </a:cubicBezTo>
                  <a:cubicBezTo>
                    <a:pt x="113" y="223"/>
                    <a:pt x="115" y="218"/>
                    <a:pt x="115" y="214"/>
                  </a:cubicBezTo>
                  <a:cubicBezTo>
                    <a:pt x="115" y="218"/>
                    <a:pt x="117" y="223"/>
                    <a:pt x="121" y="227"/>
                  </a:cubicBezTo>
                  <a:cubicBezTo>
                    <a:pt x="125" y="229"/>
                    <a:pt x="128" y="229"/>
                    <a:pt x="132" y="229"/>
                  </a:cubicBezTo>
                  <a:cubicBezTo>
                    <a:pt x="134" y="229"/>
                    <a:pt x="134" y="229"/>
                    <a:pt x="136" y="229"/>
                  </a:cubicBezTo>
                  <a:cubicBezTo>
                    <a:pt x="153" y="227"/>
                    <a:pt x="168" y="220"/>
                    <a:pt x="180" y="210"/>
                  </a:cubicBezTo>
                  <a:cubicBezTo>
                    <a:pt x="185" y="208"/>
                    <a:pt x="187" y="204"/>
                    <a:pt x="189" y="199"/>
                  </a:cubicBezTo>
                  <a:cubicBezTo>
                    <a:pt x="189" y="193"/>
                    <a:pt x="187" y="189"/>
                    <a:pt x="185" y="184"/>
                  </a:cubicBezTo>
                  <a:cubicBezTo>
                    <a:pt x="189" y="189"/>
                    <a:pt x="193" y="189"/>
                    <a:pt x="197" y="189"/>
                  </a:cubicBezTo>
                  <a:cubicBezTo>
                    <a:pt x="204" y="189"/>
                    <a:pt x="208" y="184"/>
                    <a:pt x="210" y="180"/>
                  </a:cubicBezTo>
                  <a:cubicBezTo>
                    <a:pt x="221" y="168"/>
                    <a:pt x="227" y="153"/>
                    <a:pt x="229" y="136"/>
                  </a:cubicBezTo>
                  <a:cubicBezTo>
                    <a:pt x="229" y="132"/>
                    <a:pt x="229" y="125"/>
                    <a:pt x="225" y="121"/>
                  </a:cubicBezTo>
                  <a:cubicBezTo>
                    <a:pt x="223" y="119"/>
                    <a:pt x="219" y="115"/>
                    <a:pt x="214" y="115"/>
                  </a:cubicBezTo>
                  <a:cubicBezTo>
                    <a:pt x="219" y="115"/>
                    <a:pt x="223" y="113"/>
                    <a:pt x="225" y="108"/>
                  </a:cubicBezTo>
                  <a:cubicBezTo>
                    <a:pt x="229" y="104"/>
                    <a:pt x="229" y="100"/>
                    <a:pt x="229" y="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5" name="Freihandform 1004">
              <a:extLst>
                <a:ext uri="{FF2B5EF4-FFF2-40B4-BE49-F238E27FC236}">
                  <a16:creationId xmlns:a16="http://schemas.microsoft.com/office/drawing/2014/main" id="{AA028DCF-6227-8742-A359-64DBECBAFC3F}"/>
                </a:ext>
              </a:extLst>
            </p:cNvPr>
            <p:cNvSpPr/>
            <p:nvPr/>
          </p:nvSpPr>
          <p:spPr>
            <a:xfrm>
              <a:off x="4805280" y="3462479"/>
              <a:ext cx="363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99">
                  <a:moveTo>
                    <a:pt x="51" y="63"/>
                  </a:moveTo>
                  <a:cubicBezTo>
                    <a:pt x="42" y="63"/>
                    <a:pt x="36" y="57"/>
                    <a:pt x="36" y="49"/>
                  </a:cubicBezTo>
                  <a:cubicBezTo>
                    <a:pt x="36" y="40"/>
                    <a:pt x="42" y="34"/>
                    <a:pt x="51" y="34"/>
                  </a:cubicBezTo>
                  <a:cubicBezTo>
                    <a:pt x="59" y="34"/>
                    <a:pt x="66" y="40"/>
                    <a:pt x="66" y="49"/>
                  </a:cubicBezTo>
                  <a:cubicBezTo>
                    <a:pt x="66" y="57"/>
                    <a:pt x="59" y="63"/>
                    <a:pt x="51" y="63"/>
                  </a:cubicBezTo>
                  <a:close/>
                  <a:moveTo>
                    <a:pt x="51" y="0"/>
                  </a:moveTo>
                  <a:cubicBezTo>
                    <a:pt x="23" y="0"/>
                    <a:pt x="0" y="21"/>
                    <a:pt x="0" y="49"/>
                  </a:cubicBezTo>
                  <a:cubicBezTo>
                    <a:pt x="0" y="76"/>
                    <a:pt x="23" y="99"/>
                    <a:pt x="51" y="99"/>
                  </a:cubicBezTo>
                  <a:cubicBezTo>
                    <a:pt x="78" y="99"/>
                    <a:pt x="102" y="76"/>
                    <a:pt x="102" y="49"/>
                  </a:cubicBezTo>
                  <a:cubicBezTo>
                    <a:pt x="102" y="21"/>
                    <a:pt x="78" y="0"/>
                    <a:pt x="5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51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Freihandform 1583">
            <a:extLst>
              <a:ext uri="{FF2B5EF4-FFF2-40B4-BE49-F238E27FC236}">
                <a16:creationId xmlns:a16="http://schemas.microsoft.com/office/drawing/2014/main" id="{81052B42-5B42-9947-B4C8-5062D2F62D3A}"/>
              </a:ext>
            </a:extLst>
          </p:cNvPr>
          <p:cNvSpPr>
            <a:spLocks noChangeAspect="1"/>
          </p:cNvSpPr>
          <p:nvPr/>
        </p:nvSpPr>
        <p:spPr>
          <a:xfrm>
            <a:off x="10899356" y="5192367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422E460-ADDF-6249-B46E-AED0EFD8C2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216BDF-1E89-CB47-A399-FF06C94E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" y="766800"/>
            <a:ext cx="1912258" cy="1202614"/>
          </a:xfrm>
        </p:spPr>
        <p:txBody>
          <a:bodyPr/>
          <a:lstStyle/>
          <a:p>
            <a:r>
              <a:rPr lang="de-DE" dirty="0"/>
              <a:t>ICONS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EB5452-7CA8-6440-89F5-2A578A77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6C1E-52DF-4F17-B471-B644E02A8A68}" type="datetime5">
              <a:rPr lang="en-US" smtClean="0"/>
              <a:t>17-Dec-19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F1DAF6-04E2-3B46-A488-8A73464A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File name | department | author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C979FD-CDF0-6046-AA64-3BEA0CDF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95" name="Freihandform 794">
            <a:extLst>
              <a:ext uri="{FF2B5EF4-FFF2-40B4-BE49-F238E27FC236}">
                <a16:creationId xmlns:a16="http://schemas.microsoft.com/office/drawing/2014/main" id="{28E5EC1C-1B26-1A47-A516-1814D5629486}"/>
              </a:ext>
            </a:extLst>
          </p:cNvPr>
          <p:cNvSpPr>
            <a:spLocks noChangeAspect="1"/>
          </p:cNvSpPr>
          <p:nvPr/>
        </p:nvSpPr>
        <p:spPr>
          <a:xfrm>
            <a:off x="6446156" y="11975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0" name="Freihandform 799">
            <a:extLst>
              <a:ext uri="{FF2B5EF4-FFF2-40B4-BE49-F238E27FC236}">
                <a16:creationId xmlns:a16="http://schemas.microsoft.com/office/drawing/2014/main" id="{B712E5C9-5FE8-9A4F-B307-30154969630E}"/>
              </a:ext>
            </a:extLst>
          </p:cNvPr>
          <p:cNvSpPr>
            <a:spLocks noChangeAspect="1"/>
          </p:cNvSpPr>
          <p:nvPr/>
        </p:nvSpPr>
        <p:spPr>
          <a:xfrm>
            <a:off x="4672194" y="11975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1" name="Freihandform 800">
            <a:extLst>
              <a:ext uri="{FF2B5EF4-FFF2-40B4-BE49-F238E27FC236}">
                <a16:creationId xmlns:a16="http://schemas.microsoft.com/office/drawing/2014/main" id="{10FC1BB1-4438-7147-8192-2E332F5966ED}"/>
              </a:ext>
            </a:extLst>
          </p:cNvPr>
          <p:cNvSpPr>
            <a:spLocks noChangeAspect="1"/>
          </p:cNvSpPr>
          <p:nvPr/>
        </p:nvSpPr>
        <p:spPr>
          <a:xfrm>
            <a:off x="5115510" y="11975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2" name="Freihandform 801">
            <a:extLst>
              <a:ext uri="{FF2B5EF4-FFF2-40B4-BE49-F238E27FC236}">
                <a16:creationId xmlns:a16="http://schemas.microsoft.com/office/drawing/2014/main" id="{EFE3E244-79B9-4549-AFD3-FEC9E904B19B}"/>
              </a:ext>
            </a:extLst>
          </p:cNvPr>
          <p:cNvSpPr>
            <a:spLocks noChangeAspect="1"/>
          </p:cNvSpPr>
          <p:nvPr/>
        </p:nvSpPr>
        <p:spPr>
          <a:xfrm>
            <a:off x="5559058" y="11975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3" name="Freihandform 802">
            <a:extLst>
              <a:ext uri="{FF2B5EF4-FFF2-40B4-BE49-F238E27FC236}">
                <a16:creationId xmlns:a16="http://schemas.microsoft.com/office/drawing/2014/main" id="{0BD76865-4F37-4540-B4F7-B0B0B1269D87}"/>
              </a:ext>
            </a:extLst>
          </p:cNvPr>
          <p:cNvSpPr>
            <a:spLocks noChangeAspect="1"/>
          </p:cNvSpPr>
          <p:nvPr/>
        </p:nvSpPr>
        <p:spPr>
          <a:xfrm>
            <a:off x="6002607" y="11975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4" name="Freihandform 803">
            <a:extLst>
              <a:ext uri="{FF2B5EF4-FFF2-40B4-BE49-F238E27FC236}">
                <a16:creationId xmlns:a16="http://schemas.microsoft.com/office/drawing/2014/main" id="{C66BCE44-DF82-324B-8ACE-702134D01493}"/>
              </a:ext>
            </a:extLst>
          </p:cNvPr>
          <p:cNvSpPr>
            <a:spLocks noChangeAspect="1"/>
          </p:cNvSpPr>
          <p:nvPr/>
        </p:nvSpPr>
        <p:spPr>
          <a:xfrm>
            <a:off x="6889704" y="11975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5" name="Freihandform 804">
            <a:extLst>
              <a:ext uri="{FF2B5EF4-FFF2-40B4-BE49-F238E27FC236}">
                <a16:creationId xmlns:a16="http://schemas.microsoft.com/office/drawing/2014/main" id="{F744461B-FA09-814E-9336-52F9115CA640}"/>
              </a:ext>
            </a:extLst>
          </p:cNvPr>
          <p:cNvSpPr>
            <a:spLocks noChangeAspect="1"/>
          </p:cNvSpPr>
          <p:nvPr/>
        </p:nvSpPr>
        <p:spPr>
          <a:xfrm>
            <a:off x="6446156" y="16409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6" name="Freihandform 805">
            <a:extLst>
              <a:ext uri="{FF2B5EF4-FFF2-40B4-BE49-F238E27FC236}">
                <a16:creationId xmlns:a16="http://schemas.microsoft.com/office/drawing/2014/main" id="{2C258EC1-914E-8D49-A6FC-FC1DA12DAFD5}"/>
              </a:ext>
            </a:extLst>
          </p:cNvPr>
          <p:cNvSpPr>
            <a:spLocks noChangeAspect="1"/>
          </p:cNvSpPr>
          <p:nvPr/>
        </p:nvSpPr>
        <p:spPr>
          <a:xfrm>
            <a:off x="3341548" y="16409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7" name="Freihandform 806">
            <a:extLst>
              <a:ext uri="{FF2B5EF4-FFF2-40B4-BE49-F238E27FC236}">
                <a16:creationId xmlns:a16="http://schemas.microsoft.com/office/drawing/2014/main" id="{D0647EA3-6BB7-6F42-AA5C-F1B28E835659}"/>
              </a:ext>
            </a:extLst>
          </p:cNvPr>
          <p:cNvSpPr>
            <a:spLocks noChangeAspect="1"/>
          </p:cNvSpPr>
          <p:nvPr/>
        </p:nvSpPr>
        <p:spPr>
          <a:xfrm>
            <a:off x="2898000" y="16409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8" name="Freihandform 807">
            <a:extLst>
              <a:ext uri="{FF2B5EF4-FFF2-40B4-BE49-F238E27FC236}">
                <a16:creationId xmlns:a16="http://schemas.microsoft.com/office/drawing/2014/main" id="{88E4E110-E938-7D48-A25A-5395B40FD41B}"/>
              </a:ext>
            </a:extLst>
          </p:cNvPr>
          <p:cNvSpPr>
            <a:spLocks noChangeAspect="1"/>
          </p:cNvSpPr>
          <p:nvPr/>
        </p:nvSpPr>
        <p:spPr>
          <a:xfrm>
            <a:off x="3785097" y="16409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9" name="Freihandform 808">
            <a:extLst>
              <a:ext uri="{FF2B5EF4-FFF2-40B4-BE49-F238E27FC236}">
                <a16:creationId xmlns:a16="http://schemas.microsoft.com/office/drawing/2014/main" id="{409312BB-9B3F-B249-A0CA-CCF39AE36D6D}"/>
              </a:ext>
            </a:extLst>
          </p:cNvPr>
          <p:cNvSpPr>
            <a:spLocks noChangeAspect="1"/>
          </p:cNvSpPr>
          <p:nvPr/>
        </p:nvSpPr>
        <p:spPr>
          <a:xfrm>
            <a:off x="4228646" y="16409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0" name="Freihandform 809">
            <a:extLst>
              <a:ext uri="{FF2B5EF4-FFF2-40B4-BE49-F238E27FC236}">
                <a16:creationId xmlns:a16="http://schemas.microsoft.com/office/drawing/2014/main" id="{7FBBB940-8FE3-CE42-B804-876BFA339FBA}"/>
              </a:ext>
            </a:extLst>
          </p:cNvPr>
          <p:cNvSpPr>
            <a:spLocks noChangeAspect="1"/>
          </p:cNvSpPr>
          <p:nvPr/>
        </p:nvSpPr>
        <p:spPr>
          <a:xfrm>
            <a:off x="4672194" y="16409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1" name="Freihandform 810">
            <a:extLst>
              <a:ext uri="{FF2B5EF4-FFF2-40B4-BE49-F238E27FC236}">
                <a16:creationId xmlns:a16="http://schemas.microsoft.com/office/drawing/2014/main" id="{ABFF51DF-C32E-0C4E-8B46-D750E951EEE5}"/>
              </a:ext>
            </a:extLst>
          </p:cNvPr>
          <p:cNvSpPr>
            <a:spLocks noChangeAspect="1"/>
          </p:cNvSpPr>
          <p:nvPr/>
        </p:nvSpPr>
        <p:spPr>
          <a:xfrm>
            <a:off x="5115510" y="16409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2" name="Freihandform 811">
            <a:extLst>
              <a:ext uri="{FF2B5EF4-FFF2-40B4-BE49-F238E27FC236}">
                <a16:creationId xmlns:a16="http://schemas.microsoft.com/office/drawing/2014/main" id="{4E6F681B-29BA-4E4B-AA2B-764A3DC26433}"/>
              </a:ext>
            </a:extLst>
          </p:cNvPr>
          <p:cNvSpPr>
            <a:spLocks noChangeAspect="1"/>
          </p:cNvSpPr>
          <p:nvPr/>
        </p:nvSpPr>
        <p:spPr>
          <a:xfrm>
            <a:off x="5559058" y="16409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3" name="Freihandform 812">
            <a:extLst>
              <a:ext uri="{FF2B5EF4-FFF2-40B4-BE49-F238E27FC236}">
                <a16:creationId xmlns:a16="http://schemas.microsoft.com/office/drawing/2014/main" id="{917A39DC-314D-A240-8CAD-7442BBFAE32B}"/>
              </a:ext>
            </a:extLst>
          </p:cNvPr>
          <p:cNvSpPr>
            <a:spLocks noChangeAspect="1"/>
          </p:cNvSpPr>
          <p:nvPr/>
        </p:nvSpPr>
        <p:spPr>
          <a:xfrm>
            <a:off x="6002607" y="16409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4" name="Freihandform 813">
            <a:extLst>
              <a:ext uri="{FF2B5EF4-FFF2-40B4-BE49-F238E27FC236}">
                <a16:creationId xmlns:a16="http://schemas.microsoft.com/office/drawing/2014/main" id="{31B05E6A-53F8-174E-8F81-B044175D2CF1}"/>
              </a:ext>
            </a:extLst>
          </p:cNvPr>
          <p:cNvSpPr>
            <a:spLocks noChangeAspect="1"/>
          </p:cNvSpPr>
          <p:nvPr/>
        </p:nvSpPr>
        <p:spPr>
          <a:xfrm>
            <a:off x="6889704" y="16409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5" name="Freihandform 814">
            <a:extLst>
              <a:ext uri="{FF2B5EF4-FFF2-40B4-BE49-F238E27FC236}">
                <a16:creationId xmlns:a16="http://schemas.microsoft.com/office/drawing/2014/main" id="{9E5B7DF2-B5F2-AC44-967A-B13B995E8A7B}"/>
              </a:ext>
            </a:extLst>
          </p:cNvPr>
          <p:cNvSpPr>
            <a:spLocks noChangeAspect="1"/>
          </p:cNvSpPr>
          <p:nvPr/>
        </p:nvSpPr>
        <p:spPr>
          <a:xfrm>
            <a:off x="6446156" y="2084404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6" name="Freihandform 815">
            <a:extLst>
              <a:ext uri="{FF2B5EF4-FFF2-40B4-BE49-F238E27FC236}">
                <a16:creationId xmlns:a16="http://schemas.microsoft.com/office/drawing/2014/main" id="{DEE39B23-F540-104F-922B-D8EE4273C122}"/>
              </a:ext>
            </a:extLst>
          </p:cNvPr>
          <p:cNvSpPr>
            <a:spLocks noChangeAspect="1"/>
          </p:cNvSpPr>
          <p:nvPr/>
        </p:nvSpPr>
        <p:spPr>
          <a:xfrm>
            <a:off x="3341548" y="2084404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7" name="Freihandform 816">
            <a:extLst>
              <a:ext uri="{FF2B5EF4-FFF2-40B4-BE49-F238E27FC236}">
                <a16:creationId xmlns:a16="http://schemas.microsoft.com/office/drawing/2014/main" id="{4F6E9FCF-63C1-2A48-A4C6-D16112E111CE}"/>
              </a:ext>
            </a:extLst>
          </p:cNvPr>
          <p:cNvSpPr>
            <a:spLocks noChangeAspect="1"/>
          </p:cNvSpPr>
          <p:nvPr/>
        </p:nvSpPr>
        <p:spPr>
          <a:xfrm>
            <a:off x="2898000" y="2084404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8" name="Freihandform 817">
            <a:extLst>
              <a:ext uri="{FF2B5EF4-FFF2-40B4-BE49-F238E27FC236}">
                <a16:creationId xmlns:a16="http://schemas.microsoft.com/office/drawing/2014/main" id="{21C37A69-A9DC-F34E-B82F-1D30743A69FD}"/>
              </a:ext>
            </a:extLst>
          </p:cNvPr>
          <p:cNvSpPr>
            <a:spLocks noChangeAspect="1"/>
          </p:cNvSpPr>
          <p:nvPr/>
        </p:nvSpPr>
        <p:spPr>
          <a:xfrm>
            <a:off x="3785097" y="2084404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9" name="Freihandform 818">
            <a:extLst>
              <a:ext uri="{FF2B5EF4-FFF2-40B4-BE49-F238E27FC236}">
                <a16:creationId xmlns:a16="http://schemas.microsoft.com/office/drawing/2014/main" id="{D481FEFA-872A-BD45-93FA-9D3052781574}"/>
              </a:ext>
            </a:extLst>
          </p:cNvPr>
          <p:cNvSpPr>
            <a:spLocks noChangeAspect="1"/>
          </p:cNvSpPr>
          <p:nvPr/>
        </p:nvSpPr>
        <p:spPr>
          <a:xfrm>
            <a:off x="4228646" y="2084404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0" name="Freihandform 819">
            <a:extLst>
              <a:ext uri="{FF2B5EF4-FFF2-40B4-BE49-F238E27FC236}">
                <a16:creationId xmlns:a16="http://schemas.microsoft.com/office/drawing/2014/main" id="{6E5A2585-8B12-064A-92B2-06B2CF2E4E00}"/>
              </a:ext>
            </a:extLst>
          </p:cNvPr>
          <p:cNvSpPr>
            <a:spLocks noChangeAspect="1"/>
          </p:cNvSpPr>
          <p:nvPr/>
        </p:nvSpPr>
        <p:spPr>
          <a:xfrm>
            <a:off x="4672194" y="2084404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1" name="Freihandform 820">
            <a:extLst>
              <a:ext uri="{FF2B5EF4-FFF2-40B4-BE49-F238E27FC236}">
                <a16:creationId xmlns:a16="http://schemas.microsoft.com/office/drawing/2014/main" id="{4FE76FAF-7195-A141-AE90-FF2BE49A69B3}"/>
              </a:ext>
            </a:extLst>
          </p:cNvPr>
          <p:cNvSpPr>
            <a:spLocks noChangeAspect="1"/>
          </p:cNvSpPr>
          <p:nvPr/>
        </p:nvSpPr>
        <p:spPr>
          <a:xfrm>
            <a:off x="5115510" y="2084404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2" name="Freihandform 821">
            <a:extLst>
              <a:ext uri="{FF2B5EF4-FFF2-40B4-BE49-F238E27FC236}">
                <a16:creationId xmlns:a16="http://schemas.microsoft.com/office/drawing/2014/main" id="{442F1642-637F-B349-852B-20DFB203EDB8}"/>
              </a:ext>
            </a:extLst>
          </p:cNvPr>
          <p:cNvSpPr>
            <a:spLocks noChangeAspect="1"/>
          </p:cNvSpPr>
          <p:nvPr/>
        </p:nvSpPr>
        <p:spPr>
          <a:xfrm>
            <a:off x="5559058" y="2084404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3" name="Freihandform 822">
            <a:extLst>
              <a:ext uri="{FF2B5EF4-FFF2-40B4-BE49-F238E27FC236}">
                <a16:creationId xmlns:a16="http://schemas.microsoft.com/office/drawing/2014/main" id="{3F0C006B-622A-0941-ACF5-73A2EEA095BF}"/>
              </a:ext>
            </a:extLst>
          </p:cNvPr>
          <p:cNvSpPr>
            <a:spLocks noChangeAspect="1"/>
          </p:cNvSpPr>
          <p:nvPr/>
        </p:nvSpPr>
        <p:spPr>
          <a:xfrm>
            <a:off x="6002607" y="2084404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4" name="Freihandform 823">
            <a:extLst>
              <a:ext uri="{FF2B5EF4-FFF2-40B4-BE49-F238E27FC236}">
                <a16:creationId xmlns:a16="http://schemas.microsoft.com/office/drawing/2014/main" id="{68977C63-8969-4048-81F3-A55DAF654E48}"/>
              </a:ext>
            </a:extLst>
          </p:cNvPr>
          <p:cNvSpPr>
            <a:spLocks noChangeAspect="1"/>
          </p:cNvSpPr>
          <p:nvPr/>
        </p:nvSpPr>
        <p:spPr>
          <a:xfrm>
            <a:off x="6889704" y="2084404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5" name="Freihandform 824">
            <a:extLst>
              <a:ext uri="{FF2B5EF4-FFF2-40B4-BE49-F238E27FC236}">
                <a16:creationId xmlns:a16="http://schemas.microsoft.com/office/drawing/2014/main" id="{FB1E78DA-DA4B-7648-B182-9572342FAB8A}"/>
              </a:ext>
            </a:extLst>
          </p:cNvPr>
          <p:cNvSpPr>
            <a:spLocks noChangeAspect="1"/>
          </p:cNvSpPr>
          <p:nvPr/>
        </p:nvSpPr>
        <p:spPr>
          <a:xfrm>
            <a:off x="6446156" y="2527833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6" name="Freihandform 825">
            <a:extLst>
              <a:ext uri="{FF2B5EF4-FFF2-40B4-BE49-F238E27FC236}">
                <a16:creationId xmlns:a16="http://schemas.microsoft.com/office/drawing/2014/main" id="{96FD2D5F-E0D6-784B-B447-9745EEEE417E}"/>
              </a:ext>
            </a:extLst>
          </p:cNvPr>
          <p:cNvSpPr>
            <a:spLocks noChangeAspect="1"/>
          </p:cNvSpPr>
          <p:nvPr/>
        </p:nvSpPr>
        <p:spPr>
          <a:xfrm>
            <a:off x="3341548" y="252783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7" name="Freihandform 826">
            <a:extLst>
              <a:ext uri="{FF2B5EF4-FFF2-40B4-BE49-F238E27FC236}">
                <a16:creationId xmlns:a16="http://schemas.microsoft.com/office/drawing/2014/main" id="{E92AE597-F3CC-244A-85E3-D181D87EE7D4}"/>
              </a:ext>
            </a:extLst>
          </p:cNvPr>
          <p:cNvSpPr>
            <a:spLocks noChangeAspect="1"/>
          </p:cNvSpPr>
          <p:nvPr/>
        </p:nvSpPr>
        <p:spPr>
          <a:xfrm>
            <a:off x="2898000" y="252783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8" name="Freihandform 827">
            <a:extLst>
              <a:ext uri="{FF2B5EF4-FFF2-40B4-BE49-F238E27FC236}">
                <a16:creationId xmlns:a16="http://schemas.microsoft.com/office/drawing/2014/main" id="{459A10EE-0D5B-6049-97DB-C77164E8672E}"/>
              </a:ext>
            </a:extLst>
          </p:cNvPr>
          <p:cNvSpPr>
            <a:spLocks noChangeAspect="1"/>
          </p:cNvSpPr>
          <p:nvPr/>
        </p:nvSpPr>
        <p:spPr>
          <a:xfrm>
            <a:off x="3785097" y="252783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9" name="Freihandform 828">
            <a:extLst>
              <a:ext uri="{FF2B5EF4-FFF2-40B4-BE49-F238E27FC236}">
                <a16:creationId xmlns:a16="http://schemas.microsoft.com/office/drawing/2014/main" id="{698652A5-B96A-B342-ACD6-6033D52A5CC3}"/>
              </a:ext>
            </a:extLst>
          </p:cNvPr>
          <p:cNvSpPr>
            <a:spLocks noChangeAspect="1"/>
          </p:cNvSpPr>
          <p:nvPr/>
        </p:nvSpPr>
        <p:spPr>
          <a:xfrm>
            <a:off x="4228646" y="252783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0" name="Freihandform 829">
            <a:extLst>
              <a:ext uri="{FF2B5EF4-FFF2-40B4-BE49-F238E27FC236}">
                <a16:creationId xmlns:a16="http://schemas.microsoft.com/office/drawing/2014/main" id="{8EADA2A9-EFC8-144C-A64A-5D6BB83E1732}"/>
              </a:ext>
            </a:extLst>
          </p:cNvPr>
          <p:cNvSpPr>
            <a:spLocks noChangeAspect="1"/>
          </p:cNvSpPr>
          <p:nvPr/>
        </p:nvSpPr>
        <p:spPr>
          <a:xfrm>
            <a:off x="4672194" y="252783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1" name="Freihandform 830">
            <a:extLst>
              <a:ext uri="{FF2B5EF4-FFF2-40B4-BE49-F238E27FC236}">
                <a16:creationId xmlns:a16="http://schemas.microsoft.com/office/drawing/2014/main" id="{C3925AE8-2C91-E144-955B-752900D1B387}"/>
              </a:ext>
            </a:extLst>
          </p:cNvPr>
          <p:cNvSpPr>
            <a:spLocks noChangeAspect="1"/>
          </p:cNvSpPr>
          <p:nvPr/>
        </p:nvSpPr>
        <p:spPr>
          <a:xfrm>
            <a:off x="5115510" y="252783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2" name="Freihandform 831">
            <a:extLst>
              <a:ext uri="{FF2B5EF4-FFF2-40B4-BE49-F238E27FC236}">
                <a16:creationId xmlns:a16="http://schemas.microsoft.com/office/drawing/2014/main" id="{89030719-CDA6-8542-9A95-D368297F123C}"/>
              </a:ext>
            </a:extLst>
          </p:cNvPr>
          <p:cNvSpPr>
            <a:spLocks noChangeAspect="1"/>
          </p:cNvSpPr>
          <p:nvPr/>
        </p:nvSpPr>
        <p:spPr>
          <a:xfrm>
            <a:off x="5559058" y="2527833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3" name="Freihandform 832">
            <a:extLst>
              <a:ext uri="{FF2B5EF4-FFF2-40B4-BE49-F238E27FC236}">
                <a16:creationId xmlns:a16="http://schemas.microsoft.com/office/drawing/2014/main" id="{38DE8B9A-5132-8543-BDC1-FF2E1E066CED}"/>
              </a:ext>
            </a:extLst>
          </p:cNvPr>
          <p:cNvSpPr>
            <a:spLocks noChangeAspect="1"/>
          </p:cNvSpPr>
          <p:nvPr/>
        </p:nvSpPr>
        <p:spPr>
          <a:xfrm>
            <a:off x="6002607" y="2527833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4" name="Freihandform 833">
            <a:extLst>
              <a:ext uri="{FF2B5EF4-FFF2-40B4-BE49-F238E27FC236}">
                <a16:creationId xmlns:a16="http://schemas.microsoft.com/office/drawing/2014/main" id="{802469E6-7055-B743-B70E-5822143F0687}"/>
              </a:ext>
            </a:extLst>
          </p:cNvPr>
          <p:cNvSpPr>
            <a:spLocks noChangeAspect="1"/>
          </p:cNvSpPr>
          <p:nvPr/>
        </p:nvSpPr>
        <p:spPr>
          <a:xfrm>
            <a:off x="6889704" y="2527833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5" name="Freihandform 834">
            <a:extLst>
              <a:ext uri="{FF2B5EF4-FFF2-40B4-BE49-F238E27FC236}">
                <a16:creationId xmlns:a16="http://schemas.microsoft.com/office/drawing/2014/main" id="{25EF82E4-E09F-1E41-BE7D-5259DBDAB051}"/>
              </a:ext>
            </a:extLst>
          </p:cNvPr>
          <p:cNvSpPr>
            <a:spLocks noChangeAspect="1"/>
          </p:cNvSpPr>
          <p:nvPr/>
        </p:nvSpPr>
        <p:spPr>
          <a:xfrm>
            <a:off x="6446156" y="2971262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6" name="Freihandform 835">
            <a:extLst>
              <a:ext uri="{FF2B5EF4-FFF2-40B4-BE49-F238E27FC236}">
                <a16:creationId xmlns:a16="http://schemas.microsoft.com/office/drawing/2014/main" id="{377E37CC-CBC7-2A47-9043-8B8B5558B297}"/>
              </a:ext>
            </a:extLst>
          </p:cNvPr>
          <p:cNvSpPr>
            <a:spLocks noChangeAspect="1"/>
          </p:cNvSpPr>
          <p:nvPr/>
        </p:nvSpPr>
        <p:spPr>
          <a:xfrm>
            <a:off x="3341548" y="2971262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7" name="Freihandform 836">
            <a:extLst>
              <a:ext uri="{FF2B5EF4-FFF2-40B4-BE49-F238E27FC236}">
                <a16:creationId xmlns:a16="http://schemas.microsoft.com/office/drawing/2014/main" id="{E2DE5DCE-A6C8-0C49-9EBF-D4CAAAB79B69}"/>
              </a:ext>
            </a:extLst>
          </p:cNvPr>
          <p:cNvSpPr>
            <a:spLocks noChangeAspect="1"/>
          </p:cNvSpPr>
          <p:nvPr/>
        </p:nvSpPr>
        <p:spPr>
          <a:xfrm>
            <a:off x="2898000" y="2971262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8" name="Freihandform 837">
            <a:extLst>
              <a:ext uri="{FF2B5EF4-FFF2-40B4-BE49-F238E27FC236}">
                <a16:creationId xmlns:a16="http://schemas.microsoft.com/office/drawing/2014/main" id="{AD346B5F-984C-954A-AA2D-E56702B8412A}"/>
              </a:ext>
            </a:extLst>
          </p:cNvPr>
          <p:cNvSpPr>
            <a:spLocks noChangeAspect="1"/>
          </p:cNvSpPr>
          <p:nvPr/>
        </p:nvSpPr>
        <p:spPr>
          <a:xfrm>
            <a:off x="3785097" y="2971262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9" name="Freihandform 838">
            <a:extLst>
              <a:ext uri="{FF2B5EF4-FFF2-40B4-BE49-F238E27FC236}">
                <a16:creationId xmlns:a16="http://schemas.microsoft.com/office/drawing/2014/main" id="{CCD6A53F-5B7C-3545-B45D-9181B7E8579B}"/>
              </a:ext>
            </a:extLst>
          </p:cNvPr>
          <p:cNvSpPr>
            <a:spLocks noChangeAspect="1"/>
          </p:cNvSpPr>
          <p:nvPr/>
        </p:nvSpPr>
        <p:spPr>
          <a:xfrm>
            <a:off x="4228646" y="2971262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0" name="Freihandform 839">
            <a:extLst>
              <a:ext uri="{FF2B5EF4-FFF2-40B4-BE49-F238E27FC236}">
                <a16:creationId xmlns:a16="http://schemas.microsoft.com/office/drawing/2014/main" id="{B83E9AB0-35E3-A14C-8BB8-DEC0DF6BD37B}"/>
              </a:ext>
            </a:extLst>
          </p:cNvPr>
          <p:cNvSpPr>
            <a:spLocks noChangeAspect="1"/>
          </p:cNvSpPr>
          <p:nvPr/>
        </p:nvSpPr>
        <p:spPr>
          <a:xfrm>
            <a:off x="4672194" y="2971262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1" name="Freihandform 840">
            <a:extLst>
              <a:ext uri="{FF2B5EF4-FFF2-40B4-BE49-F238E27FC236}">
                <a16:creationId xmlns:a16="http://schemas.microsoft.com/office/drawing/2014/main" id="{98971C47-3BA9-6E46-BBF3-293066A8E6FF}"/>
              </a:ext>
            </a:extLst>
          </p:cNvPr>
          <p:cNvSpPr>
            <a:spLocks noChangeAspect="1"/>
          </p:cNvSpPr>
          <p:nvPr/>
        </p:nvSpPr>
        <p:spPr>
          <a:xfrm>
            <a:off x="5115510" y="2971262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2" name="Freihandform 841">
            <a:extLst>
              <a:ext uri="{FF2B5EF4-FFF2-40B4-BE49-F238E27FC236}">
                <a16:creationId xmlns:a16="http://schemas.microsoft.com/office/drawing/2014/main" id="{67B644B3-B601-DA41-9B94-B882794D04C1}"/>
              </a:ext>
            </a:extLst>
          </p:cNvPr>
          <p:cNvSpPr>
            <a:spLocks noChangeAspect="1"/>
          </p:cNvSpPr>
          <p:nvPr/>
        </p:nvSpPr>
        <p:spPr>
          <a:xfrm>
            <a:off x="5559058" y="2971262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3" name="Freihandform 842">
            <a:extLst>
              <a:ext uri="{FF2B5EF4-FFF2-40B4-BE49-F238E27FC236}">
                <a16:creationId xmlns:a16="http://schemas.microsoft.com/office/drawing/2014/main" id="{0C330900-D0DE-404E-AF03-2F6EF750C459}"/>
              </a:ext>
            </a:extLst>
          </p:cNvPr>
          <p:cNvSpPr>
            <a:spLocks noChangeAspect="1"/>
          </p:cNvSpPr>
          <p:nvPr/>
        </p:nvSpPr>
        <p:spPr>
          <a:xfrm>
            <a:off x="6002607" y="2971262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4" name="Freihandform 843">
            <a:extLst>
              <a:ext uri="{FF2B5EF4-FFF2-40B4-BE49-F238E27FC236}">
                <a16:creationId xmlns:a16="http://schemas.microsoft.com/office/drawing/2014/main" id="{CD11B610-34F1-5C44-9F9F-EB32D95C5E34}"/>
              </a:ext>
            </a:extLst>
          </p:cNvPr>
          <p:cNvSpPr>
            <a:spLocks noChangeAspect="1"/>
          </p:cNvSpPr>
          <p:nvPr/>
        </p:nvSpPr>
        <p:spPr>
          <a:xfrm>
            <a:off x="6889704" y="2971262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5" name="Freihandform 844">
            <a:extLst>
              <a:ext uri="{FF2B5EF4-FFF2-40B4-BE49-F238E27FC236}">
                <a16:creationId xmlns:a16="http://schemas.microsoft.com/office/drawing/2014/main" id="{7AB996B3-B148-5945-925D-F3C63DA402A2}"/>
              </a:ext>
            </a:extLst>
          </p:cNvPr>
          <p:cNvSpPr>
            <a:spLocks noChangeAspect="1"/>
          </p:cNvSpPr>
          <p:nvPr/>
        </p:nvSpPr>
        <p:spPr>
          <a:xfrm>
            <a:off x="6446156" y="3414458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6" name="Freihandform 845">
            <a:extLst>
              <a:ext uri="{FF2B5EF4-FFF2-40B4-BE49-F238E27FC236}">
                <a16:creationId xmlns:a16="http://schemas.microsoft.com/office/drawing/2014/main" id="{5CC5C071-A0A9-6646-8939-681BA174D34B}"/>
              </a:ext>
            </a:extLst>
          </p:cNvPr>
          <p:cNvSpPr>
            <a:spLocks noChangeAspect="1"/>
          </p:cNvSpPr>
          <p:nvPr/>
        </p:nvSpPr>
        <p:spPr>
          <a:xfrm>
            <a:off x="3341548" y="3414458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7" name="Freihandform 846">
            <a:extLst>
              <a:ext uri="{FF2B5EF4-FFF2-40B4-BE49-F238E27FC236}">
                <a16:creationId xmlns:a16="http://schemas.microsoft.com/office/drawing/2014/main" id="{2F991114-A16D-4D40-BCE0-B7D595A6A9FE}"/>
              </a:ext>
            </a:extLst>
          </p:cNvPr>
          <p:cNvSpPr>
            <a:spLocks noChangeAspect="1"/>
          </p:cNvSpPr>
          <p:nvPr/>
        </p:nvSpPr>
        <p:spPr>
          <a:xfrm>
            <a:off x="2898000" y="3414458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8" name="Freihandform 847">
            <a:extLst>
              <a:ext uri="{FF2B5EF4-FFF2-40B4-BE49-F238E27FC236}">
                <a16:creationId xmlns:a16="http://schemas.microsoft.com/office/drawing/2014/main" id="{C2BC04AC-45D1-A64B-A60F-ED5A92A9757C}"/>
              </a:ext>
            </a:extLst>
          </p:cNvPr>
          <p:cNvSpPr>
            <a:spLocks noChangeAspect="1"/>
          </p:cNvSpPr>
          <p:nvPr/>
        </p:nvSpPr>
        <p:spPr>
          <a:xfrm>
            <a:off x="3785097" y="3414458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9" name="Freihandform 848">
            <a:extLst>
              <a:ext uri="{FF2B5EF4-FFF2-40B4-BE49-F238E27FC236}">
                <a16:creationId xmlns:a16="http://schemas.microsoft.com/office/drawing/2014/main" id="{1B599871-B736-3B4F-B09C-98723A8AB51D}"/>
              </a:ext>
            </a:extLst>
          </p:cNvPr>
          <p:cNvSpPr>
            <a:spLocks noChangeAspect="1"/>
          </p:cNvSpPr>
          <p:nvPr/>
        </p:nvSpPr>
        <p:spPr>
          <a:xfrm>
            <a:off x="4228646" y="3414458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0" name="Freihandform 849">
            <a:extLst>
              <a:ext uri="{FF2B5EF4-FFF2-40B4-BE49-F238E27FC236}">
                <a16:creationId xmlns:a16="http://schemas.microsoft.com/office/drawing/2014/main" id="{17865042-7C1F-FC45-8FE1-EB65D2E804FB}"/>
              </a:ext>
            </a:extLst>
          </p:cNvPr>
          <p:cNvSpPr>
            <a:spLocks noChangeAspect="1"/>
          </p:cNvSpPr>
          <p:nvPr/>
        </p:nvSpPr>
        <p:spPr>
          <a:xfrm>
            <a:off x="4672194" y="3414458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1" name="Freihandform 850">
            <a:extLst>
              <a:ext uri="{FF2B5EF4-FFF2-40B4-BE49-F238E27FC236}">
                <a16:creationId xmlns:a16="http://schemas.microsoft.com/office/drawing/2014/main" id="{DFA19C8A-8146-9840-B6A3-2DECDC79F41E}"/>
              </a:ext>
            </a:extLst>
          </p:cNvPr>
          <p:cNvSpPr>
            <a:spLocks noChangeAspect="1"/>
          </p:cNvSpPr>
          <p:nvPr/>
        </p:nvSpPr>
        <p:spPr>
          <a:xfrm>
            <a:off x="5115510" y="3414458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2" name="Freihandform 851">
            <a:extLst>
              <a:ext uri="{FF2B5EF4-FFF2-40B4-BE49-F238E27FC236}">
                <a16:creationId xmlns:a16="http://schemas.microsoft.com/office/drawing/2014/main" id="{74A44370-A10D-5E40-B211-FEE442E76ED0}"/>
              </a:ext>
            </a:extLst>
          </p:cNvPr>
          <p:cNvSpPr>
            <a:spLocks noChangeAspect="1"/>
          </p:cNvSpPr>
          <p:nvPr/>
        </p:nvSpPr>
        <p:spPr>
          <a:xfrm>
            <a:off x="5559058" y="3414458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3" name="Freihandform 852">
            <a:extLst>
              <a:ext uri="{FF2B5EF4-FFF2-40B4-BE49-F238E27FC236}">
                <a16:creationId xmlns:a16="http://schemas.microsoft.com/office/drawing/2014/main" id="{BD01EDF4-77E6-4248-8BA9-EAA34F0F6AA2}"/>
              </a:ext>
            </a:extLst>
          </p:cNvPr>
          <p:cNvSpPr>
            <a:spLocks noChangeAspect="1"/>
          </p:cNvSpPr>
          <p:nvPr/>
        </p:nvSpPr>
        <p:spPr>
          <a:xfrm>
            <a:off x="6002607" y="3414458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4" name="Freihandform 853">
            <a:extLst>
              <a:ext uri="{FF2B5EF4-FFF2-40B4-BE49-F238E27FC236}">
                <a16:creationId xmlns:a16="http://schemas.microsoft.com/office/drawing/2014/main" id="{C796F6D4-7F85-B14A-A0E7-38F741CFE83D}"/>
              </a:ext>
            </a:extLst>
          </p:cNvPr>
          <p:cNvSpPr>
            <a:spLocks noChangeAspect="1"/>
          </p:cNvSpPr>
          <p:nvPr/>
        </p:nvSpPr>
        <p:spPr>
          <a:xfrm>
            <a:off x="6889704" y="3414458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5" name="Freihandform 854">
            <a:extLst>
              <a:ext uri="{FF2B5EF4-FFF2-40B4-BE49-F238E27FC236}">
                <a16:creationId xmlns:a16="http://schemas.microsoft.com/office/drawing/2014/main" id="{4A65A27A-3F0A-5347-861E-AA49D634B983}"/>
              </a:ext>
            </a:extLst>
          </p:cNvPr>
          <p:cNvSpPr>
            <a:spLocks noChangeAspect="1"/>
          </p:cNvSpPr>
          <p:nvPr/>
        </p:nvSpPr>
        <p:spPr>
          <a:xfrm>
            <a:off x="6446156" y="3857887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6" name="Freihandform 855">
            <a:extLst>
              <a:ext uri="{FF2B5EF4-FFF2-40B4-BE49-F238E27FC236}">
                <a16:creationId xmlns:a16="http://schemas.microsoft.com/office/drawing/2014/main" id="{75FD701F-A083-0D4D-A2BE-D7B7D4735F1E}"/>
              </a:ext>
            </a:extLst>
          </p:cNvPr>
          <p:cNvSpPr>
            <a:spLocks noChangeAspect="1"/>
          </p:cNvSpPr>
          <p:nvPr/>
        </p:nvSpPr>
        <p:spPr>
          <a:xfrm>
            <a:off x="3341548" y="385788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7" name="Freihandform 856">
            <a:extLst>
              <a:ext uri="{FF2B5EF4-FFF2-40B4-BE49-F238E27FC236}">
                <a16:creationId xmlns:a16="http://schemas.microsoft.com/office/drawing/2014/main" id="{FD44EB66-38BF-A64D-AE8D-D2D1C45B6705}"/>
              </a:ext>
            </a:extLst>
          </p:cNvPr>
          <p:cNvSpPr>
            <a:spLocks noChangeAspect="1"/>
          </p:cNvSpPr>
          <p:nvPr/>
        </p:nvSpPr>
        <p:spPr>
          <a:xfrm>
            <a:off x="2898000" y="385788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8" name="Freihandform 857">
            <a:extLst>
              <a:ext uri="{FF2B5EF4-FFF2-40B4-BE49-F238E27FC236}">
                <a16:creationId xmlns:a16="http://schemas.microsoft.com/office/drawing/2014/main" id="{BF204031-0755-CE40-828B-8B162F9A9A06}"/>
              </a:ext>
            </a:extLst>
          </p:cNvPr>
          <p:cNvSpPr>
            <a:spLocks noChangeAspect="1"/>
          </p:cNvSpPr>
          <p:nvPr/>
        </p:nvSpPr>
        <p:spPr>
          <a:xfrm>
            <a:off x="3785097" y="385788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9" name="Freihandform 858">
            <a:extLst>
              <a:ext uri="{FF2B5EF4-FFF2-40B4-BE49-F238E27FC236}">
                <a16:creationId xmlns:a16="http://schemas.microsoft.com/office/drawing/2014/main" id="{A3CAF34F-0A7F-1742-91C0-51962444BB77}"/>
              </a:ext>
            </a:extLst>
          </p:cNvPr>
          <p:cNvSpPr>
            <a:spLocks noChangeAspect="1"/>
          </p:cNvSpPr>
          <p:nvPr/>
        </p:nvSpPr>
        <p:spPr>
          <a:xfrm>
            <a:off x="4228646" y="385788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0" name="Freihandform 859">
            <a:extLst>
              <a:ext uri="{FF2B5EF4-FFF2-40B4-BE49-F238E27FC236}">
                <a16:creationId xmlns:a16="http://schemas.microsoft.com/office/drawing/2014/main" id="{D80D678B-E590-534A-8423-C57F0864AD5C}"/>
              </a:ext>
            </a:extLst>
          </p:cNvPr>
          <p:cNvSpPr>
            <a:spLocks noChangeAspect="1"/>
          </p:cNvSpPr>
          <p:nvPr/>
        </p:nvSpPr>
        <p:spPr>
          <a:xfrm>
            <a:off x="4672194" y="385788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1" name="Freihandform 860">
            <a:extLst>
              <a:ext uri="{FF2B5EF4-FFF2-40B4-BE49-F238E27FC236}">
                <a16:creationId xmlns:a16="http://schemas.microsoft.com/office/drawing/2014/main" id="{3F9B5BD9-C9FA-0F42-BA3E-62F160C0B578}"/>
              </a:ext>
            </a:extLst>
          </p:cNvPr>
          <p:cNvSpPr>
            <a:spLocks noChangeAspect="1"/>
          </p:cNvSpPr>
          <p:nvPr/>
        </p:nvSpPr>
        <p:spPr>
          <a:xfrm>
            <a:off x="5115510" y="385788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2" name="Freihandform 861">
            <a:extLst>
              <a:ext uri="{FF2B5EF4-FFF2-40B4-BE49-F238E27FC236}">
                <a16:creationId xmlns:a16="http://schemas.microsoft.com/office/drawing/2014/main" id="{0B428A4D-B856-A44A-B553-D44C837691BD}"/>
              </a:ext>
            </a:extLst>
          </p:cNvPr>
          <p:cNvSpPr>
            <a:spLocks noChangeAspect="1"/>
          </p:cNvSpPr>
          <p:nvPr/>
        </p:nvSpPr>
        <p:spPr>
          <a:xfrm>
            <a:off x="5559058" y="3857887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3" name="Freihandform 862">
            <a:extLst>
              <a:ext uri="{FF2B5EF4-FFF2-40B4-BE49-F238E27FC236}">
                <a16:creationId xmlns:a16="http://schemas.microsoft.com/office/drawing/2014/main" id="{335AEE7F-C9A7-B646-9E94-32C8FF62E1B8}"/>
              </a:ext>
            </a:extLst>
          </p:cNvPr>
          <p:cNvSpPr>
            <a:spLocks noChangeAspect="1"/>
          </p:cNvSpPr>
          <p:nvPr/>
        </p:nvSpPr>
        <p:spPr>
          <a:xfrm>
            <a:off x="6002607" y="3857887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4" name="Freihandform 863">
            <a:extLst>
              <a:ext uri="{FF2B5EF4-FFF2-40B4-BE49-F238E27FC236}">
                <a16:creationId xmlns:a16="http://schemas.microsoft.com/office/drawing/2014/main" id="{48644F67-6057-2E4E-A1C4-F441B56134ED}"/>
              </a:ext>
            </a:extLst>
          </p:cNvPr>
          <p:cNvSpPr>
            <a:spLocks noChangeAspect="1"/>
          </p:cNvSpPr>
          <p:nvPr/>
        </p:nvSpPr>
        <p:spPr>
          <a:xfrm>
            <a:off x="6889704" y="3857887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5" name="Freihandform 864">
            <a:extLst>
              <a:ext uri="{FF2B5EF4-FFF2-40B4-BE49-F238E27FC236}">
                <a16:creationId xmlns:a16="http://schemas.microsoft.com/office/drawing/2014/main" id="{3F311D03-DEBC-4F4F-AA2A-47FE3E3E5152}"/>
              </a:ext>
            </a:extLst>
          </p:cNvPr>
          <p:cNvSpPr>
            <a:spLocks noChangeAspect="1"/>
          </p:cNvSpPr>
          <p:nvPr/>
        </p:nvSpPr>
        <p:spPr>
          <a:xfrm>
            <a:off x="6446156" y="4301317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6" name="Freihandform 865">
            <a:extLst>
              <a:ext uri="{FF2B5EF4-FFF2-40B4-BE49-F238E27FC236}">
                <a16:creationId xmlns:a16="http://schemas.microsoft.com/office/drawing/2014/main" id="{00597EF7-68CF-9448-B230-56134258B96F}"/>
              </a:ext>
            </a:extLst>
          </p:cNvPr>
          <p:cNvSpPr>
            <a:spLocks noChangeAspect="1"/>
          </p:cNvSpPr>
          <p:nvPr/>
        </p:nvSpPr>
        <p:spPr>
          <a:xfrm>
            <a:off x="3341548" y="430131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7" name="Freihandform 866">
            <a:extLst>
              <a:ext uri="{FF2B5EF4-FFF2-40B4-BE49-F238E27FC236}">
                <a16:creationId xmlns:a16="http://schemas.microsoft.com/office/drawing/2014/main" id="{774A5BB3-5ECE-684B-B167-37DC0199E29B}"/>
              </a:ext>
            </a:extLst>
          </p:cNvPr>
          <p:cNvSpPr>
            <a:spLocks noChangeAspect="1"/>
          </p:cNvSpPr>
          <p:nvPr/>
        </p:nvSpPr>
        <p:spPr>
          <a:xfrm>
            <a:off x="2898000" y="430131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8" name="Freihandform 867">
            <a:extLst>
              <a:ext uri="{FF2B5EF4-FFF2-40B4-BE49-F238E27FC236}">
                <a16:creationId xmlns:a16="http://schemas.microsoft.com/office/drawing/2014/main" id="{B070CCE0-9F23-904D-B056-7E55D38B0763}"/>
              </a:ext>
            </a:extLst>
          </p:cNvPr>
          <p:cNvSpPr>
            <a:spLocks noChangeAspect="1"/>
          </p:cNvSpPr>
          <p:nvPr/>
        </p:nvSpPr>
        <p:spPr>
          <a:xfrm>
            <a:off x="3785097" y="430131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9" name="Freihandform 868">
            <a:extLst>
              <a:ext uri="{FF2B5EF4-FFF2-40B4-BE49-F238E27FC236}">
                <a16:creationId xmlns:a16="http://schemas.microsoft.com/office/drawing/2014/main" id="{71C375B5-5D75-F54A-A620-8CE01C6020FE}"/>
              </a:ext>
            </a:extLst>
          </p:cNvPr>
          <p:cNvSpPr>
            <a:spLocks noChangeAspect="1"/>
          </p:cNvSpPr>
          <p:nvPr/>
        </p:nvSpPr>
        <p:spPr>
          <a:xfrm>
            <a:off x="4228646" y="430131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0" name="Freihandform 869">
            <a:extLst>
              <a:ext uri="{FF2B5EF4-FFF2-40B4-BE49-F238E27FC236}">
                <a16:creationId xmlns:a16="http://schemas.microsoft.com/office/drawing/2014/main" id="{1E007DD0-57C7-F04D-8AAC-83A3C6DFBFC8}"/>
              </a:ext>
            </a:extLst>
          </p:cNvPr>
          <p:cNvSpPr>
            <a:spLocks noChangeAspect="1"/>
          </p:cNvSpPr>
          <p:nvPr/>
        </p:nvSpPr>
        <p:spPr>
          <a:xfrm>
            <a:off x="4672194" y="430131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1" name="Freihandform 870">
            <a:extLst>
              <a:ext uri="{FF2B5EF4-FFF2-40B4-BE49-F238E27FC236}">
                <a16:creationId xmlns:a16="http://schemas.microsoft.com/office/drawing/2014/main" id="{34EB0219-3EE0-0143-8F0B-80D70FFA7B87}"/>
              </a:ext>
            </a:extLst>
          </p:cNvPr>
          <p:cNvSpPr>
            <a:spLocks noChangeAspect="1"/>
          </p:cNvSpPr>
          <p:nvPr/>
        </p:nvSpPr>
        <p:spPr>
          <a:xfrm>
            <a:off x="5115510" y="430131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2" name="Freihandform 871">
            <a:extLst>
              <a:ext uri="{FF2B5EF4-FFF2-40B4-BE49-F238E27FC236}">
                <a16:creationId xmlns:a16="http://schemas.microsoft.com/office/drawing/2014/main" id="{1CA10274-95DD-8E4C-9634-D34F49D33B72}"/>
              </a:ext>
            </a:extLst>
          </p:cNvPr>
          <p:cNvSpPr>
            <a:spLocks noChangeAspect="1"/>
          </p:cNvSpPr>
          <p:nvPr/>
        </p:nvSpPr>
        <p:spPr>
          <a:xfrm>
            <a:off x="5559058" y="4301317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3" name="Freihandform 872">
            <a:extLst>
              <a:ext uri="{FF2B5EF4-FFF2-40B4-BE49-F238E27FC236}">
                <a16:creationId xmlns:a16="http://schemas.microsoft.com/office/drawing/2014/main" id="{EA048259-75F8-DE47-96D1-94EBEA120D3C}"/>
              </a:ext>
            </a:extLst>
          </p:cNvPr>
          <p:cNvSpPr>
            <a:spLocks noChangeAspect="1"/>
          </p:cNvSpPr>
          <p:nvPr/>
        </p:nvSpPr>
        <p:spPr>
          <a:xfrm>
            <a:off x="6002607" y="4301317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4" name="Freihandform 873">
            <a:extLst>
              <a:ext uri="{FF2B5EF4-FFF2-40B4-BE49-F238E27FC236}">
                <a16:creationId xmlns:a16="http://schemas.microsoft.com/office/drawing/2014/main" id="{292B5A9D-9D16-7D45-83E5-3B419880AE11}"/>
              </a:ext>
            </a:extLst>
          </p:cNvPr>
          <p:cNvSpPr>
            <a:spLocks noChangeAspect="1"/>
          </p:cNvSpPr>
          <p:nvPr/>
        </p:nvSpPr>
        <p:spPr>
          <a:xfrm>
            <a:off x="6889704" y="4301317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5" name="Freihandform 874">
            <a:extLst>
              <a:ext uri="{FF2B5EF4-FFF2-40B4-BE49-F238E27FC236}">
                <a16:creationId xmlns:a16="http://schemas.microsoft.com/office/drawing/2014/main" id="{77CCBD6C-B69F-C744-BCF3-EC1A9AC0EBFC}"/>
              </a:ext>
            </a:extLst>
          </p:cNvPr>
          <p:cNvSpPr>
            <a:spLocks noChangeAspect="1"/>
          </p:cNvSpPr>
          <p:nvPr/>
        </p:nvSpPr>
        <p:spPr>
          <a:xfrm>
            <a:off x="6446156" y="47447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6" name="Freihandform 875">
            <a:extLst>
              <a:ext uri="{FF2B5EF4-FFF2-40B4-BE49-F238E27FC236}">
                <a16:creationId xmlns:a16="http://schemas.microsoft.com/office/drawing/2014/main" id="{118F63B3-F01A-C745-9DD9-207A6D2C5C4B}"/>
              </a:ext>
            </a:extLst>
          </p:cNvPr>
          <p:cNvSpPr>
            <a:spLocks noChangeAspect="1"/>
          </p:cNvSpPr>
          <p:nvPr/>
        </p:nvSpPr>
        <p:spPr>
          <a:xfrm>
            <a:off x="3341548" y="47447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7" name="Freihandform 876">
            <a:extLst>
              <a:ext uri="{FF2B5EF4-FFF2-40B4-BE49-F238E27FC236}">
                <a16:creationId xmlns:a16="http://schemas.microsoft.com/office/drawing/2014/main" id="{4FC5241D-6AD2-FC4C-81FC-6FE61952429A}"/>
              </a:ext>
            </a:extLst>
          </p:cNvPr>
          <p:cNvSpPr>
            <a:spLocks noChangeAspect="1"/>
          </p:cNvSpPr>
          <p:nvPr/>
        </p:nvSpPr>
        <p:spPr>
          <a:xfrm>
            <a:off x="2898000" y="47447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8" name="Freihandform 877">
            <a:extLst>
              <a:ext uri="{FF2B5EF4-FFF2-40B4-BE49-F238E27FC236}">
                <a16:creationId xmlns:a16="http://schemas.microsoft.com/office/drawing/2014/main" id="{0DC40D9C-1B1D-DD4E-9C02-52CD9421D9DA}"/>
              </a:ext>
            </a:extLst>
          </p:cNvPr>
          <p:cNvSpPr>
            <a:spLocks noChangeAspect="1"/>
          </p:cNvSpPr>
          <p:nvPr/>
        </p:nvSpPr>
        <p:spPr>
          <a:xfrm>
            <a:off x="3785097" y="47447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9" name="Freihandform 878">
            <a:extLst>
              <a:ext uri="{FF2B5EF4-FFF2-40B4-BE49-F238E27FC236}">
                <a16:creationId xmlns:a16="http://schemas.microsoft.com/office/drawing/2014/main" id="{1C6E0158-C13A-BC42-AC22-96BAAD40229F}"/>
              </a:ext>
            </a:extLst>
          </p:cNvPr>
          <p:cNvSpPr>
            <a:spLocks noChangeAspect="1"/>
          </p:cNvSpPr>
          <p:nvPr/>
        </p:nvSpPr>
        <p:spPr>
          <a:xfrm>
            <a:off x="4228646" y="47447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0" name="Freihandform 879">
            <a:extLst>
              <a:ext uri="{FF2B5EF4-FFF2-40B4-BE49-F238E27FC236}">
                <a16:creationId xmlns:a16="http://schemas.microsoft.com/office/drawing/2014/main" id="{02617572-DB5F-9841-A74A-2AC5EA21C51A}"/>
              </a:ext>
            </a:extLst>
          </p:cNvPr>
          <p:cNvSpPr>
            <a:spLocks noChangeAspect="1"/>
          </p:cNvSpPr>
          <p:nvPr/>
        </p:nvSpPr>
        <p:spPr>
          <a:xfrm>
            <a:off x="4672194" y="47447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1" name="Freihandform 880">
            <a:extLst>
              <a:ext uri="{FF2B5EF4-FFF2-40B4-BE49-F238E27FC236}">
                <a16:creationId xmlns:a16="http://schemas.microsoft.com/office/drawing/2014/main" id="{9F2CF658-E759-A643-A254-AA6D247E2290}"/>
              </a:ext>
            </a:extLst>
          </p:cNvPr>
          <p:cNvSpPr>
            <a:spLocks noChangeAspect="1"/>
          </p:cNvSpPr>
          <p:nvPr/>
        </p:nvSpPr>
        <p:spPr>
          <a:xfrm>
            <a:off x="5115510" y="47447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2" name="Freihandform 881">
            <a:extLst>
              <a:ext uri="{FF2B5EF4-FFF2-40B4-BE49-F238E27FC236}">
                <a16:creationId xmlns:a16="http://schemas.microsoft.com/office/drawing/2014/main" id="{ACE41097-7858-4C41-894A-E976C033F2E3}"/>
              </a:ext>
            </a:extLst>
          </p:cNvPr>
          <p:cNvSpPr>
            <a:spLocks noChangeAspect="1"/>
          </p:cNvSpPr>
          <p:nvPr/>
        </p:nvSpPr>
        <p:spPr>
          <a:xfrm>
            <a:off x="5559058" y="47447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3" name="Freihandform 882">
            <a:extLst>
              <a:ext uri="{FF2B5EF4-FFF2-40B4-BE49-F238E27FC236}">
                <a16:creationId xmlns:a16="http://schemas.microsoft.com/office/drawing/2014/main" id="{0940D93B-7B76-1C47-A211-E3DA7E8CA79C}"/>
              </a:ext>
            </a:extLst>
          </p:cNvPr>
          <p:cNvSpPr>
            <a:spLocks noChangeAspect="1"/>
          </p:cNvSpPr>
          <p:nvPr/>
        </p:nvSpPr>
        <p:spPr>
          <a:xfrm>
            <a:off x="6002607" y="47447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4" name="Freihandform 883">
            <a:extLst>
              <a:ext uri="{FF2B5EF4-FFF2-40B4-BE49-F238E27FC236}">
                <a16:creationId xmlns:a16="http://schemas.microsoft.com/office/drawing/2014/main" id="{4B29F0CF-4342-B347-AC51-8093C99F26BF}"/>
              </a:ext>
            </a:extLst>
          </p:cNvPr>
          <p:cNvSpPr>
            <a:spLocks noChangeAspect="1"/>
          </p:cNvSpPr>
          <p:nvPr/>
        </p:nvSpPr>
        <p:spPr>
          <a:xfrm>
            <a:off x="6889704" y="47447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5" name="Freihandform 884">
            <a:extLst>
              <a:ext uri="{FF2B5EF4-FFF2-40B4-BE49-F238E27FC236}">
                <a16:creationId xmlns:a16="http://schemas.microsoft.com/office/drawing/2014/main" id="{E2AD6711-08A8-0A4A-99B8-D3294C88983F}"/>
              </a:ext>
            </a:extLst>
          </p:cNvPr>
          <p:cNvSpPr>
            <a:spLocks noChangeAspect="1"/>
          </p:cNvSpPr>
          <p:nvPr/>
        </p:nvSpPr>
        <p:spPr>
          <a:xfrm>
            <a:off x="6446156" y="51881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6" name="Freihandform 885">
            <a:extLst>
              <a:ext uri="{FF2B5EF4-FFF2-40B4-BE49-F238E27FC236}">
                <a16:creationId xmlns:a16="http://schemas.microsoft.com/office/drawing/2014/main" id="{DEAEFF7D-C609-6947-88DA-4F03BCF5705D}"/>
              </a:ext>
            </a:extLst>
          </p:cNvPr>
          <p:cNvSpPr>
            <a:spLocks noChangeAspect="1"/>
          </p:cNvSpPr>
          <p:nvPr/>
        </p:nvSpPr>
        <p:spPr>
          <a:xfrm>
            <a:off x="3341548" y="51881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7" name="Freihandform 886">
            <a:extLst>
              <a:ext uri="{FF2B5EF4-FFF2-40B4-BE49-F238E27FC236}">
                <a16:creationId xmlns:a16="http://schemas.microsoft.com/office/drawing/2014/main" id="{6A441F60-FBDD-E247-AAA5-213B3A24746A}"/>
              </a:ext>
            </a:extLst>
          </p:cNvPr>
          <p:cNvSpPr>
            <a:spLocks noChangeAspect="1"/>
          </p:cNvSpPr>
          <p:nvPr/>
        </p:nvSpPr>
        <p:spPr>
          <a:xfrm>
            <a:off x="2898000" y="51881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8" name="Freihandform 887">
            <a:extLst>
              <a:ext uri="{FF2B5EF4-FFF2-40B4-BE49-F238E27FC236}">
                <a16:creationId xmlns:a16="http://schemas.microsoft.com/office/drawing/2014/main" id="{7FA5DF4B-DFF2-4147-B8E9-8FC83046629A}"/>
              </a:ext>
            </a:extLst>
          </p:cNvPr>
          <p:cNvSpPr>
            <a:spLocks noChangeAspect="1"/>
          </p:cNvSpPr>
          <p:nvPr/>
        </p:nvSpPr>
        <p:spPr>
          <a:xfrm>
            <a:off x="3785097" y="51881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9" name="Freihandform 888">
            <a:extLst>
              <a:ext uri="{FF2B5EF4-FFF2-40B4-BE49-F238E27FC236}">
                <a16:creationId xmlns:a16="http://schemas.microsoft.com/office/drawing/2014/main" id="{88A695E6-79BE-4249-9E0F-52C693473544}"/>
              </a:ext>
            </a:extLst>
          </p:cNvPr>
          <p:cNvSpPr>
            <a:spLocks noChangeAspect="1"/>
          </p:cNvSpPr>
          <p:nvPr/>
        </p:nvSpPr>
        <p:spPr>
          <a:xfrm>
            <a:off x="4228646" y="51881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0" name="Freihandform 889">
            <a:extLst>
              <a:ext uri="{FF2B5EF4-FFF2-40B4-BE49-F238E27FC236}">
                <a16:creationId xmlns:a16="http://schemas.microsoft.com/office/drawing/2014/main" id="{4818D2F8-9608-A040-A4F3-772D485BCFB9}"/>
              </a:ext>
            </a:extLst>
          </p:cNvPr>
          <p:cNvSpPr>
            <a:spLocks noChangeAspect="1"/>
          </p:cNvSpPr>
          <p:nvPr/>
        </p:nvSpPr>
        <p:spPr>
          <a:xfrm>
            <a:off x="4672194" y="51881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1" name="Freihandform 890">
            <a:extLst>
              <a:ext uri="{FF2B5EF4-FFF2-40B4-BE49-F238E27FC236}">
                <a16:creationId xmlns:a16="http://schemas.microsoft.com/office/drawing/2014/main" id="{48222A6B-7717-3C48-8F5C-812518736712}"/>
              </a:ext>
            </a:extLst>
          </p:cNvPr>
          <p:cNvSpPr>
            <a:spLocks noChangeAspect="1"/>
          </p:cNvSpPr>
          <p:nvPr/>
        </p:nvSpPr>
        <p:spPr>
          <a:xfrm>
            <a:off x="5115510" y="51881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2" name="Freihandform 891">
            <a:extLst>
              <a:ext uri="{FF2B5EF4-FFF2-40B4-BE49-F238E27FC236}">
                <a16:creationId xmlns:a16="http://schemas.microsoft.com/office/drawing/2014/main" id="{9F12F27F-F289-3A44-9C4D-510E7C39973F}"/>
              </a:ext>
            </a:extLst>
          </p:cNvPr>
          <p:cNvSpPr>
            <a:spLocks noChangeAspect="1"/>
          </p:cNvSpPr>
          <p:nvPr/>
        </p:nvSpPr>
        <p:spPr>
          <a:xfrm>
            <a:off x="5559058" y="51881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3" name="Freihandform 892">
            <a:extLst>
              <a:ext uri="{FF2B5EF4-FFF2-40B4-BE49-F238E27FC236}">
                <a16:creationId xmlns:a16="http://schemas.microsoft.com/office/drawing/2014/main" id="{6A6C8609-E088-B648-9B89-D16FC8A2948D}"/>
              </a:ext>
            </a:extLst>
          </p:cNvPr>
          <p:cNvSpPr>
            <a:spLocks noChangeAspect="1"/>
          </p:cNvSpPr>
          <p:nvPr/>
        </p:nvSpPr>
        <p:spPr>
          <a:xfrm>
            <a:off x="6002607" y="51881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4" name="Freihandform 893">
            <a:extLst>
              <a:ext uri="{FF2B5EF4-FFF2-40B4-BE49-F238E27FC236}">
                <a16:creationId xmlns:a16="http://schemas.microsoft.com/office/drawing/2014/main" id="{96516B3D-6F76-9A47-94C9-1BCCEA166207}"/>
              </a:ext>
            </a:extLst>
          </p:cNvPr>
          <p:cNvSpPr>
            <a:spLocks noChangeAspect="1"/>
          </p:cNvSpPr>
          <p:nvPr/>
        </p:nvSpPr>
        <p:spPr>
          <a:xfrm>
            <a:off x="6889704" y="51881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5" name="Freihandform 894">
            <a:extLst>
              <a:ext uri="{FF2B5EF4-FFF2-40B4-BE49-F238E27FC236}">
                <a16:creationId xmlns:a16="http://schemas.microsoft.com/office/drawing/2014/main" id="{9A5D8144-A7E3-4849-8929-F8CEED91BEB3}"/>
              </a:ext>
            </a:extLst>
          </p:cNvPr>
          <p:cNvSpPr>
            <a:spLocks noChangeAspect="1"/>
          </p:cNvSpPr>
          <p:nvPr/>
        </p:nvSpPr>
        <p:spPr>
          <a:xfrm>
            <a:off x="2963659" y="3989404"/>
            <a:ext cx="46334" cy="540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" h="233">
                <a:moveTo>
                  <a:pt x="148" y="195"/>
                </a:moveTo>
                <a:cubicBezTo>
                  <a:pt x="139" y="199"/>
                  <a:pt x="129" y="199"/>
                  <a:pt x="120" y="197"/>
                </a:cubicBezTo>
                <a:cubicBezTo>
                  <a:pt x="99" y="191"/>
                  <a:pt x="74" y="172"/>
                  <a:pt x="57" y="144"/>
                </a:cubicBezTo>
                <a:cubicBezTo>
                  <a:pt x="29" y="102"/>
                  <a:pt x="29" y="53"/>
                  <a:pt x="52" y="38"/>
                </a:cubicBezTo>
                <a:cubicBezTo>
                  <a:pt x="57" y="36"/>
                  <a:pt x="63" y="34"/>
                  <a:pt x="69" y="34"/>
                </a:cubicBezTo>
                <a:cubicBezTo>
                  <a:pt x="71" y="34"/>
                  <a:pt x="76" y="36"/>
                  <a:pt x="80" y="36"/>
                </a:cubicBezTo>
                <a:cubicBezTo>
                  <a:pt x="101" y="43"/>
                  <a:pt x="127" y="62"/>
                  <a:pt x="143" y="89"/>
                </a:cubicBezTo>
                <a:cubicBezTo>
                  <a:pt x="169" y="131"/>
                  <a:pt x="171" y="180"/>
                  <a:pt x="148" y="195"/>
                </a:cubicBezTo>
                <a:close/>
                <a:moveTo>
                  <a:pt x="173" y="70"/>
                </a:moveTo>
                <a:cubicBezTo>
                  <a:pt x="152" y="34"/>
                  <a:pt x="118" y="9"/>
                  <a:pt x="86" y="2"/>
                </a:cubicBezTo>
                <a:cubicBezTo>
                  <a:pt x="67" y="-2"/>
                  <a:pt x="48" y="0"/>
                  <a:pt x="33" y="9"/>
                </a:cubicBezTo>
                <a:cubicBezTo>
                  <a:pt x="-9" y="36"/>
                  <a:pt x="-11" y="102"/>
                  <a:pt x="27" y="163"/>
                </a:cubicBezTo>
                <a:cubicBezTo>
                  <a:pt x="48" y="199"/>
                  <a:pt x="82" y="225"/>
                  <a:pt x="114" y="231"/>
                </a:cubicBezTo>
                <a:cubicBezTo>
                  <a:pt x="120" y="233"/>
                  <a:pt x="127" y="233"/>
                  <a:pt x="133" y="233"/>
                </a:cubicBezTo>
                <a:cubicBezTo>
                  <a:pt x="146" y="233"/>
                  <a:pt x="156" y="231"/>
                  <a:pt x="167" y="225"/>
                </a:cubicBezTo>
                <a:cubicBezTo>
                  <a:pt x="209" y="197"/>
                  <a:pt x="211" y="131"/>
                  <a:pt x="173" y="7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6" name="Freihandform 895">
            <a:extLst>
              <a:ext uri="{FF2B5EF4-FFF2-40B4-BE49-F238E27FC236}">
                <a16:creationId xmlns:a16="http://schemas.microsoft.com/office/drawing/2014/main" id="{E1BC9954-BA87-A646-BDB0-E8AC9734C461}"/>
              </a:ext>
            </a:extLst>
          </p:cNvPr>
          <p:cNvSpPr>
            <a:spLocks noChangeAspect="1"/>
          </p:cNvSpPr>
          <p:nvPr/>
        </p:nvSpPr>
        <p:spPr>
          <a:xfrm>
            <a:off x="3008130" y="3944711"/>
            <a:ext cx="50059" cy="654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82">
                <a:moveTo>
                  <a:pt x="84" y="37"/>
                </a:moveTo>
                <a:cubicBezTo>
                  <a:pt x="88" y="37"/>
                  <a:pt x="92" y="37"/>
                  <a:pt x="94" y="37"/>
                </a:cubicBezTo>
                <a:cubicBezTo>
                  <a:pt x="107" y="37"/>
                  <a:pt x="118" y="41"/>
                  <a:pt x="124" y="45"/>
                </a:cubicBezTo>
                <a:cubicBezTo>
                  <a:pt x="149" y="60"/>
                  <a:pt x="168" y="90"/>
                  <a:pt x="177" y="126"/>
                </a:cubicBezTo>
                <a:cubicBezTo>
                  <a:pt x="189" y="183"/>
                  <a:pt x="170" y="238"/>
                  <a:pt x="132" y="246"/>
                </a:cubicBezTo>
                <a:cubicBezTo>
                  <a:pt x="115" y="250"/>
                  <a:pt x="96" y="244"/>
                  <a:pt x="79" y="229"/>
                </a:cubicBezTo>
                <a:cubicBezTo>
                  <a:pt x="60" y="212"/>
                  <a:pt x="48" y="187"/>
                  <a:pt x="41" y="157"/>
                </a:cubicBezTo>
                <a:cubicBezTo>
                  <a:pt x="29" y="100"/>
                  <a:pt x="48" y="45"/>
                  <a:pt x="84" y="37"/>
                </a:cubicBezTo>
                <a:close/>
                <a:moveTo>
                  <a:pt x="56" y="255"/>
                </a:moveTo>
                <a:cubicBezTo>
                  <a:pt x="77" y="274"/>
                  <a:pt x="101" y="282"/>
                  <a:pt x="122" y="282"/>
                </a:cubicBezTo>
                <a:cubicBezTo>
                  <a:pt x="128" y="282"/>
                  <a:pt x="134" y="282"/>
                  <a:pt x="141" y="282"/>
                </a:cubicBezTo>
                <a:cubicBezTo>
                  <a:pt x="198" y="267"/>
                  <a:pt x="230" y="195"/>
                  <a:pt x="211" y="119"/>
                </a:cubicBezTo>
                <a:cubicBezTo>
                  <a:pt x="200" y="75"/>
                  <a:pt x="175" y="34"/>
                  <a:pt x="143" y="15"/>
                </a:cubicBezTo>
                <a:cubicBezTo>
                  <a:pt x="122" y="3"/>
                  <a:pt x="98" y="-4"/>
                  <a:pt x="77" y="3"/>
                </a:cubicBezTo>
                <a:cubicBezTo>
                  <a:pt x="20" y="15"/>
                  <a:pt x="-12" y="90"/>
                  <a:pt x="5" y="166"/>
                </a:cubicBezTo>
                <a:cubicBezTo>
                  <a:pt x="14" y="202"/>
                  <a:pt x="33" y="233"/>
                  <a:pt x="56" y="25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7" name="Freihandform 896">
            <a:extLst>
              <a:ext uri="{FF2B5EF4-FFF2-40B4-BE49-F238E27FC236}">
                <a16:creationId xmlns:a16="http://schemas.microsoft.com/office/drawing/2014/main" id="{845D1755-DA9F-F248-BA85-F2FE74B40F48}"/>
              </a:ext>
            </a:extLst>
          </p:cNvPr>
          <p:cNvSpPr>
            <a:spLocks noChangeAspect="1"/>
          </p:cNvSpPr>
          <p:nvPr/>
        </p:nvSpPr>
        <p:spPr>
          <a:xfrm>
            <a:off x="3004871" y="4018034"/>
            <a:ext cx="113390" cy="814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8" h="351">
                <a:moveTo>
                  <a:pt x="428" y="296"/>
                </a:moveTo>
                <a:cubicBezTo>
                  <a:pt x="415" y="311"/>
                  <a:pt x="392" y="339"/>
                  <a:pt x="288" y="279"/>
                </a:cubicBezTo>
                <a:cubicBezTo>
                  <a:pt x="282" y="275"/>
                  <a:pt x="263" y="269"/>
                  <a:pt x="246" y="269"/>
                </a:cubicBezTo>
                <a:cubicBezTo>
                  <a:pt x="244" y="269"/>
                  <a:pt x="244" y="269"/>
                  <a:pt x="242" y="269"/>
                </a:cubicBezTo>
                <a:cubicBezTo>
                  <a:pt x="235" y="269"/>
                  <a:pt x="227" y="269"/>
                  <a:pt x="220" y="271"/>
                </a:cubicBezTo>
                <a:cubicBezTo>
                  <a:pt x="212" y="273"/>
                  <a:pt x="206" y="275"/>
                  <a:pt x="199" y="279"/>
                </a:cubicBezTo>
                <a:cubicBezTo>
                  <a:pt x="96" y="337"/>
                  <a:pt x="72" y="311"/>
                  <a:pt x="60" y="296"/>
                </a:cubicBezTo>
                <a:cubicBezTo>
                  <a:pt x="30" y="250"/>
                  <a:pt x="19" y="205"/>
                  <a:pt x="72" y="123"/>
                </a:cubicBezTo>
                <a:cubicBezTo>
                  <a:pt x="129" y="47"/>
                  <a:pt x="195" y="38"/>
                  <a:pt x="252" y="36"/>
                </a:cubicBezTo>
                <a:cubicBezTo>
                  <a:pt x="252" y="36"/>
                  <a:pt x="347" y="34"/>
                  <a:pt x="413" y="123"/>
                </a:cubicBezTo>
                <a:cubicBezTo>
                  <a:pt x="468" y="205"/>
                  <a:pt x="457" y="252"/>
                  <a:pt x="428" y="296"/>
                </a:cubicBezTo>
                <a:close/>
                <a:moveTo>
                  <a:pt x="250" y="0"/>
                </a:moveTo>
                <a:cubicBezTo>
                  <a:pt x="203" y="2"/>
                  <a:pt x="117" y="4"/>
                  <a:pt x="45" y="104"/>
                </a:cubicBezTo>
                <a:cubicBezTo>
                  <a:pt x="-10" y="188"/>
                  <a:pt x="-15" y="250"/>
                  <a:pt x="32" y="318"/>
                </a:cubicBezTo>
                <a:cubicBezTo>
                  <a:pt x="62" y="351"/>
                  <a:pt x="104" y="373"/>
                  <a:pt x="216" y="309"/>
                </a:cubicBezTo>
                <a:cubicBezTo>
                  <a:pt x="218" y="307"/>
                  <a:pt x="223" y="307"/>
                  <a:pt x="227" y="305"/>
                </a:cubicBezTo>
                <a:cubicBezTo>
                  <a:pt x="229" y="305"/>
                  <a:pt x="229" y="305"/>
                  <a:pt x="229" y="305"/>
                </a:cubicBezTo>
                <a:cubicBezTo>
                  <a:pt x="233" y="305"/>
                  <a:pt x="237" y="303"/>
                  <a:pt x="242" y="303"/>
                </a:cubicBezTo>
                <a:cubicBezTo>
                  <a:pt x="252" y="303"/>
                  <a:pt x="267" y="307"/>
                  <a:pt x="271" y="311"/>
                </a:cubicBezTo>
                <a:cubicBezTo>
                  <a:pt x="324" y="339"/>
                  <a:pt x="360" y="351"/>
                  <a:pt x="388" y="351"/>
                </a:cubicBezTo>
                <a:cubicBezTo>
                  <a:pt x="422" y="351"/>
                  <a:pt x="441" y="337"/>
                  <a:pt x="455" y="318"/>
                </a:cubicBezTo>
                <a:cubicBezTo>
                  <a:pt x="502" y="250"/>
                  <a:pt x="498" y="188"/>
                  <a:pt x="443" y="104"/>
                </a:cubicBezTo>
                <a:cubicBezTo>
                  <a:pt x="364" y="-2"/>
                  <a:pt x="254" y="0"/>
                  <a:pt x="25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8" name="Freihandform 897">
            <a:extLst>
              <a:ext uri="{FF2B5EF4-FFF2-40B4-BE49-F238E27FC236}">
                <a16:creationId xmlns:a16="http://schemas.microsoft.com/office/drawing/2014/main" id="{B5208B1F-C0E5-304B-8CEA-C09A0A60D629}"/>
              </a:ext>
            </a:extLst>
          </p:cNvPr>
          <p:cNvSpPr>
            <a:spLocks noChangeAspect="1"/>
          </p:cNvSpPr>
          <p:nvPr/>
        </p:nvSpPr>
        <p:spPr>
          <a:xfrm>
            <a:off x="3114536" y="3989404"/>
            <a:ext cx="46334" cy="540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" h="233">
                <a:moveTo>
                  <a:pt x="143" y="144"/>
                </a:moveTo>
                <a:cubicBezTo>
                  <a:pt x="126" y="172"/>
                  <a:pt x="101" y="191"/>
                  <a:pt x="78" y="197"/>
                </a:cubicBezTo>
                <a:cubicBezTo>
                  <a:pt x="71" y="199"/>
                  <a:pt x="61" y="199"/>
                  <a:pt x="50" y="195"/>
                </a:cubicBezTo>
                <a:cubicBezTo>
                  <a:pt x="27" y="180"/>
                  <a:pt x="29" y="131"/>
                  <a:pt x="54" y="89"/>
                </a:cubicBezTo>
                <a:cubicBezTo>
                  <a:pt x="73" y="62"/>
                  <a:pt x="97" y="43"/>
                  <a:pt x="120" y="36"/>
                </a:cubicBezTo>
                <a:cubicBezTo>
                  <a:pt x="124" y="36"/>
                  <a:pt x="126" y="34"/>
                  <a:pt x="130" y="34"/>
                </a:cubicBezTo>
                <a:cubicBezTo>
                  <a:pt x="137" y="34"/>
                  <a:pt x="141" y="36"/>
                  <a:pt x="147" y="38"/>
                </a:cubicBezTo>
                <a:cubicBezTo>
                  <a:pt x="171" y="53"/>
                  <a:pt x="169" y="102"/>
                  <a:pt x="143" y="144"/>
                </a:cubicBezTo>
                <a:close/>
                <a:moveTo>
                  <a:pt x="166" y="9"/>
                </a:moveTo>
                <a:cubicBezTo>
                  <a:pt x="152" y="0"/>
                  <a:pt x="133" y="-2"/>
                  <a:pt x="111" y="2"/>
                </a:cubicBezTo>
                <a:cubicBezTo>
                  <a:pt x="80" y="9"/>
                  <a:pt x="48" y="34"/>
                  <a:pt x="25" y="70"/>
                </a:cubicBezTo>
                <a:cubicBezTo>
                  <a:pt x="-11" y="131"/>
                  <a:pt x="-9" y="197"/>
                  <a:pt x="33" y="225"/>
                </a:cubicBezTo>
                <a:cubicBezTo>
                  <a:pt x="42" y="231"/>
                  <a:pt x="54" y="233"/>
                  <a:pt x="67" y="233"/>
                </a:cubicBezTo>
                <a:cubicBezTo>
                  <a:pt x="73" y="233"/>
                  <a:pt x="80" y="233"/>
                  <a:pt x="86" y="231"/>
                </a:cubicBezTo>
                <a:cubicBezTo>
                  <a:pt x="118" y="225"/>
                  <a:pt x="149" y="199"/>
                  <a:pt x="173" y="163"/>
                </a:cubicBezTo>
                <a:cubicBezTo>
                  <a:pt x="211" y="102"/>
                  <a:pt x="207" y="36"/>
                  <a:pt x="166" y="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9" name="Freihandform 898">
            <a:extLst>
              <a:ext uri="{FF2B5EF4-FFF2-40B4-BE49-F238E27FC236}">
                <a16:creationId xmlns:a16="http://schemas.microsoft.com/office/drawing/2014/main" id="{5363EFFB-2D53-4A41-84E2-28D27A4CF821}"/>
              </a:ext>
            </a:extLst>
          </p:cNvPr>
          <p:cNvSpPr>
            <a:spLocks noChangeAspect="1"/>
          </p:cNvSpPr>
          <p:nvPr/>
        </p:nvSpPr>
        <p:spPr>
          <a:xfrm>
            <a:off x="3066106" y="3944711"/>
            <a:ext cx="49594" cy="651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4" h="281">
                <a:moveTo>
                  <a:pt x="39" y="125"/>
                </a:moveTo>
                <a:cubicBezTo>
                  <a:pt x="45" y="95"/>
                  <a:pt x="60" y="69"/>
                  <a:pt x="79" y="53"/>
                </a:cubicBezTo>
                <a:cubicBezTo>
                  <a:pt x="92" y="42"/>
                  <a:pt x="107" y="36"/>
                  <a:pt x="122" y="36"/>
                </a:cubicBezTo>
                <a:cubicBezTo>
                  <a:pt x="124" y="36"/>
                  <a:pt x="128" y="36"/>
                  <a:pt x="130" y="36"/>
                </a:cubicBezTo>
                <a:cubicBezTo>
                  <a:pt x="168" y="44"/>
                  <a:pt x="187" y="99"/>
                  <a:pt x="174" y="156"/>
                </a:cubicBezTo>
                <a:cubicBezTo>
                  <a:pt x="166" y="192"/>
                  <a:pt x="147" y="222"/>
                  <a:pt x="122" y="237"/>
                </a:cubicBezTo>
                <a:cubicBezTo>
                  <a:pt x="113" y="243"/>
                  <a:pt x="98" y="249"/>
                  <a:pt x="81" y="245"/>
                </a:cubicBezTo>
                <a:cubicBezTo>
                  <a:pt x="45" y="237"/>
                  <a:pt x="26" y="182"/>
                  <a:pt x="39" y="125"/>
                </a:cubicBezTo>
                <a:close/>
                <a:moveTo>
                  <a:pt x="75" y="279"/>
                </a:moveTo>
                <a:cubicBezTo>
                  <a:pt x="81" y="281"/>
                  <a:pt x="86" y="281"/>
                  <a:pt x="92" y="281"/>
                </a:cubicBezTo>
                <a:cubicBezTo>
                  <a:pt x="109" y="281"/>
                  <a:pt x="126" y="277"/>
                  <a:pt x="141" y="266"/>
                </a:cubicBezTo>
                <a:cubicBezTo>
                  <a:pt x="172" y="247"/>
                  <a:pt x="198" y="209"/>
                  <a:pt x="208" y="165"/>
                </a:cubicBezTo>
                <a:cubicBezTo>
                  <a:pt x="227" y="89"/>
                  <a:pt x="196" y="14"/>
                  <a:pt x="138" y="2"/>
                </a:cubicBezTo>
                <a:cubicBezTo>
                  <a:pt x="111" y="-5"/>
                  <a:pt x="79" y="4"/>
                  <a:pt x="54" y="27"/>
                </a:cubicBezTo>
                <a:cubicBezTo>
                  <a:pt x="31" y="48"/>
                  <a:pt x="14" y="80"/>
                  <a:pt x="5" y="118"/>
                </a:cubicBezTo>
                <a:cubicBezTo>
                  <a:pt x="-14" y="194"/>
                  <a:pt x="18" y="266"/>
                  <a:pt x="75" y="27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0" name="Freihandform 899">
            <a:extLst>
              <a:ext uri="{FF2B5EF4-FFF2-40B4-BE49-F238E27FC236}">
                <a16:creationId xmlns:a16="http://schemas.microsoft.com/office/drawing/2014/main" id="{C46F3D76-C212-EE45-83AC-751A309946B5}"/>
              </a:ext>
            </a:extLst>
          </p:cNvPr>
          <p:cNvSpPr>
            <a:spLocks noChangeAspect="1"/>
          </p:cNvSpPr>
          <p:nvPr/>
        </p:nvSpPr>
        <p:spPr>
          <a:xfrm>
            <a:off x="3850989" y="3923529"/>
            <a:ext cx="196512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5" h="846">
                <a:moveTo>
                  <a:pt x="735" y="423"/>
                </a:moveTo>
                <a:cubicBezTo>
                  <a:pt x="684" y="423"/>
                  <a:pt x="655" y="446"/>
                  <a:pt x="640" y="474"/>
                </a:cubicBezTo>
                <a:cubicBezTo>
                  <a:pt x="619" y="448"/>
                  <a:pt x="585" y="423"/>
                  <a:pt x="534" y="423"/>
                </a:cubicBezTo>
                <a:cubicBezTo>
                  <a:pt x="473" y="423"/>
                  <a:pt x="439" y="455"/>
                  <a:pt x="420" y="482"/>
                </a:cubicBezTo>
                <a:cubicBezTo>
                  <a:pt x="401" y="457"/>
                  <a:pt x="365" y="423"/>
                  <a:pt x="312" y="423"/>
                </a:cubicBezTo>
                <a:cubicBezTo>
                  <a:pt x="261" y="423"/>
                  <a:pt x="225" y="457"/>
                  <a:pt x="204" y="482"/>
                </a:cubicBezTo>
                <a:cubicBezTo>
                  <a:pt x="189" y="453"/>
                  <a:pt x="157" y="423"/>
                  <a:pt x="108" y="423"/>
                </a:cubicBezTo>
                <a:cubicBezTo>
                  <a:pt x="79" y="423"/>
                  <a:pt x="53" y="436"/>
                  <a:pt x="37" y="453"/>
                </a:cubicBezTo>
                <a:cubicBezTo>
                  <a:pt x="47" y="366"/>
                  <a:pt x="83" y="285"/>
                  <a:pt x="142" y="224"/>
                </a:cubicBezTo>
                <a:cubicBezTo>
                  <a:pt x="214" y="148"/>
                  <a:pt x="314" y="105"/>
                  <a:pt x="422" y="105"/>
                </a:cubicBezTo>
                <a:cubicBezTo>
                  <a:pt x="530" y="105"/>
                  <a:pt x="629" y="148"/>
                  <a:pt x="701" y="224"/>
                </a:cubicBezTo>
                <a:cubicBezTo>
                  <a:pt x="760" y="283"/>
                  <a:pt x="796" y="362"/>
                  <a:pt x="807" y="444"/>
                </a:cubicBezTo>
                <a:cubicBezTo>
                  <a:pt x="788" y="431"/>
                  <a:pt x="765" y="423"/>
                  <a:pt x="735" y="423"/>
                </a:cubicBezTo>
                <a:close/>
                <a:moveTo>
                  <a:pt x="441" y="72"/>
                </a:moveTo>
                <a:lnTo>
                  <a:pt x="441" y="19"/>
                </a:lnTo>
                <a:cubicBezTo>
                  <a:pt x="441" y="8"/>
                  <a:pt x="432" y="0"/>
                  <a:pt x="422" y="0"/>
                </a:cubicBezTo>
                <a:cubicBezTo>
                  <a:pt x="413" y="0"/>
                  <a:pt x="405" y="8"/>
                  <a:pt x="405" y="19"/>
                </a:cubicBezTo>
                <a:lnTo>
                  <a:pt x="405" y="72"/>
                </a:lnTo>
                <a:cubicBezTo>
                  <a:pt x="295" y="76"/>
                  <a:pt x="193" y="120"/>
                  <a:pt x="117" y="199"/>
                </a:cubicBezTo>
                <a:cubicBezTo>
                  <a:pt x="37" y="285"/>
                  <a:pt x="-6" y="400"/>
                  <a:pt x="1" y="520"/>
                </a:cubicBezTo>
                <a:cubicBezTo>
                  <a:pt x="1" y="529"/>
                  <a:pt x="7" y="537"/>
                  <a:pt x="15" y="537"/>
                </a:cubicBezTo>
                <a:cubicBezTo>
                  <a:pt x="24" y="537"/>
                  <a:pt x="32" y="533"/>
                  <a:pt x="34" y="525"/>
                </a:cubicBezTo>
                <a:cubicBezTo>
                  <a:pt x="34" y="522"/>
                  <a:pt x="51" y="459"/>
                  <a:pt x="108" y="459"/>
                </a:cubicBezTo>
                <a:cubicBezTo>
                  <a:pt x="168" y="459"/>
                  <a:pt x="183" y="522"/>
                  <a:pt x="185" y="525"/>
                </a:cubicBezTo>
                <a:cubicBezTo>
                  <a:pt x="187" y="531"/>
                  <a:pt x="193" y="537"/>
                  <a:pt x="199" y="537"/>
                </a:cubicBezTo>
                <a:cubicBezTo>
                  <a:pt x="206" y="537"/>
                  <a:pt x="214" y="535"/>
                  <a:pt x="216" y="527"/>
                </a:cubicBezTo>
                <a:cubicBezTo>
                  <a:pt x="219" y="527"/>
                  <a:pt x="250" y="459"/>
                  <a:pt x="312" y="459"/>
                </a:cubicBezTo>
                <a:cubicBezTo>
                  <a:pt x="365" y="459"/>
                  <a:pt x="398" y="512"/>
                  <a:pt x="405" y="525"/>
                </a:cubicBezTo>
                <a:lnTo>
                  <a:pt x="405" y="789"/>
                </a:lnTo>
                <a:cubicBezTo>
                  <a:pt x="405" y="810"/>
                  <a:pt x="379" y="812"/>
                  <a:pt x="377" y="812"/>
                </a:cubicBezTo>
                <a:cubicBezTo>
                  <a:pt x="373" y="812"/>
                  <a:pt x="348" y="810"/>
                  <a:pt x="348" y="789"/>
                </a:cubicBezTo>
                <a:cubicBezTo>
                  <a:pt x="348" y="779"/>
                  <a:pt x="339" y="772"/>
                  <a:pt x="331" y="772"/>
                </a:cubicBezTo>
                <a:cubicBezTo>
                  <a:pt x="320" y="772"/>
                  <a:pt x="312" y="779"/>
                  <a:pt x="312" y="789"/>
                </a:cubicBezTo>
                <a:cubicBezTo>
                  <a:pt x="312" y="827"/>
                  <a:pt x="346" y="846"/>
                  <a:pt x="377" y="846"/>
                </a:cubicBezTo>
                <a:cubicBezTo>
                  <a:pt x="409" y="846"/>
                  <a:pt x="441" y="827"/>
                  <a:pt x="441" y="789"/>
                </a:cubicBezTo>
                <a:lnTo>
                  <a:pt x="441" y="522"/>
                </a:lnTo>
                <a:cubicBezTo>
                  <a:pt x="443" y="514"/>
                  <a:pt x="462" y="459"/>
                  <a:pt x="534" y="459"/>
                </a:cubicBezTo>
                <a:cubicBezTo>
                  <a:pt x="610" y="459"/>
                  <a:pt x="625" y="522"/>
                  <a:pt x="627" y="525"/>
                </a:cubicBezTo>
                <a:cubicBezTo>
                  <a:pt x="629" y="533"/>
                  <a:pt x="636" y="539"/>
                  <a:pt x="646" y="537"/>
                </a:cubicBezTo>
                <a:cubicBezTo>
                  <a:pt x="655" y="537"/>
                  <a:pt x="661" y="529"/>
                  <a:pt x="661" y="520"/>
                </a:cubicBezTo>
                <a:cubicBezTo>
                  <a:pt x="661" y="514"/>
                  <a:pt x="665" y="459"/>
                  <a:pt x="735" y="459"/>
                </a:cubicBezTo>
                <a:cubicBezTo>
                  <a:pt x="807" y="459"/>
                  <a:pt x="809" y="514"/>
                  <a:pt x="809" y="520"/>
                </a:cubicBezTo>
                <a:cubicBezTo>
                  <a:pt x="809" y="529"/>
                  <a:pt x="818" y="537"/>
                  <a:pt x="828" y="537"/>
                </a:cubicBezTo>
                <a:cubicBezTo>
                  <a:pt x="837" y="537"/>
                  <a:pt x="845" y="531"/>
                  <a:pt x="845" y="520"/>
                </a:cubicBezTo>
                <a:cubicBezTo>
                  <a:pt x="851" y="400"/>
                  <a:pt x="809" y="285"/>
                  <a:pt x="727" y="199"/>
                </a:cubicBezTo>
                <a:cubicBezTo>
                  <a:pt x="652" y="120"/>
                  <a:pt x="551" y="76"/>
                  <a:pt x="441" y="7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1" name="Freihandform 900">
            <a:extLst>
              <a:ext uri="{FF2B5EF4-FFF2-40B4-BE49-F238E27FC236}">
                <a16:creationId xmlns:a16="http://schemas.microsoft.com/office/drawing/2014/main" id="{0544F696-2096-AA46-9CC8-58B16378C61F}"/>
              </a:ext>
            </a:extLst>
          </p:cNvPr>
          <p:cNvSpPr>
            <a:spLocks noChangeAspect="1"/>
          </p:cNvSpPr>
          <p:nvPr/>
        </p:nvSpPr>
        <p:spPr>
          <a:xfrm>
            <a:off x="5180936" y="4391399"/>
            <a:ext cx="196977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635">
                <a:moveTo>
                  <a:pt x="813" y="583"/>
                </a:moveTo>
                <a:lnTo>
                  <a:pt x="707" y="504"/>
                </a:lnTo>
                <a:lnTo>
                  <a:pt x="707" y="411"/>
                </a:lnTo>
                <a:lnTo>
                  <a:pt x="813" y="335"/>
                </a:lnTo>
                <a:close/>
                <a:moveTo>
                  <a:pt x="671" y="403"/>
                </a:moveTo>
                <a:lnTo>
                  <a:pt x="671" y="549"/>
                </a:lnTo>
                <a:cubicBezTo>
                  <a:pt x="671" y="576"/>
                  <a:pt x="648" y="602"/>
                  <a:pt x="618" y="602"/>
                </a:cubicBezTo>
                <a:lnTo>
                  <a:pt x="89" y="602"/>
                </a:lnTo>
                <a:cubicBezTo>
                  <a:pt x="60" y="602"/>
                  <a:pt x="36" y="576"/>
                  <a:pt x="36" y="549"/>
                </a:cubicBezTo>
                <a:lnTo>
                  <a:pt x="36" y="371"/>
                </a:lnTo>
                <a:cubicBezTo>
                  <a:pt x="36" y="343"/>
                  <a:pt x="60" y="318"/>
                  <a:pt x="89" y="318"/>
                </a:cubicBezTo>
                <a:lnTo>
                  <a:pt x="618" y="318"/>
                </a:lnTo>
                <a:cubicBezTo>
                  <a:pt x="648" y="318"/>
                  <a:pt x="671" y="343"/>
                  <a:pt x="671" y="371"/>
                </a:cubicBezTo>
                <a:close/>
                <a:moveTo>
                  <a:pt x="106" y="159"/>
                </a:moveTo>
                <a:cubicBezTo>
                  <a:pt x="106" y="91"/>
                  <a:pt x="161" y="36"/>
                  <a:pt x="231" y="36"/>
                </a:cubicBezTo>
                <a:cubicBezTo>
                  <a:pt x="299" y="36"/>
                  <a:pt x="354" y="91"/>
                  <a:pt x="354" y="159"/>
                </a:cubicBezTo>
                <a:cubicBezTo>
                  <a:pt x="354" y="229"/>
                  <a:pt x="299" y="284"/>
                  <a:pt x="231" y="284"/>
                </a:cubicBezTo>
                <a:cubicBezTo>
                  <a:pt x="161" y="284"/>
                  <a:pt x="106" y="229"/>
                  <a:pt x="106" y="159"/>
                </a:cubicBezTo>
                <a:close/>
                <a:moveTo>
                  <a:pt x="413" y="284"/>
                </a:moveTo>
                <a:lnTo>
                  <a:pt x="328" y="284"/>
                </a:lnTo>
                <a:cubicBezTo>
                  <a:pt x="347" y="269"/>
                  <a:pt x="360" y="252"/>
                  <a:pt x="371" y="231"/>
                </a:cubicBezTo>
                <a:cubicBezTo>
                  <a:pt x="381" y="252"/>
                  <a:pt x="396" y="269"/>
                  <a:pt x="413" y="284"/>
                </a:cubicBezTo>
                <a:close/>
                <a:moveTo>
                  <a:pt x="512" y="36"/>
                </a:moveTo>
                <a:cubicBezTo>
                  <a:pt x="580" y="36"/>
                  <a:pt x="635" y="91"/>
                  <a:pt x="635" y="159"/>
                </a:cubicBezTo>
                <a:cubicBezTo>
                  <a:pt x="635" y="229"/>
                  <a:pt x="580" y="284"/>
                  <a:pt x="512" y="284"/>
                </a:cubicBezTo>
                <a:cubicBezTo>
                  <a:pt x="445" y="284"/>
                  <a:pt x="390" y="229"/>
                  <a:pt x="390" y="159"/>
                </a:cubicBezTo>
                <a:cubicBezTo>
                  <a:pt x="390" y="91"/>
                  <a:pt x="445" y="36"/>
                  <a:pt x="512" y="36"/>
                </a:cubicBezTo>
                <a:close/>
                <a:moveTo>
                  <a:pt x="838" y="286"/>
                </a:moveTo>
                <a:cubicBezTo>
                  <a:pt x="832" y="282"/>
                  <a:pt x="826" y="282"/>
                  <a:pt x="819" y="286"/>
                </a:cubicBezTo>
                <a:lnTo>
                  <a:pt x="705" y="367"/>
                </a:lnTo>
                <a:cubicBezTo>
                  <a:pt x="703" y="320"/>
                  <a:pt x="665" y="284"/>
                  <a:pt x="618" y="284"/>
                </a:cubicBezTo>
                <a:lnTo>
                  <a:pt x="612" y="284"/>
                </a:lnTo>
                <a:cubicBezTo>
                  <a:pt x="648" y="254"/>
                  <a:pt x="671" y="210"/>
                  <a:pt x="671" y="159"/>
                </a:cubicBezTo>
                <a:cubicBezTo>
                  <a:pt x="671" y="72"/>
                  <a:pt x="599" y="0"/>
                  <a:pt x="512" y="0"/>
                </a:cubicBezTo>
                <a:cubicBezTo>
                  <a:pt x="451" y="0"/>
                  <a:pt x="398" y="36"/>
                  <a:pt x="371" y="89"/>
                </a:cubicBezTo>
                <a:cubicBezTo>
                  <a:pt x="345" y="36"/>
                  <a:pt x="292" y="0"/>
                  <a:pt x="231" y="0"/>
                </a:cubicBezTo>
                <a:cubicBezTo>
                  <a:pt x="142" y="0"/>
                  <a:pt x="72" y="72"/>
                  <a:pt x="72" y="159"/>
                </a:cubicBezTo>
                <a:cubicBezTo>
                  <a:pt x="72" y="210"/>
                  <a:pt x="95" y="254"/>
                  <a:pt x="131" y="284"/>
                </a:cubicBezTo>
                <a:lnTo>
                  <a:pt x="89" y="284"/>
                </a:lnTo>
                <a:cubicBezTo>
                  <a:pt x="40" y="284"/>
                  <a:pt x="0" y="322"/>
                  <a:pt x="0" y="371"/>
                </a:cubicBezTo>
                <a:lnTo>
                  <a:pt x="0" y="549"/>
                </a:lnTo>
                <a:cubicBezTo>
                  <a:pt x="0" y="597"/>
                  <a:pt x="40" y="635"/>
                  <a:pt x="89" y="635"/>
                </a:cubicBezTo>
                <a:lnTo>
                  <a:pt x="618" y="635"/>
                </a:lnTo>
                <a:cubicBezTo>
                  <a:pt x="667" y="635"/>
                  <a:pt x="707" y="597"/>
                  <a:pt x="707" y="549"/>
                </a:cubicBezTo>
                <a:lnTo>
                  <a:pt x="819" y="633"/>
                </a:lnTo>
                <a:cubicBezTo>
                  <a:pt x="821" y="635"/>
                  <a:pt x="826" y="635"/>
                  <a:pt x="830" y="635"/>
                </a:cubicBezTo>
                <a:cubicBezTo>
                  <a:pt x="832" y="635"/>
                  <a:pt x="836" y="635"/>
                  <a:pt x="838" y="633"/>
                </a:cubicBezTo>
                <a:cubicBezTo>
                  <a:pt x="845" y="631"/>
                  <a:pt x="847" y="625"/>
                  <a:pt x="847" y="619"/>
                </a:cubicBezTo>
                <a:lnTo>
                  <a:pt x="847" y="301"/>
                </a:lnTo>
                <a:cubicBezTo>
                  <a:pt x="847" y="295"/>
                  <a:pt x="845" y="288"/>
                  <a:pt x="838" y="28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7" name="Freihandform 796">
            <a:extLst>
              <a:ext uri="{FF2B5EF4-FFF2-40B4-BE49-F238E27FC236}">
                <a16:creationId xmlns:a16="http://schemas.microsoft.com/office/drawing/2014/main" id="{51F49552-7285-314A-AC70-06402FC0D3F8}"/>
              </a:ext>
            </a:extLst>
          </p:cNvPr>
          <p:cNvSpPr>
            <a:spLocks noChangeAspect="1"/>
          </p:cNvSpPr>
          <p:nvPr/>
        </p:nvSpPr>
        <p:spPr>
          <a:xfrm>
            <a:off x="2898000" y="11975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2" name="Freihandform 901">
            <a:extLst>
              <a:ext uri="{FF2B5EF4-FFF2-40B4-BE49-F238E27FC236}">
                <a16:creationId xmlns:a16="http://schemas.microsoft.com/office/drawing/2014/main" id="{1C35268D-5FF2-6949-BE7A-11EEE0B25477}"/>
              </a:ext>
            </a:extLst>
          </p:cNvPr>
          <p:cNvSpPr>
            <a:spLocks noChangeAspect="1"/>
          </p:cNvSpPr>
          <p:nvPr/>
        </p:nvSpPr>
        <p:spPr>
          <a:xfrm>
            <a:off x="3012787" y="1279714"/>
            <a:ext cx="98256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212">
                <a:moveTo>
                  <a:pt x="36" y="34"/>
                </a:moveTo>
                <a:lnTo>
                  <a:pt x="390" y="34"/>
                </a:lnTo>
                <a:lnTo>
                  <a:pt x="390" y="176"/>
                </a:lnTo>
                <a:lnTo>
                  <a:pt x="36" y="176"/>
                </a:lnTo>
                <a:close/>
                <a:moveTo>
                  <a:pt x="19" y="212"/>
                </a:moveTo>
                <a:lnTo>
                  <a:pt x="407" y="212"/>
                </a:lnTo>
                <a:cubicBezTo>
                  <a:pt x="417" y="212"/>
                  <a:pt x="423" y="204"/>
                  <a:pt x="423" y="193"/>
                </a:cubicBezTo>
                <a:lnTo>
                  <a:pt x="423" y="17"/>
                </a:lnTo>
                <a:cubicBezTo>
                  <a:pt x="423" y="7"/>
                  <a:pt x="417" y="0"/>
                  <a:pt x="407" y="0"/>
                </a:cubicBezTo>
                <a:lnTo>
                  <a:pt x="19" y="0"/>
                </a:lnTo>
                <a:cubicBezTo>
                  <a:pt x="9" y="0"/>
                  <a:pt x="0" y="7"/>
                  <a:pt x="0" y="17"/>
                </a:cubicBezTo>
                <a:lnTo>
                  <a:pt x="0" y="193"/>
                </a:lnTo>
                <a:cubicBezTo>
                  <a:pt x="0" y="204"/>
                  <a:pt x="9" y="212"/>
                  <a:pt x="19" y="21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3" name="Freihandform 902">
            <a:extLst>
              <a:ext uri="{FF2B5EF4-FFF2-40B4-BE49-F238E27FC236}">
                <a16:creationId xmlns:a16="http://schemas.microsoft.com/office/drawing/2014/main" id="{92E2436C-C3CC-8D40-8101-5B12A5E00CBF}"/>
              </a:ext>
            </a:extLst>
          </p:cNvPr>
          <p:cNvSpPr>
            <a:spLocks noChangeAspect="1"/>
          </p:cNvSpPr>
          <p:nvPr/>
        </p:nvSpPr>
        <p:spPr>
          <a:xfrm>
            <a:off x="3012787" y="1394703"/>
            <a:ext cx="98256" cy="488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211">
                <a:moveTo>
                  <a:pt x="390" y="175"/>
                </a:moveTo>
                <a:lnTo>
                  <a:pt x="36" y="175"/>
                </a:lnTo>
                <a:lnTo>
                  <a:pt x="36" y="36"/>
                </a:lnTo>
                <a:lnTo>
                  <a:pt x="390" y="36"/>
                </a:lnTo>
                <a:close/>
                <a:moveTo>
                  <a:pt x="407" y="0"/>
                </a:moveTo>
                <a:lnTo>
                  <a:pt x="19" y="0"/>
                </a:lnTo>
                <a:cubicBezTo>
                  <a:pt x="9" y="0"/>
                  <a:pt x="0" y="8"/>
                  <a:pt x="0" y="17"/>
                </a:cubicBezTo>
                <a:lnTo>
                  <a:pt x="0" y="194"/>
                </a:lnTo>
                <a:cubicBezTo>
                  <a:pt x="0" y="203"/>
                  <a:pt x="9" y="211"/>
                  <a:pt x="19" y="211"/>
                </a:cubicBezTo>
                <a:lnTo>
                  <a:pt x="407" y="211"/>
                </a:lnTo>
                <a:cubicBezTo>
                  <a:pt x="417" y="211"/>
                  <a:pt x="423" y="203"/>
                  <a:pt x="423" y="194"/>
                </a:cubicBezTo>
                <a:lnTo>
                  <a:pt x="423" y="17"/>
                </a:lnTo>
                <a:cubicBezTo>
                  <a:pt x="423" y="8"/>
                  <a:pt x="417" y="0"/>
                  <a:pt x="40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4" name="Freihandform 903">
            <a:extLst>
              <a:ext uri="{FF2B5EF4-FFF2-40B4-BE49-F238E27FC236}">
                <a16:creationId xmlns:a16="http://schemas.microsoft.com/office/drawing/2014/main" id="{36A46784-FC5E-DD4D-9D76-4B3B14DAFD82}"/>
              </a:ext>
            </a:extLst>
          </p:cNvPr>
          <p:cNvSpPr>
            <a:spLocks noChangeAspect="1"/>
          </p:cNvSpPr>
          <p:nvPr/>
        </p:nvSpPr>
        <p:spPr>
          <a:xfrm>
            <a:off x="2963659" y="1336976"/>
            <a:ext cx="94298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6" h="212">
                <a:moveTo>
                  <a:pt x="370" y="178"/>
                </a:moveTo>
                <a:lnTo>
                  <a:pt x="35" y="178"/>
                </a:lnTo>
                <a:lnTo>
                  <a:pt x="35" y="36"/>
                </a:lnTo>
                <a:lnTo>
                  <a:pt x="370" y="36"/>
                </a:lnTo>
                <a:close/>
                <a:moveTo>
                  <a:pt x="406" y="195"/>
                </a:moveTo>
                <a:lnTo>
                  <a:pt x="406" y="19"/>
                </a:lnTo>
                <a:cubicBezTo>
                  <a:pt x="406" y="8"/>
                  <a:pt x="397" y="0"/>
                  <a:pt x="389" y="0"/>
                </a:cubicBezTo>
                <a:lnTo>
                  <a:pt x="19" y="0"/>
                </a:lnTo>
                <a:cubicBezTo>
                  <a:pt x="8" y="0"/>
                  <a:pt x="0" y="8"/>
                  <a:pt x="0" y="19"/>
                </a:cubicBezTo>
                <a:lnTo>
                  <a:pt x="0" y="195"/>
                </a:lnTo>
                <a:cubicBezTo>
                  <a:pt x="0" y="205"/>
                  <a:pt x="8" y="212"/>
                  <a:pt x="19" y="212"/>
                </a:cubicBezTo>
                <a:lnTo>
                  <a:pt x="389" y="212"/>
                </a:lnTo>
                <a:cubicBezTo>
                  <a:pt x="397" y="212"/>
                  <a:pt x="406" y="205"/>
                  <a:pt x="406" y="1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5" name="Freihandform 904">
            <a:extLst>
              <a:ext uri="{FF2B5EF4-FFF2-40B4-BE49-F238E27FC236}">
                <a16:creationId xmlns:a16="http://schemas.microsoft.com/office/drawing/2014/main" id="{39494527-C2AE-7043-B68F-0D7E22971845}"/>
              </a:ext>
            </a:extLst>
          </p:cNvPr>
          <p:cNvSpPr>
            <a:spLocks noChangeAspect="1"/>
          </p:cNvSpPr>
          <p:nvPr/>
        </p:nvSpPr>
        <p:spPr>
          <a:xfrm>
            <a:off x="3066571" y="1336976"/>
            <a:ext cx="93832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4" h="212">
                <a:moveTo>
                  <a:pt x="370" y="178"/>
                </a:moveTo>
                <a:lnTo>
                  <a:pt x="34" y="178"/>
                </a:lnTo>
                <a:lnTo>
                  <a:pt x="34" y="36"/>
                </a:lnTo>
                <a:lnTo>
                  <a:pt x="370" y="36"/>
                </a:lnTo>
                <a:close/>
                <a:moveTo>
                  <a:pt x="387" y="0"/>
                </a:moveTo>
                <a:lnTo>
                  <a:pt x="17" y="0"/>
                </a:lnTo>
                <a:cubicBezTo>
                  <a:pt x="6" y="0"/>
                  <a:pt x="0" y="8"/>
                  <a:pt x="0" y="19"/>
                </a:cubicBezTo>
                <a:lnTo>
                  <a:pt x="0" y="195"/>
                </a:lnTo>
                <a:cubicBezTo>
                  <a:pt x="0" y="205"/>
                  <a:pt x="6" y="212"/>
                  <a:pt x="17" y="212"/>
                </a:cubicBezTo>
                <a:lnTo>
                  <a:pt x="387" y="212"/>
                </a:lnTo>
                <a:cubicBezTo>
                  <a:pt x="398" y="212"/>
                  <a:pt x="404" y="205"/>
                  <a:pt x="404" y="195"/>
                </a:cubicBezTo>
                <a:lnTo>
                  <a:pt x="404" y="19"/>
                </a:lnTo>
                <a:cubicBezTo>
                  <a:pt x="404" y="8"/>
                  <a:pt x="398" y="0"/>
                  <a:pt x="38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6" name="Freihandform 795">
            <a:extLst>
              <a:ext uri="{FF2B5EF4-FFF2-40B4-BE49-F238E27FC236}">
                <a16:creationId xmlns:a16="http://schemas.microsoft.com/office/drawing/2014/main" id="{52898142-C157-6C45-8538-E41BAA2368B3}"/>
              </a:ext>
            </a:extLst>
          </p:cNvPr>
          <p:cNvSpPr>
            <a:spLocks noChangeAspect="1"/>
          </p:cNvSpPr>
          <p:nvPr/>
        </p:nvSpPr>
        <p:spPr>
          <a:xfrm>
            <a:off x="3341548" y="11975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6" name="Freihandform 905">
            <a:extLst>
              <a:ext uri="{FF2B5EF4-FFF2-40B4-BE49-F238E27FC236}">
                <a16:creationId xmlns:a16="http://schemas.microsoft.com/office/drawing/2014/main" id="{B0EC2316-C07F-D746-88C3-4B439F5C3E1A}"/>
              </a:ext>
            </a:extLst>
          </p:cNvPr>
          <p:cNvSpPr>
            <a:spLocks noChangeAspect="1"/>
          </p:cNvSpPr>
          <p:nvPr/>
        </p:nvSpPr>
        <p:spPr>
          <a:xfrm>
            <a:off x="3501738" y="1296474"/>
            <a:ext cx="35158" cy="96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415">
                <a:moveTo>
                  <a:pt x="123" y="411"/>
                </a:moveTo>
                <a:cubicBezTo>
                  <a:pt x="127" y="415"/>
                  <a:pt x="131" y="415"/>
                  <a:pt x="135" y="415"/>
                </a:cubicBezTo>
                <a:cubicBezTo>
                  <a:pt x="140" y="415"/>
                  <a:pt x="144" y="415"/>
                  <a:pt x="148" y="411"/>
                </a:cubicBezTo>
                <a:cubicBezTo>
                  <a:pt x="154" y="405"/>
                  <a:pt x="154" y="392"/>
                  <a:pt x="148" y="386"/>
                </a:cubicBezTo>
                <a:lnTo>
                  <a:pt x="36" y="274"/>
                </a:lnTo>
                <a:lnTo>
                  <a:pt x="36" y="20"/>
                </a:lnTo>
                <a:cubicBezTo>
                  <a:pt x="36" y="9"/>
                  <a:pt x="27" y="0"/>
                  <a:pt x="17" y="0"/>
                </a:cubicBezTo>
                <a:cubicBezTo>
                  <a:pt x="8" y="0"/>
                  <a:pt x="0" y="9"/>
                  <a:pt x="0" y="20"/>
                </a:cubicBezTo>
                <a:lnTo>
                  <a:pt x="0" y="280"/>
                </a:lnTo>
                <a:cubicBezTo>
                  <a:pt x="0" y="286"/>
                  <a:pt x="2" y="290"/>
                  <a:pt x="4" y="2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7" name="Freihandform 906">
            <a:extLst>
              <a:ext uri="{FF2B5EF4-FFF2-40B4-BE49-F238E27FC236}">
                <a16:creationId xmlns:a16="http://schemas.microsoft.com/office/drawing/2014/main" id="{97DDF71D-FCCB-B144-AFE2-497840E8F3DB}"/>
              </a:ext>
            </a:extLst>
          </p:cNvPr>
          <p:cNvSpPr>
            <a:spLocks noChangeAspect="1"/>
          </p:cNvSpPr>
          <p:nvPr/>
        </p:nvSpPr>
        <p:spPr>
          <a:xfrm>
            <a:off x="3406975" y="1263187"/>
            <a:ext cx="19697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6">
                <a:moveTo>
                  <a:pt x="424" y="0"/>
                </a:moveTo>
                <a:cubicBezTo>
                  <a:pt x="415" y="0"/>
                  <a:pt x="407" y="8"/>
                  <a:pt x="407" y="19"/>
                </a:cubicBezTo>
                <a:cubicBezTo>
                  <a:pt x="407" y="27"/>
                  <a:pt x="415" y="36"/>
                  <a:pt x="424" y="36"/>
                </a:cubicBezTo>
                <a:cubicBezTo>
                  <a:pt x="633" y="36"/>
                  <a:pt x="803" y="201"/>
                  <a:pt x="811" y="406"/>
                </a:cubicBezTo>
                <a:lnTo>
                  <a:pt x="739" y="406"/>
                </a:lnTo>
                <a:cubicBezTo>
                  <a:pt x="729" y="406"/>
                  <a:pt x="720" y="414"/>
                  <a:pt x="720" y="423"/>
                </a:cubicBezTo>
                <a:cubicBezTo>
                  <a:pt x="720" y="433"/>
                  <a:pt x="729" y="442"/>
                  <a:pt x="739" y="442"/>
                </a:cubicBezTo>
                <a:lnTo>
                  <a:pt x="811" y="442"/>
                </a:lnTo>
                <a:cubicBezTo>
                  <a:pt x="803" y="641"/>
                  <a:pt x="642" y="802"/>
                  <a:pt x="443" y="810"/>
                </a:cubicBezTo>
                <a:lnTo>
                  <a:pt x="443" y="738"/>
                </a:lnTo>
                <a:cubicBezTo>
                  <a:pt x="443" y="728"/>
                  <a:pt x="434" y="719"/>
                  <a:pt x="424" y="719"/>
                </a:cubicBezTo>
                <a:cubicBezTo>
                  <a:pt x="415" y="719"/>
                  <a:pt x="407" y="728"/>
                  <a:pt x="407" y="738"/>
                </a:cubicBezTo>
                <a:lnTo>
                  <a:pt x="407" y="810"/>
                </a:lnTo>
                <a:cubicBezTo>
                  <a:pt x="208" y="802"/>
                  <a:pt x="47" y="641"/>
                  <a:pt x="36" y="442"/>
                </a:cubicBezTo>
                <a:lnTo>
                  <a:pt x="111" y="442"/>
                </a:lnTo>
                <a:cubicBezTo>
                  <a:pt x="121" y="442"/>
                  <a:pt x="127" y="433"/>
                  <a:pt x="127" y="423"/>
                </a:cubicBezTo>
                <a:cubicBezTo>
                  <a:pt x="127" y="414"/>
                  <a:pt x="121" y="406"/>
                  <a:pt x="111" y="406"/>
                </a:cubicBezTo>
                <a:lnTo>
                  <a:pt x="36" y="406"/>
                </a:lnTo>
                <a:cubicBezTo>
                  <a:pt x="41" y="332"/>
                  <a:pt x="64" y="260"/>
                  <a:pt x="106" y="201"/>
                </a:cubicBezTo>
                <a:lnTo>
                  <a:pt x="142" y="165"/>
                </a:lnTo>
                <a:lnTo>
                  <a:pt x="142" y="230"/>
                </a:lnTo>
                <a:cubicBezTo>
                  <a:pt x="142" y="239"/>
                  <a:pt x="151" y="247"/>
                  <a:pt x="159" y="247"/>
                </a:cubicBezTo>
                <a:cubicBezTo>
                  <a:pt x="170" y="247"/>
                  <a:pt x="178" y="239"/>
                  <a:pt x="178" y="230"/>
                </a:cubicBezTo>
                <a:lnTo>
                  <a:pt x="178" y="124"/>
                </a:lnTo>
                <a:cubicBezTo>
                  <a:pt x="178" y="122"/>
                  <a:pt x="178" y="122"/>
                  <a:pt x="176" y="122"/>
                </a:cubicBezTo>
                <a:cubicBezTo>
                  <a:pt x="176" y="120"/>
                  <a:pt x="176" y="118"/>
                  <a:pt x="176" y="118"/>
                </a:cubicBezTo>
                <a:cubicBezTo>
                  <a:pt x="176" y="116"/>
                  <a:pt x="174" y="114"/>
                  <a:pt x="174" y="114"/>
                </a:cubicBezTo>
                <a:cubicBezTo>
                  <a:pt x="174" y="112"/>
                  <a:pt x="172" y="112"/>
                  <a:pt x="172" y="112"/>
                </a:cubicBezTo>
                <a:cubicBezTo>
                  <a:pt x="170" y="110"/>
                  <a:pt x="170" y="107"/>
                  <a:pt x="166" y="107"/>
                </a:cubicBezTo>
                <a:cubicBezTo>
                  <a:pt x="166" y="107"/>
                  <a:pt x="161" y="105"/>
                  <a:pt x="159" y="105"/>
                </a:cubicBezTo>
                <a:lnTo>
                  <a:pt x="53" y="105"/>
                </a:lnTo>
                <a:cubicBezTo>
                  <a:pt x="45" y="105"/>
                  <a:pt x="36" y="114"/>
                  <a:pt x="36" y="124"/>
                </a:cubicBezTo>
                <a:cubicBezTo>
                  <a:pt x="36" y="133"/>
                  <a:pt x="45" y="141"/>
                  <a:pt x="53" y="141"/>
                </a:cubicBezTo>
                <a:lnTo>
                  <a:pt x="117" y="141"/>
                </a:lnTo>
                <a:lnTo>
                  <a:pt x="79" y="177"/>
                </a:lnTo>
                <a:cubicBezTo>
                  <a:pt x="28" y="249"/>
                  <a:pt x="0" y="334"/>
                  <a:pt x="0" y="423"/>
                </a:cubicBezTo>
                <a:cubicBezTo>
                  <a:pt x="0" y="658"/>
                  <a:pt x="191" y="846"/>
                  <a:pt x="424" y="846"/>
                </a:cubicBezTo>
                <a:cubicBezTo>
                  <a:pt x="659" y="846"/>
                  <a:pt x="847" y="658"/>
                  <a:pt x="847" y="423"/>
                </a:cubicBezTo>
                <a:cubicBezTo>
                  <a:pt x="847" y="190"/>
                  <a:pt x="659" y="0"/>
                  <a:pt x="42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8" name="Freihandform 797">
            <a:extLst>
              <a:ext uri="{FF2B5EF4-FFF2-40B4-BE49-F238E27FC236}">
                <a16:creationId xmlns:a16="http://schemas.microsoft.com/office/drawing/2014/main" id="{DBDA288E-E129-9143-BDA8-E88F19E717B2}"/>
              </a:ext>
            </a:extLst>
          </p:cNvPr>
          <p:cNvSpPr>
            <a:spLocks noChangeAspect="1"/>
          </p:cNvSpPr>
          <p:nvPr/>
        </p:nvSpPr>
        <p:spPr>
          <a:xfrm>
            <a:off x="3785097" y="11975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8" name="Freihandform 907">
            <a:extLst>
              <a:ext uri="{FF2B5EF4-FFF2-40B4-BE49-F238E27FC236}">
                <a16:creationId xmlns:a16="http://schemas.microsoft.com/office/drawing/2014/main" id="{904E018D-DF44-9B46-A758-953B6F026E21}"/>
              </a:ext>
            </a:extLst>
          </p:cNvPr>
          <p:cNvSpPr>
            <a:spLocks noChangeAspect="1"/>
          </p:cNvSpPr>
          <p:nvPr/>
        </p:nvSpPr>
        <p:spPr>
          <a:xfrm>
            <a:off x="3871246" y="1271800"/>
            <a:ext cx="155533" cy="1387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9" h="597">
                <a:moveTo>
                  <a:pt x="42" y="527"/>
                </a:moveTo>
                <a:lnTo>
                  <a:pt x="315" y="50"/>
                </a:lnTo>
                <a:cubicBezTo>
                  <a:pt x="327" y="29"/>
                  <a:pt x="342" y="29"/>
                  <a:pt x="355" y="50"/>
                </a:cubicBezTo>
                <a:lnTo>
                  <a:pt x="628" y="527"/>
                </a:lnTo>
                <a:cubicBezTo>
                  <a:pt x="634" y="537"/>
                  <a:pt x="636" y="548"/>
                  <a:pt x="632" y="552"/>
                </a:cubicBezTo>
                <a:cubicBezTo>
                  <a:pt x="628" y="558"/>
                  <a:pt x="619" y="563"/>
                  <a:pt x="607" y="563"/>
                </a:cubicBezTo>
                <a:lnTo>
                  <a:pt x="61" y="563"/>
                </a:lnTo>
                <a:cubicBezTo>
                  <a:pt x="48" y="563"/>
                  <a:pt x="40" y="558"/>
                  <a:pt x="37" y="552"/>
                </a:cubicBezTo>
                <a:cubicBezTo>
                  <a:pt x="33" y="548"/>
                  <a:pt x="35" y="537"/>
                  <a:pt x="42" y="527"/>
                </a:cubicBezTo>
                <a:close/>
                <a:moveTo>
                  <a:pt x="61" y="597"/>
                </a:moveTo>
                <a:lnTo>
                  <a:pt x="607" y="597"/>
                </a:lnTo>
                <a:cubicBezTo>
                  <a:pt x="632" y="597"/>
                  <a:pt x="653" y="588"/>
                  <a:pt x="662" y="571"/>
                </a:cubicBezTo>
                <a:cubicBezTo>
                  <a:pt x="672" y="554"/>
                  <a:pt x="670" y="531"/>
                  <a:pt x="658" y="510"/>
                </a:cubicBezTo>
                <a:lnTo>
                  <a:pt x="385" y="31"/>
                </a:lnTo>
                <a:cubicBezTo>
                  <a:pt x="359" y="-10"/>
                  <a:pt x="308" y="-10"/>
                  <a:pt x="285" y="31"/>
                </a:cubicBezTo>
                <a:lnTo>
                  <a:pt x="10" y="510"/>
                </a:lnTo>
                <a:cubicBezTo>
                  <a:pt x="-3" y="531"/>
                  <a:pt x="-3" y="554"/>
                  <a:pt x="6" y="571"/>
                </a:cubicBezTo>
                <a:cubicBezTo>
                  <a:pt x="16" y="588"/>
                  <a:pt x="35" y="597"/>
                  <a:pt x="61" y="59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9" name="Freihandform 908">
            <a:extLst>
              <a:ext uri="{FF2B5EF4-FFF2-40B4-BE49-F238E27FC236}">
                <a16:creationId xmlns:a16="http://schemas.microsoft.com/office/drawing/2014/main" id="{8A92B7C1-1D1C-704B-85F3-10696A70CD34}"/>
              </a:ext>
            </a:extLst>
          </p:cNvPr>
          <p:cNvSpPr>
            <a:spLocks noChangeAspect="1"/>
          </p:cNvSpPr>
          <p:nvPr/>
        </p:nvSpPr>
        <p:spPr>
          <a:xfrm>
            <a:off x="3858905" y="1419377"/>
            <a:ext cx="180446" cy="160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6" h="70">
                <a:moveTo>
                  <a:pt x="754" y="8"/>
                </a:moveTo>
                <a:cubicBezTo>
                  <a:pt x="750" y="4"/>
                  <a:pt x="743" y="0"/>
                  <a:pt x="737" y="0"/>
                </a:cubicBezTo>
                <a:lnTo>
                  <a:pt x="38" y="0"/>
                </a:lnTo>
                <a:cubicBezTo>
                  <a:pt x="32" y="0"/>
                  <a:pt x="28" y="4"/>
                  <a:pt x="24" y="8"/>
                </a:cubicBezTo>
                <a:lnTo>
                  <a:pt x="3" y="44"/>
                </a:lnTo>
                <a:cubicBezTo>
                  <a:pt x="-2" y="52"/>
                  <a:pt x="0" y="63"/>
                  <a:pt x="9" y="67"/>
                </a:cubicBezTo>
                <a:cubicBezTo>
                  <a:pt x="17" y="74"/>
                  <a:pt x="28" y="69"/>
                  <a:pt x="32" y="61"/>
                </a:cubicBezTo>
                <a:lnTo>
                  <a:pt x="49" y="35"/>
                </a:lnTo>
                <a:lnTo>
                  <a:pt x="729" y="35"/>
                </a:lnTo>
                <a:lnTo>
                  <a:pt x="743" y="61"/>
                </a:lnTo>
                <a:cubicBezTo>
                  <a:pt x="748" y="67"/>
                  <a:pt x="752" y="69"/>
                  <a:pt x="758" y="69"/>
                </a:cubicBezTo>
                <a:cubicBezTo>
                  <a:pt x="762" y="69"/>
                  <a:pt x="764" y="69"/>
                  <a:pt x="769" y="67"/>
                </a:cubicBezTo>
                <a:cubicBezTo>
                  <a:pt x="777" y="63"/>
                  <a:pt x="779" y="52"/>
                  <a:pt x="773" y="4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0" name="Freihandform 909">
            <a:extLst>
              <a:ext uri="{FF2B5EF4-FFF2-40B4-BE49-F238E27FC236}">
                <a16:creationId xmlns:a16="http://schemas.microsoft.com/office/drawing/2014/main" id="{CC85BB0C-F51F-2545-8EDC-8BAA240CE71E}"/>
              </a:ext>
            </a:extLst>
          </p:cNvPr>
          <p:cNvSpPr>
            <a:spLocks noChangeAspect="1"/>
          </p:cNvSpPr>
          <p:nvPr/>
        </p:nvSpPr>
        <p:spPr>
          <a:xfrm>
            <a:off x="3945286" y="1320216"/>
            <a:ext cx="8149" cy="460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199">
                <a:moveTo>
                  <a:pt x="17" y="199"/>
                </a:moveTo>
                <a:cubicBezTo>
                  <a:pt x="27" y="199"/>
                  <a:pt x="36" y="191"/>
                  <a:pt x="36" y="182"/>
                </a:cubicBezTo>
                <a:lnTo>
                  <a:pt x="36" y="19"/>
                </a:lnTo>
                <a:cubicBezTo>
                  <a:pt x="36" y="9"/>
                  <a:pt x="27" y="0"/>
                  <a:pt x="17" y="0"/>
                </a:cubicBezTo>
                <a:cubicBezTo>
                  <a:pt x="8" y="0"/>
                  <a:pt x="0" y="9"/>
                  <a:pt x="0" y="19"/>
                </a:cubicBezTo>
                <a:lnTo>
                  <a:pt x="0" y="182"/>
                </a:lnTo>
                <a:cubicBezTo>
                  <a:pt x="0" y="191"/>
                  <a:pt x="8" y="199"/>
                  <a:pt x="17" y="19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1" name="Freihandform 910">
            <a:extLst>
              <a:ext uri="{FF2B5EF4-FFF2-40B4-BE49-F238E27FC236}">
                <a16:creationId xmlns:a16="http://schemas.microsoft.com/office/drawing/2014/main" id="{445810AF-462E-D245-99A3-2AE13D600D32}"/>
              </a:ext>
            </a:extLst>
          </p:cNvPr>
          <p:cNvSpPr>
            <a:spLocks noChangeAspect="1"/>
          </p:cNvSpPr>
          <p:nvPr/>
        </p:nvSpPr>
        <p:spPr>
          <a:xfrm>
            <a:off x="3945286" y="1382831"/>
            <a:ext cx="8149" cy="79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5">
                <a:moveTo>
                  <a:pt x="4" y="29"/>
                </a:moveTo>
                <a:cubicBezTo>
                  <a:pt x="6" y="31"/>
                  <a:pt x="8" y="33"/>
                  <a:pt x="10" y="33"/>
                </a:cubicBezTo>
                <a:cubicBezTo>
                  <a:pt x="12" y="35"/>
                  <a:pt x="15" y="35"/>
                  <a:pt x="17" y="35"/>
                </a:cubicBezTo>
                <a:cubicBezTo>
                  <a:pt x="19" y="35"/>
                  <a:pt x="21" y="35"/>
                  <a:pt x="23" y="33"/>
                </a:cubicBezTo>
                <a:cubicBezTo>
                  <a:pt x="25" y="33"/>
                  <a:pt x="27" y="31"/>
                  <a:pt x="29" y="29"/>
                </a:cubicBezTo>
                <a:cubicBezTo>
                  <a:pt x="32" y="29"/>
                  <a:pt x="34" y="26"/>
                  <a:pt x="34" y="24"/>
                </a:cubicBezTo>
                <a:cubicBezTo>
                  <a:pt x="34" y="22"/>
                  <a:pt x="36" y="20"/>
                  <a:pt x="36" y="16"/>
                </a:cubicBezTo>
                <a:cubicBezTo>
                  <a:pt x="36" y="12"/>
                  <a:pt x="34" y="7"/>
                  <a:pt x="29" y="5"/>
                </a:cubicBezTo>
                <a:cubicBezTo>
                  <a:pt x="27" y="3"/>
                  <a:pt x="25" y="1"/>
                  <a:pt x="23" y="1"/>
                </a:cubicBezTo>
                <a:cubicBezTo>
                  <a:pt x="19" y="0"/>
                  <a:pt x="15" y="0"/>
                  <a:pt x="10" y="1"/>
                </a:cubicBezTo>
                <a:cubicBezTo>
                  <a:pt x="8" y="1"/>
                  <a:pt x="6" y="3"/>
                  <a:pt x="4" y="5"/>
                </a:cubicBezTo>
                <a:cubicBezTo>
                  <a:pt x="2" y="7"/>
                  <a:pt x="0" y="12"/>
                  <a:pt x="0" y="16"/>
                </a:cubicBezTo>
                <a:cubicBezTo>
                  <a:pt x="0" y="20"/>
                  <a:pt x="0" y="22"/>
                  <a:pt x="2" y="24"/>
                </a:cubicBezTo>
                <a:cubicBezTo>
                  <a:pt x="2" y="26"/>
                  <a:pt x="4" y="29"/>
                  <a:pt x="4" y="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2" name="Freihandform 911">
            <a:extLst>
              <a:ext uri="{FF2B5EF4-FFF2-40B4-BE49-F238E27FC236}">
                <a16:creationId xmlns:a16="http://schemas.microsoft.com/office/drawing/2014/main" id="{C9EE6431-75B1-6B49-A35C-05B88DAFBDD0}"/>
              </a:ext>
            </a:extLst>
          </p:cNvPr>
          <p:cNvSpPr>
            <a:spLocks noChangeAspect="1"/>
          </p:cNvSpPr>
          <p:nvPr/>
        </p:nvSpPr>
        <p:spPr>
          <a:xfrm>
            <a:off x="4737620" y="1326734"/>
            <a:ext cx="196977" cy="700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302">
                <a:moveTo>
                  <a:pt x="736" y="235"/>
                </a:moveTo>
                <a:lnTo>
                  <a:pt x="793" y="235"/>
                </a:lnTo>
                <a:cubicBezTo>
                  <a:pt x="772" y="256"/>
                  <a:pt x="744" y="266"/>
                  <a:pt x="713" y="266"/>
                </a:cubicBezTo>
                <a:cubicBezTo>
                  <a:pt x="670" y="266"/>
                  <a:pt x="632" y="228"/>
                  <a:pt x="613" y="194"/>
                </a:cubicBezTo>
                <a:cubicBezTo>
                  <a:pt x="611" y="190"/>
                  <a:pt x="605" y="186"/>
                  <a:pt x="598" y="186"/>
                </a:cubicBezTo>
                <a:lnTo>
                  <a:pt x="249" y="186"/>
                </a:lnTo>
                <a:cubicBezTo>
                  <a:pt x="243" y="186"/>
                  <a:pt x="236" y="190"/>
                  <a:pt x="232" y="194"/>
                </a:cubicBezTo>
                <a:cubicBezTo>
                  <a:pt x="213" y="228"/>
                  <a:pt x="175" y="266"/>
                  <a:pt x="133" y="266"/>
                </a:cubicBezTo>
                <a:cubicBezTo>
                  <a:pt x="103" y="266"/>
                  <a:pt x="76" y="256"/>
                  <a:pt x="54" y="235"/>
                </a:cubicBezTo>
                <a:lnTo>
                  <a:pt x="111" y="235"/>
                </a:lnTo>
                <a:cubicBezTo>
                  <a:pt x="145" y="235"/>
                  <a:pt x="177" y="207"/>
                  <a:pt x="177" y="173"/>
                </a:cubicBezTo>
                <a:lnTo>
                  <a:pt x="177" y="129"/>
                </a:lnTo>
                <a:cubicBezTo>
                  <a:pt x="177" y="95"/>
                  <a:pt x="145" y="65"/>
                  <a:pt x="111" y="65"/>
                </a:cubicBezTo>
                <a:lnTo>
                  <a:pt x="54" y="65"/>
                </a:lnTo>
                <a:cubicBezTo>
                  <a:pt x="76" y="46"/>
                  <a:pt x="103" y="33"/>
                  <a:pt x="133" y="33"/>
                </a:cubicBezTo>
                <a:cubicBezTo>
                  <a:pt x="175" y="33"/>
                  <a:pt x="213" y="74"/>
                  <a:pt x="232" y="108"/>
                </a:cubicBezTo>
                <a:cubicBezTo>
                  <a:pt x="236" y="112"/>
                  <a:pt x="243" y="116"/>
                  <a:pt x="249" y="116"/>
                </a:cubicBezTo>
                <a:lnTo>
                  <a:pt x="598" y="116"/>
                </a:lnTo>
                <a:cubicBezTo>
                  <a:pt x="605" y="116"/>
                  <a:pt x="611" y="112"/>
                  <a:pt x="613" y="108"/>
                </a:cubicBezTo>
                <a:cubicBezTo>
                  <a:pt x="632" y="74"/>
                  <a:pt x="670" y="33"/>
                  <a:pt x="713" y="33"/>
                </a:cubicBezTo>
                <a:cubicBezTo>
                  <a:pt x="744" y="33"/>
                  <a:pt x="772" y="46"/>
                  <a:pt x="793" y="65"/>
                </a:cubicBezTo>
                <a:lnTo>
                  <a:pt x="736" y="65"/>
                </a:lnTo>
                <a:cubicBezTo>
                  <a:pt x="700" y="65"/>
                  <a:pt x="670" y="95"/>
                  <a:pt x="670" y="129"/>
                </a:cubicBezTo>
                <a:lnTo>
                  <a:pt x="670" y="173"/>
                </a:lnTo>
                <a:cubicBezTo>
                  <a:pt x="670" y="207"/>
                  <a:pt x="700" y="235"/>
                  <a:pt x="736" y="235"/>
                </a:cubicBezTo>
                <a:close/>
                <a:moveTo>
                  <a:pt x="736" y="101"/>
                </a:moveTo>
                <a:lnTo>
                  <a:pt x="829" y="101"/>
                </a:lnTo>
                <a:cubicBezTo>
                  <a:pt x="835" y="101"/>
                  <a:pt x="842" y="97"/>
                  <a:pt x="844" y="93"/>
                </a:cubicBezTo>
                <a:cubicBezTo>
                  <a:pt x="848" y="86"/>
                  <a:pt x="848" y="80"/>
                  <a:pt x="844" y="74"/>
                </a:cubicBezTo>
                <a:cubicBezTo>
                  <a:pt x="816" y="27"/>
                  <a:pt x="768" y="0"/>
                  <a:pt x="713" y="0"/>
                </a:cubicBezTo>
                <a:cubicBezTo>
                  <a:pt x="660" y="0"/>
                  <a:pt x="615" y="40"/>
                  <a:pt x="588" y="80"/>
                </a:cubicBezTo>
                <a:lnTo>
                  <a:pt x="258" y="80"/>
                </a:lnTo>
                <a:cubicBezTo>
                  <a:pt x="232" y="40"/>
                  <a:pt x="188" y="0"/>
                  <a:pt x="133" y="0"/>
                </a:cubicBezTo>
                <a:cubicBezTo>
                  <a:pt x="80" y="0"/>
                  <a:pt x="29" y="27"/>
                  <a:pt x="1" y="74"/>
                </a:cubicBezTo>
                <a:cubicBezTo>
                  <a:pt x="0" y="80"/>
                  <a:pt x="0" y="86"/>
                  <a:pt x="1" y="93"/>
                </a:cubicBezTo>
                <a:cubicBezTo>
                  <a:pt x="6" y="97"/>
                  <a:pt x="12" y="101"/>
                  <a:pt x="18" y="101"/>
                </a:cubicBezTo>
                <a:lnTo>
                  <a:pt x="111" y="101"/>
                </a:lnTo>
                <a:cubicBezTo>
                  <a:pt x="126" y="101"/>
                  <a:pt x="141" y="114"/>
                  <a:pt x="141" y="129"/>
                </a:cubicBezTo>
                <a:lnTo>
                  <a:pt x="141" y="173"/>
                </a:lnTo>
                <a:cubicBezTo>
                  <a:pt x="141" y="188"/>
                  <a:pt x="126" y="201"/>
                  <a:pt x="111" y="201"/>
                </a:cubicBezTo>
                <a:lnTo>
                  <a:pt x="18" y="201"/>
                </a:lnTo>
                <a:cubicBezTo>
                  <a:pt x="12" y="201"/>
                  <a:pt x="6" y="203"/>
                  <a:pt x="1" y="209"/>
                </a:cubicBezTo>
                <a:cubicBezTo>
                  <a:pt x="0" y="213"/>
                  <a:pt x="0" y="222"/>
                  <a:pt x="1" y="226"/>
                </a:cubicBezTo>
                <a:cubicBezTo>
                  <a:pt x="29" y="273"/>
                  <a:pt x="80" y="302"/>
                  <a:pt x="133" y="302"/>
                </a:cubicBezTo>
                <a:cubicBezTo>
                  <a:pt x="188" y="302"/>
                  <a:pt x="232" y="262"/>
                  <a:pt x="258" y="222"/>
                </a:cubicBezTo>
                <a:lnTo>
                  <a:pt x="588" y="222"/>
                </a:lnTo>
                <a:cubicBezTo>
                  <a:pt x="615" y="262"/>
                  <a:pt x="660" y="302"/>
                  <a:pt x="713" y="302"/>
                </a:cubicBezTo>
                <a:cubicBezTo>
                  <a:pt x="768" y="302"/>
                  <a:pt x="816" y="273"/>
                  <a:pt x="844" y="226"/>
                </a:cubicBezTo>
                <a:cubicBezTo>
                  <a:pt x="848" y="222"/>
                  <a:pt x="848" y="213"/>
                  <a:pt x="844" y="209"/>
                </a:cubicBezTo>
                <a:cubicBezTo>
                  <a:pt x="842" y="203"/>
                  <a:pt x="835" y="201"/>
                  <a:pt x="829" y="201"/>
                </a:cubicBezTo>
                <a:lnTo>
                  <a:pt x="736" y="201"/>
                </a:lnTo>
                <a:cubicBezTo>
                  <a:pt x="721" y="201"/>
                  <a:pt x="706" y="188"/>
                  <a:pt x="706" y="173"/>
                </a:cubicBezTo>
                <a:lnTo>
                  <a:pt x="706" y="129"/>
                </a:lnTo>
                <a:cubicBezTo>
                  <a:pt x="706" y="114"/>
                  <a:pt x="721" y="101"/>
                  <a:pt x="736" y="10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9" name="Freihandform 798">
            <a:extLst>
              <a:ext uri="{FF2B5EF4-FFF2-40B4-BE49-F238E27FC236}">
                <a16:creationId xmlns:a16="http://schemas.microsoft.com/office/drawing/2014/main" id="{88CE4F1C-7FA9-F545-81B3-8A0F770CE693}"/>
              </a:ext>
            </a:extLst>
          </p:cNvPr>
          <p:cNvSpPr>
            <a:spLocks noChangeAspect="1"/>
          </p:cNvSpPr>
          <p:nvPr/>
        </p:nvSpPr>
        <p:spPr>
          <a:xfrm>
            <a:off x="4228646" y="11975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3" name="Freihandform 912">
            <a:extLst>
              <a:ext uri="{FF2B5EF4-FFF2-40B4-BE49-F238E27FC236}">
                <a16:creationId xmlns:a16="http://schemas.microsoft.com/office/drawing/2014/main" id="{F09C4D74-263F-0149-810F-ACC7DA51A7FB}"/>
              </a:ext>
            </a:extLst>
          </p:cNvPr>
          <p:cNvSpPr>
            <a:spLocks noChangeAspect="1"/>
          </p:cNvSpPr>
          <p:nvPr/>
        </p:nvSpPr>
        <p:spPr>
          <a:xfrm>
            <a:off x="4335516" y="1263187"/>
            <a:ext cx="114554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3" h="846">
                <a:moveTo>
                  <a:pt x="248" y="474"/>
                </a:moveTo>
                <a:cubicBezTo>
                  <a:pt x="129" y="474"/>
                  <a:pt x="36" y="383"/>
                  <a:pt x="34" y="264"/>
                </a:cubicBezTo>
                <a:lnTo>
                  <a:pt x="70" y="65"/>
                </a:lnTo>
                <a:cubicBezTo>
                  <a:pt x="70" y="44"/>
                  <a:pt x="76" y="36"/>
                  <a:pt x="98" y="36"/>
                </a:cubicBezTo>
                <a:lnTo>
                  <a:pt x="273" y="36"/>
                </a:lnTo>
                <a:lnTo>
                  <a:pt x="212" y="188"/>
                </a:lnTo>
                <a:cubicBezTo>
                  <a:pt x="210" y="194"/>
                  <a:pt x="212" y="201"/>
                  <a:pt x="216" y="207"/>
                </a:cubicBezTo>
                <a:cubicBezTo>
                  <a:pt x="220" y="211"/>
                  <a:pt x="229" y="213"/>
                  <a:pt x="235" y="211"/>
                </a:cubicBezTo>
                <a:lnTo>
                  <a:pt x="305" y="188"/>
                </a:lnTo>
                <a:lnTo>
                  <a:pt x="248" y="330"/>
                </a:lnTo>
                <a:cubicBezTo>
                  <a:pt x="244" y="338"/>
                  <a:pt x="248" y="349"/>
                  <a:pt x="258" y="351"/>
                </a:cubicBezTo>
                <a:cubicBezTo>
                  <a:pt x="260" y="353"/>
                  <a:pt x="263" y="353"/>
                  <a:pt x="265" y="353"/>
                </a:cubicBezTo>
                <a:cubicBezTo>
                  <a:pt x="271" y="353"/>
                  <a:pt x="277" y="349"/>
                  <a:pt x="280" y="342"/>
                </a:cubicBezTo>
                <a:lnTo>
                  <a:pt x="352" y="165"/>
                </a:lnTo>
                <a:cubicBezTo>
                  <a:pt x="354" y="158"/>
                  <a:pt x="352" y="152"/>
                  <a:pt x="347" y="148"/>
                </a:cubicBezTo>
                <a:cubicBezTo>
                  <a:pt x="343" y="141"/>
                  <a:pt x="335" y="139"/>
                  <a:pt x="328" y="141"/>
                </a:cubicBezTo>
                <a:lnTo>
                  <a:pt x="258" y="165"/>
                </a:lnTo>
                <a:lnTo>
                  <a:pt x="311" y="36"/>
                </a:lnTo>
                <a:lnTo>
                  <a:pt x="313" y="36"/>
                </a:lnTo>
                <a:lnTo>
                  <a:pt x="316" y="36"/>
                </a:lnTo>
                <a:lnTo>
                  <a:pt x="394" y="36"/>
                </a:lnTo>
                <a:cubicBezTo>
                  <a:pt x="415" y="36"/>
                  <a:pt x="423" y="42"/>
                  <a:pt x="423" y="65"/>
                </a:cubicBezTo>
                <a:lnTo>
                  <a:pt x="457" y="266"/>
                </a:lnTo>
                <a:cubicBezTo>
                  <a:pt x="455" y="383"/>
                  <a:pt x="364" y="474"/>
                  <a:pt x="248" y="474"/>
                </a:cubicBezTo>
                <a:close/>
                <a:moveTo>
                  <a:pt x="421" y="798"/>
                </a:moveTo>
                <a:cubicBezTo>
                  <a:pt x="423" y="798"/>
                  <a:pt x="423" y="804"/>
                  <a:pt x="423" y="812"/>
                </a:cubicBezTo>
                <a:lnTo>
                  <a:pt x="246" y="812"/>
                </a:lnTo>
                <a:lnTo>
                  <a:pt x="68" y="812"/>
                </a:lnTo>
                <a:cubicBezTo>
                  <a:pt x="68" y="804"/>
                  <a:pt x="68" y="800"/>
                  <a:pt x="70" y="798"/>
                </a:cubicBezTo>
                <a:cubicBezTo>
                  <a:pt x="89" y="793"/>
                  <a:pt x="225" y="774"/>
                  <a:pt x="246" y="772"/>
                </a:cubicBezTo>
                <a:cubicBezTo>
                  <a:pt x="267" y="774"/>
                  <a:pt x="402" y="793"/>
                  <a:pt x="421" y="798"/>
                </a:cubicBezTo>
                <a:close/>
                <a:moveTo>
                  <a:pt x="493" y="262"/>
                </a:moveTo>
                <a:cubicBezTo>
                  <a:pt x="493" y="260"/>
                  <a:pt x="493" y="258"/>
                  <a:pt x="491" y="256"/>
                </a:cubicBezTo>
                <a:lnTo>
                  <a:pt x="457" y="63"/>
                </a:lnTo>
                <a:cubicBezTo>
                  <a:pt x="457" y="23"/>
                  <a:pt x="434" y="0"/>
                  <a:pt x="394" y="0"/>
                </a:cubicBezTo>
                <a:lnTo>
                  <a:pt x="316" y="0"/>
                </a:lnTo>
                <a:lnTo>
                  <a:pt x="313" y="0"/>
                </a:lnTo>
                <a:lnTo>
                  <a:pt x="299" y="0"/>
                </a:lnTo>
                <a:lnTo>
                  <a:pt x="98" y="0"/>
                </a:lnTo>
                <a:cubicBezTo>
                  <a:pt x="57" y="0"/>
                  <a:pt x="34" y="23"/>
                  <a:pt x="34" y="63"/>
                </a:cubicBezTo>
                <a:lnTo>
                  <a:pt x="0" y="260"/>
                </a:lnTo>
                <a:lnTo>
                  <a:pt x="0" y="262"/>
                </a:lnTo>
                <a:cubicBezTo>
                  <a:pt x="0" y="395"/>
                  <a:pt x="100" y="499"/>
                  <a:pt x="229" y="510"/>
                </a:cubicBezTo>
                <a:lnTo>
                  <a:pt x="229" y="738"/>
                </a:lnTo>
                <a:cubicBezTo>
                  <a:pt x="189" y="745"/>
                  <a:pt x="81" y="759"/>
                  <a:pt x="62" y="764"/>
                </a:cubicBezTo>
                <a:cubicBezTo>
                  <a:pt x="34" y="768"/>
                  <a:pt x="30" y="804"/>
                  <a:pt x="32" y="831"/>
                </a:cubicBezTo>
                <a:cubicBezTo>
                  <a:pt x="34" y="840"/>
                  <a:pt x="40" y="846"/>
                  <a:pt x="51" y="846"/>
                </a:cubicBezTo>
                <a:lnTo>
                  <a:pt x="246" y="846"/>
                </a:lnTo>
                <a:lnTo>
                  <a:pt x="440" y="846"/>
                </a:lnTo>
                <a:cubicBezTo>
                  <a:pt x="451" y="846"/>
                  <a:pt x="457" y="840"/>
                  <a:pt x="459" y="831"/>
                </a:cubicBezTo>
                <a:cubicBezTo>
                  <a:pt x="462" y="804"/>
                  <a:pt x="457" y="768"/>
                  <a:pt x="430" y="764"/>
                </a:cubicBezTo>
                <a:cubicBezTo>
                  <a:pt x="411" y="759"/>
                  <a:pt x="305" y="745"/>
                  <a:pt x="263" y="738"/>
                </a:cubicBezTo>
                <a:lnTo>
                  <a:pt x="265" y="510"/>
                </a:lnTo>
                <a:cubicBezTo>
                  <a:pt x="394" y="501"/>
                  <a:pt x="493" y="395"/>
                  <a:pt x="493" y="26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4" name="Freihandform 913">
            <a:extLst>
              <a:ext uri="{FF2B5EF4-FFF2-40B4-BE49-F238E27FC236}">
                <a16:creationId xmlns:a16="http://schemas.microsoft.com/office/drawing/2014/main" id="{5FC09FAA-0341-3141-AD5C-C0971C9B5AAD}"/>
              </a:ext>
            </a:extLst>
          </p:cNvPr>
          <p:cNvSpPr>
            <a:spLocks noChangeAspect="1"/>
          </p:cNvSpPr>
          <p:nvPr/>
        </p:nvSpPr>
        <p:spPr>
          <a:xfrm>
            <a:off x="6536495" y="1263886"/>
            <a:ext cx="147617" cy="654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282">
                <a:moveTo>
                  <a:pt x="316" y="39"/>
                </a:moveTo>
                <a:lnTo>
                  <a:pt x="568" y="246"/>
                </a:lnTo>
                <a:lnTo>
                  <a:pt x="67" y="246"/>
                </a:lnTo>
                <a:close/>
                <a:moveTo>
                  <a:pt x="18" y="282"/>
                </a:moveTo>
                <a:lnTo>
                  <a:pt x="617" y="282"/>
                </a:lnTo>
                <a:cubicBezTo>
                  <a:pt x="625" y="282"/>
                  <a:pt x="632" y="276"/>
                  <a:pt x="634" y="270"/>
                </a:cubicBezTo>
                <a:cubicBezTo>
                  <a:pt x="636" y="263"/>
                  <a:pt x="634" y="255"/>
                  <a:pt x="628" y="251"/>
                </a:cubicBezTo>
                <a:lnTo>
                  <a:pt x="329" y="3"/>
                </a:lnTo>
                <a:cubicBezTo>
                  <a:pt x="323" y="-1"/>
                  <a:pt x="312" y="-1"/>
                  <a:pt x="306" y="3"/>
                </a:cubicBezTo>
                <a:lnTo>
                  <a:pt x="5" y="251"/>
                </a:lnTo>
                <a:cubicBezTo>
                  <a:pt x="1" y="255"/>
                  <a:pt x="-1" y="263"/>
                  <a:pt x="1" y="270"/>
                </a:cubicBezTo>
                <a:cubicBezTo>
                  <a:pt x="3" y="276"/>
                  <a:pt x="10" y="282"/>
                  <a:pt x="18" y="28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5" name="Freihandform 914">
            <a:extLst>
              <a:ext uri="{FF2B5EF4-FFF2-40B4-BE49-F238E27FC236}">
                <a16:creationId xmlns:a16="http://schemas.microsoft.com/office/drawing/2014/main" id="{852F306C-B7A7-7B46-B7A3-5BBA26B57C3B}"/>
              </a:ext>
            </a:extLst>
          </p:cNvPr>
          <p:cNvSpPr>
            <a:spLocks noChangeAspect="1"/>
          </p:cNvSpPr>
          <p:nvPr/>
        </p:nvSpPr>
        <p:spPr>
          <a:xfrm>
            <a:off x="6544644" y="1336976"/>
            <a:ext cx="8149" cy="82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54">
                <a:moveTo>
                  <a:pt x="0" y="19"/>
                </a:moveTo>
                <a:lnTo>
                  <a:pt x="0" y="337"/>
                </a:lnTo>
                <a:cubicBezTo>
                  <a:pt x="0" y="345"/>
                  <a:pt x="8" y="354"/>
                  <a:pt x="17" y="354"/>
                </a:cubicBezTo>
                <a:cubicBezTo>
                  <a:pt x="27" y="354"/>
                  <a:pt x="36" y="345"/>
                  <a:pt x="36" y="337"/>
                </a:cubicBezTo>
                <a:lnTo>
                  <a:pt x="36" y="19"/>
                </a:lnTo>
                <a:cubicBezTo>
                  <a:pt x="36" y="8"/>
                  <a:pt x="27" y="0"/>
                  <a:pt x="17" y="0"/>
                </a:cubicBezTo>
                <a:cubicBezTo>
                  <a:pt x="8" y="0"/>
                  <a:pt x="0" y="8"/>
                  <a:pt x="0" y="1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6" name="Freihandform 915">
            <a:extLst>
              <a:ext uri="{FF2B5EF4-FFF2-40B4-BE49-F238E27FC236}">
                <a16:creationId xmlns:a16="http://schemas.microsoft.com/office/drawing/2014/main" id="{633F28A3-5C21-384A-B584-7BB59572C25F}"/>
              </a:ext>
            </a:extLst>
          </p:cNvPr>
          <p:cNvSpPr>
            <a:spLocks noChangeAspect="1"/>
          </p:cNvSpPr>
          <p:nvPr/>
        </p:nvSpPr>
        <p:spPr>
          <a:xfrm>
            <a:off x="6577707" y="1336976"/>
            <a:ext cx="7684" cy="82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" h="354">
                <a:moveTo>
                  <a:pt x="0" y="19"/>
                </a:moveTo>
                <a:lnTo>
                  <a:pt x="0" y="337"/>
                </a:lnTo>
                <a:cubicBezTo>
                  <a:pt x="0" y="345"/>
                  <a:pt x="6" y="354"/>
                  <a:pt x="17" y="354"/>
                </a:cubicBezTo>
                <a:cubicBezTo>
                  <a:pt x="27" y="354"/>
                  <a:pt x="34" y="345"/>
                  <a:pt x="34" y="337"/>
                </a:cubicBezTo>
                <a:lnTo>
                  <a:pt x="34" y="19"/>
                </a:lnTo>
                <a:cubicBezTo>
                  <a:pt x="34" y="8"/>
                  <a:pt x="27" y="0"/>
                  <a:pt x="17" y="0"/>
                </a:cubicBezTo>
                <a:cubicBezTo>
                  <a:pt x="6" y="0"/>
                  <a:pt x="0" y="8"/>
                  <a:pt x="0" y="1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7" name="Freihandform 916">
            <a:extLst>
              <a:ext uri="{FF2B5EF4-FFF2-40B4-BE49-F238E27FC236}">
                <a16:creationId xmlns:a16="http://schemas.microsoft.com/office/drawing/2014/main" id="{F8252699-9DD1-8E4C-8DB8-1824075B7317}"/>
              </a:ext>
            </a:extLst>
          </p:cNvPr>
          <p:cNvSpPr>
            <a:spLocks noChangeAspect="1"/>
          </p:cNvSpPr>
          <p:nvPr/>
        </p:nvSpPr>
        <p:spPr>
          <a:xfrm>
            <a:off x="6634751" y="1336976"/>
            <a:ext cx="8149" cy="82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54">
                <a:moveTo>
                  <a:pt x="0" y="19"/>
                </a:moveTo>
                <a:lnTo>
                  <a:pt x="0" y="337"/>
                </a:lnTo>
                <a:cubicBezTo>
                  <a:pt x="0" y="345"/>
                  <a:pt x="9" y="354"/>
                  <a:pt x="19" y="354"/>
                </a:cubicBezTo>
                <a:cubicBezTo>
                  <a:pt x="28" y="354"/>
                  <a:pt x="36" y="345"/>
                  <a:pt x="36" y="337"/>
                </a:cubicBezTo>
                <a:lnTo>
                  <a:pt x="36" y="19"/>
                </a:lnTo>
                <a:cubicBezTo>
                  <a:pt x="36" y="8"/>
                  <a:pt x="28" y="0"/>
                  <a:pt x="19" y="0"/>
                </a:cubicBezTo>
                <a:cubicBezTo>
                  <a:pt x="9" y="0"/>
                  <a:pt x="0" y="8"/>
                  <a:pt x="0" y="1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8" name="Freihandform 917">
            <a:extLst>
              <a:ext uri="{FF2B5EF4-FFF2-40B4-BE49-F238E27FC236}">
                <a16:creationId xmlns:a16="http://schemas.microsoft.com/office/drawing/2014/main" id="{6E1C7C82-7BEA-0844-8C0B-5207D9ABB96F}"/>
              </a:ext>
            </a:extLst>
          </p:cNvPr>
          <p:cNvSpPr>
            <a:spLocks noChangeAspect="1"/>
          </p:cNvSpPr>
          <p:nvPr/>
        </p:nvSpPr>
        <p:spPr>
          <a:xfrm>
            <a:off x="6667814" y="1336976"/>
            <a:ext cx="8149" cy="82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54">
                <a:moveTo>
                  <a:pt x="0" y="19"/>
                </a:moveTo>
                <a:lnTo>
                  <a:pt x="0" y="337"/>
                </a:lnTo>
                <a:cubicBezTo>
                  <a:pt x="0" y="345"/>
                  <a:pt x="9" y="354"/>
                  <a:pt x="17" y="354"/>
                </a:cubicBezTo>
                <a:cubicBezTo>
                  <a:pt x="28" y="354"/>
                  <a:pt x="36" y="345"/>
                  <a:pt x="36" y="337"/>
                </a:cubicBezTo>
                <a:lnTo>
                  <a:pt x="36" y="19"/>
                </a:lnTo>
                <a:cubicBezTo>
                  <a:pt x="36" y="8"/>
                  <a:pt x="28" y="0"/>
                  <a:pt x="17" y="0"/>
                </a:cubicBezTo>
                <a:cubicBezTo>
                  <a:pt x="9" y="0"/>
                  <a:pt x="0" y="8"/>
                  <a:pt x="0" y="1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9" name="Freihandform 918">
            <a:extLst>
              <a:ext uri="{FF2B5EF4-FFF2-40B4-BE49-F238E27FC236}">
                <a16:creationId xmlns:a16="http://schemas.microsoft.com/office/drawing/2014/main" id="{4C16939C-9638-D44C-A763-B914D0B6FFEC}"/>
              </a:ext>
            </a:extLst>
          </p:cNvPr>
          <p:cNvSpPr>
            <a:spLocks noChangeAspect="1"/>
          </p:cNvSpPr>
          <p:nvPr/>
        </p:nvSpPr>
        <p:spPr>
          <a:xfrm>
            <a:off x="6606112" y="1357693"/>
            <a:ext cx="8149" cy="614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265">
                <a:moveTo>
                  <a:pt x="17" y="0"/>
                </a:moveTo>
                <a:cubicBezTo>
                  <a:pt x="9" y="0"/>
                  <a:pt x="0" y="8"/>
                  <a:pt x="0" y="17"/>
                </a:cubicBezTo>
                <a:lnTo>
                  <a:pt x="0" y="248"/>
                </a:lnTo>
                <a:cubicBezTo>
                  <a:pt x="0" y="256"/>
                  <a:pt x="9" y="265"/>
                  <a:pt x="17" y="265"/>
                </a:cubicBezTo>
                <a:cubicBezTo>
                  <a:pt x="28" y="265"/>
                  <a:pt x="36" y="256"/>
                  <a:pt x="36" y="248"/>
                </a:cubicBezTo>
                <a:lnTo>
                  <a:pt x="36" y="17"/>
                </a:lnTo>
                <a:cubicBezTo>
                  <a:pt x="36" y="8"/>
                  <a:pt x="28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0" name="Freihandform 919">
            <a:extLst>
              <a:ext uri="{FF2B5EF4-FFF2-40B4-BE49-F238E27FC236}">
                <a16:creationId xmlns:a16="http://schemas.microsoft.com/office/drawing/2014/main" id="{8D79FE4E-67C6-5046-A179-0AF12D7EE358}"/>
              </a:ext>
            </a:extLst>
          </p:cNvPr>
          <p:cNvSpPr>
            <a:spLocks noChangeAspect="1"/>
          </p:cNvSpPr>
          <p:nvPr/>
        </p:nvSpPr>
        <p:spPr>
          <a:xfrm>
            <a:off x="6606112" y="1337208"/>
            <a:ext cx="8149" cy="79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5">
                <a:moveTo>
                  <a:pt x="30" y="5"/>
                </a:moveTo>
                <a:cubicBezTo>
                  <a:pt x="26" y="1"/>
                  <a:pt x="17" y="-1"/>
                  <a:pt x="11" y="1"/>
                </a:cubicBezTo>
                <a:cubicBezTo>
                  <a:pt x="9" y="1"/>
                  <a:pt x="7" y="3"/>
                  <a:pt x="5" y="5"/>
                </a:cubicBezTo>
                <a:cubicBezTo>
                  <a:pt x="3" y="7"/>
                  <a:pt x="0" y="14"/>
                  <a:pt x="0" y="18"/>
                </a:cubicBezTo>
                <a:cubicBezTo>
                  <a:pt x="0" y="20"/>
                  <a:pt x="0" y="22"/>
                  <a:pt x="3" y="24"/>
                </a:cubicBezTo>
                <a:cubicBezTo>
                  <a:pt x="3" y="27"/>
                  <a:pt x="5" y="29"/>
                  <a:pt x="5" y="31"/>
                </a:cubicBezTo>
                <a:cubicBezTo>
                  <a:pt x="7" y="31"/>
                  <a:pt x="9" y="33"/>
                  <a:pt x="11" y="33"/>
                </a:cubicBezTo>
                <a:cubicBezTo>
                  <a:pt x="13" y="35"/>
                  <a:pt x="15" y="35"/>
                  <a:pt x="17" y="35"/>
                </a:cubicBezTo>
                <a:cubicBezTo>
                  <a:pt x="20" y="35"/>
                  <a:pt x="22" y="35"/>
                  <a:pt x="26" y="33"/>
                </a:cubicBezTo>
                <a:cubicBezTo>
                  <a:pt x="28" y="33"/>
                  <a:pt x="28" y="31"/>
                  <a:pt x="30" y="31"/>
                </a:cubicBezTo>
                <a:cubicBezTo>
                  <a:pt x="34" y="27"/>
                  <a:pt x="36" y="22"/>
                  <a:pt x="36" y="18"/>
                </a:cubicBezTo>
                <a:cubicBezTo>
                  <a:pt x="36" y="14"/>
                  <a:pt x="34" y="7"/>
                  <a:pt x="30" y="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1" name="Freihandform 920">
            <a:extLst>
              <a:ext uri="{FF2B5EF4-FFF2-40B4-BE49-F238E27FC236}">
                <a16:creationId xmlns:a16="http://schemas.microsoft.com/office/drawing/2014/main" id="{FA7F2B45-E00D-FF4B-BED4-A7B41BC56F6A}"/>
              </a:ext>
            </a:extLst>
          </p:cNvPr>
          <p:cNvSpPr>
            <a:spLocks noChangeAspect="1"/>
          </p:cNvSpPr>
          <p:nvPr/>
        </p:nvSpPr>
        <p:spPr>
          <a:xfrm>
            <a:off x="6536262" y="1427524"/>
            <a:ext cx="147617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106">
                <a:moveTo>
                  <a:pt x="601" y="70"/>
                </a:moveTo>
                <a:lnTo>
                  <a:pt x="36" y="70"/>
                </a:lnTo>
                <a:lnTo>
                  <a:pt x="36" y="34"/>
                </a:lnTo>
                <a:lnTo>
                  <a:pt x="601" y="34"/>
                </a:lnTo>
                <a:close/>
                <a:moveTo>
                  <a:pt x="618" y="0"/>
                </a:moveTo>
                <a:lnTo>
                  <a:pt x="19" y="0"/>
                </a:lnTo>
                <a:cubicBezTo>
                  <a:pt x="8" y="0"/>
                  <a:pt x="0" y="7"/>
                  <a:pt x="0" y="17"/>
                </a:cubicBezTo>
                <a:lnTo>
                  <a:pt x="0" y="87"/>
                </a:lnTo>
                <a:cubicBezTo>
                  <a:pt x="0" y="98"/>
                  <a:pt x="8" y="106"/>
                  <a:pt x="19" y="106"/>
                </a:cubicBezTo>
                <a:lnTo>
                  <a:pt x="618" y="106"/>
                </a:lnTo>
                <a:cubicBezTo>
                  <a:pt x="629" y="106"/>
                  <a:pt x="635" y="98"/>
                  <a:pt x="635" y="87"/>
                </a:cubicBezTo>
                <a:lnTo>
                  <a:pt x="635" y="17"/>
                </a:lnTo>
                <a:cubicBezTo>
                  <a:pt x="635" y="7"/>
                  <a:pt x="629" y="0"/>
                  <a:pt x="61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2" name="Freihandform 921">
            <a:extLst>
              <a:ext uri="{FF2B5EF4-FFF2-40B4-BE49-F238E27FC236}">
                <a16:creationId xmlns:a16="http://schemas.microsoft.com/office/drawing/2014/main" id="{D7EFCA97-E6CA-AB48-8977-C40EA4E83BE0}"/>
              </a:ext>
            </a:extLst>
          </p:cNvPr>
          <p:cNvSpPr>
            <a:spLocks noChangeAspect="1"/>
          </p:cNvSpPr>
          <p:nvPr/>
        </p:nvSpPr>
        <p:spPr>
          <a:xfrm>
            <a:off x="6975853" y="1390745"/>
            <a:ext cx="98256" cy="691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298">
                <a:moveTo>
                  <a:pt x="201" y="34"/>
                </a:moveTo>
                <a:cubicBezTo>
                  <a:pt x="294" y="34"/>
                  <a:pt x="368" y="87"/>
                  <a:pt x="368" y="150"/>
                </a:cubicBezTo>
                <a:cubicBezTo>
                  <a:pt x="368" y="169"/>
                  <a:pt x="362" y="188"/>
                  <a:pt x="347" y="205"/>
                </a:cubicBezTo>
                <a:cubicBezTo>
                  <a:pt x="341" y="214"/>
                  <a:pt x="339" y="220"/>
                  <a:pt x="341" y="226"/>
                </a:cubicBezTo>
                <a:cubicBezTo>
                  <a:pt x="343" y="241"/>
                  <a:pt x="353" y="250"/>
                  <a:pt x="368" y="260"/>
                </a:cubicBezTo>
                <a:lnTo>
                  <a:pt x="370" y="262"/>
                </a:lnTo>
                <a:cubicBezTo>
                  <a:pt x="349" y="262"/>
                  <a:pt x="320" y="262"/>
                  <a:pt x="296" y="252"/>
                </a:cubicBezTo>
                <a:cubicBezTo>
                  <a:pt x="292" y="250"/>
                  <a:pt x="288" y="250"/>
                  <a:pt x="284" y="252"/>
                </a:cubicBezTo>
                <a:cubicBezTo>
                  <a:pt x="262" y="258"/>
                  <a:pt x="226" y="264"/>
                  <a:pt x="201" y="264"/>
                </a:cubicBezTo>
                <a:cubicBezTo>
                  <a:pt x="110" y="264"/>
                  <a:pt x="36" y="211"/>
                  <a:pt x="36" y="150"/>
                </a:cubicBezTo>
                <a:cubicBezTo>
                  <a:pt x="36" y="87"/>
                  <a:pt x="110" y="34"/>
                  <a:pt x="201" y="34"/>
                </a:cubicBezTo>
                <a:close/>
                <a:moveTo>
                  <a:pt x="201" y="298"/>
                </a:moveTo>
                <a:cubicBezTo>
                  <a:pt x="229" y="298"/>
                  <a:pt x="262" y="294"/>
                  <a:pt x="288" y="288"/>
                </a:cubicBezTo>
                <a:cubicBezTo>
                  <a:pt x="334" y="302"/>
                  <a:pt x="406" y="302"/>
                  <a:pt x="419" y="281"/>
                </a:cubicBezTo>
                <a:cubicBezTo>
                  <a:pt x="425" y="273"/>
                  <a:pt x="423" y="262"/>
                  <a:pt x="417" y="256"/>
                </a:cubicBezTo>
                <a:cubicBezTo>
                  <a:pt x="408" y="247"/>
                  <a:pt x="398" y="239"/>
                  <a:pt x="389" y="233"/>
                </a:cubicBezTo>
                <a:cubicBezTo>
                  <a:pt x="385" y="230"/>
                  <a:pt x="381" y="226"/>
                  <a:pt x="379" y="222"/>
                </a:cubicBezTo>
                <a:cubicBezTo>
                  <a:pt x="396" y="201"/>
                  <a:pt x="404" y="175"/>
                  <a:pt x="404" y="150"/>
                </a:cubicBezTo>
                <a:cubicBezTo>
                  <a:pt x="404" y="65"/>
                  <a:pt x="313" y="0"/>
                  <a:pt x="201" y="0"/>
                </a:cubicBezTo>
                <a:cubicBezTo>
                  <a:pt x="91" y="0"/>
                  <a:pt x="0" y="65"/>
                  <a:pt x="0" y="150"/>
                </a:cubicBezTo>
                <a:cubicBezTo>
                  <a:pt x="0" y="233"/>
                  <a:pt x="91" y="298"/>
                  <a:pt x="201" y="29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3" name="Freihandform 922">
            <a:extLst>
              <a:ext uri="{FF2B5EF4-FFF2-40B4-BE49-F238E27FC236}">
                <a16:creationId xmlns:a16="http://schemas.microsoft.com/office/drawing/2014/main" id="{A5EE5754-E7D8-E44C-B6EE-9817FEA4A163}"/>
              </a:ext>
            </a:extLst>
          </p:cNvPr>
          <p:cNvSpPr>
            <a:spLocks noChangeAspect="1"/>
          </p:cNvSpPr>
          <p:nvPr/>
        </p:nvSpPr>
        <p:spPr>
          <a:xfrm>
            <a:off x="7000532" y="1263187"/>
            <a:ext cx="140166" cy="137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3" h="592">
                <a:moveTo>
                  <a:pt x="302" y="36"/>
                </a:moveTo>
                <a:cubicBezTo>
                  <a:pt x="448" y="36"/>
                  <a:pt x="567" y="131"/>
                  <a:pt x="567" y="247"/>
                </a:cubicBezTo>
                <a:cubicBezTo>
                  <a:pt x="567" y="281"/>
                  <a:pt x="559" y="315"/>
                  <a:pt x="540" y="345"/>
                </a:cubicBezTo>
                <a:lnTo>
                  <a:pt x="537" y="349"/>
                </a:lnTo>
                <a:cubicBezTo>
                  <a:pt x="533" y="357"/>
                  <a:pt x="518" y="385"/>
                  <a:pt x="489" y="408"/>
                </a:cubicBezTo>
                <a:cubicBezTo>
                  <a:pt x="472" y="421"/>
                  <a:pt x="438" y="444"/>
                  <a:pt x="421" y="450"/>
                </a:cubicBezTo>
                <a:cubicBezTo>
                  <a:pt x="415" y="452"/>
                  <a:pt x="410" y="457"/>
                  <a:pt x="410" y="463"/>
                </a:cubicBezTo>
                <a:cubicBezTo>
                  <a:pt x="402" y="501"/>
                  <a:pt x="377" y="533"/>
                  <a:pt x="347" y="548"/>
                </a:cubicBezTo>
                <a:cubicBezTo>
                  <a:pt x="355" y="505"/>
                  <a:pt x="343" y="474"/>
                  <a:pt x="343" y="472"/>
                </a:cubicBezTo>
                <a:cubicBezTo>
                  <a:pt x="338" y="465"/>
                  <a:pt x="332" y="461"/>
                  <a:pt x="326" y="461"/>
                </a:cubicBezTo>
                <a:cubicBezTo>
                  <a:pt x="326" y="461"/>
                  <a:pt x="311" y="461"/>
                  <a:pt x="302" y="461"/>
                </a:cubicBezTo>
                <a:cubicBezTo>
                  <a:pt x="152" y="459"/>
                  <a:pt x="36" y="364"/>
                  <a:pt x="36" y="247"/>
                </a:cubicBezTo>
                <a:cubicBezTo>
                  <a:pt x="36" y="131"/>
                  <a:pt x="154" y="36"/>
                  <a:pt x="302" y="36"/>
                </a:cubicBezTo>
                <a:close/>
                <a:moveTo>
                  <a:pt x="300" y="497"/>
                </a:moveTo>
                <a:cubicBezTo>
                  <a:pt x="305" y="497"/>
                  <a:pt x="309" y="497"/>
                  <a:pt x="313" y="497"/>
                </a:cubicBezTo>
                <a:cubicBezTo>
                  <a:pt x="315" y="510"/>
                  <a:pt x="317" y="537"/>
                  <a:pt x="302" y="567"/>
                </a:cubicBezTo>
                <a:cubicBezTo>
                  <a:pt x="300" y="571"/>
                  <a:pt x="300" y="579"/>
                  <a:pt x="305" y="584"/>
                </a:cubicBezTo>
                <a:cubicBezTo>
                  <a:pt x="309" y="588"/>
                  <a:pt x="313" y="592"/>
                  <a:pt x="319" y="592"/>
                </a:cubicBezTo>
                <a:lnTo>
                  <a:pt x="321" y="592"/>
                </a:lnTo>
                <a:cubicBezTo>
                  <a:pt x="377" y="586"/>
                  <a:pt x="427" y="539"/>
                  <a:pt x="442" y="478"/>
                </a:cubicBezTo>
                <a:cubicBezTo>
                  <a:pt x="468" y="467"/>
                  <a:pt x="501" y="442"/>
                  <a:pt x="510" y="436"/>
                </a:cubicBezTo>
                <a:cubicBezTo>
                  <a:pt x="546" y="408"/>
                  <a:pt x="563" y="376"/>
                  <a:pt x="569" y="364"/>
                </a:cubicBezTo>
                <a:cubicBezTo>
                  <a:pt x="592" y="328"/>
                  <a:pt x="603" y="287"/>
                  <a:pt x="603" y="247"/>
                </a:cubicBezTo>
                <a:cubicBezTo>
                  <a:pt x="603" y="112"/>
                  <a:pt x="468" y="0"/>
                  <a:pt x="302" y="0"/>
                </a:cubicBezTo>
                <a:cubicBezTo>
                  <a:pt x="135" y="0"/>
                  <a:pt x="0" y="112"/>
                  <a:pt x="0" y="247"/>
                </a:cubicBezTo>
                <a:cubicBezTo>
                  <a:pt x="0" y="385"/>
                  <a:pt x="133" y="493"/>
                  <a:pt x="300" y="49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4" name="Freihandform 923">
            <a:extLst>
              <a:ext uri="{FF2B5EF4-FFF2-40B4-BE49-F238E27FC236}">
                <a16:creationId xmlns:a16="http://schemas.microsoft.com/office/drawing/2014/main" id="{A3541494-5DBC-1040-8489-CA2DF84FCFD2}"/>
              </a:ext>
            </a:extLst>
          </p:cNvPr>
          <p:cNvSpPr>
            <a:spLocks noChangeAspect="1"/>
          </p:cNvSpPr>
          <p:nvPr/>
        </p:nvSpPr>
        <p:spPr>
          <a:xfrm>
            <a:off x="7070383" y="1304388"/>
            <a:ext cx="40746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34">
                <a:moveTo>
                  <a:pt x="17" y="34"/>
                </a:moveTo>
                <a:lnTo>
                  <a:pt x="159" y="34"/>
                </a:lnTo>
                <a:cubicBezTo>
                  <a:pt x="168" y="34"/>
                  <a:pt x="176" y="28"/>
                  <a:pt x="176" y="17"/>
                </a:cubicBezTo>
                <a:cubicBezTo>
                  <a:pt x="176" y="7"/>
                  <a:pt x="168" y="0"/>
                  <a:pt x="159" y="0"/>
                </a:cubicBezTo>
                <a:lnTo>
                  <a:pt x="17" y="0"/>
                </a:lnTo>
                <a:cubicBezTo>
                  <a:pt x="7" y="0"/>
                  <a:pt x="0" y="7"/>
                  <a:pt x="0" y="17"/>
                </a:cubicBezTo>
                <a:cubicBezTo>
                  <a:pt x="0" y="28"/>
                  <a:pt x="7" y="34"/>
                  <a:pt x="17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5" name="Freihandform 924">
            <a:extLst>
              <a:ext uri="{FF2B5EF4-FFF2-40B4-BE49-F238E27FC236}">
                <a16:creationId xmlns:a16="http://schemas.microsoft.com/office/drawing/2014/main" id="{846E4CAA-B13B-F242-9B7D-F29970066734}"/>
              </a:ext>
            </a:extLst>
          </p:cNvPr>
          <p:cNvSpPr>
            <a:spLocks noChangeAspect="1"/>
          </p:cNvSpPr>
          <p:nvPr/>
        </p:nvSpPr>
        <p:spPr>
          <a:xfrm>
            <a:off x="7029172" y="1304388"/>
            <a:ext cx="28639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4">
                <a:moveTo>
                  <a:pt x="19" y="34"/>
                </a:moveTo>
                <a:lnTo>
                  <a:pt x="107" y="34"/>
                </a:lnTo>
                <a:cubicBezTo>
                  <a:pt x="118" y="34"/>
                  <a:pt x="124" y="28"/>
                  <a:pt x="124" y="17"/>
                </a:cubicBezTo>
                <a:cubicBezTo>
                  <a:pt x="124" y="7"/>
                  <a:pt x="118" y="0"/>
                  <a:pt x="107" y="0"/>
                </a:cubicBezTo>
                <a:lnTo>
                  <a:pt x="19" y="0"/>
                </a:lnTo>
                <a:cubicBezTo>
                  <a:pt x="8" y="0"/>
                  <a:pt x="0" y="7"/>
                  <a:pt x="0" y="17"/>
                </a:cubicBezTo>
                <a:cubicBezTo>
                  <a:pt x="0" y="28"/>
                  <a:pt x="8" y="34"/>
                  <a:pt x="19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6" name="Freihandform 925">
            <a:extLst>
              <a:ext uri="{FF2B5EF4-FFF2-40B4-BE49-F238E27FC236}">
                <a16:creationId xmlns:a16="http://schemas.microsoft.com/office/drawing/2014/main" id="{D6EFDFEC-6ACB-264E-99C6-92BD027B4611}"/>
              </a:ext>
            </a:extLst>
          </p:cNvPr>
          <p:cNvSpPr>
            <a:spLocks noChangeAspect="1"/>
          </p:cNvSpPr>
          <p:nvPr/>
        </p:nvSpPr>
        <p:spPr>
          <a:xfrm>
            <a:off x="7029172" y="1320682"/>
            <a:ext cx="48895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36">
                <a:moveTo>
                  <a:pt x="19" y="36"/>
                </a:moveTo>
                <a:lnTo>
                  <a:pt x="194" y="36"/>
                </a:lnTo>
                <a:cubicBezTo>
                  <a:pt x="205" y="36"/>
                  <a:pt x="211" y="28"/>
                  <a:pt x="211" y="17"/>
                </a:cubicBezTo>
                <a:cubicBezTo>
                  <a:pt x="211" y="9"/>
                  <a:pt x="205" y="0"/>
                  <a:pt x="194" y="0"/>
                </a:cubicBezTo>
                <a:lnTo>
                  <a:pt x="19" y="0"/>
                </a:lnTo>
                <a:cubicBezTo>
                  <a:pt x="8" y="0"/>
                  <a:pt x="0" y="9"/>
                  <a:pt x="0" y="17"/>
                </a:cubicBezTo>
                <a:cubicBezTo>
                  <a:pt x="0" y="28"/>
                  <a:pt x="8" y="36"/>
                  <a:pt x="19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7" name="Freihandform 926">
            <a:extLst>
              <a:ext uri="{FF2B5EF4-FFF2-40B4-BE49-F238E27FC236}">
                <a16:creationId xmlns:a16="http://schemas.microsoft.com/office/drawing/2014/main" id="{EC1A624B-7471-7244-A65A-487AF626A917}"/>
              </a:ext>
            </a:extLst>
          </p:cNvPr>
          <p:cNvSpPr>
            <a:spLocks noChangeAspect="1"/>
          </p:cNvSpPr>
          <p:nvPr/>
        </p:nvSpPr>
        <p:spPr>
          <a:xfrm>
            <a:off x="7086682" y="1320682"/>
            <a:ext cx="2444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36">
                <a:moveTo>
                  <a:pt x="89" y="0"/>
                </a:moveTo>
                <a:lnTo>
                  <a:pt x="17" y="0"/>
                </a:lnTo>
                <a:cubicBezTo>
                  <a:pt x="9" y="0"/>
                  <a:pt x="0" y="9"/>
                  <a:pt x="0" y="17"/>
                </a:cubicBezTo>
                <a:cubicBezTo>
                  <a:pt x="0" y="28"/>
                  <a:pt x="9" y="36"/>
                  <a:pt x="17" y="36"/>
                </a:cubicBezTo>
                <a:lnTo>
                  <a:pt x="89" y="36"/>
                </a:lnTo>
                <a:cubicBezTo>
                  <a:pt x="98" y="36"/>
                  <a:pt x="106" y="28"/>
                  <a:pt x="106" y="17"/>
                </a:cubicBezTo>
                <a:cubicBezTo>
                  <a:pt x="106" y="9"/>
                  <a:pt x="98" y="0"/>
                  <a:pt x="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8" name="Freihandform 927">
            <a:extLst>
              <a:ext uri="{FF2B5EF4-FFF2-40B4-BE49-F238E27FC236}">
                <a16:creationId xmlns:a16="http://schemas.microsoft.com/office/drawing/2014/main" id="{DB5EEFA1-7C05-CE47-9B80-C27782DF5275}"/>
              </a:ext>
            </a:extLst>
          </p:cNvPr>
          <p:cNvSpPr>
            <a:spLocks noChangeAspect="1"/>
          </p:cNvSpPr>
          <p:nvPr/>
        </p:nvSpPr>
        <p:spPr>
          <a:xfrm>
            <a:off x="2971808" y="1723375"/>
            <a:ext cx="180679" cy="1552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68">
                <a:moveTo>
                  <a:pt x="741" y="137"/>
                </a:moveTo>
                <a:lnTo>
                  <a:pt x="36" y="137"/>
                </a:lnTo>
                <a:lnTo>
                  <a:pt x="36" y="69"/>
                </a:lnTo>
                <a:lnTo>
                  <a:pt x="142" y="69"/>
                </a:lnTo>
                <a:lnTo>
                  <a:pt x="142" y="86"/>
                </a:lnTo>
                <a:cubicBezTo>
                  <a:pt x="142" y="97"/>
                  <a:pt x="149" y="105"/>
                  <a:pt x="159" y="105"/>
                </a:cubicBezTo>
                <a:lnTo>
                  <a:pt x="229" y="105"/>
                </a:lnTo>
                <a:cubicBezTo>
                  <a:pt x="240" y="105"/>
                  <a:pt x="248" y="97"/>
                  <a:pt x="248" y="86"/>
                </a:cubicBezTo>
                <a:lnTo>
                  <a:pt x="248" y="69"/>
                </a:lnTo>
                <a:lnTo>
                  <a:pt x="530" y="69"/>
                </a:lnTo>
                <a:lnTo>
                  <a:pt x="530" y="86"/>
                </a:lnTo>
                <a:cubicBezTo>
                  <a:pt x="530" y="97"/>
                  <a:pt x="538" y="105"/>
                  <a:pt x="547" y="105"/>
                </a:cubicBezTo>
                <a:lnTo>
                  <a:pt x="619" y="105"/>
                </a:lnTo>
                <a:cubicBezTo>
                  <a:pt x="627" y="105"/>
                  <a:pt x="635" y="97"/>
                  <a:pt x="635" y="86"/>
                </a:cubicBezTo>
                <a:lnTo>
                  <a:pt x="635" y="69"/>
                </a:lnTo>
                <a:lnTo>
                  <a:pt x="741" y="69"/>
                </a:lnTo>
                <a:close/>
                <a:moveTo>
                  <a:pt x="741" y="635"/>
                </a:moveTo>
                <a:lnTo>
                  <a:pt x="36" y="635"/>
                </a:lnTo>
                <a:lnTo>
                  <a:pt x="36" y="173"/>
                </a:lnTo>
                <a:lnTo>
                  <a:pt x="741" y="173"/>
                </a:lnTo>
                <a:close/>
                <a:moveTo>
                  <a:pt x="176" y="33"/>
                </a:moveTo>
                <a:lnTo>
                  <a:pt x="212" y="33"/>
                </a:lnTo>
                <a:lnTo>
                  <a:pt x="212" y="69"/>
                </a:lnTo>
                <a:lnTo>
                  <a:pt x="176" y="69"/>
                </a:lnTo>
                <a:close/>
                <a:moveTo>
                  <a:pt x="566" y="33"/>
                </a:moveTo>
                <a:lnTo>
                  <a:pt x="599" y="33"/>
                </a:lnTo>
                <a:lnTo>
                  <a:pt x="599" y="69"/>
                </a:lnTo>
                <a:lnTo>
                  <a:pt x="566" y="69"/>
                </a:lnTo>
                <a:close/>
                <a:moveTo>
                  <a:pt x="758" y="33"/>
                </a:moveTo>
                <a:lnTo>
                  <a:pt x="635" y="33"/>
                </a:lnTo>
                <a:lnTo>
                  <a:pt x="635" y="16"/>
                </a:lnTo>
                <a:cubicBezTo>
                  <a:pt x="635" y="6"/>
                  <a:pt x="627" y="0"/>
                  <a:pt x="619" y="0"/>
                </a:cubicBezTo>
                <a:lnTo>
                  <a:pt x="547" y="0"/>
                </a:lnTo>
                <a:cubicBezTo>
                  <a:pt x="538" y="0"/>
                  <a:pt x="530" y="6"/>
                  <a:pt x="530" y="16"/>
                </a:cubicBezTo>
                <a:lnTo>
                  <a:pt x="530" y="33"/>
                </a:lnTo>
                <a:lnTo>
                  <a:pt x="248" y="33"/>
                </a:lnTo>
                <a:lnTo>
                  <a:pt x="248" y="16"/>
                </a:lnTo>
                <a:cubicBezTo>
                  <a:pt x="248" y="6"/>
                  <a:pt x="240" y="0"/>
                  <a:pt x="229" y="0"/>
                </a:cubicBezTo>
                <a:lnTo>
                  <a:pt x="159" y="0"/>
                </a:lnTo>
                <a:cubicBezTo>
                  <a:pt x="149" y="0"/>
                  <a:pt x="142" y="6"/>
                  <a:pt x="142" y="16"/>
                </a:cubicBezTo>
                <a:lnTo>
                  <a:pt x="142" y="33"/>
                </a:lnTo>
                <a:lnTo>
                  <a:pt x="17" y="33"/>
                </a:lnTo>
                <a:cubicBezTo>
                  <a:pt x="9" y="33"/>
                  <a:pt x="0" y="42"/>
                  <a:pt x="0" y="52"/>
                </a:cubicBezTo>
                <a:lnTo>
                  <a:pt x="0" y="651"/>
                </a:lnTo>
                <a:cubicBezTo>
                  <a:pt x="0" y="662"/>
                  <a:pt x="9" y="668"/>
                  <a:pt x="17" y="668"/>
                </a:cubicBezTo>
                <a:lnTo>
                  <a:pt x="758" y="668"/>
                </a:lnTo>
                <a:cubicBezTo>
                  <a:pt x="769" y="668"/>
                  <a:pt x="777" y="662"/>
                  <a:pt x="777" y="651"/>
                </a:cubicBezTo>
                <a:lnTo>
                  <a:pt x="777" y="52"/>
                </a:lnTo>
                <a:cubicBezTo>
                  <a:pt x="777" y="42"/>
                  <a:pt x="769" y="33"/>
                  <a:pt x="758" y="3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9" name="Freihandform 928">
            <a:extLst>
              <a:ext uri="{FF2B5EF4-FFF2-40B4-BE49-F238E27FC236}">
                <a16:creationId xmlns:a16="http://schemas.microsoft.com/office/drawing/2014/main" id="{21A61F17-1A48-6D42-B008-A33709A617F8}"/>
              </a:ext>
            </a:extLst>
          </p:cNvPr>
          <p:cNvSpPr>
            <a:spLocks noChangeAspect="1"/>
          </p:cNvSpPr>
          <p:nvPr/>
        </p:nvSpPr>
        <p:spPr>
          <a:xfrm>
            <a:off x="2996489" y="1780405"/>
            <a:ext cx="32830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2">
                <a:moveTo>
                  <a:pt x="36" y="36"/>
                </a:moveTo>
                <a:lnTo>
                  <a:pt x="106" y="36"/>
                </a:lnTo>
                <a:lnTo>
                  <a:pt x="106" y="106"/>
                </a:lnTo>
                <a:lnTo>
                  <a:pt x="36" y="106"/>
                </a:lnTo>
                <a:close/>
                <a:moveTo>
                  <a:pt x="17" y="142"/>
                </a:moveTo>
                <a:lnTo>
                  <a:pt x="123" y="142"/>
                </a:lnTo>
                <a:cubicBezTo>
                  <a:pt x="134" y="142"/>
                  <a:pt x="142" y="133"/>
                  <a:pt x="142" y="125"/>
                </a:cubicBezTo>
                <a:lnTo>
                  <a:pt x="142" y="19"/>
                </a:lnTo>
                <a:cubicBezTo>
                  <a:pt x="142" y="9"/>
                  <a:pt x="134" y="0"/>
                  <a:pt x="123" y="0"/>
                </a:cubicBezTo>
                <a:lnTo>
                  <a:pt x="17" y="0"/>
                </a:lnTo>
                <a:cubicBezTo>
                  <a:pt x="9" y="0"/>
                  <a:pt x="0" y="9"/>
                  <a:pt x="0" y="19"/>
                </a:cubicBezTo>
                <a:lnTo>
                  <a:pt x="0" y="125"/>
                </a:lnTo>
                <a:cubicBezTo>
                  <a:pt x="0" y="133"/>
                  <a:pt x="9" y="142"/>
                  <a:pt x="17" y="14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0" name="Freihandform 929">
            <a:extLst>
              <a:ext uri="{FF2B5EF4-FFF2-40B4-BE49-F238E27FC236}">
                <a16:creationId xmlns:a16="http://schemas.microsoft.com/office/drawing/2014/main" id="{B7FE46A1-5C2B-684D-9D69-D80F66E22EFA}"/>
              </a:ext>
            </a:extLst>
          </p:cNvPr>
          <p:cNvSpPr>
            <a:spLocks noChangeAspect="1"/>
          </p:cNvSpPr>
          <p:nvPr/>
        </p:nvSpPr>
        <p:spPr>
          <a:xfrm>
            <a:off x="2996489" y="1821838"/>
            <a:ext cx="32830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0">
                <a:moveTo>
                  <a:pt x="36" y="34"/>
                </a:moveTo>
                <a:lnTo>
                  <a:pt x="106" y="34"/>
                </a:lnTo>
                <a:lnTo>
                  <a:pt x="106" y="106"/>
                </a:lnTo>
                <a:lnTo>
                  <a:pt x="36" y="106"/>
                </a:lnTo>
                <a:close/>
                <a:moveTo>
                  <a:pt x="17" y="140"/>
                </a:moveTo>
                <a:lnTo>
                  <a:pt x="123" y="140"/>
                </a:lnTo>
                <a:cubicBezTo>
                  <a:pt x="134" y="140"/>
                  <a:pt x="142" y="133"/>
                  <a:pt x="142" y="123"/>
                </a:cubicBezTo>
                <a:lnTo>
                  <a:pt x="142" y="17"/>
                </a:lnTo>
                <a:cubicBezTo>
                  <a:pt x="142" y="6"/>
                  <a:pt x="134" y="0"/>
                  <a:pt x="123" y="0"/>
                </a:cubicBezTo>
                <a:lnTo>
                  <a:pt x="17" y="0"/>
                </a:lnTo>
                <a:cubicBezTo>
                  <a:pt x="9" y="0"/>
                  <a:pt x="0" y="6"/>
                  <a:pt x="0" y="17"/>
                </a:cubicBezTo>
                <a:lnTo>
                  <a:pt x="0" y="123"/>
                </a:lnTo>
                <a:cubicBezTo>
                  <a:pt x="0" y="133"/>
                  <a:pt x="9" y="140"/>
                  <a:pt x="17" y="14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1" name="Freihandform 930">
            <a:extLst>
              <a:ext uri="{FF2B5EF4-FFF2-40B4-BE49-F238E27FC236}">
                <a16:creationId xmlns:a16="http://schemas.microsoft.com/office/drawing/2014/main" id="{BBE8DCF3-6C15-DE4C-B016-97FAE3318583}"/>
              </a:ext>
            </a:extLst>
          </p:cNvPr>
          <p:cNvSpPr>
            <a:spLocks noChangeAspect="1"/>
          </p:cNvSpPr>
          <p:nvPr/>
        </p:nvSpPr>
        <p:spPr>
          <a:xfrm>
            <a:off x="3045850" y="1780405"/>
            <a:ext cx="32830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2">
                <a:moveTo>
                  <a:pt x="36" y="36"/>
                </a:moveTo>
                <a:lnTo>
                  <a:pt x="106" y="36"/>
                </a:lnTo>
                <a:lnTo>
                  <a:pt x="106" y="106"/>
                </a:lnTo>
                <a:lnTo>
                  <a:pt x="36" y="106"/>
                </a:lnTo>
                <a:close/>
                <a:moveTo>
                  <a:pt x="17" y="142"/>
                </a:moveTo>
                <a:lnTo>
                  <a:pt x="123" y="142"/>
                </a:lnTo>
                <a:cubicBezTo>
                  <a:pt x="133" y="142"/>
                  <a:pt x="142" y="133"/>
                  <a:pt x="142" y="125"/>
                </a:cubicBezTo>
                <a:lnTo>
                  <a:pt x="142" y="19"/>
                </a:lnTo>
                <a:cubicBezTo>
                  <a:pt x="142" y="9"/>
                  <a:pt x="133" y="0"/>
                  <a:pt x="123" y="0"/>
                </a:cubicBezTo>
                <a:lnTo>
                  <a:pt x="17" y="0"/>
                </a:lnTo>
                <a:cubicBezTo>
                  <a:pt x="8" y="0"/>
                  <a:pt x="0" y="9"/>
                  <a:pt x="0" y="19"/>
                </a:cubicBezTo>
                <a:lnTo>
                  <a:pt x="0" y="125"/>
                </a:lnTo>
                <a:cubicBezTo>
                  <a:pt x="0" y="133"/>
                  <a:pt x="8" y="142"/>
                  <a:pt x="17" y="14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2" name="Freihandform 931">
            <a:extLst>
              <a:ext uri="{FF2B5EF4-FFF2-40B4-BE49-F238E27FC236}">
                <a16:creationId xmlns:a16="http://schemas.microsoft.com/office/drawing/2014/main" id="{676CCD38-7301-2C4C-94B0-8C97A79C8448}"/>
              </a:ext>
            </a:extLst>
          </p:cNvPr>
          <p:cNvSpPr>
            <a:spLocks noChangeAspect="1"/>
          </p:cNvSpPr>
          <p:nvPr/>
        </p:nvSpPr>
        <p:spPr>
          <a:xfrm>
            <a:off x="3045850" y="1821838"/>
            <a:ext cx="32830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0">
                <a:moveTo>
                  <a:pt x="36" y="34"/>
                </a:moveTo>
                <a:lnTo>
                  <a:pt x="106" y="34"/>
                </a:lnTo>
                <a:lnTo>
                  <a:pt x="106" y="106"/>
                </a:lnTo>
                <a:lnTo>
                  <a:pt x="36" y="106"/>
                </a:lnTo>
                <a:close/>
                <a:moveTo>
                  <a:pt x="17" y="140"/>
                </a:moveTo>
                <a:lnTo>
                  <a:pt x="123" y="140"/>
                </a:lnTo>
                <a:cubicBezTo>
                  <a:pt x="133" y="140"/>
                  <a:pt x="142" y="133"/>
                  <a:pt x="142" y="123"/>
                </a:cubicBezTo>
                <a:lnTo>
                  <a:pt x="142" y="17"/>
                </a:lnTo>
                <a:cubicBezTo>
                  <a:pt x="142" y="6"/>
                  <a:pt x="133" y="0"/>
                  <a:pt x="123" y="0"/>
                </a:cubicBezTo>
                <a:lnTo>
                  <a:pt x="17" y="0"/>
                </a:lnTo>
                <a:cubicBezTo>
                  <a:pt x="8" y="0"/>
                  <a:pt x="0" y="6"/>
                  <a:pt x="0" y="17"/>
                </a:cubicBezTo>
                <a:lnTo>
                  <a:pt x="0" y="123"/>
                </a:lnTo>
                <a:cubicBezTo>
                  <a:pt x="0" y="133"/>
                  <a:pt x="8" y="140"/>
                  <a:pt x="17" y="14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3" name="Freihandform 932">
            <a:extLst>
              <a:ext uri="{FF2B5EF4-FFF2-40B4-BE49-F238E27FC236}">
                <a16:creationId xmlns:a16="http://schemas.microsoft.com/office/drawing/2014/main" id="{63793526-2F50-6348-B674-0D5CC67307BC}"/>
              </a:ext>
            </a:extLst>
          </p:cNvPr>
          <p:cNvSpPr>
            <a:spLocks noChangeAspect="1"/>
          </p:cNvSpPr>
          <p:nvPr/>
        </p:nvSpPr>
        <p:spPr>
          <a:xfrm>
            <a:off x="3095210" y="1780405"/>
            <a:ext cx="32597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42">
                <a:moveTo>
                  <a:pt x="36" y="36"/>
                </a:moveTo>
                <a:lnTo>
                  <a:pt x="105" y="36"/>
                </a:lnTo>
                <a:lnTo>
                  <a:pt x="105" y="106"/>
                </a:lnTo>
                <a:lnTo>
                  <a:pt x="36" y="106"/>
                </a:lnTo>
                <a:close/>
                <a:moveTo>
                  <a:pt x="17" y="142"/>
                </a:moveTo>
                <a:lnTo>
                  <a:pt x="122" y="142"/>
                </a:lnTo>
                <a:cubicBezTo>
                  <a:pt x="133" y="142"/>
                  <a:pt x="141" y="133"/>
                  <a:pt x="141" y="125"/>
                </a:cubicBezTo>
                <a:lnTo>
                  <a:pt x="141" y="19"/>
                </a:lnTo>
                <a:cubicBezTo>
                  <a:pt x="141" y="9"/>
                  <a:pt x="133" y="0"/>
                  <a:pt x="122" y="0"/>
                </a:cubicBezTo>
                <a:lnTo>
                  <a:pt x="17" y="0"/>
                </a:lnTo>
                <a:cubicBezTo>
                  <a:pt x="8" y="0"/>
                  <a:pt x="0" y="9"/>
                  <a:pt x="0" y="19"/>
                </a:cubicBezTo>
                <a:lnTo>
                  <a:pt x="0" y="125"/>
                </a:lnTo>
                <a:cubicBezTo>
                  <a:pt x="0" y="133"/>
                  <a:pt x="8" y="142"/>
                  <a:pt x="17" y="14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4" name="Freihandform 933">
            <a:extLst>
              <a:ext uri="{FF2B5EF4-FFF2-40B4-BE49-F238E27FC236}">
                <a16:creationId xmlns:a16="http://schemas.microsoft.com/office/drawing/2014/main" id="{8F203E72-AB2F-C346-A215-2D0C0C4C9225}"/>
              </a:ext>
            </a:extLst>
          </p:cNvPr>
          <p:cNvSpPr>
            <a:spLocks noChangeAspect="1"/>
          </p:cNvSpPr>
          <p:nvPr/>
        </p:nvSpPr>
        <p:spPr>
          <a:xfrm>
            <a:off x="3095210" y="1821838"/>
            <a:ext cx="32597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40">
                <a:moveTo>
                  <a:pt x="36" y="34"/>
                </a:moveTo>
                <a:lnTo>
                  <a:pt x="105" y="34"/>
                </a:lnTo>
                <a:lnTo>
                  <a:pt x="105" y="106"/>
                </a:lnTo>
                <a:lnTo>
                  <a:pt x="36" y="106"/>
                </a:lnTo>
                <a:close/>
                <a:moveTo>
                  <a:pt x="17" y="140"/>
                </a:moveTo>
                <a:lnTo>
                  <a:pt x="122" y="140"/>
                </a:lnTo>
                <a:cubicBezTo>
                  <a:pt x="133" y="140"/>
                  <a:pt x="141" y="133"/>
                  <a:pt x="141" y="123"/>
                </a:cubicBezTo>
                <a:lnTo>
                  <a:pt x="141" y="17"/>
                </a:lnTo>
                <a:cubicBezTo>
                  <a:pt x="141" y="6"/>
                  <a:pt x="133" y="0"/>
                  <a:pt x="122" y="0"/>
                </a:cubicBezTo>
                <a:lnTo>
                  <a:pt x="17" y="0"/>
                </a:lnTo>
                <a:cubicBezTo>
                  <a:pt x="8" y="0"/>
                  <a:pt x="0" y="6"/>
                  <a:pt x="0" y="17"/>
                </a:cubicBezTo>
                <a:lnTo>
                  <a:pt x="0" y="123"/>
                </a:lnTo>
                <a:cubicBezTo>
                  <a:pt x="0" y="133"/>
                  <a:pt x="8" y="140"/>
                  <a:pt x="17" y="14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5" name="Freihandform 934">
            <a:extLst>
              <a:ext uri="{FF2B5EF4-FFF2-40B4-BE49-F238E27FC236}">
                <a16:creationId xmlns:a16="http://schemas.microsoft.com/office/drawing/2014/main" id="{1FA1978C-E3CD-DC49-A5AE-000B90D5AE8D}"/>
              </a:ext>
            </a:extLst>
          </p:cNvPr>
          <p:cNvSpPr>
            <a:spLocks noChangeAspect="1"/>
          </p:cNvSpPr>
          <p:nvPr/>
        </p:nvSpPr>
        <p:spPr>
          <a:xfrm>
            <a:off x="3528747" y="1780405"/>
            <a:ext cx="25845" cy="263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" h="114">
                <a:moveTo>
                  <a:pt x="79" y="78"/>
                </a:moveTo>
                <a:lnTo>
                  <a:pt x="36" y="78"/>
                </a:lnTo>
                <a:lnTo>
                  <a:pt x="36" y="36"/>
                </a:lnTo>
                <a:lnTo>
                  <a:pt x="79" y="36"/>
                </a:lnTo>
                <a:close/>
                <a:moveTo>
                  <a:pt x="96" y="0"/>
                </a:moveTo>
                <a:lnTo>
                  <a:pt x="17" y="0"/>
                </a:lnTo>
                <a:cubicBezTo>
                  <a:pt x="9" y="0"/>
                  <a:pt x="0" y="9"/>
                  <a:pt x="0" y="19"/>
                </a:cubicBezTo>
                <a:lnTo>
                  <a:pt x="0" y="95"/>
                </a:lnTo>
                <a:cubicBezTo>
                  <a:pt x="0" y="106"/>
                  <a:pt x="9" y="114"/>
                  <a:pt x="17" y="114"/>
                </a:cubicBezTo>
                <a:lnTo>
                  <a:pt x="96" y="114"/>
                </a:lnTo>
                <a:cubicBezTo>
                  <a:pt x="106" y="114"/>
                  <a:pt x="112" y="106"/>
                  <a:pt x="112" y="95"/>
                </a:cubicBezTo>
                <a:lnTo>
                  <a:pt x="112" y="19"/>
                </a:lnTo>
                <a:cubicBezTo>
                  <a:pt x="112" y="9"/>
                  <a:pt x="106" y="0"/>
                  <a:pt x="9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6" name="Freihandform 935">
            <a:extLst>
              <a:ext uri="{FF2B5EF4-FFF2-40B4-BE49-F238E27FC236}">
                <a16:creationId xmlns:a16="http://schemas.microsoft.com/office/drawing/2014/main" id="{5340CF21-987A-4447-AB38-A12F0B7725B1}"/>
              </a:ext>
            </a:extLst>
          </p:cNvPr>
          <p:cNvSpPr>
            <a:spLocks noChangeAspect="1"/>
          </p:cNvSpPr>
          <p:nvPr/>
        </p:nvSpPr>
        <p:spPr>
          <a:xfrm>
            <a:off x="3492891" y="1814855"/>
            <a:ext cx="25845" cy="265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" h="115">
                <a:moveTo>
                  <a:pt x="78" y="79"/>
                </a:moveTo>
                <a:lnTo>
                  <a:pt x="36" y="79"/>
                </a:lnTo>
                <a:lnTo>
                  <a:pt x="36" y="36"/>
                </a:lnTo>
                <a:lnTo>
                  <a:pt x="78" y="36"/>
                </a:lnTo>
                <a:close/>
                <a:moveTo>
                  <a:pt x="95" y="0"/>
                </a:moveTo>
                <a:lnTo>
                  <a:pt x="17" y="0"/>
                </a:lnTo>
                <a:cubicBezTo>
                  <a:pt x="8" y="0"/>
                  <a:pt x="0" y="9"/>
                  <a:pt x="0" y="19"/>
                </a:cubicBezTo>
                <a:lnTo>
                  <a:pt x="0" y="95"/>
                </a:lnTo>
                <a:cubicBezTo>
                  <a:pt x="0" y="106"/>
                  <a:pt x="8" y="115"/>
                  <a:pt x="17" y="115"/>
                </a:cubicBezTo>
                <a:lnTo>
                  <a:pt x="95" y="115"/>
                </a:lnTo>
                <a:cubicBezTo>
                  <a:pt x="106" y="115"/>
                  <a:pt x="112" y="106"/>
                  <a:pt x="112" y="95"/>
                </a:cubicBezTo>
                <a:lnTo>
                  <a:pt x="112" y="19"/>
                </a:lnTo>
                <a:cubicBezTo>
                  <a:pt x="112" y="9"/>
                  <a:pt x="106" y="0"/>
                  <a:pt x="9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7" name="Freihandform 936">
            <a:extLst>
              <a:ext uri="{FF2B5EF4-FFF2-40B4-BE49-F238E27FC236}">
                <a16:creationId xmlns:a16="http://schemas.microsoft.com/office/drawing/2014/main" id="{67DADBED-5619-E64A-B625-2EC24D6D40C4}"/>
              </a:ext>
            </a:extLst>
          </p:cNvPr>
          <p:cNvSpPr>
            <a:spLocks noChangeAspect="1"/>
          </p:cNvSpPr>
          <p:nvPr/>
        </p:nvSpPr>
        <p:spPr>
          <a:xfrm>
            <a:off x="3528747" y="1848840"/>
            <a:ext cx="25845" cy="258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" h="112">
                <a:moveTo>
                  <a:pt x="79" y="76"/>
                </a:moveTo>
                <a:lnTo>
                  <a:pt x="36" y="76"/>
                </a:lnTo>
                <a:lnTo>
                  <a:pt x="36" y="34"/>
                </a:lnTo>
                <a:lnTo>
                  <a:pt x="79" y="34"/>
                </a:lnTo>
                <a:close/>
                <a:moveTo>
                  <a:pt x="96" y="0"/>
                </a:moveTo>
                <a:lnTo>
                  <a:pt x="17" y="0"/>
                </a:lnTo>
                <a:cubicBezTo>
                  <a:pt x="9" y="0"/>
                  <a:pt x="0" y="7"/>
                  <a:pt x="0" y="17"/>
                </a:cubicBezTo>
                <a:lnTo>
                  <a:pt x="0" y="96"/>
                </a:lnTo>
                <a:cubicBezTo>
                  <a:pt x="0" y="104"/>
                  <a:pt x="9" y="112"/>
                  <a:pt x="17" y="112"/>
                </a:cubicBezTo>
                <a:lnTo>
                  <a:pt x="96" y="112"/>
                </a:lnTo>
                <a:cubicBezTo>
                  <a:pt x="106" y="112"/>
                  <a:pt x="112" y="104"/>
                  <a:pt x="112" y="96"/>
                </a:cubicBezTo>
                <a:lnTo>
                  <a:pt x="112" y="17"/>
                </a:lnTo>
                <a:cubicBezTo>
                  <a:pt x="112" y="7"/>
                  <a:pt x="106" y="0"/>
                  <a:pt x="9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8" name="Freihandform 937">
            <a:extLst>
              <a:ext uri="{FF2B5EF4-FFF2-40B4-BE49-F238E27FC236}">
                <a16:creationId xmlns:a16="http://schemas.microsoft.com/office/drawing/2014/main" id="{24FB081F-6AF0-D94A-B8B2-4CE6D746325C}"/>
              </a:ext>
            </a:extLst>
          </p:cNvPr>
          <p:cNvSpPr>
            <a:spLocks noChangeAspect="1"/>
          </p:cNvSpPr>
          <p:nvPr/>
        </p:nvSpPr>
        <p:spPr>
          <a:xfrm>
            <a:off x="3492891" y="1780405"/>
            <a:ext cx="25845" cy="263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" h="114">
                <a:moveTo>
                  <a:pt x="78" y="78"/>
                </a:moveTo>
                <a:lnTo>
                  <a:pt x="36" y="78"/>
                </a:lnTo>
                <a:lnTo>
                  <a:pt x="36" y="36"/>
                </a:lnTo>
                <a:lnTo>
                  <a:pt x="78" y="36"/>
                </a:lnTo>
                <a:close/>
                <a:moveTo>
                  <a:pt x="95" y="0"/>
                </a:moveTo>
                <a:lnTo>
                  <a:pt x="17" y="0"/>
                </a:lnTo>
                <a:cubicBezTo>
                  <a:pt x="8" y="0"/>
                  <a:pt x="0" y="9"/>
                  <a:pt x="0" y="19"/>
                </a:cubicBezTo>
                <a:lnTo>
                  <a:pt x="0" y="95"/>
                </a:lnTo>
                <a:cubicBezTo>
                  <a:pt x="0" y="106"/>
                  <a:pt x="8" y="114"/>
                  <a:pt x="17" y="114"/>
                </a:cubicBezTo>
                <a:lnTo>
                  <a:pt x="95" y="114"/>
                </a:lnTo>
                <a:cubicBezTo>
                  <a:pt x="106" y="114"/>
                  <a:pt x="112" y="106"/>
                  <a:pt x="112" y="95"/>
                </a:cubicBezTo>
                <a:lnTo>
                  <a:pt x="112" y="19"/>
                </a:lnTo>
                <a:cubicBezTo>
                  <a:pt x="112" y="9"/>
                  <a:pt x="106" y="0"/>
                  <a:pt x="9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9" name="Freihandform 938">
            <a:extLst>
              <a:ext uri="{FF2B5EF4-FFF2-40B4-BE49-F238E27FC236}">
                <a16:creationId xmlns:a16="http://schemas.microsoft.com/office/drawing/2014/main" id="{05D01774-8BA2-164C-8E4D-0B0F0A706C8D}"/>
              </a:ext>
            </a:extLst>
          </p:cNvPr>
          <p:cNvSpPr>
            <a:spLocks noChangeAspect="1"/>
          </p:cNvSpPr>
          <p:nvPr/>
        </p:nvSpPr>
        <p:spPr>
          <a:xfrm>
            <a:off x="3492891" y="1848840"/>
            <a:ext cx="25845" cy="258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" h="112">
                <a:moveTo>
                  <a:pt x="78" y="76"/>
                </a:moveTo>
                <a:lnTo>
                  <a:pt x="36" y="76"/>
                </a:lnTo>
                <a:lnTo>
                  <a:pt x="36" y="34"/>
                </a:lnTo>
                <a:lnTo>
                  <a:pt x="78" y="34"/>
                </a:lnTo>
                <a:close/>
                <a:moveTo>
                  <a:pt x="95" y="0"/>
                </a:moveTo>
                <a:lnTo>
                  <a:pt x="17" y="0"/>
                </a:lnTo>
                <a:cubicBezTo>
                  <a:pt x="8" y="0"/>
                  <a:pt x="0" y="7"/>
                  <a:pt x="0" y="17"/>
                </a:cubicBezTo>
                <a:lnTo>
                  <a:pt x="0" y="96"/>
                </a:lnTo>
                <a:cubicBezTo>
                  <a:pt x="0" y="104"/>
                  <a:pt x="8" y="112"/>
                  <a:pt x="17" y="112"/>
                </a:cubicBezTo>
                <a:lnTo>
                  <a:pt x="95" y="112"/>
                </a:lnTo>
                <a:cubicBezTo>
                  <a:pt x="106" y="112"/>
                  <a:pt x="112" y="104"/>
                  <a:pt x="112" y="96"/>
                </a:cubicBezTo>
                <a:lnTo>
                  <a:pt x="112" y="17"/>
                </a:lnTo>
                <a:cubicBezTo>
                  <a:pt x="112" y="7"/>
                  <a:pt x="106" y="0"/>
                  <a:pt x="9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0" name="Freihandform 939">
            <a:extLst>
              <a:ext uri="{FF2B5EF4-FFF2-40B4-BE49-F238E27FC236}">
                <a16:creationId xmlns:a16="http://schemas.microsoft.com/office/drawing/2014/main" id="{BB6BAFD6-FA07-3546-AF69-71D637AD746E}"/>
              </a:ext>
            </a:extLst>
          </p:cNvPr>
          <p:cNvSpPr>
            <a:spLocks noChangeAspect="1"/>
          </p:cNvSpPr>
          <p:nvPr/>
        </p:nvSpPr>
        <p:spPr>
          <a:xfrm>
            <a:off x="3528747" y="1814855"/>
            <a:ext cx="25845" cy="265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" h="115">
                <a:moveTo>
                  <a:pt x="79" y="79"/>
                </a:moveTo>
                <a:lnTo>
                  <a:pt x="36" y="79"/>
                </a:lnTo>
                <a:lnTo>
                  <a:pt x="36" y="36"/>
                </a:lnTo>
                <a:lnTo>
                  <a:pt x="79" y="36"/>
                </a:lnTo>
                <a:close/>
                <a:moveTo>
                  <a:pt x="96" y="0"/>
                </a:moveTo>
                <a:lnTo>
                  <a:pt x="17" y="0"/>
                </a:lnTo>
                <a:cubicBezTo>
                  <a:pt x="9" y="0"/>
                  <a:pt x="0" y="9"/>
                  <a:pt x="0" y="19"/>
                </a:cubicBezTo>
                <a:lnTo>
                  <a:pt x="0" y="95"/>
                </a:lnTo>
                <a:cubicBezTo>
                  <a:pt x="0" y="106"/>
                  <a:pt x="9" y="115"/>
                  <a:pt x="17" y="115"/>
                </a:cubicBezTo>
                <a:lnTo>
                  <a:pt x="96" y="115"/>
                </a:lnTo>
                <a:cubicBezTo>
                  <a:pt x="106" y="115"/>
                  <a:pt x="112" y="106"/>
                  <a:pt x="112" y="95"/>
                </a:cubicBezTo>
                <a:lnTo>
                  <a:pt x="112" y="19"/>
                </a:lnTo>
                <a:cubicBezTo>
                  <a:pt x="112" y="9"/>
                  <a:pt x="106" y="0"/>
                  <a:pt x="9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1" name="Freihandform 940">
            <a:extLst>
              <a:ext uri="{FF2B5EF4-FFF2-40B4-BE49-F238E27FC236}">
                <a16:creationId xmlns:a16="http://schemas.microsoft.com/office/drawing/2014/main" id="{6E74A9BD-852F-F642-915D-3D490F7840D2}"/>
              </a:ext>
            </a:extLst>
          </p:cNvPr>
          <p:cNvSpPr>
            <a:spLocks noChangeAspect="1"/>
          </p:cNvSpPr>
          <p:nvPr/>
        </p:nvSpPr>
        <p:spPr>
          <a:xfrm>
            <a:off x="3456335" y="1814855"/>
            <a:ext cx="26310" cy="265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" h="115">
                <a:moveTo>
                  <a:pt x="78" y="79"/>
                </a:moveTo>
                <a:lnTo>
                  <a:pt x="36" y="79"/>
                </a:lnTo>
                <a:lnTo>
                  <a:pt x="36" y="36"/>
                </a:lnTo>
                <a:lnTo>
                  <a:pt x="78" y="36"/>
                </a:lnTo>
                <a:close/>
                <a:moveTo>
                  <a:pt x="97" y="0"/>
                </a:moveTo>
                <a:lnTo>
                  <a:pt x="19" y="0"/>
                </a:lnTo>
                <a:cubicBezTo>
                  <a:pt x="9" y="0"/>
                  <a:pt x="0" y="9"/>
                  <a:pt x="0" y="19"/>
                </a:cubicBezTo>
                <a:lnTo>
                  <a:pt x="0" y="95"/>
                </a:lnTo>
                <a:cubicBezTo>
                  <a:pt x="0" y="106"/>
                  <a:pt x="9" y="115"/>
                  <a:pt x="19" y="115"/>
                </a:cubicBezTo>
                <a:lnTo>
                  <a:pt x="97" y="115"/>
                </a:lnTo>
                <a:cubicBezTo>
                  <a:pt x="106" y="115"/>
                  <a:pt x="114" y="106"/>
                  <a:pt x="114" y="95"/>
                </a:cubicBezTo>
                <a:lnTo>
                  <a:pt x="114" y="19"/>
                </a:lnTo>
                <a:cubicBezTo>
                  <a:pt x="114" y="9"/>
                  <a:pt x="106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2" name="Freihandform 941">
            <a:extLst>
              <a:ext uri="{FF2B5EF4-FFF2-40B4-BE49-F238E27FC236}">
                <a16:creationId xmlns:a16="http://schemas.microsoft.com/office/drawing/2014/main" id="{32A4FDE2-F99E-664A-A662-62B9689C4C7D}"/>
              </a:ext>
            </a:extLst>
          </p:cNvPr>
          <p:cNvSpPr>
            <a:spLocks noChangeAspect="1"/>
          </p:cNvSpPr>
          <p:nvPr/>
        </p:nvSpPr>
        <p:spPr>
          <a:xfrm>
            <a:off x="3456335" y="1848840"/>
            <a:ext cx="26310" cy="258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" h="112">
                <a:moveTo>
                  <a:pt x="78" y="76"/>
                </a:moveTo>
                <a:lnTo>
                  <a:pt x="36" y="76"/>
                </a:lnTo>
                <a:lnTo>
                  <a:pt x="36" y="34"/>
                </a:lnTo>
                <a:lnTo>
                  <a:pt x="78" y="34"/>
                </a:lnTo>
                <a:close/>
                <a:moveTo>
                  <a:pt x="97" y="0"/>
                </a:moveTo>
                <a:lnTo>
                  <a:pt x="19" y="0"/>
                </a:lnTo>
                <a:cubicBezTo>
                  <a:pt x="9" y="0"/>
                  <a:pt x="0" y="7"/>
                  <a:pt x="0" y="17"/>
                </a:cubicBezTo>
                <a:lnTo>
                  <a:pt x="0" y="96"/>
                </a:lnTo>
                <a:cubicBezTo>
                  <a:pt x="0" y="104"/>
                  <a:pt x="9" y="112"/>
                  <a:pt x="19" y="112"/>
                </a:cubicBezTo>
                <a:lnTo>
                  <a:pt x="97" y="112"/>
                </a:lnTo>
                <a:cubicBezTo>
                  <a:pt x="106" y="112"/>
                  <a:pt x="114" y="104"/>
                  <a:pt x="114" y="96"/>
                </a:cubicBezTo>
                <a:lnTo>
                  <a:pt x="114" y="17"/>
                </a:lnTo>
                <a:cubicBezTo>
                  <a:pt x="114" y="7"/>
                  <a:pt x="106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3" name="Freihandform 942">
            <a:extLst>
              <a:ext uri="{FF2B5EF4-FFF2-40B4-BE49-F238E27FC236}">
                <a16:creationId xmlns:a16="http://schemas.microsoft.com/office/drawing/2014/main" id="{A914CAA5-5F34-0A4D-8F73-1E712055F2E5}"/>
              </a:ext>
            </a:extLst>
          </p:cNvPr>
          <p:cNvSpPr>
            <a:spLocks noChangeAspect="1"/>
          </p:cNvSpPr>
          <p:nvPr/>
        </p:nvSpPr>
        <p:spPr>
          <a:xfrm>
            <a:off x="3440037" y="1714996"/>
            <a:ext cx="131318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5" h="776">
                <a:moveTo>
                  <a:pt x="529" y="700"/>
                </a:moveTo>
                <a:cubicBezTo>
                  <a:pt x="529" y="738"/>
                  <a:pt x="485" y="740"/>
                  <a:pt x="481" y="740"/>
                </a:cubicBezTo>
                <a:lnTo>
                  <a:pt x="85" y="740"/>
                </a:lnTo>
                <a:cubicBezTo>
                  <a:pt x="38" y="740"/>
                  <a:pt x="36" y="706"/>
                  <a:pt x="36" y="700"/>
                </a:cubicBezTo>
                <a:lnTo>
                  <a:pt x="36" y="74"/>
                </a:lnTo>
                <a:cubicBezTo>
                  <a:pt x="36" y="36"/>
                  <a:pt x="79" y="36"/>
                  <a:pt x="85" y="36"/>
                </a:cubicBezTo>
                <a:lnTo>
                  <a:pt x="481" y="36"/>
                </a:lnTo>
                <a:cubicBezTo>
                  <a:pt x="527" y="36"/>
                  <a:pt x="529" y="67"/>
                  <a:pt x="529" y="74"/>
                </a:cubicBezTo>
                <a:close/>
                <a:moveTo>
                  <a:pt x="481" y="0"/>
                </a:moveTo>
                <a:lnTo>
                  <a:pt x="85" y="0"/>
                </a:lnTo>
                <a:cubicBezTo>
                  <a:pt x="55" y="0"/>
                  <a:pt x="0" y="14"/>
                  <a:pt x="0" y="74"/>
                </a:cubicBezTo>
                <a:lnTo>
                  <a:pt x="0" y="700"/>
                </a:lnTo>
                <a:cubicBezTo>
                  <a:pt x="0" y="721"/>
                  <a:pt x="15" y="776"/>
                  <a:pt x="85" y="776"/>
                </a:cubicBezTo>
                <a:lnTo>
                  <a:pt x="481" y="776"/>
                </a:lnTo>
                <a:cubicBezTo>
                  <a:pt x="510" y="776"/>
                  <a:pt x="565" y="759"/>
                  <a:pt x="565" y="700"/>
                </a:cubicBezTo>
                <a:lnTo>
                  <a:pt x="565" y="74"/>
                </a:lnTo>
                <a:cubicBezTo>
                  <a:pt x="565" y="52"/>
                  <a:pt x="551" y="0"/>
                  <a:pt x="48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4" name="Freihandform 943">
            <a:extLst>
              <a:ext uri="{FF2B5EF4-FFF2-40B4-BE49-F238E27FC236}">
                <a16:creationId xmlns:a16="http://schemas.microsoft.com/office/drawing/2014/main" id="{A906CA91-355F-4746-BE53-5327C03232B2}"/>
              </a:ext>
            </a:extLst>
          </p:cNvPr>
          <p:cNvSpPr>
            <a:spLocks noChangeAspect="1"/>
          </p:cNvSpPr>
          <p:nvPr/>
        </p:nvSpPr>
        <p:spPr>
          <a:xfrm>
            <a:off x="3456335" y="1731057"/>
            <a:ext cx="98256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176">
                <a:moveTo>
                  <a:pt x="36" y="36"/>
                </a:moveTo>
                <a:lnTo>
                  <a:pt x="390" y="36"/>
                </a:lnTo>
                <a:lnTo>
                  <a:pt x="390" y="142"/>
                </a:lnTo>
                <a:lnTo>
                  <a:pt x="36" y="142"/>
                </a:lnTo>
                <a:close/>
                <a:moveTo>
                  <a:pt x="19" y="176"/>
                </a:moveTo>
                <a:lnTo>
                  <a:pt x="407" y="176"/>
                </a:lnTo>
                <a:cubicBezTo>
                  <a:pt x="417" y="176"/>
                  <a:pt x="423" y="170"/>
                  <a:pt x="423" y="159"/>
                </a:cubicBezTo>
                <a:lnTo>
                  <a:pt x="423" y="19"/>
                </a:lnTo>
                <a:cubicBezTo>
                  <a:pt x="423" y="9"/>
                  <a:pt x="417" y="0"/>
                  <a:pt x="407" y="0"/>
                </a:cubicBezTo>
                <a:lnTo>
                  <a:pt x="19" y="0"/>
                </a:lnTo>
                <a:cubicBezTo>
                  <a:pt x="9" y="0"/>
                  <a:pt x="0" y="9"/>
                  <a:pt x="0" y="19"/>
                </a:cubicBezTo>
                <a:lnTo>
                  <a:pt x="0" y="159"/>
                </a:lnTo>
                <a:cubicBezTo>
                  <a:pt x="0" y="170"/>
                  <a:pt x="9" y="176"/>
                  <a:pt x="19" y="1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5" name="Freihandform 944">
            <a:extLst>
              <a:ext uri="{FF2B5EF4-FFF2-40B4-BE49-F238E27FC236}">
                <a16:creationId xmlns:a16="http://schemas.microsoft.com/office/drawing/2014/main" id="{A42B3E27-54F4-1F49-98FA-8BDDB0CBAE9F}"/>
              </a:ext>
            </a:extLst>
          </p:cNvPr>
          <p:cNvSpPr>
            <a:spLocks noChangeAspect="1"/>
          </p:cNvSpPr>
          <p:nvPr/>
        </p:nvSpPr>
        <p:spPr>
          <a:xfrm>
            <a:off x="3456335" y="1780405"/>
            <a:ext cx="26310" cy="263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" h="114">
                <a:moveTo>
                  <a:pt x="78" y="78"/>
                </a:moveTo>
                <a:lnTo>
                  <a:pt x="36" y="78"/>
                </a:lnTo>
                <a:lnTo>
                  <a:pt x="36" y="36"/>
                </a:lnTo>
                <a:lnTo>
                  <a:pt x="78" y="36"/>
                </a:lnTo>
                <a:close/>
                <a:moveTo>
                  <a:pt x="97" y="0"/>
                </a:moveTo>
                <a:lnTo>
                  <a:pt x="19" y="0"/>
                </a:lnTo>
                <a:cubicBezTo>
                  <a:pt x="9" y="0"/>
                  <a:pt x="0" y="9"/>
                  <a:pt x="0" y="19"/>
                </a:cubicBezTo>
                <a:lnTo>
                  <a:pt x="0" y="95"/>
                </a:lnTo>
                <a:cubicBezTo>
                  <a:pt x="0" y="106"/>
                  <a:pt x="9" y="114"/>
                  <a:pt x="19" y="114"/>
                </a:cubicBezTo>
                <a:lnTo>
                  <a:pt x="97" y="114"/>
                </a:lnTo>
                <a:cubicBezTo>
                  <a:pt x="106" y="114"/>
                  <a:pt x="114" y="106"/>
                  <a:pt x="114" y="95"/>
                </a:cubicBezTo>
                <a:lnTo>
                  <a:pt x="114" y="19"/>
                </a:lnTo>
                <a:cubicBezTo>
                  <a:pt x="114" y="9"/>
                  <a:pt x="106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6" name="Freihandform 945">
            <a:extLst>
              <a:ext uri="{FF2B5EF4-FFF2-40B4-BE49-F238E27FC236}">
                <a16:creationId xmlns:a16="http://schemas.microsoft.com/office/drawing/2014/main" id="{03E13C3E-54F5-7D40-8C0C-5A61355697BF}"/>
              </a:ext>
            </a:extLst>
          </p:cNvPr>
          <p:cNvSpPr>
            <a:spLocks noChangeAspect="1"/>
          </p:cNvSpPr>
          <p:nvPr/>
        </p:nvSpPr>
        <p:spPr>
          <a:xfrm>
            <a:off x="4026080" y="1757128"/>
            <a:ext cx="21188" cy="954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" h="411">
                <a:moveTo>
                  <a:pt x="7" y="3"/>
                </a:moveTo>
                <a:cubicBezTo>
                  <a:pt x="1" y="9"/>
                  <a:pt x="-1" y="20"/>
                  <a:pt x="3" y="28"/>
                </a:cubicBezTo>
                <a:cubicBezTo>
                  <a:pt x="39" y="79"/>
                  <a:pt x="58" y="140"/>
                  <a:pt x="58" y="204"/>
                </a:cubicBezTo>
                <a:cubicBezTo>
                  <a:pt x="58" y="269"/>
                  <a:pt x="39" y="333"/>
                  <a:pt x="3" y="384"/>
                </a:cubicBezTo>
                <a:cubicBezTo>
                  <a:pt x="-3" y="392"/>
                  <a:pt x="-1" y="403"/>
                  <a:pt x="7" y="407"/>
                </a:cubicBezTo>
                <a:cubicBezTo>
                  <a:pt x="10" y="409"/>
                  <a:pt x="14" y="411"/>
                  <a:pt x="18" y="411"/>
                </a:cubicBezTo>
                <a:cubicBezTo>
                  <a:pt x="22" y="411"/>
                  <a:pt x="29" y="409"/>
                  <a:pt x="33" y="403"/>
                </a:cubicBezTo>
                <a:cubicBezTo>
                  <a:pt x="71" y="346"/>
                  <a:pt x="92" y="278"/>
                  <a:pt x="92" y="204"/>
                </a:cubicBezTo>
                <a:cubicBezTo>
                  <a:pt x="92" y="132"/>
                  <a:pt x="73" y="64"/>
                  <a:pt x="33" y="7"/>
                </a:cubicBezTo>
                <a:cubicBezTo>
                  <a:pt x="26" y="1"/>
                  <a:pt x="16" y="-2"/>
                  <a:pt x="7" y="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7" name="Freihandform 946">
            <a:extLst>
              <a:ext uri="{FF2B5EF4-FFF2-40B4-BE49-F238E27FC236}">
                <a16:creationId xmlns:a16="http://schemas.microsoft.com/office/drawing/2014/main" id="{320087D1-C339-0E49-8A08-F8BCD21FC674}"/>
              </a:ext>
            </a:extLst>
          </p:cNvPr>
          <p:cNvSpPr>
            <a:spLocks noChangeAspect="1"/>
          </p:cNvSpPr>
          <p:nvPr/>
        </p:nvSpPr>
        <p:spPr>
          <a:xfrm>
            <a:off x="4014671" y="1772491"/>
            <a:ext cx="16298" cy="640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" h="276">
                <a:moveTo>
                  <a:pt x="33" y="8"/>
                </a:moveTo>
                <a:cubicBezTo>
                  <a:pt x="27" y="-1"/>
                  <a:pt x="16" y="-3"/>
                  <a:pt x="8" y="3"/>
                </a:cubicBezTo>
                <a:cubicBezTo>
                  <a:pt x="-1" y="10"/>
                  <a:pt x="-3" y="20"/>
                  <a:pt x="3" y="29"/>
                </a:cubicBezTo>
                <a:cubicBezTo>
                  <a:pt x="25" y="61"/>
                  <a:pt x="37" y="99"/>
                  <a:pt x="37" y="139"/>
                </a:cubicBezTo>
                <a:cubicBezTo>
                  <a:pt x="37" y="179"/>
                  <a:pt x="25" y="217"/>
                  <a:pt x="3" y="249"/>
                </a:cubicBezTo>
                <a:cubicBezTo>
                  <a:pt x="-3" y="257"/>
                  <a:pt x="-1" y="268"/>
                  <a:pt x="8" y="274"/>
                </a:cubicBezTo>
                <a:cubicBezTo>
                  <a:pt x="10" y="276"/>
                  <a:pt x="14" y="276"/>
                  <a:pt x="18" y="276"/>
                </a:cubicBezTo>
                <a:cubicBezTo>
                  <a:pt x="23" y="276"/>
                  <a:pt x="29" y="274"/>
                  <a:pt x="31" y="270"/>
                </a:cubicBezTo>
                <a:cubicBezTo>
                  <a:pt x="59" y="232"/>
                  <a:pt x="71" y="185"/>
                  <a:pt x="71" y="139"/>
                </a:cubicBezTo>
                <a:cubicBezTo>
                  <a:pt x="71" y="90"/>
                  <a:pt x="59" y="46"/>
                  <a:pt x="33" y="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8" name="Freihandform 947">
            <a:extLst>
              <a:ext uri="{FF2B5EF4-FFF2-40B4-BE49-F238E27FC236}">
                <a16:creationId xmlns:a16="http://schemas.microsoft.com/office/drawing/2014/main" id="{373210F4-E1EA-4D4E-A5BA-6C2AADCE6CB3}"/>
              </a:ext>
            </a:extLst>
          </p:cNvPr>
          <p:cNvSpPr>
            <a:spLocks noChangeAspect="1"/>
          </p:cNvSpPr>
          <p:nvPr/>
        </p:nvSpPr>
        <p:spPr>
          <a:xfrm>
            <a:off x="3850523" y="1722910"/>
            <a:ext cx="155999" cy="1641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1" h="706">
                <a:moveTo>
                  <a:pt x="635" y="590"/>
                </a:moveTo>
                <a:lnTo>
                  <a:pt x="248" y="395"/>
                </a:lnTo>
                <a:lnTo>
                  <a:pt x="248" y="241"/>
                </a:lnTo>
                <a:cubicBezTo>
                  <a:pt x="288" y="224"/>
                  <a:pt x="413" y="158"/>
                  <a:pt x="561" y="84"/>
                </a:cubicBezTo>
                <a:cubicBezTo>
                  <a:pt x="591" y="69"/>
                  <a:pt x="616" y="57"/>
                  <a:pt x="635" y="48"/>
                </a:cubicBezTo>
                <a:close/>
                <a:moveTo>
                  <a:pt x="242" y="670"/>
                </a:moveTo>
                <a:lnTo>
                  <a:pt x="197" y="672"/>
                </a:lnTo>
                <a:cubicBezTo>
                  <a:pt x="195" y="670"/>
                  <a:pt x="191" y="664"/>
                  <a:pt x="191" y="662"/>
                </a:cubicBezTo>
                <a:lnTo>
                  <a:pt x="130" y="459"/>
                </a:lnTo>
                <a:lnTo>
                  <a:pt x="182" y="459"/>
                </a:lnTo>
                <a:close/>
                <a:moveTo>
                  <a:pt x="106" y="213"/>
                </a:moveTo>
                <a:lnTo>
                  <a:pt x="212" y="213"/>
                </a:lnTo>
                <a:lnTo>
                  <a:pt x="212" y="425"/>
                </a:lnTo>
                <a:lnTo>
                  <a:pt x="106" y="425"/>
                </a:lnTo>
                <a:close/>
                <a:moveTo>
                  <a:pt x="72" y="353"/>
                </a:moveTo>
                <a:lnTo>
                  <a:pt x="36" y="353"/>
                </a:lnTo>
                <a:lnTo>
                  <a:pt x="36" y="283"/>
                </a:lnTo>
                <a:lnTo>
                  <a:pt x="72" y="283"/>
                </a:lnTo>
                <a:close/>
                <a:moveTo>
                  <a:pt x="646" y="4"/>
                </a:moveTo>
                <a:cubicBezTo>
                  <a:pt x="627" y="12"/>
                  <a:pt x="591" y="31"/>
                  <a:pt x="546" y="52"/>
                </a:cubicBezTo>
                <a:cubicBezTo>
                  <a:pt x="451" y="101"/>
                  <a:pt x="305" y="175"/>
                  <a:pt x="248" y="203"/>
                </a:cubicBezTo>
                <a:lnTo>
                  <a:pt x="248" y="194"/>
                </a:lnTo>
                <a:cubicBezTo>
                  <a:pt x="248" y="186"/>
                  <a:pt x="240" y="177"/>
                  <a:pt x="231" y="177"/>
                </a:cubicBezTo>
                <a:lnTo>
                  <a:pt x="89" y="177"/>
                </a:lnTo>
                <a:cubicBezTo>
                  <a:pt x="79" y="177"/>
                  <a:pt x="72" y="186"/>
                  <a:pt x="72" y="194"/>
                </a:cubicBezTo>
                <a:lnTo>
                  <a:pt x="72" y="247"/>
                </a:lnTo>
                <a:lnTo>
                  <a:pt x="19" y="247"/>
                </a:lnTo>
                <a:cubicBezTo>
                  <a:pt x="9" y="247"/>
                  <a:pt x="0" y="256"/>
                  <a:pt x="0" y="266"/>
                </a:cubicBezTo>
                <a:lnTo>
                  <a:pt x="0" y="372"/>
                </a:lnTo>
                <a:cubicBezTo>
                  <a:pt x="0" y="380"/>
                  <a:pt x="9" y="389"/>
                  <a:pt x="19" y="389"/>
                </a:cubicBezTo>
                <a:lnTo>
                  <a:pt x="72" y="389"/>
                </a:lnTo>
                <a:lnTo>
                  <a:pt x="72" y="442"/>
                </a:lnTo>
                <a:cubicBezTo>
                  <a:pt x="72" y="452"/>
                  <a:pt x="79" y="459"/>
                  <a:pt x="89" y="459"/>
                </a:cubicBezTo>
                <a:lnTo>
                  <a:pt x="94" y="459"/>
                </a:lnTo>
                <a:lnTo>
                  <a:pt x="157" y="670"/>
                </a:lnTo>
                <a:cubicBezTo>
                  <a:pt x="159" y="683"/>
                  <a:pt x="176" y="706"/>
                  <a:pt x="195" y="706"/>
                </a:cubicBezTo>
                <a:lnTo>
                  <a:pt x="265" y="706"/>
                </a:lnTo>
                <a:cubicBezTo>
                  <a:pt x="271" y="706"/>
                  <a:pt x="276" y="704"/>
                  <a:pt x="280" y="700"/>
                </a:cubicBezTo>
                <a:cubicBezTo>
                  <a:pt x="284" y="696"/>
                  <a:pt x="284" y="689"/>
                  <a:pt x="282" y="683"/>
                </a:cubicBezTo>
                <a:lnTo>
                  <a:pt x="218" y="459"/>
                </a:lnTo>
                <a:lnTo>
                  <a:pt x="231" y="459"/>
                </a:lnTo>
                <a:cubicBezTo>
                  <a:pt x="240" y="459"/>
                  <a:pt x="248" y="452"/>
                  <a:pt x="248" y="442"/>
                </a:cubicBezTo>
                <a:lnTo>
                  <a:pt x="248" y="435"/>
                </a:lnTo>
                <a:lnTo>
                  <a:pt x="646" y="634"/>
                </a:lnTo>
                <a:cubicBezTo>
                  <a:pt x="652" y="637"/>
                  <a:pt x="659" y="637"/>
                  <a:pt x="663" y="632"/>
                </a:cubicBezTo>
                <a:cubicBezTo>
                  <a:pt x="667" y="630"/>
                  <a:pt x="671" y="624"/>
                  <a:pt x="671" y="617"/>
                </a:cubicBezTo>
                <a:lnTo>
                  <a:pt x="671" y="18"/>
                </a:lnTo>
                <a:cubicBezTo>
                  <a:pt x="671" y="12"/>
                  <a:pt x="667" y="6"/>
                  <a:pt x="663" y="4"/>
                </a:cubicBezTo>
                <a:cubicBezTo>
                  <a:pt x="659" y="-1"/>
                  <a:pt x="652" y="-1"/>
                  <a:pt x="646" y="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9" name="Freihandform 948">
            <a:extLst>
              <a:ext uri="{FF2B5EF4-FFF2-40B4-BE49-F238E27FC236}">
                <a16:creationId xmlns:a16="http://schemas.microsoft.com/office/drawing/2014/main" id="{1DBCAFF7-EC07-1D47-B980-7E6CC5EC2B25}"/>
              </a:ext>
            </a:extLst>
          </p:cNvPr>
          <p:cNvSpPr>
            <a:spLocks noChangeAspect="1"/>
          </p:cNvSpPr>
          <p:nvPr/>
        </p:nvSpPr>
        <p:spPr>
          <a:xfrm>
            <a:off x="4746003" y="1731057"/>
            <a:ext cx="180679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35">
                <a:moveTo>
                  <a:pt x="741" y="390"/>
                </a:moveTo>
                <a:lnTo>
                  <a:pt x="36" y="390"/>
                </a:lnTo>
                <a:lnTo>
                  <a:pt x="36" y="36"/>
                </a:lnTo>
                <a:lnTo>
                  <a:pt x="741" y="36"/>
                </a:lnTo>
                <a:close/>
                <a:moveTo>
                  <a:pt x="741" y="494"/>
                </a:moveTo>
                <a:lnTo>
                  <a:pt x="36" y="494"/>
                </a:lnTo>
                <a:lnTo>
                  <a:pt x="36" y="424"/>
                </a:lnTo>
                <a:lnTo>
                  <a:pt x="741" y="424"/>
                </a:lnTo>
                <a:close/>
                <a:moveTo>
                  <a:pt x="322" y="602"/>
                </a:moveTo>
                <a:cubicBezTo>
                  <a:pt x="328" y="589"/>
                  <a:pt x="330" y="576"/>
                  <a:pt x="330" y="563"/>
                </a:cubicBezTo>
                <a:lnTo>
                  <a:pt x="330" y="530"/>
                </a:lnTo>
                <a:lnTo>
                  <a:pt x="447" y="530"/>
                </a:lnTo>
                <a:lnTo>
                  <a:pt x="447" y="563"/>
                </a:lnTo>
                <a:cubicBezTo>
                  <a:pt x="447" y="574"/>
                  <a:pt x="451" y="589"/>
                  <a:pt x="457" y="602"/>
                </a:cubicBezTo>
                <a:close/>
                <a:moveTo>
                  <a:pt x="747" y="0"/>
                </a:moveTo>
                <a:lnTo>
                  <a:pt x="30" y="0"/>
                </a:lnTo>
                <a:cubicBezTo>
                  <a:pt x="13" y="0"/>
                  <a:pt x="0" y="13"/>
                  <a:pt x="0" y="30"/>
                </a:cubicBezTo>
                <a:lnTo>
                  <a:pt x="0" y="407"/>
                </a:lnTo>
                <a:lnTo>
                  <a:pt x="0" y="500"/>
                </a:lnTo>
                <a:cubicBezTo>
                  <a:pt x="0" y="517"/>
                  <a:pt x="13" y="530"/>
                  <a:pt x="30" y="530"/>
                </a:cubicBezTo>
                <a:lnTo>
                  <a:pt x="294" y="530"/>
                </a:lnTo>
                <a:lnTo>
                  <a:pt x="294" y="563"/>
                </a:lnTo>
                <a:cubicBezTo>
                  <a:pt x="294" y="563"/>
                  <a:pt x="294" y="602"/>
                  <a:pt x="265" y="602"/>
                </a:cubicBezTo>
                <a:cubicBezTo>
                  <a:pt x="254" y="602"/>
                  <a:pt x="246" y="608"/>
                  <a:pt x="246" y="618"/>
                </a:cubicBezTo>
                <a:cubicBezTo>
                  <a:pt x="246" y="629"/>
                  <a:pt x="254" y="635"/>
                  <a:pt x="265" y="635"/>
                </a:cubicBezTo>
                <a:lnTo>
                  <a:pt x="513" y="635"/>
                </a:lnTo>
                <a:cubicBezTo>
                  <a:pt x="521" y="635"/>
                  <a:pt x="529" y="629"/>
                  <a:pt x="529" y="618"/>
                </a:cubicBezTo>
                <a:cubicBezTo>
                  <a:pt x="529" y="608"/>
                  <a:pt x="521" y="602"/>
                  <a:pt x="513" y="602"/>
                </a:cubicBezTo>
                <a:cubicBezTo>
                  <a:pt x="496" y="602"/>
                  <a:pt x="481" y="574"/>
                  <a:pt x="481" y="563"/>
                </a:cubicBezTo>
                <a:lnTo>
                  <a:pt x="481" y="530"/>
                </a:lnTo>
                <a:lnTo>
                  <a:pt x="747" y="530"/>
                </a:lnTo>
                <a:cubicBezTo>
                  <a:pt x="762" y="530"/>
                  <a:pt x="777" y="517"/>
                  <a:pt x="777" y="500"/>
                </a:cubicBezTo>
                <a:lnTo>
                  <a:pt x="777" y="407"/>
                </a:lnTo>
                <a:lnTo>
                  <a:pt x="777" y="30"/>
                </a:lnTo>
                <a:cubicBezTo>
                  <a:pt x="777" y="13"/>
                  <a:pt x="762" y="0"/>
                  <a:pt x="74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0" name="Freihandform 949">
            <a:extLst>
              <a:ext uri="{FF2B5EF4-FFF2-40B4-BE49-F238E27FC236}">
                <a16:creationId xmlns:a16="http://schemas.microsoft.com/office/drawing/2014/main" id="{622D0EF7-1817-4643-9708-659495428BB0}"/>
              </a:ext>
            </a:extLst>
          </p:cNvPr>
          <p:cNvSpPr>
            <a:spLocks noChangeAspect="1"/>
          </p:cNvSpPr>
          <p:nvPr/>
        </p:nvSpPr>
        <p:spPr>
          <a:xfrm>
            <a:off x="6131131" y="1263187"/>
            <a:ext cx="70782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846">
                <a:moveTo>
                  <a:pt x="150" y="550"/>
                </a:moveTo>
                <a:cubicBezTo>
                  <a:pt x="91" y="518"/>
                  <a:pt x="36" y="486"/>
                  <a:pt x="36" y="408"/>
                </a:cubicBezTo>
                <a:cubicBezTo>
                  <a:pt x="36" y="355"/>
                  <a:pt x="68" y="298"/>
                  <a:pt x="157" y="296"/>
                </a:cubicBezTo>
                <a:cubicBezTo>
                  <a:pt x="216" y="330"/>
                  <a:pt x="271" y="361"/>
                  <a:pt x="271" y="438"/>
                </a:cubicBezTo>
                <a:cubicBezTo>
                  <a:pt x="271" y="493"/>
                  <a:pt x="239" y="550"/>
                  <a:pt x="150" y="550"/>
                </a:cubicBezTo>
                <a:close/>
                <a:moveTo>
                  <a:pt x="305" y="438"/>
                </a:moveTo>
                <a:cubicBezTo>
                  <a:pt x="305" y="336"/>
                  <a:pt x="231" y="296"/>
                  <a:pt x="163" y="260"/>
                </a:cubicBezTo>
                <a:cubicBezTo>
                  <a:pt x="106" y="230"/>
                  <a:pt x="51" y="201"/>
                  <a:pt x="51" y="137"/>
                </a:cubicBezTo>
                <a:cubicBezTo>
                  <a:pt x="51" y="80"/>
                  <a:pt x="97" y="36"/>
                  <a:pt x="159" y="36"/>
                </a:cubicBezTo>
                <a:cubicBezTo>
                  <a:pt x="199" y="36"/>
                  <a:pt x="233" y="48"/>
                  <a:pt x="256" y="76"/>
                </a:cubicBezTo>
                <a:cubicBezTo>
                  <a:pt x="265" y="82"/>
                  <a:pt x="275" y="82"/>
                  <a:pt x="282" y="76"/>
                </a:cubicBezTo>
                <a:cubicBezTo>
                  <a:pt x="290" y="69"/>
                  <a:pt x="290" y="57"/>
                  <a:pt x="282" y="50"/>
                </a:cubicBezTo>
                <a:cubicBezTo>
                  <a:pt x="250" y="16"/>
                  <a:pt x="208" y="0"/>
                  <a:pt x="159" y="0"/>
                </a:cubicBezTo>
                <a:cubicBezTo>
                  <a:pt x="76" y="0"/>
                  <a:pt x="17" y="59"/>
                  <a:pt x="17" y="137"/>
                </a:cubicBezTo>
                <a:cubicBezTo>
                  <a:pt x="17" y="203"/>
                  <a:pt x="59" y="241"/>
                  <a:pt x="106" y="268"/>
                </a:cubicBezTo>
                <a:cubicBezTo>
                  <a:pt x="34" y="287"/>
                  <a:pt x="0" y="349"/>
                  <a:pt x="0" y="408"/>
                </a:cubicBezTo>
                <a:cubicBezTo>
                  <a:pt x="0" y="512"/>
                  <a:pt x="76" y="552"/>
                  <a:pt x="144" y="586"/>
                </a:cubicBezTo>
                <a:cubicBezTo>
                  <a:pt x="201" y="618"/>
                  <a:pt x="254" y="647"/>
                  <a:pt x="254" y="711"/>
                </a:cubicBezTo>
                <a:cubicBezTo>
                  <a:pt x="254" y="768"/>
                  <a:pt x="210" y="812"/>
                  <a:pt x="148" y="812"/>
                </a:cubicBezTo>
                <a:cubicBezTo>
                  <a:pt x="108" y="812"/>
                  <a:pt x="74" y="798"/>
                  <a:pt x="49" y="772"/>
                </a:cubicBezTo>
                <a:cubicBezTo>
                  <a:pt x="42" y="766"/>
                  <a:pt x="32" y="766"/>
                  <a:pt x="23" y="772"/>
                </a:cubicBezTo>
                <a:cubicBezTo>
                  <a:pt x="17" y="778"/>
                  <a:pt x="17" y="789"/>
                  <a:pt x="23" y="798"/>
                </a:cubicBezTo>
                <a:cubicBezTo>
                  <a:pt x="55" y="829"/>
                  <a:pt x="97" y="846"/>
                  <a:pt x="148" y="846"/>
                </a:cubicBezTo>
                <a:cubicBezTo>
                  <a:pt x="229" y="846"/>
                  <a:pt x="290" y="789"/>
                  <a:pt x="290" y="711"/>
                </a:cubicBezTo>
                <a:cubicBezTo>
                  <a:pt x="290" y="645"/>
                  <a:pt x="248" y="607"/>
                  <a:pt x="201" y="579"/>
                </a:cubicBezTo>
                <a:cubicBezTo>
                  <a:pt x="271" y="558"/>
                  <a:pt x="305" y="499"/>
                  <a:pt x="305" y="43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1" name="Freihandform 950">
            <a:extLst>
              <a:ext uri="{FF2B5EF4-FFF2-40B4-BE49-F238E27FC236}">
                <a16:creationId xmlns:a16="http://schemas.microsoft.com/office/drawing/2014/main" id="{3A03DBD9-3900-EC46-AB88-B069FB5B4100}"/>
              </a:ext>
            </a:extLst>
          </p:cNvPr>
          <p:cNvSpPr>
            <a:spLocks noChangeAspect="1"/>
          </p:cNvSpPr>
          <p:nvPr/>
        </p:nvSpPr>
        <p:spPr>
          <a:xfrm>
            <a:off x="4803745" y="2223833"/>
            <a:ext cx="65193" cy="65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284">
                <a:moveTo>
                  <a:pt x="245" y="178"/>
                </a:moveTo>
                <a:lnTo>
                  <a:pt x="193" y="178"/>
                </a:lnTo>
                <a:cubicBezTo>
                  <a:pt x="184" y="178"/>
                  <a:pt x="176" y="184"/>
                  <a:pt x="176" y="195"/>
                </a:cubicBezTo>
                <a:lnTo>
                  <a:pt x="176" y="248"/>
                </a:lnTo>
                <a:lnTo>
                  <a:pt x="106" y="248"/>
                </a:lnTo>
                <a:lnTo>
                  <a:pt x="106" y="195"/>
                </a:lnTo>
                <a:cubicBezTo>
                  <a:pt x="106" y="184"/>
                  <a:pt x="97" y="178"/>
                  <a:pt x="87" y="178"/>
                </a:cubicBezTo>
                <a:lnTo>
                  <a:pt x="34" y="178"/>
                </a:lnTo>
                <a:lnTo>
                  <a:pt x="34" y="106"/>
                </a:lnTo>
                <a:lnTo>
                  <a:pt x="87" y="106"/>
                </a:lnTo>
                <a:cubicBezTo>
                  <a:pt x="97" y="106"/>
                  <a:pt x="106" y="100"/>
                  <a:pt x="106" y="89"/>
                </a:cubicBezTo>
                <a:lnTo>
                  <a:pt x="106" y="36"/>
                </a:lnTo>
                <a:lnTo>
                  <a:pt x="176" y="36"/>
                </a:lnTo>
                <a:lnTo>
                  <a:pt x="176" y="89"/>
                </a:lnTo>
                <a:cubicBezTo>
                  <a:pt x="176" y="100"/>
                  <a:pt x="184" y="106"/>
                  <a:pt x="193" y="106"/>
                </a:cubicBezTo>
                <a:lnTo>
                  <a:pt x="245" y="106"/>
                </a:lnTo>
                <a:close/>
                <a:moveTo>
                  <a:pt x="265" y="72"/>
                </a:moveTo>
                <a:lnTo>
                  <a:pt x="212" y="72"/>
                </a:lnTo>
                <a:lnTo>
                  <a:pt x="212" y="19"/>
                </a:lnTo>
                <a:cubicBezTo>
                  <a:pt x="212" y="9"/>
                  <a:pt x="203" y="0"/>
                  <a:pt x="193" y="0"/>
                </a:cubicBezTo>
                <a:lnTo>
                  <a:pt x="87" y="0"/>
                </a:lnTo>
                <a:cubicBezTo>
                  <a:pt x="78" y="0"/>
                  <a:pt x="70" y="9"/>
                  <a:pt x="70" y="19"/>
                </a:cubicBezTo>
                <a:lnTo>
                  <a:pt x="70" y="72"/>
                </a:lnTo>
                <a:lnTo>
                  <a:pt x="17" y="72"/>
                </a:lnTo>
                <a:cubicBezTo>
                  <a:pt x="6" y="72"/>
                  <a:pt x="0" y="78"/>
                  <a:pt x="0" y="89"/>
                </a:cubicBezTo>
                <a:lnTo>
                  <a:pt x="0" y="195"/>
                </a:lnTo>
                <a:cubicBezTo>
                  <a:pt x="0" y="205"/>
                  <a:pt x="6" y="212"/>
                  <a:pt x="17" y="212"/>
                </a:cubicBezTo>
                <a:lnTo>
                  <a:pt x="70" y="212"/>
                </a:lnTo>
                <a:lnTo>
                  <a:pt x="70" y="265"/>
                </a:lnTo>
                <a:cubicBezTo>
                  <a:pt x="70" y="275"/>
                  <a:pt x="78" y="284"/>
                  <a:pt x="87" y="284"/>
                </a:cubicBezTo>
                <a:lnTo>
                  <a:pt x="193" y="284"/>
                </a:lnTo>
                <a:cubicBezTo>
                  <a:pt x="203" y="284"/>
                  <a:pt x="212" y="275"/>
                  <a:pt x="212" y="265"/>
                </a:cubicBezTo>
                <a:lnTo>
                  <a:pt x="212" y="212"/>
                </a:lnTo>
                <a:lnTo>
                  <a:pt x="265" y="212"/>
                </a:lnTo>
                <a:cubicBezTo>
                  <a:pt x="273" y="212"/>
                  <a:pt x="281" y="205"/>
                  <a:pt x="281" y="195"/>
                </a:cubicBezTo>
                <a:lnTo>
                  <a:pt x="281" y="89"/>
                </a:lnTo>
                <a:cubicBezTo>
                  <a:pt x="281" y="78"/>
                  <a:pt x="273" y="72"/>
                  <a:pt x="265" y="7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2" name="Freihandform 951">
            <a:extLst>
              <a:ext uri="{FF2B5EF4-FFF2-40B4-BE49-F238E27FC236}">
                <a16:creationId xmlns:a16="http://schemas.microsoft.com/office/drawing/2014/main" id="{A5DFD946-7563-CE4A-A47C-50B0C2B54EF7}"/>
              </a:ext>
            </a:extLst>
          </p:cNvPr>
          <p:cNvSpPr>
            <a:spLocks noChangeAspect="1"/>
          </p:cNvSpPr>
          <p:nvPr/>
        </p:nvSpPr>
        <p:spPr>
          <a:xfrm>
            <a:off x="4746003" y="2174487"/>
            <a:ext cx="180679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35">
                <a:moveTo>
                  <a:pt x="741" y="549"/>
                </a:moveTo>
                <a:cubicBezTo>
                  <a:pt x="741" y="576"/>
                  <a:pt x="718" y="602"/>
                  <a:pt x="688" y="602"/>
                </a:cubicBezTo>
                <a:lnTo>
                  <a:pt x="89" y="602"/>
                </a:lnTo>
                <a:cubicBezTo>
                  <a:pt x="60" y="602"/>
                  <a:pt x="36" y="576"/>
                  <a:pt x="36" y="549"/>
                </a:cubicBezTo>
                <a:lnTo>
                  <a:pt x="36" y="195"/>
                </a:lnTo>
                <a:cubicBezTo>
                  <a:pt x="36" y="165"/>
                  <a:pt x="60" y="142"/>
                  <a:pt x="89" y="142"/>
                </a:cubicBezTo>
                <a:lnTo>
                  <a:pt x="688" y="142"/>
                </a:lnTo>
                <a:cubicBezTo>
                  <a:pt x="718" y="142"/>
                  <a:pt x="741" y="165"/>
                  <a:pt x="741" y="195"/>
                </a:cubicBezTo>
                <a:close/>
                <a:moveTo>
                  <a:pt x="282" y="89"/>
                </a:moveTo>
                <a:cubicBezTo>
                  <a:pt x="282" y="60"/>
                  <a:pt x="307" y="36"/>
                  <a:pt x="335" y="36"/>
                </a:cubicBezTo>
                <a:lnTo>
                  <a:pt x="441" y="36"/>
                </a:lnTo>
                <a:cubicBezTo>
                  <a:pt x="470" y="36"/>
                  <a:pt x="493" y="60"/>
                  <a:pt x="493" y="89"/>
                </a:cubicBezTo>
                <a:lnTo>
                  <a:pt x="493" y="106"/>
                </a:lnTo>
                <a:lnTo>
                  <a:pt x="282" y="106"/>
                </a:lnTo>
                <a:close/>
                <a:moveTo>
                  <a:pt x="688" y="106"/>
                </a:moveTo>
                <a:lnTo>
                  <a:pt x="529" y="106"/>
                </a:lnTo>
                <a:lnTo>
                  <a:pt x="529" y="89"/>
                </a:lnTo>
                <a:cubicBezTo>
                  <a:pt x="529" y="41"/>
                  <a:pt x="489" y="0"/>
                  <a:pt x="441" y="0"/>
                </a:cubicBezTo>
                <a:lnTo>
                  <a:pt x="335" y="0"/>
                </a:lnTo>
                <a:cubicBezTo>
                  <a:pt x="286" y="0"/>
                  <a:pt x="248" y="41"/>
                  <a:pt x="248" y="89"/>
                </a:cubicBezTo>
                <a:lnTo>
                  <a:pt x="248" y="106"/>
                </a:lnTo>
                <a:lnTo>
                  <a:pt x="89" y="106"/>
                </a:lnTo>
                <a:cubicBezTo>
                  <a:pt x="41" y="106"/>
                  <a:pt x="0" y="146"/>
                  <a:pt x="0" y="195"/>
                </a:cubicBezTo>
                <a:lnTo>
                  <a:pt x="0" y="549"/>
                </a:lnTo>
                <a:cubicBezTo>
                  <a:pt x="0" y="597"/>
                  <a:pt x="41" y="635"/>
                  <a:pt x="89" y="635"/>
                </a:cubicBezTo>
                <a:lnTo>
                  <a:pt x="688" y="635"/>
                </a:lnTo>
                <a:cubicBezTo>
                  <a:pt x="737" y="635"/>
                  <a:pt x="777" y="597"/>
                  <a:pt x="777" y="549"/>
                </a:cubicBezTo>
                <a:lnTo>
                  <a:pt x="777" y="195"/>
                </a:lnTo>
                <a:cubicBezTo>
                  <a:pt x="777" y="146"/>
                  <a:pt x="737" y="106"/>
                  <a:pt x="688" y="10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3" name="Freihandform 952">
            <a:extLst>
              <a:ext uri="{FF2B5EF4-FFF2-40B4-BE49-F238E27FC236}">
                <a16:creationId xmlns:a16="http://schemas.microsoft.com/office/drawing/2014/main" id="{965479EA-1A48-AC4E-8DB6-B8F785848301}"/>
              </a:ext>
            </a:extLst>
          </p:cNvPr>
          <p:cNvSpPr>
            <a:spLocks noChangeAspect="1"/>
          </p:cNvSpPr>
          <p:nvPr/>
        </p:nvSpPr>
        <p:spPr>
          <a:xfrm>
            <a:off x="5180936" y="2199160"/>
            <a:ext cx="196977" cy="984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424">
                <a:moveTo>
                  <a:pt x="718" y="390"/>
                </a:moveTo>
                <a:lnTo>
                  <a:pt x="117" y="390"/>
                </a:lnTo>
                <a:cubicBezTo>
                  <a:pt x="70" y="390"/>
                  <a:pt x="36" y="356"/>
                  <a:pt x="36" y="307"/>
                </a:cubicBezTo>
                <a:cubicBezTo>
                  <a:pt x="36" y="261"/>
                  <a:pt x="74" y="222"/>
                  <a:pt x="121" y="222"/>
                </a:cubicBezTo>
                <a:lnTo>
                  <a:pt x="121" y="203"/>
                </a:lnTo>
                <a:lnTo>
                  <a:pt x="123" y="220"/>
                </a:lnTo>
                <a:lnTo>
                  <a:pt x="136" y="222"/>
                </a:lnTo>
                <a:cubicBezTo>
                  <a:pt x="144" y="222"/>
                  <a:pt x="153" y="216"/>
                  <a:pt x="155" y="206"/>
                </a:cubicBezTo>
                <a:lnTo>
                  <a:pt x="155" y="199"/>
                </a:lnTo>
                <a:cubicBezTo>
                  <a:pt x="163" y="108"/>
                  <a:pt x="242" y="36"/>
                  <a:pt x="337" y="36"/>
                </a:cubicBezTo>
                <a:cubicBezTo>
                  <a:pt x="400" y="36"/>
                  <a:pt x="457" y="68"/>
                  <a:pt x="491" y="121"/>
                </a:cubicBezTo>
                <a:lnTo>
                  <a:pt x="493" y="125"/>
                </a:lnTo>
                <a:cubicBezTo>
                  <a:pt x="500" y="134"/>
                  <a:pt x="508" y="136"/>
                  <a:pt x="517" y="134"/>
                </a:cubicBezTo>
                <a:lnTo>
                  <a:pt x="521" y="131"/>
                </a:lnTo>
                <a:cubicBezTo>
                  <a:pt x="538" y="125"/>
                  <a:pt x="557" y="121"/>
                  <a:pt x="574" y="121"/>
                </a:cubicBezTo>
                <a:cubicBezTo>
                  <a:pt x="631" y="121"/>
                  <a:pt x="682" y="155"/>
                  <a:pt x="703" y="208"/>
                </a:cubicBezTo>
                <a:lnTo>
                  <a:pt x="705" y="210"/>
                </a:lnTo>
                <a:cubicBezTo>
                  <a:pt x="707" y="216"/>
                  <a:pt x="714" y="220"/>
                  <a:pt x="722" y="222"/>
                </a:cubicBezTo>
                <a:lnTo>
                  <a:pt x="726" y="222"/>
                </a:lnTo>
                <a:cubicBezTo>
                  <a:pt x="773" y="222"/>
                  <a:pt x="813" y="261"/>
                  <a:pt x="813" y="307"/>
                </a:cubicBezTo>
                <a:cubicBezTo>
                  <a:pt x="813" y="356"/>
                  <a:pt x="764" y="390"/>
                  <a:pt x="718" y="390"/>
                </a:cubicBezTo>
                <a:close/>
                <a:moveTo>
                  <a:pt x="121" y="203"/>
                </a:moveTo>
                <a:close/>
                <a:moveTo>
                  <a:pt x="733" y="186"/>
                </a:moveTo>
                <a:cubicBezTo>
                  <a:pt x="705" y="125"/>
                  <a:pt x="644" y="85"/>
                  <a:pt x="574" y="85"/>
                </a:cubicBezTo>
                <a:cubicBezTo>
                  <a:pt x="555" y="85"/>
                  <a:pt x="536" y="89"/>
                  <a:pt x="517" y="95"/>
                </a:cubicBezTo>
                <a:cubicBezTo>
                  <a:pt x="476" y="36"/>
                  <a:pt x="409" y="0"/>
                  <a:pt x="337" y="0"/>
                </a:cubicBezTo>
                <a:cubicBezTo>
                  <a:pt x="227" y="0"/>
                  <a:pt x="136" y="81"/>
                  <a:pt x="121" y="186"/>
                </a:cubicBezTo>
                <a:cubicBezTo>
                  <a:pt x="55" y="186"/>
                  <a:pt x="0" y="242"/>
                  <a:pt x="0" y="307"/>
                </a:cubicBezTo>
                <a:cubicBezTo>
                  <a:pt x="0" y="375"/>
                  <a:pt x="51" y="424"/>
                  <a:pt x="117" y="424"/>
                </a:cubicBezTo>
                <a:lnTo>
                  <a:pt x="718" y="424"/>
                </a:lnTo>
                <a:cubicBezTo>
                  <a:pt x="790" y="424"/>
                  <a:pt x="847" y="373"/>
                  <a:pt x="847" y="307"/>
                </a:cubicBezTo>
                <a:cubicBezTo>
                  <a:pt x="847" y="244"/>
                  <a:pt x="796" y="191"/>
                  <a:pt x="733" y="18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4" name="Freihandform 953">
            <a:extLst>
              <a:ext uri="{FF2B5EF4-FFF2-40B4-BE49-F238E27FC236}">
                <a16:creationId xmlns:a16="http://schemas.microsoft.com/office/drawing/2014/main" id="{D2902087-1F1C-A742-BF93-6C91C2EF6246}"/>
              </a:ext>
            </a:extLst>
          </p:cNvPr>
          <p:cNvSpPr>
            <a:spLocks noChangeAspect="1"/>
          </p:cNvSpPr>
          <p:nvPr/>
        </p:nvSpPr>
        <p:spPr>
          <a:xfrm>
            <a:off x="5624485" y="2150046"/>
            <a:ext cx="19697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6">
                <a:moveTo>
                  <a:pt x="813" y="489"/>
                </a:moveTo>
                <a:cubicBezTo>
                  <a:pt x="813" y="520"/>
                  <a:pt x="785" y="548"/>
                  <a:pt x="754" y="548"/>
                </a:cubicBezTo>
                <a:lnTo>
                  <a:pt x="705" y="548"/>
                </a:lnTo>
                <a:lnTo>
                  <a:pt x="705" y="268"/>
                </a:lnTo>
                <a:lnTo>
                  <a:pt x="754" y="268"/>
                </a:lnTo>
                <a:cubicBezTo>
                  <a:pt x="785" y="268"/>
                  <a:pt x="813" y="294"/>
                  <a:pt x="813" y="326"/>
                </a:cubicBezTo>
                <a:close/>
                <a:moveTo>
                  <a:pt x="424" y="812"/>
                </a:moveTo>
                <a:cubicBezTo>
                  <a:pt x="404" y="812"/>
                  <a:pt x="390" y="795"/>
                  <a:pt x="390" y="776"/>
                </a:cubicBezTo>
                <a:cubicBezTo>
                  <a:pt x="390" y="757"/>
                  <a:pt x="404" y="740"/>
                  <a:pt x="424" y="740"/>
                </a:cubicBezTo>
                <a:cubicBezTo>
                  <a:pt x="445" y="740"/>
                  <a:pt x="460" y="757"/>
                  <a:pt x="460" y="776"/>
                </a:cubicBezTo>
                <a:cubicBezTo>
                  <a:pt x="460" y="795"/>
                  <a:pt x="445" y="812"/>
                  <a:pt x="424" y="812"/>
                </a:cubicBezTo>
                <a:close/>
                <a:moveTo>
                  <a:pt x="144" y="548"/>
                </a:moveTo>
                <a:lnTo>
                  <a:pt x="95" y="548"/>
                </a:lnTo>
                <a:cubicBezTo>
                  <a:pt x="62" y="548"/>
                  <a:pt x="36" y="520"/>
                  <a:pt x="36" y="489"/>
                </a:cubicBezTo>
                <a:lnTo>
                  <a:pt x="36" y="326"/>
                </a:lnTo>
                <a:cubicBezTo>
                  <a:pt x="36" y="294"/>
                  <a:pt x="62" y="268"/>
                  <a:pt x="95" y="268"/>
                </a:cubicBezTo>
                <a:lnTo>
                  <a:pt x="144" y="268"/>
                </a:lnTo>
                <a:close/>
                <a:moveTo>
                  <a:pt x="754" y="232"/>
                </a:moveTo>
                <a:lnTo>
                  <a:pt x="703" y="232"/>
                </a:lnTo>
                <a:cubicBezTo>
                  <a:pt x="699" y="169"/>
                  <a:pt x="671" y="112"/>
                  <a:pt x="625" y="67"/>
                </a:cubicBezTo>
                <a:cubicBezTo>
                  <a:pt x="578" y="25"/>
                  <a:pt x="517" y="0"/>
                  <a:pt x="453" y="0"/>
                </a:cubicBezTo>
                <a:lnTo>
                  <a:pt x="396" y="0"/>
                </a:lnTo>
                <a:cubicBezTo>
                  <a:pt x="333" y="0"/>
                  <a:pt x="271" y="25"/>
                  <a:pt x="225" y="67"/>
                </a:cubicBezTo>
                <a:cubicBezTo>
                  <a:pt x="178" y="112"/>
                  <a:pt x="150" y="169"/>
                  <a:pt x="144" y="232"/>
                </a:cubicBezTo>
                <a:lnTo>
                  <a:pt x="95" y="232"/>
                </a:lnTo>
                <a:cubicBezTo>
                  <a:pt x="43" y="232"/>
                  <a:pt x="0" y="275"/>
                  <a:pt x="0" y="326"/>
                </a:cubicBezTo>
                <a:lnTo>
                  <a:pt x="0" y="489"/>
                </a:lnTo>
                <a:cubicBezTo>
                  <a:pt x="0" y="541"/>
                  <a:pt x="43" y="584"/>
                  <a:pt x="95" y="584"/>
                </a:cubicBezTo>
                <a:lnTo>
                  <a:pt x="161" y="584"/>
                </a:lnTo>
                <a:cubicBezTo>
                  <a:pt x="172" y="584"/>
                  <a:pt x="178" y="575"/>
                  <a:pt x="178" y="565"/>
                </a:cubicBezTo>
                <a:lnTo>
                  <a:pt x="178" y="251"/>
                </a:lnTo>
                <a:lnTo>
                  <a:pt x="180" y="235"/>
                </a:lnTo>
                <a:cubicBezTo>
                  <a:pt x="184" y="182"/>
                  <a:pt x="208" y="131"/>
                  <a:pt x="248" y="93"/>
                </a:cubicBezTo>
                <a:cubicBezTo>
                  <a:pt x="288" y="57"/>
                  <a:pt x="341" y="36"/>
                  <a:pt x="396" y="36"/>
                </a:cubicBezTo>
                <a:lnTo>
                  <a:pt x="453" y="36"/>
                </a:lnTo>
                <a:cubicBezTo>
                  <a:pt x="508" y="36"/>
                  <a:pt x="559" y="57"/>
                  <a:pt x="599" y="93"/>
                </a:cubicBezTo>
                <a:cubicBezTo>
                  <a:pt x="639" y="131"/>
                  <a:pt x="665" y="182"/>
                  <a:pt x="669" y="235"/>
                </a:cubicBezTo>
                <a:lnTo>
                  <a:pt x="669" y="249"/>
                </a:lnTo>
                <a:lnTo>
                  <a:pt x="669" y="565"/>
                </a:lnTo>
                <a:lnTo>
                  <a:pt x="669" y="580"/>
                </a:lnTo>
                <a:cubicBezTo>
                  <a:pt x="661" y="666"/>
                  <a:pt x="603" y="740"/>
                  <a:pt x="523" y="768"/>
                </a:cubicBezTo>
                <a:lnTo>
                  <a:pt x="493" y="772"/>
                </a:lnTo>
                <a:cubicBezTo>
                  <a:pt x="493" y="736"/>
                  <a:pt x="462" y="707"/>
                  <a:pt x="424" y="707"/>
                </a:cubicBezTo>
                <a:cubicBezTo>
                  <a:pt x="385" y="707"/>
                  <a:pt x="354" y="738"/>
                  <a:pt x="354" y="776"/>
                </a:cubicBezTo>
                <a:cubicBezTo>
                  <a:pt x="354" y="814"/>
                  <a:pt x="385" y="846"/>
                  <a:pt x="424" y="846"/>
                </a:cubicBezTo>
                <a:cubicBezTo>
                  <a:pt x="451" y="846"/>
                  <a:pt x="474" y="831"/>
                  <a:pt x="485" y="810"/>
                </a:cubicBezTo>
                <a:lnTo>
                  <a:pt x="531" y="802"/>
                </a:lnTo>
                <a:cubicBezTo>
                  <a:pt x="627" y="770"/>
                  <a:pt x="694" y="683"/>
                  <a:pt x="703" y="584"/>
                </a:cubicBezTo>
                <a:lnTo>
                  <a:pt x="754" y="584"/>
                </a:lnTo>
                <a:cubicBezTo>
                  <a:pt x="807" y="584"/>
                  <a:pt x="847" y="541"/>
                  <a:pt x="847" y="489"/>
                </a:cubicBezTo>
                <a:lnTo>
                  <a:pt x="847" y="326"/>
                </a:lnTo>
                <a:cubicBezTo>
                  <a:pt x="847" y="275"/>
                  <a:pt x="805" y="232"/>
                  <a:pt x="754" y="23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5" name="Freihandform 954">
            <a:extLst>
              <a:ext uri="{FF2B5EF4-FFF2-40B4-BE49-F238E27FC236}">
                <a16:creationId xmlns:a16="http://schemas.microsoft.com/office/drawing/2014/main" id="{87BCE378-AF06-3848-A887-1E8A59AEF032}"/>
              </a:ext>
            </a:extLst>
          </p:cNvPr>
          <p:cNvSpPr>
            <a:spLocks noChangeAspect="1"/>
          </p:cNvSpPr>
          <p:nvPr/>
        </p:nvSpPr>
        <p:spPr>
          <a:xfrm>
            <a:off x="6084797" y="2158425"/>
            <a:ext cx="163915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5" h="776">
                <a:moveTo>
                  <a:pt x="669" y="300"/>
                </a:moveTo>
                <a:cubicBezTo>
                  <a:pt x="669" y="309"/>
                  <a:pt x="663" y="317"/>
                  <a:pt x="652" y="317"/>
                </a:cubicBezTo>
                <a:lnTo>
                  <a:pt x="371" y="317"/>
                </a:lnTo>
                <a:lnTo>
                  <a:pt x="371" y="211"/>
                </a:lnTo>
                <a:lnTo>
                  <a:pt x="533" y="211"/>
                </a:lnTo>
                <a:lnTo>
                  <a:pt x="652" y="211"/>
                </a:lnTo>
                <a:cubicBezTo>
                  <a:pt x="663" y="211"/>
                  <a:pt x="669" y="220"/>
                  <a:pt x="669" y="228"/>
                </a:cubicBezTo>
                <a:close/>
                <a:moveTo>
                  <a:pt x="635" y="723"/>
                </a:moveTo>
                <a:cubicBezTo>
                  <a:pt x="635" y="732"/>
                  <a:pt x="627" y="740"/>
                  <a:pt x="616" y="740"/>
                </a:cubicBezTo>
                <a:lnTo>
                  <a:pt x="371" y="740"/>
                </a:lnTo>
                <a:lnTo>
                  <a:pt x="371" y="353"/>
                </a:lnTo>
                <a:lnTo>
                  <a:pt x="635" y="353"/>
                </a:lnTo>
                <a:close/>
                <a:moveTo>
                  <a:pt x="371" y="122"/>
                </a:moveTo>
                <a:cubicBezTo>
                  <a:pt x="371" y="74"/>
                  <a:pt x="409" y="36"/>
                  <a:pt x="457" y="36"/>
                </a:cubicBezTo>
                <a:cubicBezTo>
                  <a:pt x="506" y="36"/>
                  <a:pt x="546" y="74"/>
                  <a:pt x="546" y="122"/>
                </a:cubicBezTo>
                <a:cubicBezTo>
                  <a:pt x="546" y="146"/>
                  <a:pt x="540" y="160"/>
                  <a:pt x="527" y="175"/>
                </a:cubicBezTo>
                <a:lnTo>
                  <a:pt x="371" y="175"/>
                </a:lnTo>
                <a:close/>
                <a:moveTo>
                  <a:pt x="335" y="158"/>
                </a:moveTo>
                <a:lnTo>
                  <a:pt x="335" y="175"/>
                </a:lnTo>
                <a:lnTo>
                  <a:pt x="178" y="175"/>
                </a:lnTo>
                <a:cubicBezTo>
                  <a:pt x="165" y="160"/>
                  <a:pt x="159" y="146"/>
                  <a:pt x="159" y="122"/>
                </a:cubicBezTo>
                <a:cubicBezTo>
                  <a:pt x="159" y="74"/>
                  <a:pt x="197" y="36"/>
                  <a:pt x="246" y="36"/>
                </a:cubicBezTo>
                <a:cubicBezTo>
                  <a:pt x="294" y="36"/>
                  <a:pt x="335" y="74"/>
                  <a:pt x="335" y="122"/>
                </a:cubicBezTo>
                <a:close/>
                <a:moveTo>
                  <a:pt x="335" y="317"/>
                </a:moveTo>
                <a:lnTo>
                  <a:pt x="53" y="317"/>
                </a:lnTo>
                <a:cubicBezTo>
                  <a:pt x="42" y="317"/>
                  <a:pt x="34" y="309"/>
                  <a:pt x="34" y="300"/>
                </a:cubicBezTo>
                <a:lnTo>
                  <a:pt x="34" y="228"/>
                </a:lnTo>
                <a:cubicBezTo>
                  <a:pt x="34" y="220"/>
                  <a:pt x="42" y="211"/>
                  <a:pt x="53" y="211"/>
                </a:cubicBezTo>
                <a:lnTo>
                  <a:pt x="169" y="211"/>
                </a:lnTo>
                <a:lnTo>
                  <a:pt x="335" y="211"/>
                </a:lnTo>
                <a:close/>
                <a:moveTo>
                  <a:pt x="335" y="740"/>
                </a:moveTo>
                <a:lnTo>
                  <a:pt x="87" y="740"/>
                </a:lnTo>
                <a:cubicBezTo>
                  <a:pt x="78" y="740"/>
                  <a:pt x="70" y="732"/>
                  <a:pt x="70" y="723"/>
                </a:cubicBezTo>
                <a:lnTo>
                  <a:pt x="70" y="353"/>
                </a:lnTo>
                <a:lnTo>
                  <a:pt x="335" y="353"/>
                </a:lnTo>
                <a:close/>
                <a:moveTo>
                  <a:pt x="652" y="175"/>
                </a:moveTo>
                <a:lnTo>
                  <a:pt x="569" y="175"/>
                </a:lnTo>
                <a:cubicBezTo>
                  <a:pt x="578" y="160"/>
                  <a:pt x="582" y="143"/>
                  <a:pt x="582" y="122"/>
                </a:cubicBezTo>
                <a:cubicBezTo>
                  <a:pt x="582" y="55"/>
                  <a:pt x="527" y="0"/>
                  <a:pt x="457" y="0"/>
                </a:cubicBezTo>
                <a:cubicBezTo>
                  <a:pt x="413" y="0"/>
                  <a:pt x="373" y="25"/>
                  <a:pt x="351" y="61"/>
                </a:cubicBezTo>
                <a:cubicBezTo>
                  <a:pt x="330" y="25"/>
                  <a:pt x="292" y="0"/>
                  <a:pt x="246" y="0"/>
                </a:cubicBezTo>
                <a:cubicBezTo>
                  <a:pt x="178" y="0"/>
                  <a:pt x="123" y="55"/>
                  <a:pt x="123" y="122"/>
                </a:cubicBezTo>
                <a:cubicBezTo>
                  <a:pt x="123" y="143"/>
                  <a:pt x="127" y="160"/>
                  <a:pt x="136" y="175"/>
                </a:cubicBezTo>
                <a:lnTo>
                  <a:pt x="53" y="175"/>
                </a:lnTo>
                <a:cubicBezTo>
                  <a:pt x="23" y="175"/>
                  <a:pt x="0" y="201"/>
                  <a:pt x="0" y="228"/>
                </a:cubicBezTo>
                <a:lnTo>
                  <a:pt x="0" y="300"/>
                </a:lnTo>
                <a:cubicBezTo>
                  <a:pt x="0" y="323"/>
                  <a:pt x="15" y="342"/>
                  <a:pt x="34" y="349"/>
                </a:cubicBezTo>
                <a:lnTo>
                  <a:pt x="34" y="723"/>
                </a:lnTo>
                <a:cubicBezTo>
                  <a:pt x="34" y="751"/>
                  <a:pt x="59" y="776"/>
                  <a:pt x="87" y="776"/>
                </a:cubicBezTo>
                <a:lnTo>
                  <a:pt x="616" y="776"/>
                </a:lnTo>
                <a:cubicBezTo>
                  <a:pt x="646" y="776"/>
                  <a:pt x="669" y="751"/>
                  <a:pt x="669" y="723"/>
                </a:cubicBezTo>
                <a:lnTo>
                  <a:pt x="669" y="349"/>
                </a:lnTo>
                <a:cubicBezTo>
                  <a:pt x="690" y="342"/>
                  <a:pt x="705" y="323"/>
                  <a:pt x="705" y="300"/>
                </a:cubicBezTo>
                <a:lnTo>
                  <a:pt x="705" y="228"/>
                </a:lnTo>
                <a:cubicBezTo>
                  <a:pt x="705" y="201"/>
                  <a:pt x="682" y="175"/>
                  <a:pt x="652" y="17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6" name="Freihandform 955">
            <a:extLst>
              <a:ext uri="{FF2B5EF4-FFF2-40B4-BE49-F238E27FC236}">
                <a16:creationId xmlns:a16="http://schemas.microsoft.com/office/drawing/2014/main" id="{7196E61B-D7ED-4340-AEF0-6F13DCFC463E}"/>
              </a:ext>
            </a:extLst>
          </p:cNvPr>
          <p:cNvSpPr>
            <a:spLocks noChangeAspect="1"/>
          </p:cNvSpPr>
          <p:nvPr/>
        </p:nvSpPr>
        <p:spPr>
          <a:xfrm>
            <a:off x="4308508" y="2164710"/>
            <a:ext cx="168339" cy="1678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4" h="722">
                <a:moveTo>
                  <a:pt x="552" y="337"/>
                </a:moveTo>
                <a:lnTo>
                  <a:pt x="387" y="172"/>
                </a:lnTo>
                <a:lnTo>
                  <a:pt x="489" y="68"/>
                </a:lnTo>
                <a:cubicBezTo>
                  <a:pt x="533" y="25"/>
                  <a:pt x="611" y="23"/>
                  <a:pt x="654" y="68"/>
                </a:cubicBezTo>
                <a:cubicBezTo>
                  <a:pt x="677" y="91"/>
                  <a:pt x="688" y="121"/>
                  <a:pt x="688" y="150"/>
                </a:cubicBezTo>
                <a:cubicBezTo>
                  <a:pt x="688" y="182"/>
                  <a:pt x="677" y="212"/>
                  <a:pt x="654" y="233"/>
                </a:cubicBezTo>
                <a:close/>
                <a:moveTo>
                  <a:pt x="654" y="487"/>
                </a:moveTo>
                <a:cubicBezTo>
                  <a:pt x="700" y="533"/>
                  <a:pt x="700" y="608"/>
                  <a:pt x="654" y="652"/>
                </a:cubicBezTo>
                <a:cubicBezTo>
                  <a:pt x="611" y="696"/>
                  <a:pt x="533" y="696"/>
                  <a:pt x="489" y="652"/>
                </a:cubicBezTo>
                <a:lnTo>
                  <a:pt x="387" y="550"/>
                </a:lnTo>
                <a:lnTo>
                  <a:pt x="552" y="385"/>
                </a:lnTo>
                <a:close/>
                <a:moveTo>
                  <a:pt x="199" y="360"/>
                </a:moveTo>
                <a:lnTo>
                  <a:pt x="362" y="197"/>
                </a:lnTo>
                <a:lnTo>
                  <a:pt x="527" y="360"/>
                </a:lnTo>
                <a:lnTo>
                  <a:pt x="362" y="525"/>
                </a:lnTo>
                <a:close/>
                <a:moveTo>
                  <a:pt x="235" y="652"/>
                </a:moveTo>
                <a:cubicBezTo>
                  <a:pt x="190" y="696"/>
                  <a:pt x="114" y="696"/>
                  <a:pt x="70" y="652"/>
                </a:cubicBezTo>
                <a:cubicBezTo>
                  <a:pt x="25" y="608"/>
                  <a:pt x="25" y="533"/>
                  <a:pt x="70" y="487"/>
                </a:cubicBezTo>
                <a:lnTo>
                  <a:pt x="173" y="385"/>
                </a:lnTo>
                <a:lnTo>
                  <a:pt x="338" y="550"/>
                </a:lnTo>
                <a:close/>
                <a:moveTo>
                  <a:pt x="70" y="233"/>
                </a:moveTo>
                <a:cubicBezTo>
                  <a:pt x="48" y="212"/>
                  <a:pt x="36" y="182"/>
                  <a:pt x="36" y="150"/>
                </a:cubicBezTo>
                <a:cubicBezTo>
                  <a:pt x="36" y="121"/>
                  <a:pt x="48" y="91"/>
                  <a:pt x="70" y="68"/>
                </a:cubicBezTo>
                <a:cubicBezTo>
                  <a:pt x="93" y="47"/>
                  <a:pt x="122" y="34"/>
                  <a:pt x="152" y="34"/>
                </a:cubicBezTo>
                <a:cubicBezTo>
                  <a:pt x="184" y="34"/>
                  <a:pt x="214" y="47"/>
                  <a:pt x="235" y="68"/>
                </a:cubicBezTo>
                <a:lnTo>
                  <a:pt x="338" y="172"/>
                </a:lnTo>
                <a:lnTo>
                  <a:pt x="173" y="337"/>
                </a:lnTo>
                <a:close/>
                <a:moveTo>
                  <a:pt x="724" y="150"/>
                </a:moveTo>
                <a:cubicBezTo>
                  <a:pt x="724" y="110"/>
                  <a:pt x="709" y="72"/>
                  <a:pt x="679" y="44"/>
                </a:cubicBezTo>
                <a:cubicBezTo>
                  <a:pt x="652" y="15"/>
                  <a:pt x="614" y="0"/>
                  <a:pt x="571" y="0"/>
                </a:cubicBezTo>
                <a:cubicBezTo>
                  <a:pt x="531" y="0"/>
                  <a:pt x="493" y="15"/>
                  <a:pt x="465" y="44"/>
                </a:cubicBezTo>
                <a:lnTo>
                  <a:pt x="362" y="146"/>
                </a:lnTo>
                <a:lnTo>
                  <a:pt x="260" y="44"/>
                </a:lnTo>
                <a:cubicBezTo>
                  <a:pt x="230" y="15"/>
                  <a:pt x="192" y="0"/>
                  <a:pt x="152" y="0"/>
                </a:cubicBezTo>
                <a:cubicBezTo>
                  <a:pt x="112" y="0"/>
                  <a:pt x="74" y="15"/>
                  <a:pt x="46" y="44"/>
                </a:cubicBezTo>
                <a:cubicBezTo>
                  <a:pt x="17" y="72"/>
                  <a:pt x="0" y="110"/>
                  <a:pt x="0" y="150"/>
                </a:cubicBezTo>
                <a:cubicBezTo>
                  <a:pt x="0" y="191"/>
                  <a:pt x="17" y="229"/>
                  <a:pt x="44" y="258"/>
                </a:cubicBezTo>
                <a:lnTo>
                  <a:pt x="148" y="360"/>
                </a:lnTo>
                <a:lnTo>
                  <a:pt x="44" y="464"/>
                </a:lnTo>
                <a:cubicBezTo>
                  <a:pt x="-13" y="523"/>
                  <a:pt x="-13" y="618"/>
                  <a:pt x="46" y="677"/>
                </a:cubicBezTo>
                <a:cubicBezTo>
                  <a:pt x="74" y="707"/>
                  <a:pt x="112" y="722"/>
                  <a:pt x="152" y="722"/>
                </a:cubicBezTo>
                <a:cubicBezTo>
                  <a:pt x="192" y="722"/>
                  <a:pt x="230" y="707"/>
                  <a:pt x="260" y="677"/>
                </a:cubicBezTo>
                <a:lnTo>
                  <a:pt x="362" y="576"/>
                </a:lnTo>
                <a:lnTo>
                  <a:pt x="465" y="677"/>
                </a:lnTo>
                <a:cubicBezTo>
                  <a:pt x="493" y="707"/>
                  <a:pt x="531" y="722"/>
                  <a:pt x="571" y="722"/>
                </a:cubicBezTo>
                <a:cubicBezTo>
                  <a:pt x="614" y="722"/>
                  <a:pt x="652" y="707"/>
                  <a:pt x="679" y="677"/>
                </a:cubicBezTo>
                <a:cubicBezTo>
                  <a:pt x="738" y="618"/>
                  <a:pt x="738" y="523"/>
                  <a:pt x="679" y="464"/>
                </a:cubicBezTo>
                <a:lnTo>
                  <a:pt x="578" y="360"/>
                </a:lnTo>
                <a:lnTo>
                  <a:pt x="679" y="258"/>
                </a:lnTo>
                <a:cubicBezTo>
                  <a:pt x="709" y="229"/>
                  <a:pt x="724" y="191"/>
                  <a:pt x="724" y="15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7" name="Freihandform 956">
            <a:extLst>
              <a:ext uri="{FF2B5EF4-FFF2-40B4-BE49-F238E27FC236}">
                <a16:creationId xmlns:a16="http://schemas.microsoft.com/office/drawing/2014/main" id="{8BB6BF8E-3881-4E43-AA38-B4543846615D}"/>
              </a:ext>
            </a:extLst>
          </p:cNvPr>
          <p:cNvSpPr>
            <a:spLocks noChangeAspect="1"/>
          </p:cNvSpPr>
          <p:nvPr/>
        </p:nvSpPr>
        <p:spPr>
          <a:xfrm>
            <a:off x="4373934" y="2244317"/>
            <a:ext cx="9081" cy="9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" h="40">
                <a:moveTo>
                  <a:pt x="7" y="4"/>
                </a:moveTo>
                <a:cubicBezTo>
                  <a:pt x="-2" y="13"/>
                  <a:pt x="-2" y="25"/>
                  <a:pt x="7" y="34"/>
                </a:cubicBezTo>
                <a:cubicBezTo>
                  <a:pt x="13" y="42"/>
                  <a:pt x="26" y="42"/>
                  <a:pt x="34" y="34"/>
                </a:cubicBezTo>
                <a:cubicBezTo>
                  <a:pt x="43" y="25"/>
                  <a:pt x="43" y="13"/>
                  <a:pt x="34" y="4"/>
                </a:cubicBezTo>
                <a:cubicBezTo>
                  <a:pt x="26" y="-1"/>
                  <a:pt x="13" y="-1"/>
                  <a:pt x="7" y="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8" name="Freihandform 957">
            <a:extLst>
              <a:ext uri="{FF2B5EF4-FFF2-40B4-BE49-F238E27FC236}">
                <a16:creationId xmlns:a16="http://schemas.microsoft.com/office/drawing/2014/main" id="{2D0DC0AE-3B84-7B43-AE44-C458DE61A698}"/>
              </a:ext>
            </a:extLst>
          </p:cNvPr>
          <p:cNvSpPr>
            <a:spLocks noChangeAspect="1"/>
          </p:cNvSpPr>
          <p:nvPr/>
        </p:nvSpPr>
        <p:spPr>
          <a:xfrm>
            <a:off x="4388603" y="2258052"/>
            <a:ext cx="9081" cy="9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" h="41">
                <a:moveTo>
                  <a:pt x="4" y="4"/>
                </a:moveTo>
                <a:cubicBezTo>
                  <a:pt x="-1" y="13"/>
                  <a:pt x="-1" y="26"/>
                  <a:pt x="4" y="34"/>
                </a:cubicBezTo>
                <a:cubicBezTo>
                  <a:pt x="12" y="43"/>
                  <a:pt x="25" y="43"/>
                  <a:pt x="34" y="34"/>
                </a:cubicBezTo>
                <a:cubicBezTo>
                  <a:pt x="42" y="26"/>
                  <a:pt x="42" y="13"/>
                  <a:pt x="34" y="4"/>
                </a:cubicBezTo>
                <a:cubicBezTo>
                  <a:pt x="25" y="-1"/>
                  <a:pt x="12" y="-1"/>
                  <a:pt x="4" y="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9" name="Freihandform 958">
            <a:extLst>
              <a:ext uri="{FF2B5EF4-FFF2-40B4-BE49-F238E27FC236}">
                <a16:creationId xmlns:a16="http://schemas.microsoft.com/office/drawing/2014/main" id="{A7E7FDBC-CCD5-2B47-8F94-5458FA998C73}"/>
              </a:ext>
            </a:extLst>
          </p:cNvPr>
          <p:cNvSpPr>
            <a:spLocks noChangeAspect="1"/>
          </p:cNvSpPr>
          <p:nvPr/>
        </p:nvSpPr>
        <p:spPr>
          <a:xfrm>
            <a:off x="4388369" y="2229653"/>
            <a:ext cx="9081" cy="9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" h="40">
                <a:moveTo>
                  <a:pt x="36" y="34"/>
                </a:moveTo>
                <a:cubicBezTo>
                  <a:pt x="42" y="28"/>
                  <a:pt x="42" y="15"/>
                  <a:pt x="36" y="7"/>
                </a:cubicBezTo>
                <a:cubicBezTo>
                  <a:pt x="27" y="-2"/>
                  <a:pt x="14" y="-2"/>
                  <a:pt x="6" y="7"/>
                </a:cubicBezTo>
                <a:cubicBezTo>
                  <a:pt x="-2" y="15"/>
                  <a:pt x="-2" y="28"/>
                  <a:pt x="6" y="34"/>
                </a:cubicBezTo>
                <a:cubicBezTo>
                  <a:pt x="14" y="43"/>
                  <a:pt x="27" y="43"/>
                  <a:pt x="36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0" name="Freihandform 959">
            <a:extLst>
              <a:ext uri="{FF2B5EF4-FFF2-40B4-BE49-F238E27FC236}">
                <a16:creationId xmlns:a16="http://schemas.microsoft.com/office/drawing/2014/main" id="{37F24753-BD18-D243-B789-90EF0189B8DD}"/>
              </a:ext>
            </a:extLst>
          </p:cNvPr>
          <p:cNvSpPr>
            <a:spLocks noChangeAspect="1"/>
          </p:cNvSpPr>
          <p:nvPr/>
        </p:nvSpPr>
        <p:spPr>
          <a:xfrm>
            <a:off x="4402107" y="2244550"/>
            <a:ext cx="9081" cy="9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" h="40">
                <a:moveTo>
                  <a:pt x="36" y="6"/>
                </a:moveTo>
                <a:cubicBezTo>
                  <a:pt x="27" y="-2"/>
                  <a:pt x="15" y="-2"/>
                  <a:pt x="6" y="6"/>
                </a:cubicBezTo>
                <a:cubicBezTo>
                  <a:pt x="-2" y="13"/>
                  <a:pt x="-2" y="25"/>
                  <a:pt x="6" y="34"/>
                </a:cubicBezTo>
                <a:cubicBezTo>
                  <a:pt x="15" y="42"/>
                  <a:pt x="27" y="42"/>
                  <a:pt x="36" y="34"/>
                </a:cubicBezTo>
                <a:cubicBezTo>
                  <a:pt x="42" y="25"/>
                  <a:pt x="42" y="13"/>
                  <a:pt x="36" y="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1" name="Freihandform 960">
            <a:extLst>
              <a:ext uri="{FF2B5EF4-FFF2-40B4-BE49-F238E27FC236}">
                <a16:creationId xmlns:a16="http://schemas.microsoft.com/office/drawing/2014/main" id="{4F6DACB0-003B-A14B-94BC-D7A649F1FCB9}"/>
              </a:ext>
            </a:extLst>
          </p:cNvPr>
          <p:cNvSpPr>
            <a:spLocks noChangeAspect="1"/>
          </p:cNvSpPr>
          <p:nvPr/>
        </p:nvSpPr>
        <p:spPr>
          <a:xfrm>
            <a:off x="6534399" y="2162150"/>
            <a:ext cx="151808" cy="1783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3" h="767">
                <a:moveTo>
                  <a:pt x="548" y="367"/>
                </a:moveTo>
                <a:cubicBezTo>
                  <a:pt x="552" y="398"/>
                  <a:pt x="554" y="434"/>
                  <a:pt x="554" y="468"/>
                </a:cubicBezTo>
                <a:cubicBezTo>
                  <a:pt x="554" y="610"/>
                  <a:pt x="518" y="724"/>
                  <a:pt x="499" y="731"/>
                </a:cubicBezTo>
                <a:cubicBezTo>
                  <a:pt x="480" y="731"/>
                  <a:pt x="474" y="665"/>
                  <a:pt x="467" y="621"/>
                </a:cubicBezTo>
                <a:lnTo>
                  <a:pt x="465" y="595"/>
                </a:lnTo>
                <a:cubicBezTo>
                  <a:pt x="452" y="511"/>
                  <a:pt x="438" y="394"/>
                  <a:pt x="325" y="394"/>
                </a:cubicBezTo>
                <a:cubicBezTo>
                  <a:pt x="211" y="394"/>
                  <a:pt x="196" y="511"/>
                  <a:pt x="186" y="599"/>
                </a:cubicBezTo>
                <a:lnTo>
                  <a:pt x="184" y="623"/>
                </a:lnTo>
                <a:cubicBezTo>
                  <a:pt x="179" y="663"/>
                  <a:pt x="171" y="729"/>
                  <a:pt x="154" y="731"/>
                </a:cubicBezTo>
                <a:cubicBezTo>
                  <a:pt x="135" y="722"/>
                  <a:pt x="99" y="608"/>
                  <a:pt x="99" y="468"/>
                </a:cubicBezTo>
                <a:cubicBezTo>
                  <a:pt x="99" y="434"/>
                  <a:pt x="101" y="398"/>
                  <a:pt x="105" y="365"/>
                </a:cubicBezTo>
                <a:cubicBezTo>
                  <a:pt x="107" y="356"/>
                  <a:pt x="105" y="348"/>
                  <a:pt x="101" y="337"/>
                </a:cubicBezTo>
                <a:cubicBezTo>
                  <a:pt x="46" y="238"/>
                  <a:pt x="21" y="136"/>
                  <a:pt x="44" y="91"/>
                </a:cubicBezTo>
                <a:cubicBezTo>
                  <a:pt x="61" y="53"/>
                  <a:pt x="90" y="36"/>
                  <a:pt x="141" y="36"/>
                </a:cubicBezTo>
                <a:cubicBezTo>
                  <a:pt x="154" y="36"/>
                  <a:pt x="192" y="45"/>
                  <a:pt x="228" y="53"/>
                </a:cubicBezTo>
                <a:cubicBezTo>
                  <a:pt x="270" y="62"/>
                  <a:pt x="308" y="70"/>
                  <a:pt x="325" y="70"/>
                </a:cubicBezTo>
                <a:cubicBezTo>
                  <a:pt x="342" y="70"/>
                  <a:pt x="383" y="62"/>
                  <a:pt x="425" y="53"/>
                </a:cubicBezTo>
                <a:cubicBezTo>
                  <a:pt x="459" y="45"/>
                  <a:pt x="499" y="36"/>
                  <a:pt x="512" y="36"/>
                </a:cubicBezTo>
                <a:cubicBezTo>
                  <a:pt x="562" y="36"/>
                  <a:pt x="590" y="53"/>
                  <a:pt x="609" y="91"/>
                </a:cubicBezTo>
                <a:cubicBezTo>
                  <a:pt x="630" y="136"/>
                  <a:pt x="607" y="238"/>
                  <a:pt x="552" y="337"/>
                </a:cubicBezTo>
                <a:cubicBezTo>
                  <a:pt x="546" y="348"/>
                  <a:pt x="546" y="358"/>
                  <a:pt x="548" y="367"/>
                </a:cubicBezTo>
                <a:close/>
                <a:moveTo>
                  <a:pt x="641" y="77"/>
                </a:moveTo>
                <a:cubicBezTo>
                  <a:pt x="618" y="26"/>
                  <a:pt x="575" y="0"/>
                  <a:pt x="512" y="0"/>
                </a:cubicBezTo>
                <a:cubicBezTo>
                  <a:pt x="497" y="0"/>
                  <a:pt x="465" y="7"/>
                  <a:pt x="416" y="17"/>
                </a:cubicBezTo>
                <a:cubicBezTo>
                  <a:pt x="380" y="26"/>
                  <a:pt x="340" y="34"/>
                  <a:pt x="325" y="34"/>
                </a:cubicBezTo>
                <a:cubicBezTo>
                  <a:pt x="313" y="34"/>
                  <a:pt x="273" y="26"/>
                  <a:pt x="237" y="17"/>
                </a:cubicBezTo>
                <a:cubicBezTo>
                  <a:pt x="186" y="7"/>
                  <a:pt x="156" y="0"/>
                  <a:pt x="141" y="0"/>
                </a:cubicBezTo>
                <a:cubicBezTo>
                  <a:pt x="78" y="0"/>
                  <a:pt x="35" y="26"/>
                  <a:pt x="12" y="77"/>
                </a:cubicBezTo>
                <a:cubicBezTo>
                  <a:pt x="-22" y="144"/>
                  <a:pt x="23" y="269"/>
                  <a:pt x="69" y="354"/>
                </a:cubicBezTo>
                <a:cubicBezTo>
                  <a:pt x="71" y="356"/>
                  <a:pt x="71" y="358"/>
                  <a:pt x="71" y="360"/>
                </a:cubicBezTo>
                <a:cubicBezTo>
                  <a:pt x="67" y="396"/>
                  <a:pt x="63" y="432"/>
                  <a:pt x="65" y="468"/>
                </a:cubicBezTo>
                <a:cubicBezTo>
                  <a:pt x="65" y="572"/>
                  <a:pt x="90" y="767"/>
                  <a:pt x="152" y="767"/>
                </a:cubicBezTo>
                <a:cubicBezTo>
                  <a:pt x="201" y="767"/>
                  <a:pt x="209" y="699"/>
                  <a:pt x="217" y="627"/>
                </a:cubicBezTo>
                <a:lnTo>
                  <a:pt x="222" y="602"/>
                </a:lnTo>
                <a:cubicBezTo>
                  <a:pt x="234" y="500"/>
                  <a:pt x="249" y="430"/>
                  <a:pt x="325" y="430"/>
                </a:cubicBezTo>
                <a:cubicBezTo>
                  <a:pt x="402" y="430"/>
                  <a:pt x="416" y="500"/>
                  <a:pt x="429" y="602"/>
                </a:cubicBezTo>
                <a:lnTo>
                  <a:pt x="433" y="625"/>
                </a:lnTo>
                <a:cubicBezTo>
                  <a:pt x="442" y="697"/>
                  <a:pt x="450" y="767"/>
                  <a:pt x="499" y="767"/>
                </a:cubicBezTo>
                <a:cubicBezTo>
                  <a:pt x="562" y="767"/>
                  <a:pt x="588" y="572"/>
                  <a:pt x="588" y="468"/>
                </a:cubicBezTo>
                <a:cubicBezTo>
                  <a:pt x="588" y="432"/>
                  <a:pt x="586" y="396"/>
                  <a:pt x="582" y="360"/>
                </a:cubicBezTo>
                <a:cubicBezTo>
                  <a:pt x="582" y="358"/>
                  <a:pt x="582" y="356"/>
                  <a:pt x="582" y="354"/>
                </a:cubicBezTo>
                <a:cubicBezTo>
                  <a:pt x="630" y="269"/>
                  <a:pt x="675" y="144"/>
                  <a:pt x="641" y="7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2" name="Freihandform 961">
            <a:extLst>
              <a:ext uri="{FF2B5EF4-FFF2-40B4-BE49-F238E27FC236}">
                <a16:creationId xmlns:a16="http://schemas.microsoft.com/office/drawing/2014/main" id="{08FD4854-8FA0-2E4B-AE5E-BC74E93202D9}"/>
              </a:ext>
            </a:extLst>
          </p:cNvPr>
          <p:cNvSpPr>
            <a:spLocks noChangeAspect="1"/>
          </p:cNvSpPr>
          <p:nvPr/>
        </p:nvSpPr>
        <p:spPr>
          <a:xfrm>
            <a:off x="7021255" y="2314615"/>
            <a:ext cx="65193" cy="158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69">
                <a:moveTo>
                  <a:pt x="207" y="0"/>
                </a:moveTo>
                <a:lnTo>
                  <a:pt x="76" y="0"/>
                </a:lnTo>
                <a:cubicBezTo>
                  <a:pt x="46" y="0"/>
                  <a:pt x="0" y="0"/>
                  <a:pt x="0" y="52"/>
                </a:cubicBezTo>
                <a:cubicBezTo>
                  <a:pt x="0" y="61"/>
                  <a:pt x="6" y="69"/>
                  <a:pt x="17" y="69"/>
                </a:cubicBezTo>
                <a:cubicBezTo>
                  <a:pt x="27" y="69"/>
                  <a:pt x="34" y="61"/>
                  <a:pt x="34" y="52"/>
                </a:cubicBezTo>
                <a:cubicBezTo>
                  <a:pt x="34" y="40"/>
                  <a:pt x="34" y="36"/>
                  <a:pt x="76" y="33"/>
                </a:cubicBezTo>
                <a:lnTo>
                  <a:pt x="141" y="33"/>
                </a:lnTo>
                <a:lnTo>
                  <a:pt x="207" y="33"/>
                </a:lnTo>
                <a:cubicBezTo>
                  <a:pt x="245" y="33"/>
                  <a:pt x="245" y="38"/>
                  <a:pt x="245" y="52"/>
                </a:cubicBezTo>
                <a:cubicBezTo>
                  <a:pt x="245" y="61"/>
                  <a:pt x="254" y="69"/>
                  <a:pt x="264" y="69"/>
                </a:cubicBezTo>
                <a:cubicBezTo>
                  <a:pt x="273" y="69"/>
                  <a:pt x="281" y="61"/>
                  <a:pt x="281" y="52"/>
                </a:cubicBezTo>
                <a:cubicBezTo>
                  <a:pt x="281" y="0"/>
                  <a:pt x="237" y="0"/>
                  <a:pt x="20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3" name="Freihandform 962">
            <a:extLst>
              <a:ext uri="{FF2B5EF4-FFF2-40B4-BE49-F238E27FC236}">
                <a16:creationId xmlns:a16="http://schemas.microsoft.com/office/drawing/2014/main" id="{199C9FB0-A015-B246-A37E-B5FF9E9A0339}"/>
              </a:ext>
            </a:extLst>
          </p:cNvPr>
          <p:cNvSpPr>
            <a:spLocks noChangeAspect="1"/>
          </p:cNvSpPr>
          <p:nvPr/>
        </p:nvSpPr>
        <p:spPr>
          <a:xfrm>
            <a:off x="6975853" y="2166805"/>
            <a:ext cx="57510" cy="567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8" h="245">
                <a:moveTo>
                  <a:pt x="123" y="33"/>
                </a:moveTo>
                <a:cubicBezTo>
                  <a:pt x="171" y="33"/>
                  <a:pt x="212" y="74"/>
                  <a:pt x="212" y="122"/>
                </a:cubicBezTo>
                <a:cubicBezTo>
                  <a:pt x="212" y="171"/>
                  <a:pt x="171" y="211"/>
                  <a:pt x="123" y="211"/>
                </a:cubicBezTo>
                <a:cubicBezTo>
                  <a:pt x="74" y="211"/>
                  <a:pt x="36" y="171"/>
                  <a:pt x="36" y="122"/>
                </a:cubicBezTo>
                <a:cubicBezTo>
                  <a:pt x="36" y="74"/>
                  <a:pt x="74" y="33"/>
                  <a:pt x="123" y="33"/>
                </a:cubicBezTo>
                <a:close/>
                <a:moveTo>
                  <a:pt x="123" y="245"/>
                </a:moveTo>
                <a:cubicBezTo>
                  <a:pt x="190" y="245"/>
                  <a:pt x="248" y="190"/>
                  <a:pt x="248" y="122"/>
                </a:cubicBezTo>
                <a:cubicBezTo>
                  <a:pt x="248" y="55"/>
                  <a:pt x="190" y="0"/>
                  <a:pt x="123" y="0"/>
                </a:cubicBezTo>
                <a:cubicBezTo>
                  <a:pt x="55" y="0"/>
                  <a:pt x="0" y="55"/>
                  <a:pt x="0" y="122"/>
                </a:cubicBezTo>
                <a:cubicBezTo>
                  <a:pt x="0" y="190"/>
                  <a:pt x="55" y="245"/>
                  <a:pt x="123" y="24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4" name="Freihandform 963">
            <a:extLst>
              <a:ext uri="{FF2B5EF4-FFF2-40B4-BE49-F238E27FC236}">
                <a16:creationId xmlns:a16="http://schemas.microsoft.com/office/drawing/2014/main" id="{DF01EA27-F0A1-A042-A07F-D9276D0B0473}"/>
              </a:ext>
            </a:extLst>
          </p:cNvPr>
          <p:cNvSpPr>
            <a:spLocks noChangeAspect="1"/>
          </p:cNvSpPr>
          <p:nvPr/>
        </p:nvSpPr>
        <p:spPr>
          <a:xfrm>
            <a:off x="7074341" y="2166805"/>
            <a:ext cx="57510" cy="567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8" h="245">
                <a:moveTo>
                  <a:pt x="123" y="33"/>
                </a:moveTo>
                <a:cubicBezTo>
                  <a:pt x="172" y="33"/>
                  <a:pt x="212" y="74"/>
                  <a:pt x="212" y="122"/>
                </a:cubicBezTo>
                <a:cubicBezTo>
                  <a:pt x="212" y="171"/>
                  <a:pt x="172" y="211"/>
                  <a:pt x="123" y="211"/>
                </a:cubicBezTo>
                <a:cubicBezTo>
                  <a:pt x="74" y="211"/>
                  <a:pt x="36" y="171"/>
                  <a:pt x="36" y="122"/>
                </a:cubicBezTo>
                <a:cubicBezTo>
                  <a:pt x="36" y="74"/>
                  <a:pt x="74" y="33"/>
                  <a:pt x="123" y="33"/>
                </a:cubicBezTo>
                <a:close/>
                <a:moveTo>
                  <a:pt x="123" y="245"/>
                </a:moveTo>
                <a:cubicBezTo>
                  <a:pt x="191" y="245"/>
                  <a:pt x="248" y="190"/>
                  <a:pt x="248" y="122"/>
                </a:cubicBezTo>
                <a:cubicBezTo>
                  <a:pt x="248" y="55"/>
                  <a:pt x="191" y="0"/>
                  <a:pt x="123" y="0"/>
                </a:cubicBezTo>
                <a:cubicBezTo>
                  <a:pt x="55" y="0"/>
                  <a:pt x="0" y="55"/>
                  <a:pt x="0" y="122"/>
                </a:cubicBezTo>
                <a:cubicBezTo>
                  <a:pt x="0" y="190"/>
                  <a:pt x="55" y="245"/>
                  <a:pt x="123" y="24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5" name="Freihandform 964">
            <a:extLst>
              <a:ext uri="{FF2B5EF4-FFF2-40B4-BE49-F238E27FC236}">
                <a16:creationId xmlns:a16="http://schemas.microsoft.com/office/drawing/2014/main" id="{F246229B-3649-9440-B678-CC90C686C3A6}"/>
              </a:ext>
            </a:extLst>
          </p:cNvPr>
          <p:cNvSpPr>
            <a:spLocks noChangeAspect="1"/>
          </p:cNvSpPr>
          <p:nvPr/>
        </p:nvSpPr>
        <p:spPr>
          <a:xfrm>
            <a:off x="7033596" y="2265267"/>
            <a:ext cx="40513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" h="176">
                <a:moveTo>
                  <a:pt x="86" y="34"/>
                </a:moveTo>
                <a:cubicBezTo>
                  <a:pt x="116" y="34"/>
                  <a:pt x="139" y="59"/>
                  <a:pt x="139" y="87"/>
                </a:cubicBezTo>
                <a:cubicBezTo>
                  <a:pt x="139" y="116"/>
                  <a:pt x="116" y="140"/>
                  <a:pt x="86" y="140"/>
                </a:cubicBezTo>
                <a:cubicBezTo>
                  <a:pt x="59" y="140"/>
                  <a:pt x="33" y="116"/>
                  <a:pt x="33" y="87"/>
                </a:cubicBezTo>
                <a:cubicBezTo>
                  <a:pt x="33" y="59"/>
                  <a:pt x="59" y="34"/>
                  <a:pt x="86" y="34"/>
                </a:cubicBezTo>
                <a:close/>
                <a:moveTo>
                  <a:pt x="86" y="176"/>
                </a:moveTo>
                <a:cubicBezTo>
                  <a:pt x="135" y="176"/>
                  <a:pt x="175" y="135"/>
                  <a:pt x="175" y="87"/>
                </a:cubicBezTo>
                <a:cubicBezTo>
                  <a:pt x="175" y="38"/>
                  <a:pt x="135" y="0"/>
                  <a:pt x="86" y="0"/>
                </a:cubicBezTo>
                <a:cubicBezTo>
                  <a:pt x="38" y="0"/>
                  <a:pt x="0" y="38"/>
                  <a:pt x="0" y="87"/>
                </a:cubicBezTo>
                <a:cubicBezTo>
                  <a:pt x="0" y="135"/>
                  <a:pt x="38" y="176"/>
                  <a:pt x="86" y="1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6" name="Freihandform 965">
            <a:extLst>
              <a:ext uri="{FF2B5EF4-FFF2-40B4-BE49-F238E27FC236}">
                <a16:creationId xmlns:a16="http://schemas.microsoft.com/office/drawing/2014/main" id="{EF0E62F4-E78B-C74F-B1C1-C8CBD6DA110B}"/>
              </a:ext>
            </a:extLst>
          </p:cNvPr>
          <p:cNvSpPr>
            <a:spLocks noChangeAspect="1"/>
          </p:cNvSpPr>
          <p:nvPr/>
        </p:nvSpPr>
        <p:spPr>
          <a:xfrm>
            <a:off x="6955130" y="2232213"/>
            <a:ext cx="196977" cy="654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282">
                <a:moveTo>
                  <a:pt x="751" y="0"/>
                </a:moveTo>
                <a:lnTo>
                  <a:pt x="502" y="0"/>
                </a:lnTo>
                <a:cubicBezTo>
                  <a:pt x="468" y="0"/>
                  <a:pt x="440" y="15"/>
                  <a:pt x="423" y="36"/>
                </a:cubicBezTo>
                <a:cubicBezTo>
                  <a:pt x="406" y="15"/>
                  <a:pt x="379" y="0"/>
                  <a:pt x="347" y="0"/>
                </a:cubicBezTo>
                <a:lnTo>
                  <a:pt x="97" y="0"/>
                </a:lnTo>
                <a:cubicBezTo>
                  <a:pt x="44" y="0"/>
                  <a:pt x="2" y="42"/>
                  <a:pt x="2" y="95"/>
                </a:cubicBezTo>
                <a:lnTo>
                  <a:pt x="0" y="265"/>
                </a:lnTo>
                <a:cubicBezTo>
                  <a:pt x="0" y="273"/>
                  <a:pt x="9" y="282"/>
                  <a:pt x="19" y="282"/>
                </a:cubicBezTo>
                <a:cubicBezTo>
                  <a:pt x="28" y="282"/>
                  <a:pt x="36" y="273"/>
                  <a:pt x="36" y="265"/>
                </a:cubicBezTo>
                <a:lnTo>
                  <a:pt x="36" y="95"/>
                </a:lnTo>
                <a:cubicBezTo>
                  <a:pt x="36" y="61"/>
                  <a:pt x="64" y="36"/>
                  <a:pt x="97" y="36"/>
                </a:cubicBezTo>
                <a:lnTo>
                  <a:pt x="347" y="36"/>
                </a:lnTo>
                <a:cubicBezTo>
                  <a:pt x="377" y="36"/>
                  <a:pt x="406" y="53"/>
                  <a:pt x="406" y="89"/>
                </a:cubicBezTo>
                <a:cubicBezTo>
                  <a:pt x="406" y="97"/>
                  <a:pt x="415" y="106"/>
                  <a:pt x="423" y="106"/>
                </a:cubicBezTo>
                <a:cubicBezTo>
                  <a:pt x="434" y="106"/>
                  <a:pt x="442" y="97"/>
                  <a:pt x="442" y="89"/>
                </a:cubicBezTo>
                <a:cubicBezTo>
                  <a:pt x="442" y="53"/>
                  <a:pt x="472" y="36"/>
                  <a:pt x="502" y="36"/>
                </a:cubicBezTo>
                <a:lnTo>
                  <a:pt x="751" y="36"/>
                </a:lnTo>
                <a:cubicBezTo>
                  <a:pt x="785" y="36"/>
                  <a:pt x="813" y="61"/>
                  <a:pt x="813" y="95"/>
                </a:cubicBezTo>
                <a:lnTo>
                  <a:pt x="811" y="265"/>
                </a:lnTo>
                <a:cubicBezTo>
                  <a:pt x="811" y="275"/>
                  <a:pt x="819" y="282"/>
                  <a:pt x="828" y="282"/>
                </a:cubicBezTo>
                <a:lnTo>
                  <a:pt x="830" y="282"/>
                </a:lnTo>
                <a:cubicBezTo>
                  <a:pt x="838" y="282"/>
                  <a:pt x="847" y="275"/>
                  <a:pt x="847" y="265"/>
                </a:cubicBezTo>
                <a:lnTo>
                  <a:pt x="847" y="95"/>
                </a:lnTo>
                <a:cubicBezTo>
                  <a:pt x="847" y="42"/>
                  <a:pt x="804" y="0"/>
                  <a:pt x="75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7" name="Freihandform 966">
            <a:extLst>
              <a:ext uri="{FF2B5EF4-FFF2-40B4-BE49-F238E27FC236}">
                <a16:creationId xmlns:a16="http://schemas.microsoft.com/office/drawing/2014/main" id="{215034AD-431D-EB44-B56B-912A0C422674}"/>
              </a:ext>
            </a:extLst>
          </p:cNvPr>
          <p:cNvSpPr>
            <a:spLocks noChangeAspect="1"/>
          </p:cNvSpPr>
          <p:nvPr/>
        </p:nvSpPr>
        <p:spPr>
          <a:xfrm>
            <a:off x="2971808" y="2593475"/>
            <a:ext cx="180446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6" h="812">
                <a:moveTo>
                  <a:pt x="688" y="423"/>
                </a:moveTo>
                <a:cubicBezTo>
                  <a:pt x="678" y="423"/>
                  <a:pt x="671" y="431"/>
                  <a:pt x="671" y="442"/>
                </a:cubicBezTo>
                <a:lnTo>
                  <a:pt x="671" y="776"/>
                </a:lnTo>
                <a:lnTo>
                  <a:pt x="494" y="776"/>
                </a:lnTo>
                <a:lnTo>
                  <a:pt x="494" y="548"/>
                </a:lnTo>
                <a:cubicBezTo>
                  <a:pt x="494" y="537"/>
                  <a:pt x="487" y="529"/>
                  <a:pt x="477" y="529"/>
                </a:cubicBezTo>
                <a:lnTo>
                  <a:pt x="301" y="529"/>
                </a:lnTo>
                <a:cubicBezTo>
                  <a:pt x="290" y="529"/>
                  <a:pt x="282" y="537"/>
                  <a:pt x="282" y="548"/>
                </a:cubicBezTo>
                <a:lnTo>
                  <a:pt x="282" y="776"/>
                </a:lnTo>
                <a:lnTo>
                  <a:pt x="106" y="776"/>
                </a:lnTo>
                <a:lnTo>
                  <a:pt x="106" y="442"/>
                </a:lnTo>
                <a:cubicBezTo>
                  <a:pt x="106" y="431"/>
                  <a:pt x="98" y="423"/>
                  <a:pt x="89" y="423"/>
                </a:cubicBezTo>
                <a:lnTo>
                  <a:pt x="53" y="423"/>
                </a:lnTo>
                <a:lnTo>
                  <a:pt x="138" y="311"/>
                </a:lnTo>
                <a:cubicBezTo>
                  <a:pt x="140" y="309"/>
                  <a:pt x="142" y="304"/>
                  <a:pt x="142" y="300"/>
                </a:cubicBezTo>
                <a:lnTo>
                  <a:pt x="142" y="141"/>
                </a:lnTo>
                <a:lnTo>
                  <a:pt x="212" y="141"/>
                </a:lnTo>
                <a:lnTo>
                  <a:pt x="212" y="194"/>
                </a:lnTo>
                <a:cubicBezTo>
                  <a:pt x="212" y="201"/>
                  <a:pt x="216" y="209"/>
                  <a:pt x="223" y="211"/>
                </a:cubicBezTo>
                <a:cubicBezTo>
                  <a:pt x="231" y="213"/>
                  <a:pt x="238" y="211"/>
                  <a:pt x="244" y="207"/>
                </a:cubicBezTo>
                <a:lnTo>
                  <a:pt x="388" y="44"/>
                </a:lnTo>
                <a:lnTo>
                  <a:pt x="720" y="423"/>
                </a:lnTo>
                <a:close/>
                <a:moveTo>
                  <a:pt x="403" y="6"/>
                </a:moveTo>
                <a:cubicBezTo>
                  <a:pt x="398" y="2"/>
                  <a:pt x="394" y="0"/>
                  <a:pt x="388" y="0"/>
                </a:cubicBezTo>
                <a:cubicBezTo>
                  <a:pt x="384" y="0"/>
                  <a:pt x="379" y="2"/>
                  <a:pt x="375" y="6"/>
                </a:cubicBezTo>
                <a:lnTo>
                  <a:pt x="248" y="148"/>
                </a:lnTo>
                <a:lnTo>
                  <a:pt x="248" y="124"/>
                </a:lnTo>
                <a:cubicBezTo>
                  <a:pt x="248" y="114"/>
                  <a:pt x="240" y="105"/>
                  <a:pt x="229" y="105"/>
                </a:cubicBezTo>
                <a:lnTo>
                  <a:pt x="123" y="105"/>
                </a:lnTo>
                <a:cubicBezTo>
                  <a:pt x="115" y="105"/>
                  <a:pt x="106" y="114"/>
                  <a:pt x="106" y="124"/>
                </a:cubicBezTo>
                <a:lnTo>
                  <a:pt x="106" y="294"/>
                </a:lnTo>
                <a:lnTo>
                  <a:pt x="5" y="431"/>
                </a:lnTo>
                <a:cubicBezTo>
                  <a:pt x="0" y="436"/>
                  <a:pt x="-2" y="444"/>
                  <a:pt x="3" y="448"/>
                </a:cubicBezTo>
                <a:cubicBezTo>
                  <a:pt x="5" y="455"/>
                  <a:pt x="11" y="459"/>
                  <a:pt x="17" y="459"/>
                </a:cubicBezTo>
                <a:lnTo>
                  <a:pt x="70" y="459"/>
                </a:lnTo>
                <a:lnTo>
                  <a:pt x="70" y="793"/>
                </a:lnTo>
                <a:cubicBezTo>
                  <a:pt x="70" y="804"/>
                  <a:pt x="79" y="812"/>
                  <a:pt x="89" y="812"/>
                </a:cubicBezTo>
                <a:lnTo>
                  <a:pt x="301" y="812"/>
                </a:lnTo>
                <a:cubicBezTo>
                  <a:pt x="310" y="812"/>
                  <a:pt x="318" y="804"/>
                  <a:pt x="318" y="793"/>
                </a:cubicBezTo>
                <a:lnTo>
                  <a:pt x="318" y="565"/>
                </a:lnTo>
                <a:lnTo>
                  <a:pt x="460" y="565"/>
                </a:lnTo>
                <a:lnTo>
                  <a:pt x="460" y="793"/>
                </a:lnTo>
                <a:cubicBezTo>
                  <a:pt x="460" y="804"/>
                  <a:pt x="466" y="812"/>
                  <a:pt x="477" y="812"/>
                </a:cubicBezTo>
                <a:lnTo>
                  <a:pt x="688" y="812"/>
                </a:lnTo>
                <a:cubicBezTo>
                  <a:pt x="699" y="812"/>
                  <a:pt x="705" y="804"/>
                  <a:pt x="705" y="793"/>
                </a:cubicBezTo>
                <a:lnTo>
                  <a:pt x="705" y="459"/>
                </a:lnTo>
                <a:lnTo>
                  <a:pt x="758" y="459"/>
                </a:lnTo>
                <a:cubicBezTo>
                  <a:pt x="767" y="459"/>
                  <a:pt x="773" y="455"/>
                  <a:pt x="775" y="448"/>
                </a:cubicBezTo>
                <a:cubicBezTo>
                  <a:pt x="777" y="442"/>
                  <a:pt x="777" y="436"/>
                  <a:pt x="773" y="4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8" name="Freihandform 967">
            <a:extLst>
              <a:ext uri="{FF2B5EF4-FFF2-40B4-BE49-F238E27FC236}">
                <a16:creationId xmlns:a16="http://schemas.microsoft.com/office/drawing/2014/main" id="{4CA2F325-4C2C-4B4F-9EC2-127085BCB25A}"/>
              </a:ext>
            </a:extLst>
          </p:cNvPr>
          <p:cNvSpPr>
            <a:spLocks noChangeAspect="1"/>
          </p:cNvSpPr>
          <p:nvPr/>
        </p:nvSpPr>
        <p:spPr>
          <a:xfrm>
            <a:off x="3932947" y="2675643"/>
            <a:ext cx="32830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2">
                <a:moveTo>
                  <a:pt x="70" y="106"/>
                </a:moveTo>
                <a:cubicBezTo>
                  <a:pt x="51" y="106"/>
                  <a:pt x="36" y="91"/>
                  <a:pt x="36" y="70"/>
                </a:cubicBezTo>
                <a:cubicBezTo>
                  <a:pt x="36" y="51"/>
                  <a:pt x="51" y="36"/>
                  <a:pt x="70" y="36"/>
                </a:cubicBezTo>
                <a:cubicBezTo>
                  <a:pt x="91" y="36"/>
                  <a:pt x="106" y="51"/>
                  <a:pt x="106" y="70"/>
                </a:cubicBezTo>
                <a:cubicBezTo>
                  <a:pt x="106" y="91"/>
                  <a:pt x="91" y="106"/>
                  <a:pt x="70" y="106"/>
                </a:cubicBezTo>
                <a:close/>
                <a:moveTo>
                  <a:pt x="142" y="70"/>
                </a:moveTo>
                <a:cubicBezTo>
                  <a:pt x="142" y="32"/>
                  <a:pt x="110" y="0"/>
                  <a:pt x="70" y="0"/>
                </a:cubicBezTo>
                <a:cubicBezTo>
                  <a:pt x="32" y="0"/>
                  <a:pt x="0" y="32"/>
                  <a:pt x="0" y="70"/>
                </a:cubicBezTo>
                <a:cubicBezTo>
                  <a:pt x="0" y="110"/>
                  <a:pt x="32" y="142"/>
                  <a:pt x="70" y="142"/>
                </a:cubicBezTo>
                <a:cubicBezTo>
                  <a:pt x="110" y="142"/>
                  <a:pt x="142" y="110"/>
                  <a:pt x="142" y="7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9" name="Freihandform 968">
            <a:extLst>
              <a:ext uri="{FF2B5EF4-FFF2-40B4-BE49-F238E27FC236}">
                <a16:creationId xmlns:a16="http://schemas.microsoft.com/office/drawing/2014/main" id="{A505D907-1864-B64C-8E1A-3E218200589A}"/>
              </a:ext>
            </a:extLst>
          </p:cNvPr>
          <p:cNvSpPr>
            <a:spLocks noChangeAspect="1"/>
          </p:cNvSpPr>
          <p:nvPr/>
        </p:nvSpPr>
        <p:spPr>
          <a:xfrm>
            <a:off x="3871711" y="2678436"/>
            <a:ext cx="70782" cy="900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88">
                <a:moveTo>
                  <a:pt x="269" y="350"/>
                </a:moveTo>
                <a:cubicBezTo>
                  <a:pt x="134" y="320"/>
                  <a:pt x="36" y="200"/>
                  <a:pt x="36" y="58"/>
                </a:cubicBezTo>
                <a:cubicBezTo>
                  <a:pt x="36" y="52"/>
                  <a:pt x="36" y="45"/>
                  <a:pt x="36" y="39"/>
                </a:cubicBezTo>
                <a:cubicBezTo>
                  <a:pt x="174" y="68"/>
                  <a:pt x="271" y="187"/>
                  <a:pt x="271" y="329"/>
                </a:cubicBezTo>
                <a:cubicBezTo>
                  <a:pt x="271" y="335"/>
                  <a:pt x="271" y="342"/>
                  <a:pt x="269" y="350"/>
                </a:cubicBezTo>
                <a:close/>
                <a:moveTo>
                  <a:pt x="24" y="1"/>
                </a:moveTo>
                <a:cubicBezTo>
                  <a:pt x="19" y="-1"/>
                  <a:pt x="13" y="1"/>
                  <a:pt x="11" y="3"/>
                </a:cubicBezTo>
                <a:cubicBezTo>
                  <a:pt x="7" y="7"/>
                  <a:pt x="5" y="11"/>
                  <a:pt x="3" y="16"/>
                </a:cubicBezTo>
                <a:cubicBezTo>
                  <a:pt x="0" y="32"/>
                  <a:pt x="0" y="45"/>
                  <a:pt x="0" y="58"/>
                </a:cubicBezTo>
                <a:cubicBezTo>
                  <a:pt x="0" y="225"/>
                  <a:pt x="119" y="363"/>
                  <a:pt x="282" y="388"/>
                </a:cubicBezTo>
                <a:cubicBezTo>
                  <a:pt x="284" y="388"/>
                  <a:pt x="284" y="388"/>
                  <a:pt x="286" y="388"/>
                </a:cubicBezTo>
                <a:cubicBezTo>
                  <a:pt x="288" y="388"/>
                  <a:pt x="293" y="386"/>
                  <a:pt x="297" y="384"/>
                </a:cubicBezTo>
                <a:cubicBezTo>
                  <a:pt x="299" y="382"/>
                  <a:pt x="303" y="378"/>
                  <a:pt x="303" y="373"/>
                </a:cubicBezTo>
                <a:cubicBezTo>
                  <a:pt x="305" y="356"/>
                  <a:pt x="305" y="344"/>
                  <a:pt x="305" y="329"/>
                </a:cubicBezTo>
                <a:cubicBezTo>
                  <a:pt x="305" y="164"/>
                  <a:pt x="187" y="26"/>
                  <a:pt x="24" y="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0" name="Freihandform 969">
            <a:extLst>
              <a:ext uri="{FF2B5EF4-FFF2-40B4-BE49-F238E27FC236}">
                <a16:creationId xmlns:a16="http://schemas.microsoft.com/office/drawing/2014/main" id="{0AD32FF2-4127-E04B-812A-B0876983DB19}"/>
              </a:ext>
            </a:extLst>
          </p:cNvPr>
          <p:cNvSpPr>
            <a:spLocks noChangeAspect="1"/>
          </p:cNvSpPr>
          <p:nvPr/>
        </p:nvSpPr>
        <p:spPr>
          <a:xfrm>
            <a:off x="3850523" y="2593475"/>
            <a:ext cx="19697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6">
                <a:moveTo>
                  <a:pt x="424" y="812"/>
                </a:moveTo>
                <a:cubicBezTo>
                  <a:pt x="210" y="812"/>
                  <a:pt x="36" y="637"/>
                  <a:pt x="36" y="423"/>
                </a:cubicBezTo>
                <a:cubicBezTo>
                  <a:pt x="36" y="209"/>
                  <a:pt x="210" y="36"/>
                  <a:pt x="424" y="36"/>
                </a:cubicBezTo>
                <a:cubicBezTo>
                  <a:pt x="638" y="36"/>
                  <a:pt x="813" y="209"/>
                  <a:pt x="813" y="423"/>
                </a:cubicBezTo>
                <a:cubicBezTo>
                  <a:pt x="813" y="637"/>
                  <a:pt x="638" y="812"/>
                  <a:pt x="424" y="812"/>
                </a:cubicBezTo>
                <a:close/>
                <a:moveTo>
                  <a:pt x="424" y="0"/>
                </a:moveTo>
                <a:cubicBezTo>
                  <a:pt x="191" y="0"/>
                  <a:pt x="0" y="190"/>
                  <a:pt x="0" y="423"/>
                </a:cubicBezTo>
                <a:cubicBezTo>
                  <a:pt x="0" y="658"/>
                  <a:pt x="191" y="846"/>
                  <a:pt x="424" y="846"/>
                </a:cubicBezTo>
                <a:cubicBezTo>
                  <a:pt x="659" y="846"/>
                  <a:pt x="847" y="658"/>
                  <a:pt x="847" y="423"/>
                </a:cubicBezTo>
                <a:cubicBezTo>
                  <a:pt x="847" y="190"/>
                  <a:pt x="659" y="0"/>
                  <a:pt x="42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1" name="Freihandform 970">
            <a:extLst>
              <a:ext uri="{FF2B5EF4-FFF2-40B4-BE49-F238E27FC236}">
                <a16:creationId xmlns:a16="http://schemas.microsoft.com/office/drawing/2014/main" id="{A0A94E7D-BB18-1349-998E-345214F621C6}"/>
              </a:ext>
            </a:extLst>
          </p:cNvPr>
          <p:cNvSpPr>
            <a:spLocks noChangeAspect="1"/>
          </p:cNvSpPr>
          <p:nvPr/>
        </p:nvSpPr>
        <p:spPr>
          <a:xfrm>
            <a:off x="3875203" y="2614657"/>
            <a:ext cx="147850" cy="591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6" h="255">
                <a:moveTo>
                  <a:pt x="318" y="179"/>
                </a:moveTo>
                <a:cubicBezTo>
                  <a:pt x="225" y="179"/>
                  <a:pt x="134" y="190"/>
                  <a:pt x="47" y="211"/>
                </a:cubicBezTo>
                <a:cubicBezTo>
                  <a:pt x="93" y="103"/>
                  <a:pt x="199" y="36"/>
                  <a:pt x="318" y="36"/>
                </a:cubicBezTo>
                <a:cubicBezTo>
                  <a:pt x="436" y="36"/>
                  <a:pt x="542" y="103"/>
                  <a:pt x="591" y="211"/>
                </a:cubicBezTo>
                <a:cubicBezTo>
                  <a:pt x="502" y="190"/>
                  <a:pt x="411" y="179"/>
                  <a:pt x="318" y="179"/>
                </a:cubicBezTo>
                <a:close/>
                <a:moveTo>
                  <a:pt x="318" y="0"/>
                </a:moveTo>
                <a:cubicBezTo>
                  <a:pt x="174" y="0"/>
                  <a:pt x="45" y="93"/>
                  <a:pt x="0" y="230"/>
                </a:cubicBezTo>
                <a:cubicBezTo>
                  <a:pt x="0" y="237"/>
                  <a:pt x="0" y="243"/>
                  <a:pt x="4" y="247"/>
                </a:cubicBezTo>
                <a:cubicBezTo>
                  <a:pt x="9" y="254"/>
                  <a:pt x="17" y="256"/>
                  <a:pt x="24" y="254"/>
                </a:cubicBezTo>
                <a:cubicBezTo>
                  <a:pt x="212" y="203"/>
                  <a:pt x="426" y="203"/>
                  <a:pt x="614" y="254"/>
                </a:cubicBezTo>
                <a:cubicBezTo>
                  <a:pt x="616" y="254"/>
                  <a:pt x="618" y="254"/>
                  <a:pt x="618" y="254"/>
                </a:cubicBezTo>
                <a:cubicBezTo>
                  <a:pt x="623" y="254"/>
                  <a:pt x="629" y="251"/>
                  <a:pt x="631" y="247"/>
                </a:cubicBezTo>
                <a:cubicBezTo>
                  <a:pt x="635" y="243"/>
                  <a:pt x="637" y="237"/>
                  <a:pt x="635" y="230"/>
                </a:cubicBezTo>
                <a:cubicBezTo>
                  <a:pt x="591" y="93"/>
                  <a:pt x="464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2" name="Freihandform 971">
            <a:extLst>
              <a:ext uri="{FF2B5EF4-FFF2-40B4-BE49-F238E27FC236}">
                <a16:creationId xmlns:a16="http://schemas.microsoft.com/office/drawing/2014/main" id="{6131B3FE-25CF-0841-BE7B-A34F5D017515}"/>
              </a:ext>
            </a:extLst>
          </p:cNvPr>
          <p:cNvSpPr>
            <a:spLocks noChangeAspect="1"/>
          </p:cNvSpPr>
          <p:nvPr/>
        </p:nvSpPr>
        <p:spPr>
          <a:xfrm>
            <a:off x="3953669" y="2677971"/>
            <a:ext cx="73110" cy="90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5" h="391">
                <a:moveTo>
                  <a:pt x="36" y="353"/>
                </a:moveTo>
                <a:cubicBezTo>
                  <a:pt x="36" y="345"/>
                  <a:pt x="36" y="338"/>
                  <a:pt x="36" y="330"/>
                </a:cubicBezTo>
                <a:cubicBezTo>
                  <a:pt x="36" y="186"/>
                  <a:pt x="137" y="63"/>
                  <a:pt x="279" y="38"/>
                </a:cubicBezTo>
                <a:cubicBezTo>
                  <a:pt x="279" y="46"/>
                  <a:pt x="279" y="53"/>
                  <a:pt x="279" y="59"/>
                </a:cubicBezTo>
                <a:cubicBezTo>
                  <a:pt x="279" y="203"/>
                  <a:pt x="175" y="326"/>
                  <a:pt x="36" y="353"/>
                </a:cubicBezTo>
                <a:close/>
                <a:moveTo>
                  <a:pt x="0" y="330"/>
                </a:moveTo>
                <a:cubicBezTo>
                  <a:pt x="0" y="345"/>
                  <a:pt x="0" y="359"/>
                  <a:pt x="2" y="374"/>
                </a:cubicBezTo>
                <a:cubicBezTo>
                  <a:pt x="4" y="383"/>
                  <a:pt x="12" y="391"/>
                  <a:pt x="21" y="391"/>
                </a:cubicBezTo>
                <a:cubicBezTo>
                  <a:pt x="21" y="391"/>
                  <a:pt x="21" y="389"/>
                  <a:pt x="23" y="389"/>
                </a:cubicBezTo>
                <a:cubicBezTo>
                  <a:pt x="188" y="370"/>
                  <a:pt x="315" y="228"/>
                  <a:pt x="315" y="59"/>
                </a:cubicBezTo>
                <a:cubicBezTo>
                  <a:pt x="315" y="46"/>
                  <a:pt x="313" y="31"/>
                  <a:pt x="311" y="14"/>
                </a:cubicBezTo>
                <a:cubicBezTo>
                  <a:pt x="311" y="6"/>
                  <a:pt x="300" y="-2"/>
                  <a:pt x="292" y="0"/>
                </a:cubicBezTo>
                <a:cubicBezTo>
                  <a:pt x="125" y="21"/>
                  <a:pt x="0" y="163"/>
                  <a:pt x="0" y="33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3" name="Freihandform 972">
            <a:extLst>
              <a:ext uri="{FF2B5EF4-FFF2-40B4-BE49-F238E27FC236}">
                <a16:creationId xmlns:a16="http://schemas.microsoft.com/office/drawing/2014/main" id="{DA6FFF61-FB6C-804A-8A14-099AF9FDC87D}"/>
              </a:ext>
            </a:extLst>
          </p:cNvPr>
          <p:cNvSpPr>
            <a:spLocks noChangeAspect="1"/>
          </p:cNvSpPr>
          <p:nvPr/>
        </p:nvSpPr>
        <p:spPr>
          <a:xfrm>
            <a:off x="4302454" y="2617916"/>
            <a:ext cx="180679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35">
                <a:moveTo>
                  <a:pt x="741" y="530"/>
                </a:moveTo>
                <a:cubicBezTo>
                  <a:pt x="741" y="568"/>
                  <a:pt x="707" y="602"/>
                  <a:pt x="671" y="602"/>
                </a:cubicBezTo>
                <a:lnTo>
                  <a:pt x="106" y="602"/>
                </a:lnTo>
                <a:cubicBezTo>
                  <a:pt x="70" y="602"/>
                  <a:pt x="36" y="568"/>
                  <a:pt x="36" y="530"/>
                </a:cubicBezTo>
                <a:lnTo>
                  <a:pt x="36" y="178"/>
                </a:lnTo>
                <a:cubicBezTo>
                  <a:pt x="36" y="140"/>
                  <a:pt x="70" y="106"/>
                  <a:pt x="106" y="106"/>
                </a:cubicBezTo>
                <a:lnTo>
                  <a:pt x="248" y="106"/>
                </a:lnTo>
                <a:lnTo>
                  <a:pt x="248" y="89"/>
                </a:lnTo>
                <a:cubicBezTo>
                  <a:pt x="248" y="45"/>
                  <a:pt x="280" y="36"/>
                  <a:pt x="305" y="36"/>
                </a:cubicBezTo>
                <a:lnTo>
                  <a:pt x="470" y="36"/>
                </a:lnTo>
                <a:cubicBezTo>
                  <a:pt x="498" y="36"/>
                  <a:pt x="529" y="45"/>
                  <a:pt x="529" y="89"/>
                </a:cubicBezTo>
                <a:lnTo>
                  <a:pt x="529" y="106"/>
                </a:lnTo>
                <a:lnTo>
                  <a:pt x="671" y="106"/>
                </a:lnTo>
                <a:cubicBezTo>
                  <a:pt x="707" y="106"/>
                  <a:pt x="741" y="140"/>
                  <a:pt x="741" y="178"/>
                </a:cubicBezTo>
                <a:close/>
                <a:moveTo>
                  <a:pt x="671" y="72"/>
                </a:moveTo>
                <a:lnTo>
                  <a:pt x="563" y="72"/>
                </a:lnTo>
                <a:cubicBezTo>
                  <a:pt x="557" y="28"/>
                  <a:pt x="523" y="0"/>
                  <a:pt x="470" y="0"/>
                </a:cubicBezTo>
                <a:lnTo>
                  <a:pt x="305" y="0"/>
                </a:lnTo>
                <a:cubicBezTo>
                  <a:pt x="254" y="0"/>
                  <a:pt x="220" y="28"/>
                  <a:pt x="214" y="72"/>
                </a:cubicBezTo>
                <a:lnTo>
                  <a:pt x="106" y="72"/>
                </a:lnTo>
                <a:cubicBezTo>
                  <a:pt x="49" y="72"/>
                  <a:pt x="0" y="121"/>
                  <a:pt x="0" y="178"/>
                </a:cubicBezTo>
                <a:lnTo>
                  <a:pt x="0" y="530"/>
                </a:lnTo>
                <a:cubicBezTo>
                  <a:pt x="0" y="587"/>
                  <a:pt x="49" y="635"/>
                  <a:pt x="106" y="635"/>
                </a:cubicBezTo>
                <a:lnTo>
                  <a:pt x="671" y="635"/>
                </a:lnTo>
                <a:cubicBezTo>
                  <a:pt x="726" y="635"/>
                  <a:pt x="777" y="587"/>
                  <a:pt x="777" y="530"/>
                </a:cubicBezTo>
                <a:lnTo>
                  <a:pt x="777" y="178"/>
                </a:lnTo>
                <a:cubicBezTo>
                  <a:pt x="777" y="121"/>
                  <a:pt x="726" y="72"/>
                  <a:pt x="671" y="7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4" name="Freihandform 973">
            <a:extLst>
              <a:ext uri="{FF2B5EF4-FFF2-40B4-BE49-F238E27FC236}">
                <a16:creationId xmlns:a16="http://schemas.microsoft.com/office/drawing/2014/main" id="{A2AB4FEB-F28E-3E44-967B-D99AD84CCD20}"/>
              </a:ext>
            </a:extLst>
          </p:cNvPr>
          <p:cNvSpPr>
            <a:spLocks noChangeAspect="1"/>
          </p:cNvSpPr>
          <p:nvPr/>
        </p:nvSpPr>
        <p:spPr>
          <a:xfrm>
            <a:off x="4450304" y="2650969"/>
            <a:ext cx="8149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6">
                <a:moveTo>
                  <a:pt x="17" y="0"/>
                </a:moveTo>
                <a:cubicBezTo>
                  <a:pt x="9" y="0"/>
                  <a:pt x="0" y="9"/>
                  <a:pt x="0" y="17"/>
                </a:cubicBezTo>
                <a:cubicBezTo>
                  <a:pt x="0" y="28"/>
                  <a:pt x="9" y="36"/>
                  <a:pt x="17" y="36"/>
                </a:cubicBezTo>
                <a:cubicBezTo>
                  <a:pt x="28" y="36"/>
                  <a:pt x="36" y="28"/>
                  <a:pt x="36" y="17"/>
                </a:cubicBezTo>
                <a:cubicBezTo>
                  <a:pt x="36" y="9"/>
                  <a:pt x="28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5" name="Freihandform 974">
            <a:extLst>
              <a:ext uri="{FF2B5EF4-FFF2-40B4-BE49-F238E27FC236}">
                <a16:creationId xmlns:a16="http://schemas.microsoft.com/office/drawing/2014/main" id="{0ABDC758-F159-824D-99E9-A4B201091994}"/>
              </a:ext>
            </a:extLst>
          </p:cNvPr>
          <p:cNvSpPr>
            <a:spLocks noChangeAspect="1"/>
          </p:cNvSpPr>
          <p:nvPr/>
        </p:nvSpPr>
        <p:spPr>
          <a:xfrm>
            <a:off x="4343432" y="2650969"/>
            <a:ext cx="98256" cy="984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424">
                <a:moveTo>
                  <a:pt x="212" y="388"/>
                </a:moveTo>
                <a:cubicBezTo>
                  <a:pt x="114" y="388"/>
                  <a:pt x="36" y="309"/>
                  <a:pt x="36" y="212"/>
                </a:cubicBezTo>
                <a:cubicBezTo>
                  <a:pt x="36" y="115"/>
                  <a:pt x="114" y="36"/>
                  <a:pt x="212" y="36"/>
                </a:cubicBezTo>
                <a:cubicBezTo>
                  <a:pt x="309" y="36"/>
                  <a:pt x="389" y="115"/>
                  <a:pt x="389" y="212"/>
                </a:cubicBezTo>
                <a:cubicBezTo>
                  <a:pt x="389" y="309"/>
                  <a:pt x="309" y="388"/>
                  <a:pt x="212" y="388"/>
                </a:cubicBezTo>
                <a:close/>
                <a:moveTo>
                  <a:pt x="212" y="0"/>
                </a:moveTo>
                <a:cubicBezTo>
                  <a:pt x="95" y="0"/>
                  <a:pt x="0" y="95"/>
                  <a:pt x="0" y="212"/>
                </a:cubicBezTo>
                <a:cubicBezTo>
                  <a:pt x="0" y="328"/>
                  <a:pt x="95" y="424"/>
                  <a:pt x="212" y="424"/>
                </a:cubicBezTo>
                <a:cubicBezTo>
                  <a:pt x="328" y="424"/>
                  <a:pt x="423" y="328"/>
                  <a:pt x="423" y="212"/>
                </a:cubicBezTo>
                <a:cubicBezTo>
                  <a:pt x="423" y="95"/>
                  <a:pt x="328" y="0"/>
                  <a:pt x="21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6" name="Freihandform 975">
            <a:extLst>
              <a:ext uri="{FF2B5EF4-FFF2-40B4-BE49-F238E27FC236}">
                <a16:creationId xmlns:a16="http://schemas.microsoft.com/office/drawing/2014/main" id="{6F1EA7DC-7DB7-6549-AE73-75CEA2A6A7D3}"/>
              </a:ext>
            </a:extLst>
          </p:cNvPr>
          <p:cNvSpPr>
            <a:spLocks noChangeAspect="1"/>
          </p:cNvSpPr>
          <p:nvPr/>
        </p:nvSpPr>
        <p:spPr>
          <a:xfrm>
            <a:off x="4368113" y="2675643"/>
            <a:ext cx="49128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212">
                <a:moveTo>
                  <a:pt x="106" y="176"/>
                </a:moveTo>
                <a:cubicBezTo>
                  <a:pt x="68" y="176"/>
                  <a:pt x="36" y="144"/>
                  <a:pt x="36" y="106"/>
                </a:cubicBezTo>
                <a:cubicBezTo>
                  <a:pt x="36" y="68"/>
                  <a:pt x="68" y="36"/>
                  <a:pt x="106" y="36"/>
                </a:cubicBezTo>
                <a:cubicBezTo>
                  <a:pt x="146" y="36"/>
                  <a:pt x="178" y="68"/>
                  <a:pt x="178" y="106"/>
                </a:cubicBezTo>
                <a:cubicBezTo>
                  <a:pt x="178" y="144"/>
                  <a:pt x="146" y="176"/>
                  <a:pt x="106" y="176"/>
                </a:cubicBezTo>
                <a:close/>
                <a:moveTo>
                  <a:pt x="106" y="0"/>
                </a:moveTo>
                <a:cubicBezTo>
                  <a:pt x="49" y="0"/>
                  <a:pt x="0" y="47"/>
                  <a:pt x="0" y="106"/>
                </a:cubicBezTo>
                <a:cubicBezTo>
                  <a:pt x="0" y="165"/>
                  <a:pt x="49" y="212"/>
                  <a:pt x="106" y="212"/>
                </a:cubicBezTo>
                <a:cubicBezTo>
                  <a:pt x="165" y="212"/>
                  <a:pt x="212" y="165"/>
                  <a:pt x="212" y="106"/>
                </a:cubicBezTo>
                <a:cubicBezTo>
                  <a:pt x="212" y="47"/>
                  <a:pt x="165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7" name="Freihandform 976">
            <a:extLst>
              <a:ext uri="{FF2B5EF4-FFF2-40B4-BE49-F238E27FC236}">
                <a16:creationId xmlns:a16="http://schemas.microsoft.com/office/drawing/2014/main" id="{FDCF22E1-E2F6-0741-A323-511BAAF6BC8A}"/>
              </a:ext>
            </a:extLst>
          </p:cNvPr>
          <p:cNvSpPr>
            <a:spLocks noChangeAspect="1"/>
          </p:cNvSpPr>
          <p:nvPr/>
        </p:nvSpPr>
        <p:spPr>
          <a:xfrm>
            <a:off x="4801417" y="2708697"/>
            <a:ext cx="69384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9" h="140">
                <a:moveTo>
                  <a:pt x="228" y="106"/>
                </a:moveTo>
                <a:lnTo>
                  <a:pt x="73" y="106"/>
                </a:lnTo>
                <a:cubicBezTo>
                  <a:pt x="67" y="93"/>
                  <a:pt x="54" y="63"/>
                  <a:pt x="44" y="34"/>
                </a:cubicBezTo>
                <a:lnTo>
                  <a:pt x="258" y="34"/>
                </a:lnTo>
                <a:cubicBezTo>
                  <a:pt x="245" y="63"/>
                  <a:pt x="234" y="93"/>
                  <a:pt x="228" y="106"/>
                </a:cubicBezTo>
                <a:close/>
                <a:moveTo>
                  <a:pt x="281" y="0"/>
                </a:moveTo>
                <a:lnTo>
                  <a:pt x="18" y="0"/>
                </a:lnTo>
                <a:cubicBezTo>
                  <a:pt x="12" y="0"/>
                  <a:pt x="8" y="2"/>
                  <a:pt x="4" y="6"/>
                </a:cubicBezTo>
                <a:cubicBezTo>
                  <a:pt x="1" y="13"/>
                  <a:pt x="-1" y="17"/>
                  <a:pt x="1" y="23"/>
                </a:cubicBezTo>
                <a:cubicBezTo>
                  <a:pt x="46" y="140"/>
                  <a:pt x="50" y="140"/>
                  <a:pt x="63" y="140"/>
                </a:cubicBezTo>
                <a:lnTo>
                  <a:pt x="236" y="140"/>
                </a:lnTo>
                <a:cubicBezTo>
                  <a:pt x="249" y="140"/>
                  <a:pt x="255" y="140"/>
                  <a:pt x="298" y="23"/>
                </a:cubicBezTo>
                <a:cubicBezTo>
                  <a:pt x="300" y="17"/>
                  <a:pt x="298" y="13"/>
                  <a:pt x="296" y="6"/>
                </a:cubicBezTo>
                <a:cubicBezTo>
                  <a:pt x="291" y="2"/>
                  <a:pt x="287" y="0"/>
                  <a:pt x="28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8" name="Freihandform 977">
            <a:extLst>
              <a:ext uri="{FF2B5EF4-FFF2-40B4-BE49-F238E27FC236}">
                <a16:creationId xmlns:a16="http://schemas.microsoft.com/office/drawing/2014/main" id="{F4E9227F-EA10-AF45-B13C-19709A44BC59}"/>
              </a:ext>
            </a:extLst>
          </p:cNvPr>
          <p:cNvSpPr>
            <a:spLocks noChangeAspect="1"/>
          </p:cNvSpPr>
          <p:nvPr/>
        </p:nvSpPr>
        <p:spPr>
          <a:xfrm>
            <a:off x="4783023" y="2634675"/>
            <a:ext cx="106405" cy="486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8" h="210">
                <a:moveTo>
                  <a:pt x="38" y="176"/>
                </a:moveTo>
                <a:lnTo>
                  <a:pt x="59" y="34"/>
                </a:lnTo>
                <a:lnTo>
                  <a:pt x="400" y="34"/>
                </a:lnTo>
                <a:lnTo>
                  <a:pt x="421" y="176"/>
                </a:lnTo>
                <a:close/>
                <a:moveTo>
                  <a:pt x="453" y="206"/>
                </a:moveTo>
                <a:cubicBezTo>
                  <a:pt x="457" y="201"/>
                  <a:pt x="459" y="197"/>
                  <a:pt x="457" y="191"/>
                </a:cubicBezTo>
                <a:lnTo>
                  <a:pt x="434" y="30"/>
                </a:lnTo>
                <a:cubicBezTo>
                  <a:pt x="432" y="13"/>
                  <a:pt x="417" y="0"/>
                  <a:pt x="398" y="0"/>
                </a:cubicBezTo>
                <a:lnTo>
                  <a:pt x="59" y="0"/>
                </a:lnTo>
                <a:cubicBezTo>
                  <a:pt x="42" y="0"/>
                  <a:pt x="28" y="13"/>
                  <a:pt x="23" y="30"/>
                </a:cubicBezTo>
                <a:lnTo>
                  <a:pt x="0" y="191"/>
                </a:lnTo>
                <a:cubicBezTo>
                  <a:pt x="0" y="197"/>
                  <a:pt x="2" y="201"/>
                  <a:pt x="4" y="206"/>
                </a:cubicBezTo>
                <a:cubicBezTo>
                  <a:pt x="8" y="208"/>
                  <a:pt x="13" y="210"/>
                  <a:pt x="17" y="210"/>
                </a:cubicBezTo>
                <a:lnTo>
                  <a:pt x="440" y="210"/>
                </a:lnTo>
                <a:cubicBezTo>
                  <a:pt x="447" y="210"/>
                  <a:pt x="451" y="208"/>
                  <a:pt x="453" y="20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9" name="Freihandform 978">
            <a:extLst>
              <a:ext uri="{FF2B5EF4-FFF2-40B4-BE49-F238E27FC236}">
                <a16:creationId xmlns:a16="http://schemas.microsoft.com/office/drawing/2014/main" id="{541DAFAD-46FD-0D4B-999E-5AF480F3872F}"/>
              </a:ext>
            </a:extLst>
          </p:cNvPr>
          <p:cNvSpPr>
            <a:spLocks noChangeAspect="1"/>
          </p:cNvSpPr>
          <p:nvPr/>
        </p:nvSpPr>
        <p:spPr>
          <a:xfrm>
            <a:off x="4762534" y="2601854"/>
            <a:ext cx="147384" cy="179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4" h="774">
                <a:moveTo>
                  <a:pt x="600" y="717"/>
                </a:moveTo>
                <a:cubicBezTo>
                  <a:pt x="600" y="730"/>
                  <a:pt x="588" y="740"/>
                  <a:pt x="575" y="740"/>
                </a:cubicBezTo>
                <a:cubicBezTo>
                  <a:pt x="560" y="740"/>
                  <a:pt x="549" y="730"/>
                  <a:pt x="549" y="717"/>
                </a:cubicBezTo>
                <a:lnTo>
                  <a:pt x="549" y="687"/>
                </a:lnTo>
                <a:cubicBezTo>
                  <a:pt x="549" y="677"/>
                  <a:pt x="541" y="671"/>
                  <a:pt x="530" y="671"/>
                </a:cubicBezTo>
                <a:lnTo>
                  <a:pt x="103" y="671"/>
                </a:lnTo>
                <a:cubicBezTo>
                  <a:pt x="94" y="671"/>
                  <a:pt x="86" y="677"/>
                  <a:pt x="86" y="687"/>
                </a:cubicBezTo>
                <a:lnTo>
                  <a:pt x="86" y="717"/>
                </a:lnTo>
                <a:cubicBezTo>
                  <a:pt x="86" y="730"/>
                  <a:pt x="75" y="740"/>
                  <a:pt x="61" y="740"/>
                </a:cubicBezTo>
                <a:cubicBezTo>
                  <a:pt x="46" y="740"/>
                  <a:pt x="35" y="730"/>
                  <a:pt x="35" y="717"/>
                </a:cubicBezTo>
                <a:lnTo>
                  <a:pt x="35" y="544"/>
                </a:lnTo>
                <a:lnTo>
                  <a:pt x="96" y="544"/>
                </a:lnTo>
                <a:cubicBezTo>
                  <a:pt x="120" y="544"/>
                  <a:pt x="137" y="527"/>
                  <a:pt x="137" y="505"/>
                </a:cubicBezTo>
                <a:lnTo>
                  <a:pt x="137" y="482"/>
                </a:lnTo>
                <a:cubicBezTo>
                  <a:pt x="137" y="474"/>
                  <a:pt x="130" y="465"/>
                  <a:pt x="122" y="465"/>
                </a:cubicBezTo>
                <a:cubicBezTo>
                  <a:pt x="94" y="459"/>
                  <a:pt x="65" y="455"/>
                  <a:pt x="37" y="448"/>
                </a:cubicBezTo>
                <a:lnTo>
                  <a:pt x="37" y="417"/>
                </a:lnTo>
                <a:cubicBezTo>
                  <a:pt x="37" y="414"/>
                  <a:pt x="37" y="412"/>
                  <a:pt x="39" y="408"/>
                </a:cubicBezTo>
                <a:cubicBezTo>
                  <a:pt x="46" y="338"/>
                  <a:pt x="88" y="112"/>
                  <a:pt x="96" y="67"/>
                </a:cubicBezTo>
                <a:cubicBezTo>
                  <a:pt x="103" y="33"/>
                  <a:pt x="120" y="33"/>
                  <a:pt x="126" y="33"/>
                </a:cubicBezTo>
                <a:lnTo>
                  <a:pt x="509" y="33"/>
                </a:lnTo>
                <a:cubicBezTo>
                  <a:pt x="524" y="33"/>
                  <a:pt x="535" y="46"/>
                  <a:pt x="539" y="67"/>
                </a:cubicBezTo>
                <a:cubicBezTo>
                  <a:pt x="539" y="69"/>
                  <a:pt x="588" y="332"/>
                  <a:pt x="596" y="410"/>
                </a:cubicBezTo>
                <a:cubicBezTo>
                  <a:pt x="598" y="412"/>
                  <a:pt x="598" y="414"/>
                  <a:pt x="598" y="417"/>
                </a:cubicBezTo>
                <a:lnTo>
                  <a:pt x="598" y="450"/>
                </a:lnTo>
                <a:cubicBezTo>
                  <a:pt x="571" y="457"/>
                  <a:pt x="541" y="461"/>
                  <a:pt x="513" y="465"/>
                </a:cubicBezTo>
                <a:cubicBezTo>
                  <a:pt x="505" y="467"/>
                  <a:pt x="499" y="476"/>
                  <a:pt x="499" y="484"/>
                </a:cubicBezTo>
                <a:lnTo>
                  <a:pt x="499" y="505"/>
                </a:lnTo>
                <a:cubicBezTo>
                  <a:pt x="499" y="527"/>
                  <a:pt x="516" y="544"/>
                  <a:pt x="537" y="544"/>
                </a:cubicBezTo>
                <a:lnTo>
                  <a:pt x="600" y="544"/>
                </a:lnTo>
                <a:close/>
                <a:moveTo>
                  <a:pt x="37" y="482"/>
                </a:moveTo>
                <a:cubicBezTo>
                  <a:pt x="58" y="489"/>
                  <a:pt x="80" y="493"/>
                  <a:pt x="103" y="497"/>
                </a:cubicBezTo>
                <a:lnTo>
                  <a:pt x="103" y="505"/>
                </a:lnTo>
                <a:cubicBezTo>
                  <a:pt x="103" y="508"/>
                  <a:pt x="101" y="510"/>
                  <a:pt x="96" y="510"/>
                </a:cubicBezTo>
                <a:lnTo>
                  <a:pt x="35" y="510"/>
                </a:lnTo>
                <a:close/>
                <a:moveTo>
                  <a:pt x="600" y="510"/>
                </a:moveTo>
                <a:lnTo>
                  <a:pt x="537" y="510"/>
                </a:lnTo>
                <a:cubicBezTo>
                  <a:pt x="535" y="510"/>
                  <a:pt x="533" y="508"/>
                  <a:pt x="533" y="505"/>
                </a:cubicBezTo>
                <a:lnTo>
                  <a:pt x="533" y="499"/>
                </a:lnTo>
                <a:cubicBezTo>
                  <a:pt x="554" y="495"/>
                  <a:pt x="577" y="491"/>
                  <a:pt x="598" y="486"/>
                </a:cubicBezTo>
                <a:close/>
                <a:moveTo>
                  <a:pt x="632" y="417"/>
                </a:moveTo>
                <a:cubicBezTo>
                  <a:pt x="632" y="412"/>
                  <a:pt x="632" y="406"/>
                  <a:pt x="630" y="404"/>
                </a:cubicBezTo>
                <a:cubicBezTo>
                  <a:pt x="621" y="326"/>
                  <a:pt x="575" y="72"/>
                  <a:pt x="573" y="61"/>
                </a:cubicBezTo>
                <a:cubicBezTo>
                  <a:pt x="564" y="23"/>
                  <a:pt x="541" y="0"/>
                  <a:pt x="509" y="0"/>
                </a:cubicBezTo>
                <a:lnTo>
                  <a:pt x="126" y="0"/>
                </a:lnTo>
                <a:cubicBezTo>
                  <a:pt x="94" y="0"/>
                  <a:pt x="69" y="23"/>
                  <a:pt x="63" y="61"/>
                </a:cubicBezTo>
                <a:cubicBezTo>
                  <a:pt x="54" y="105"/>
                  <a:pt x="12" y="332"/>
                  <a:pt x="5" y="400"/>
                </a:cubicBezTo>
                <a:cubicBezTo>
                  <a:pt x="3" y="406"/>
                  <a:pt x="3" y="412"/>
                  <a:pt x="3" y="417"/>
                </a:cubicBezTo>
                <a:lnTo>
                  <a:pt x="1" y="527"/>
                </a:lnTo>
                <a:cubicBezTo>
                  <a:pt x="1" y="527"/>
                  <a:pt x="-1" y="527"/>
                  <a:pt x="1" y="527"/>
                </a:cubicBezTo>
                <a:lnTo>
                  <a:pt x="1" y="717"/>
                </a:lnTo>
                <a:cubicBezTo>
                  <a:pt x="1" y="749"/>
                  <a:pt x="27" y="774"/>
                  <a:pt x="61" y="774"/>
                </a:cubicBezTo>
                <a:cubicBezTo>
                  <a:pt x="94" y="774"/>
                  <a:pt x="120" y="749"/>
                  <a:pt x="120" y="717"/>
                </a:cubicBezTo>
                <a:lnTo>
                  <a:pt x="120" y="704"/>
                </a:lnTo>
                <a:lnTo>
                  <a:pt x="513" y="704"/>
                </a:lnTo>
                <a:lnTo>
                  <a:pt x="513" y="717"/>
                </a:lnTo>
                <a:cubicBezTo>
                  <a:pt x="513" y="749"/>
                  <a:pt x="541" y="774"/>
                  <a:pt x="575" y="774"/>
                </a:cubicBezTo>
                <a:cubicBezTo>
                  <a:pt x="607" y="774"/>
                  <a:pt x="634" y="749"/>
                  <a:pt x="634" y="717"/>
                </a:cubicBezTo>
                <a:lnTo>
                  <a:pt x="634" y="527"/>
                </a:lnTo>
                <a:lnTo>
                  <a:pt x="632" y="46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0" name="Freihandform 979">
            <a:extLst>
              <a:ext uri="{FF2B5EF4-FFF2-40B4-BE49-F238E27FC236}">
                <a16:creationId xmlns:a16="http://schemas.microsoft.com/office/drawing/2014/main" id="{B64F94B0-0102-4847-9102-F9E539F4D182}"/>
              </a:ext>
            </a:extLst>
          </p:cNvPr>
          <p:cNvSpPr>
            <a:spLocks noChangeAspect="1"/>
          </p:cNvSpPr>
          <p:nvPr/>
        </p:nvSpPr>
        <p:spPr>
          <a:xfrm>
            <a:off x="5205617" y="2593475"/>
            <a:ext cx="147617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812">
                <a:moveTo>
                  <a:pt x="601" y="723"/>
                </a:moveTo>
                <a:cubicBezTo>
                  <a:pt x="601" y="753"/>
                  <a:pt x="576" y="776"/>
                  <a:pt x="548" y="776"/>
                </a:cubicBezTo>
                <a:lnTo>
                  <a:pt x="89" y="776"/>
                </a:lnTo>
                <a:cubicBezTo>
                  <a:pt x="59" y="776"/>
                  <a:pt x="36" y="753"/>
                  <a:pt x="36" y="723"/>
                </a:cubicBezTo>
                <a:lnTo>
                  <a:pt x="36" y="370"/>
                </a:lnTo>
                <a:cubicBezTo>
                  <a:pt x="36" y="342"/>
                  <a:pt x="59" y="317"/>
                  <a:pt x="89" y="317"/>
                </a:cubicBezTo>
                <a:lnTo>
                  <a:pt x="548" y="317"/>
                </a:lnTo>
                <a:cubicBezTo>
                  <a:pt x="576" y="317"/>
                  <a:pt x="601" y="342"/>
                  <a:pt x="601" y="370"/>
                </a:cubicBezTo>
                <a:close/>
                <a:moveTo>
                  <a:pt x="142" y="194"/>
                </a:moveTo>
                <a:cubicBezTo>
                  <a:pt x="142" y="99"/>
                  <a:pt x="212" y="36"/>
                  <a:pt x="318" y="36"/>
                </a:cubicBezTo>
                <a:cubicBezTo>
                  <a:pt x="423" y="36"/>
                  <a:pt x="495" y="99"/>
                  <a:pt x="495" y="194"/>
                </a:cubicBezTo>
                <a:lnTo>
                  <a:pt x="495" y="283"/>
                </a:lnTo>
                <a:lnTo>
                  <a:pt x="142" y="283"/>
                </a:lnTo>
                <a:close/>
                <a:moveTo>
                  <a:pt x="548" y="283"/>
                </a:moveTo>
                <a:lnTo>
                  <a:pt x="529" y="283"/>
                </a:lnTo>
                <a:lnTo>
                  <a:pt x="529" y="194"/>
                </a:lnTo>
                <a:cubicBezTo>
                  <a:pt x="529" y="80"/>
                  <a:pt x="442" y="0"/>
                  <a:pt x="318" y="0"/>
                </a:cubicBezTo>
                <a:cubicBezTo>
                  <a:pt x="193" y="0"/>
                  <a:pt x="106" y="80"/>
                  <a:pt x="106" y="194"/>
                </a:cubicBezTo>
                <a:lnTo>
                  <a:pt x="106" y="283"/>
                </a:lnTo>
                <a:lnTo>
                  <a:pt x="89" y="283"/>
                </a:lnTo>
                <a:cubicBezTo>
                  <a:pt x="40" y="283"/>
                  <a:pt x="0" y="321"/>
                  <a:pt x="0" y="370"/>
                </a:cubicBezTo>
                <a:lnTo>
                  <a:pt x="0" y="723"/>
                </a:lnTo>
                <a:cubicBezTo>
                  <a:pt x="0" y="772"/>
                  <a:pt x="40" y="812"/>
                  <a:pt x="89" y="812"/>
                </a:cubicBezTo>
                <a:lnTo>
                  <a:pt x="548" y="812"/>
                </a:lnTo>
                <a:cubicBezTo>
                  <a:pt x="597" y="812"/>
                  <a:pt x="635" y="772"/>
                  <a:pt x="635" y="723"/>
                </a:cubicBezTo>
                <a:lnTo>
                  <a:pt x="635" y="370"/>
                </a:lnTo>
                <a:cubicBezTo>
                  <a:pt x="635" y="321"/>
                  <a:pt x="597" y="283"/>
                  <a:pt x="548" y="28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1" name="Freihandform 980">
            <a:extLst>
              <a:ext uri="{FF2B5EF4-FFF2-40B4-BE49-F238E27FC236}">
                <a16:creationId xmlns:a16="http://schemas.microsoft.com/office/drawing/2014/main" id="{896F4B65-7ED7-EE47-84AE-FDD3D71DB9B3}"/>
              </a:ext>
            </a:extLst>
          </p:cNvPr>
          <p:cNvSpPr>
            <a:spLocks noChangeAspect="1"/>
          </p:cNvSpPr>
          <p:nvPr/>
        </p:nvSpPr>
        <p:spPr>
          <a:xfrm>
            <a:off x="5213999" y="1797165"/>
            <a:ext cx="32830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0">
                <a:moveTo>
                  <a:pt x="72" y="106"/>
                </a:moveTo>
                <a:cubicBezTo>
                  <a:pt x="51" y="106"/>
                  <a:pt x="36" y="89"/>
                  <a:pt x="36" y="70"/>
                </a:cubicBezTo>
                <a:cubicBezTo>
                  <a:pt x="36" y="51"/>
                  <a:pt x="51" y="34"/>
                  <a:pt x="72" y="34"/>
                </a:cubicBezTo>
                <a:cubicBezTo>
                  <a:pt x="91" y="34"/>
                  <a:pt x="106" y="51"/>
                  <a:pt x="106" y="70"/>
                </a:cubicBezTo>
                <a:cubicBezTo>
                  <a:pt x="106" y="89"/>
                  <a:pt x="91" y="106"/>
                  <a:pt x="72" y="106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0"/>
                </a:cubicBezTo>
                <a:cubicBezTo>
                  <a:pt x="0" y="108"/>
                  <a:pt x="32" y="140"/>
                  <a:pt x="72" y="140"/>
                </a:cubicBezTo>
                <a:cubicBezTo>
                  <a:pt x="110" y="140"/>
                  <a:pt x="142" y="108"/>
                  <a:pt x="142" y="70"/>
                </a:cubicBezTo>
                <a:cubicBezTo>
                  <a:pt x="142" y="32"/>
                  <a:pt x="110" y="0"/>
                  <a:pt x="7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2" name="Freihandform 981">
            <a:extLst>
              <a:ext uri="{FF2B5EF4-FFF2-40B4-BE49-F238E27FC236}">
                <a16:creationId xmlns:a16="http://schemas.microsoft.com/office/drawing/2014/main" id="{686A4F9D-D503-4B45-8FA5-038FECAF32EA}"/>
              </a:ext>
            </a:extLst>
          </p:cNvPr>
          <p:cNvSpPr>
            <a:spLocks noChangeAspect="1"/>
          </p:cNvSpPr>
          <p:nvPr/>
        </p:nvSpPr>
        <p:spPr>
          <a:xfrm>
            <a:off x="5312487" y="1797165"/>
            <a:ext cx="32830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0">
                <a:moveTo>
                  <a:pt x="72" y="106"/>
                </a:moveTo>
                <a:cubicBezTo>
                  <a:pt x="51" y="106"/>
                  <a:pt x="36" y="89"/>
                  <a:pt x="36" y="70"/>
                </a:cubicBezTo>
                <a:cubicBezTo>
                  <a:pt x="36" y="51"/>
                  <a:pt x="51" y="34"/>
                  <a:pt x="72" y="34"/>
                </a:cubicBezTo>
                <a:cubicBezTo>
                  <a:pt x="91" y="34"/>
                  <a:pt x="106" y="51"/>
                  <a:pt x="106" y="70"/>
                </a:cubicBezTo>
                <a:cubicBezTo>
                  <a:pt x="106" y="89"/>
                  <a:pt x="91" y="106"/>
                  <a:pt x="72" y="106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0"/>
                </a:cubicBezTo>
                <a:cubicBezTo>
                  <a:pt x="0" y="108"/>
                  <a:pt x="32" y="140"/>
                  <a:pt x="72" y="140"/>
                </a:cubicBezTo>
                <a:cubicBezTo>
                  <a:pt x="110" y="140"/>
                  <a:pt x="142" y="108"/>
                  <a:pt x="142" y="70"/>
                </a:cubicBezTo>
                <a:cubicBezTo>
                  <a:pt x="142" y="32"/>
                  <a:pt x="110" y="0"/>
                  <a:pt x="7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3" name="Freihandform 982">
            <a:extLst>
              <a:ext uri="{FF2B5EF4-FFF2-40B4-BE49-F238E27FC236}">
                <a16:creationId xmlns:a16="http://schemas.microsoft.com/office/drawing/2014/main" id="{931204C2-404E-E644-980D-CAF73EA3E7FA}"/>
              </a:ext>
            </a:extLst>
          </p:cNvPr>
          <p:cNvSpPr>
            <a:spLocks noChangeAspect="1"/>
          </p:cNvSpPr>
          <p:nvPr/>
        </p:nvSpPr>
        <p:spPr>
          <a:xfrm>
            <a:off x="5180936" y="1723375"/>
            <a:ext cx="196977" cy="1552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668">
                <a:moveTo>
                  <a:pt x="800" y="315"/>
                </a:moveTo>
                <a:lnTo>
                  <a:pt x="788" y="319"/>
                </a:lnTo>
                <a:cubicBezTo>
                  <a:pt x="781" y="321"/>
                  <a:pt x="777" y="328"/>
                  <a:pt x="777" y="336"/>
                </a:cubicBezTo>
                <a:lnTo>
                  <a:pt x="777" y="594"/>
                </a:lnTo>
                <a:cubicBezTo>
                  <a:pt x="777" y="594"/>
                  <a:pt x="777" y="596"/>
                  <a:pt x="777" y="599"/>
                </a:cubicBezTo>
                <a:cubicBezTo>
                  <a:pt x="777" y="618"/>
                  <a:pt x="762" y="635"/>
                  <a:pt x="743" y="635"/>
                </a:cubicBezTo>
                <a:cubicBezTo>
                  <a:pt x="722" y="635"/>
                  <a:pt x="707" y="618"/>
                  <a:pt x="707" y="599"/>
                </a:cubicBezTo>
                <a:lnTo>
                  <a:pt x="707" y="546"/>
                </a:lnTo>
                <a:cubicBezTo>
                  <a:pt x="707" y="535"/>
                  <a:pt x="699" y="529"/>
                  <a:pt x="690" y="529"/>
                </a:cubicBezTo>
                <a:lnTo>
                  <a:pt x="161" y="529"/>
                </a:lnTo>
                <a:cubicBezTo>
                  <a:pt x="151" y="529"/>
                  <a:pt x="142" y="535"/>
                  <a:pt x="142" y="546"/>
                </a:cubicBezTo>
                <a:lnTo>
                  <a:pt x="142" y="599"/>
                </a:lnTo>
                <a:cubicBezTo>
                  <a:pt x="142" y="618"/>
                  <a:pt x="127" y="635"/>
                  <a:pt x="108" y="635"/>
                </a:cubicBezTo>
                <a:cubicBezTo>
                  <a:pt x="87" y="635"/>
                  <a:pt x="72" y="618"/>
                  <a:pt x="72" y="599"/>
                </a:cubicBezTo>
                <a:cubicBezTo>
                  <a:pt x="72" y="596"/>
                  <a:pt x="72" y="596"/>
                  <a:pt x="72" y="594"/>
                </a:cubicBezTo>
                <a:lnTo>
                  <a:pt x="72" y="336"/>
                </a:lnTo>
                <a:cubicBezTo>
                  <a:pt x="72" y="328"/>
                  <a:pt x="68" y="321"/>
                  <a:pt x="60" y="319"/>
                </a:cubicBezTo>
                <a:lnTo>
                  <a:pt x="49" y="315"/>
                </a:lnTo>
                <a:cubicBezTo>
                  <a:pt x="40" y="313"/>
                  <a:pt x="36" y="304"/>
                  <a:pt x="36" y="296"/>
                </a:cubicBezTo>
                <a:cubicBezTo>
                  <a:pt x="36" y="283"/>
                  <a:pt x="45" y="275"/>
                  <a:pt x="53" y="275"/>
                </a:cubicBezTo>
                <a:lnTo>
                  <a:pt x="66" y="275"/>
                </a:lnTo>
                <a:cubicBezTo>
                  <a:pt x="74" y="275"/>
                  <a:pt x="81" y="270"/>
                  <a:pt x="83" y="264"/>
                </a:cubicBezTo>
                <a:lnTo>
                  <a:pt x="153" y="84"/>
                </a:lnTo>
                <a:cubicBezTo>
                  <a:pt x="161" y="59"/>
                  <a:pt x="189" y="35"/>
                  <a:pt x="212" y="33"/>
                </a:cubicBezTo>
                <a:lnTo>
                  <a:pt x="635" y="33"/>
                </a:lnTo>
                <a:cubicBezTo>
                  <a:pt x="661" y="35"/>
                  <a:pt x="690" y="59"/>
                  <a:pt x="697" y="84"/>
                </a:cubicBezTo>
                <a:lnTo>
                  <a:pt x="766" y="264"/>
                </a:lnTo>
                <a:cubicBezTo>
                  <a:pt x="769" y="270"/>
                  <a:pt x="775" y="275"/>
                  <a:pt x="781" y="275"/>
                </a:cubicBezTo>
                <a:lnTo>
                  <a:pt x="794" y="275"/>
                </a:lnTo>
                <a:cubicBezTo>
                  <a:pt x="805" y="275"/>
                  <a:pt x="813" y="283"/>
                  <a:pt x="813" y="296"/>
                </a:cubicBezTo>
                <a:cubicBezTo>
                  <a:pt x="813" y="304"/>
                  <a:pt x="807" y="313"/>
                  <a:pt x="800" y="315"/>
                </a:cubicBezTo>
                <a:close/>
                <a:moveTo>
                  <a:pt x="794" y="239"/>
                </a:moveTo>
                <a:lnTo>
                  <a:pt x="730" y="74"/>
                </a:lnTo>
                <a:cubicBezTo>
                  <a:pt x="720" y="35"/>
                  <a:pt x="678" y="4"/>
                  <a:pt x="637" y="0"/>
                </a:cubicBezTo>
                <a:lnTo>
                  <a:pt x="212" y="0"/>
                </a:lnTo>
                <a:cubicBezTo>
                  <a:pt x="172" y="4"/>
                  <a:pt x="131" y="35"/>
                  <a:pt x="119" y="71"/>
                </a:cubicBezTo>
                <a:lnTo>
                  <a:pt x="55" y="239"/>
                </a:lnTo>
                <a:lnTo>
                  <a:pt x="53" y="239"/>
                </a:lnTo>
                <a:cubicBezTo>
                  <a:pt x="26" y="241"/>
                  <a:pt x="0" y="264"/>
                  <a:pt x="0" y="296"/>
                </a:cubicBezTo>
                <a:cubicBezTo>
                  <a:pt x="0" y="319"/>
                  <a:pt x="15" y="340"/>
                  <a:pt x="36" y="347"/>
                </a:cubicBezTo>
                <a:lnTo>
                  <a:pt x="36" y="599"/>
                </a:lnTo>
                <a:cubicBezTo>
                  <a:pt x="36" y="601"/>
                  <a:pt x="36" y="601"/>
                  <a:pt x="36" y="603"/>
                </a:cubicBezTo>
                <a:cubicBezTo>
                  <a:pt x="40" y="641"/>
                  <a:pt x="70" y="668"/>
                  <a:pt x="108" y="668"/>
                </a:cubicBezTo>
                <a:cubicBezTo>
                  <a:pt x="146" y="668"/>
                  <a:pt x="178" y="637"/>
                  <a:pt x="178" y="599"/>
                </a:cubicBezTo>
                <a:lnTo>
                  <a:pt x="178" y="563"/>
                </a:lnTo>
                <a:lnTo>
                  <a:pt x="671" y="563"/>
                </a:lnTo>
                <a:lnTo>
                  <a:pt x="671" y="599"/>
                </a:lnTo>
                <a:cubicBezTo>
                  <a:pt x="671" y="637"/>
                  <a:pt x="703" y="668"/>
                  <a:pt x="743" y="668"/>
                </a:cubicBezTo>
                <a:cubicBezTo>
                  <a:pt x="781" y="668"/>
                  <a:pt x="813" y="637"/>
                  <a:pt x="813" y="599"/>
                </a:cubicBezTo>
                <a:cubicBezTo>
                  <a:pt x="813" y="594"/>
                  <a:pt x="813" y="592"/>
                  <a:pt x="813" y="590"/>
                </a:cubicBezTo>
                <a:lnTo>
                  <a:pt x="813" y="349"/>
                </a:lnTo>
                <a:lnTo>
                  <a:pt x="813" y="347"/>
                </a:lnTo>
                <a:cubicBezTo>
                  <a:pt x="834" y="340"/>
                  <a:pt x="847" y="319"/>
                  <a:pt x="847" y="296"/>
                </a:cubicBezTo>
                <a:cubicBezTo>
                  <a:pt x="847" y="264"/>
                  <a:pt x="824" y="239"/>
                  <a:pt x="794" y="23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4" name="Freihandform 983">
            <a:extLst>
              <a:ext uri="{FF2B5EF4-FFF2-40B4-BE49-F238E27FC236}">
                <a16:creationId xmlns:a16="http://schemas.microsoft.com/office/drawing/2014/main" id="{0B18DDB0-090C-A34E-9A0C-450C2E7CD8B9}"/>
              </a:ext>
            </a:extLst>
          </p:cNvPr>
          <p:cNvSpPr>
            <a:spLocks noChangeAspect="1"/>
          </p:cNvSpPr>
          <p:nvPr/>
        </p:nvSpPr>
        <p:spPr>
          <a:xfrm>
            <a:off x="5214231" y="1739437"/>
            <a:ext cx="131085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4" h="212">
                <a:moveTo>
                  <a:pt x="99" y="36"/>
                </a:moveTo>
                <a:lnTo>
                  <a:pt x="463" y="36"/>
                </a:lnTo>
                <a:lnTo>
                  <a:pt x="520" y="176"/>
                </a:lnTo>
                <a:lnTo>
                  <a:pt x="44" y="176"/>
                </a:lnTo>
                <a:close/>
                <a:moveTo>
                  <a:pt x="16" y="212"/>
                </a:moveTo>
                <a:lnTo>
                  <a:pt x="545" y="212"/>
                </a:lnTo>
                <a:cubicBezTo>
                  <a:pt x="551" y="212"/>
                  <a:pt x="558" y="210"/>
                  <a:pt x="560" y="204"/>
                </a:cubicBezTo>
                <a:cubicBezTo>
                  <a:pt x="564" y="199"/>
                  <a:pt x="564" y="193"/>
                  <a:pt x="562" y="189"/>
                </a:cubicBezTo>
                <a:lnTo>
                  <a:pt x="492" y="11"/>
                </a:lnTo>
                <a:cubicBezTo>
                  <a:pt x="488" y="5"/>
                  <a:pt x="482" y="0"/>
                  <a:pt x="475" y="0"/>
                </a:cubicBezTo>
                <a:lnTo>
                  <a:pt x="88" y="0"/>
                </a:lnTo>
                <a:cubicBezTo>
                  <a:pt x="79" y="0"/>
                  <a:pt x="73" y="5"/>
                  <a:pt x="71" y="11"/>
                </a:cubicBezTo>
                <a:lnTo>
                  <a:pt x="1" y="189"/>
                </a:lnTo>
                <a:cubicBezTo>
                  <a:pt x="0" y="193"/>
                  <a:pt x="0" y="199"/>
                  <a:pt x="1" y="204"/>
                </a:cubicBezTo>
                <a:cubicBezTo>
                  <a:pt x="5" y="210"/>
                  <a:pt x="12" y="212"/>
                  <a:pt x="16" y="21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5" name="Freihandform 984">
            <a:extLst>
              <a:ext uri="{FF2B5EF4-FFF2-40B4-BE49-F238E27FC236}">
                <a16:creationId xmlns:a16="http://schemas.microsoft.com/office/drawing/2014/main" id="{F4CFF53C-BCEB-8E4E-8BE3-63D03FCACCF9}"/>
              </a:ext>
            </a:extLst>
          </p:cNvPr>
          <p:cNvSpPr>
            <a:spLocks noChangeAspect="1"/>
          </p:cNvSpPr>
          <p:nvPr/>
        </p:nvSpPr>
        <p:spPr>
          <a:xfrm>
            <a:off x="3448419" y="2593475"/>
            <a:ext cx="114554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3" h="846">
                <a:moveTo>
                  <a:pt x="457" y="141"/>
                </a:moveTo>
                <a:lnTo>
                  <a:pt x="34" y="141"/>
                </a:lnTo>
                <a:lnTo>
                  <a:pt x="34" y="88"/>
                </a:lnTo>
                <a:cubicBezTo>
                  <a:pt x="34" y="59"/>
                  <a:pt x="60" y="36"/>
                  <a:pt x="87" y="36"/>
                </a:cubicBezTo>
                <a:lnTo>
                  <a:pt x="405" y="36"/>
                </a:lnTo>
                <a:cubicBezTo>
                  <a:pt x="434" y="36"/>
                  <a:pt x="457" y="59"/>
                  <a:pt x="457" y="88"/>
                </a:cubicBezTo>
                <a:close/>
                <a:moveTo>
                  <a:pt x="457" y="671"/>
                </a:moveTo>
                <a:lnTo>
                  <a:pt x="34" y="671"/>
                </a:lnTo>
                <a:lnTo>
                  <a:pt x="34" y="177"/>
                </a:lnTo>
                <a:lnTo>
                  <a:pt x="457" y="177"/>
                </a:lnTo>
                <a:close/>
                <a:moveTo>
                  <a:pt x="457" y="759"/>
                </a:moveTo>
                <a:cubicBezTo>
                  <a:pt x="457" y="787"/>
                  <a:pt x="434" y="812"/>
                  <a:pt x="405" y="812"/>
                </a:cubicBezTo>
                <a:lnTo>
                  <a:pt x="87" y="812"/>
                </a:lnTo>
                <a:cubicBezTo>
                  <a:pt x="60" y="812"/>
                  <a:pt x="34" y="787"/>
                  <a:pt x="34" y="759"/>
                </a:cubicBezTo>
                <a:lnTo>
                  <a:pt x="34" y="707"/>
                </a:lnTo>
                <a:lnTo>
                  <a:pt x="457" y="707"/>
                </a:lnTo>
                <a:close/>
                <a:moveTo>
                  <a:pt x="405" y="0"/>
                </a:moveTo>
                <a:lnTo>
                  <a:pt x="87" y="0"/>
                </a:lnTo>
                <a:cubicBezTo>
                  <a:pt x="38" y="0"/>
                  <a:pt x="0" y="40"/>
                  <a:pt x="0" y="88"/>
                </a:cubicBezTo>
                <a:lnTo>
                  <a:pt x="0" y="759"/>
                </a:lnTo>
                <a:cubicBezTo>
                  <a:pt x="0" y="808"/>
                  <a:pt x="38" y="846"/>
                  <a:pt x="87" y="846"/>
                </a:cubicBezTo>
                <a:lnTo>
                  <a:pt x="405" y="846"/>
                </a:lnTo>
                <a:cubicBezTo>
                  <a:pt x="453" y="846"/>
                  <a:pt x="493" y="808"/>
                  <a:pt x="493" y="759"/>
                </a:cubicBezTo>
                <a:lnTo>
                  <a:pt x="493" y="88"/>
                </a:lnTo>
                <a:cubicBezTo>
                  <a:pt x="493" y="40"/>
                  <a:pt x="453" y="0"/>
                  <a:pt x="40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6" name="Freihandform 985">
            <a:extLst>
              <a:ext uri="{FF2B5EF4-FFF2-40B4-BE49-F238E27FC236}">
                <a16:creationId xmlns:a16="http://schemas.microsoft.com/office/drawing/2014/main" id="{D261163B-B1A6-5E45-B05C-4DF3CD12EF64}"/>
              </a:ext>
            </a:extLst>
          </p:cNvPr>
          <p:cNvSpPr>
            <a:spLocks noChangeAspect="1"/>
          </p:cNvSpPr>
          <p:nvPr/>
        </p:nvSpPr>
        <p:spPr>
          <a:xfrm>
            <a:off x="3489398" y="2610234"/>
            <a:ext cx="32830" cy="74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33">
                <a:moveTo>
                  <a:pt x="123" y="0"/>
                </a:moveTo>
                <a:lnTo>
                  <a:pt x="17" y="0"/>
                </a:lnTo>
                <a:cubicBezTo>
                  <a:pt x="8" y="0"/>
                  <a:pt x="0" y="6"/>
                  <a:pt x="0" y="16"/>
                </a:cubicBezTo>
                <a:cubicBezTo>
                  <a:pt x="0" y="27"/>
                  <a:pt x="8" y="33"/>
                  <a:pt x="17" y="33"/>
                </a:cubicBezTo>
                <a:lnTo>
                  <a:pt x="123" y="33"/>
                </a:lnTo>
                <a:cubicBezTo>
                  <a:pt x="133" y="33"/>
                  <a:pt x="142" y="27"/>
                  <a:pt x="142" y="16"/>
                </a:cubicBezTo>
                <a:cubicBezTo>
                  <a:pt x="142" y="6"/>
                  <a:pt x="133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7" name="Freihandform 986">
            <a:extLst>
              <a:ext uri="{FF2B5EF4-FFF2-40B4-BE49-F238E27FC236}">
                <a16:creationId xmlns:a16="http://schemas.microsoft.com/office/drawing/2014/main" id="{4A348DB8-9D2E-1342-AB5F-B027337D4244}"/>
              </a:ext>
            </a:extLst>
          </p:cNvPr>
          <p:cNvSpPr>
            <a:spLocks noChangeAspect="1"/>
          </p:cNvSpPr>
          <p:nvPr/>
        </p:nvSpPr>
        <p:spPr>
          <a:xfrm>
            <a:off x="3501738" y="2765725"/>
            <a:ext cx="8149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6">
                <a:moveTo>
                  <a:pt x="17" y="36"/>
                </a:moveTo>
                <a:cubicBezTo>
                  <a:pt x="27" y="36"/>
                  <a:pt x="36" y="28"/>
                  <a:pt x="36" y="19"/>
                </a:cubicBezTo>
                <a:cubicBezTo>
                  <a:pt x="36" y="9"/>
                  <a:pt x="27" y="0"/>
                  <a:pt x="17" y="0"/>
                </a:cubicBezTo>
                <a:cubicBezTo>
                  <a:pt x="8" y="0"/>
                  <a:pt x="0" y="9"/>
                  <a:pt x="0" y="19"/>
                </a:cubicBezTo>
                <a:cubicBezTo>
                  <a:pt x="0" y="28"/>
                  <a:pt x="8" y="36"/>
                  <a:pt x="17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8" name="Freihandform 987">
            <a:extLst>
              <a:ext uri="{FF2B5EF4-FFF2-40B4-BE49-F238E27FC236}">
                <a16:creationId xmlns:a16="http://schemas.microsoft.com/office/drawing/2014/main" id="{BE976B14-ECC3-7840-B376-34D9AE4E2AD4}"/>
              </a:ext>
            </a:extLst>
          </p:cNvPr>
          <p:cNvSpPr>
            <a:spLocks noChangeAspect="1"/>
          </p:cNvSpPr>
          <p:nvPr/>
        </p:nvSpPr>
        <p:spPr>
          <a:xfrm>
            <a:off x="5657547" y="2675643"/>
            <a:ext cx="32830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2">
                <a:moveTo>
                  <a:pt x="70" y="106"/>
                </a:moveTo>
                <a:cubicBezTo>
                  <a:pt x="51" y="106"/>
                  <a:pt x="36" y="91"/>
                  <a:pt x="36" y="70"/>
                </a:cubicBezTo>
                <a:cubicBezTo>
                  <a:pt x="36" y="51"/>
                  <a:pt x="51" y="36"/>
                  <a:pt x="70" y="36"/>
                </a:cubicBezTo>
                <a:cubicBezTo>
                  <a:pt x="91" y="36"/>
                  <a:pt x="106" y="51"/>
                  <a:pt x="106" y="70"/>
                </a:cubicBezTo>
                <a:cubicBezTo>
                  <a:pt x="106" y="91"/>
                  <a:pt x="91" y="106"/>
                  <a:pt x="70" y="106"/>
                </a:cubicBezTo>
                <a:close/>
                <a:moveTo>
                  <a:pt x="70" y="0"/>
                </a:moveTo>
                <a:cubicBezTo>
                  <a:pt x="32" y="0"/>
                  <a:pt x="0" y="32"/>
                  <a:pt x="0" y="70"/>
                </a:cubicBezTo>
                <a:cubicBezTo>
                  <a:pt x="0" y="110"/>
                  <a:pt x="32" y="142"/>
                  <a:pt x="70" y="142"/>
                </a:cubicBezTo>
                <a:cubicBezTo>
                  <a:pt x="110" y="142"/>
                  <a:pt x="142" y="110"/>
                  <a:pt x="142" y="70"/>
                </a:cubicBezTo>
                <a:cubicBezTo>
                  <a:pt x="142" y="32"/>
                  <a:pt x="110" y="0"/>
                  <a:pt x="7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9" name="Freihandform 988">
            <a:extLst>
              <a:ext uri="{FF2B5EF4-FFF2-40B4-BE49-F238E27FC236}">
                <a16:creationId xmlns:a16="http://schemas.microsoft.com/office/drawing/2014/main" id="{315B1A30-7075-E74F-BB38-039373E51CD5}"/>
              </a:ext>
            </a:extLst>
          </p:cNvPr>
          <p:cNvSpPr>
            <a:spLocks noChangeAspect="1"/>
          </p:cNvSpPr>
          <p:nvPr/>
        </p:nvSpPr>
        <p:spPr>
          <a:xfrm>
            <a:off x="5624485" y="2610234"/>
            <a:ext cx="196977" cy="1552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668">
                <a:moveTo>
                  <a:pt x="796" y="563"/>
                </a:moveTo>
                <a:lnTo>
                  <a:pt x="114" y="563"/>
                </a:lnTo>
                <a:cubicBezTo>
                  <a:pt x="72" y="516"/>
                  <a:pt x="38" y="463"/>
                  <a:pt x="36" y="400"/>
                </a:cubicBezTo>
                <a:cubicBezTo>
                  <a:pt x="32" y="294"/>
                  <a:pt x="66" y="203"/>
                  <a:pt x="129" y="137"/>
                </a:cubicBezTo>
                <a:cubicBezTo>
                  <a:pt x="193" y="71"/>
                  <a:pt x="288" y="33"/>
                  <a:pt x="396" y="33"/>
                </a:cubicBezTo>
                <a:cubicBezTo>
                  <a:pt x="485" y="33"/>
                  <a:pt x="555" y="74"/>
                  <a:pt x="584" y="91"/>
                </a:cubicBezTo>
                <a:lnTo>
                  <a:pt x="589" y="93"/>
                </a:lnTo>
                <a:cubicBezTo>
                  <a:pt x="616" y="107"/>
                  <a:pt x="629" y="127"/>
                  <a:pt x="633" y="135"/>
                </a:cubicBezTo>
                <a:cubicBezTo>
                  <a:pt x="570" y="139"/>
                  <a:pt x="434" y="160"/>
                  <a:pt x="388" y="207"/>
                </a:cubicBezTo>
                <a:cubicBezTo>
                  <a:pt x="358" y="239"/>
                  <a:pt x="341" y="277"/>
                  <a:pt x="343" y="321"/>
                </a:cubicBezTo>
                <a:cubicBezTo>
                  <a:pt x="343" y="381"/>
                  <a:pt x="373" y="429"/>
                  <a:pt x="426" y="463"/>
                </a:cubicBezTo>
                <a:cubicBezTo>
                  <a:pt x="474" y="491"/>
                  <a:pt x="542" y="508"/>
                  <a:pt x="614" y="508"/>
                </a:cubicBezTo>
                <a:cubicBezTo>
                  <a:pt x="654" y="508"/>
                  <a:pt x="771" y="495"/>
                  <a:pt x="807" y="484"/>
                </a:cubicBezTo>
                <a:cubicBezTo>
                  <a:pt x="817" y="520"/>
                  <a:pt x="811" y="544"/>
                  <a:pt x="796" y="563"/>
                </a:cubicBezTo>
                <a:close/>
                <a:moveTo>
                  <a:pt x="756" y="603"/>
                </a:moveTo>
                <a:cubicBezTo>
                  <a:pt x="743" y="613"/>
                  <a:pt x="733" y="622"/>
                  <a:pt x="720" y="635"/>
                </a:cubicBezTo>
                <a:lnTo>
                  <a:pt x="180" y="635"/>
                </a:lnTo>
                <a:lnTo>
                  <a:pt x="170" y="622"/>
                </a:lnTo>
                <a:cubicBezTo>
                  <a:pt x="161" y="615"/>
                  <a:pt x="155" y="607"/>
                  <a:pt x="146" y="599"/>
                </a:cubicBezTo>
                <a:lnTo>
                  <a:pt x="760" y="599"/>
                </a:lnTo>
                <a:cubicBezTo>
                  <a:pt x="758" y="601"/>
                  <a:pt x="756" y="601"/>
                  <a:pt x="756" y="603"/>
                </a:cubicBezTo>
                <a:close/>
                <a:moveTo>
                  <a:pt x="650" y="169"/>
                </a:moveTo>
                <a:cubicBezTo>
                  <a:pt x="678" y="226"/>
                  <a:pt x="737" y="351"/>
                  <a:pt x="783" y="436"/>
                </a:cubicBezTo>
                <a:cubicBezTo>
                  <a:pt x="788" y="442"/>
                  <a:pt x="790" y="446"/>
                  <a:pt x="792" y="453"/>
                </a:cubicBezTo>
                <a:cubicBezTo>
                  <a:pt x="756" y="459"/>
                  <a:pt x="652" y="474"/>
                  <a:pt x="614" y="474"/>
                </a:cubicBezTo>
                <a:cubicBezTo>
                  <a:pt x="548" y="474"/>
                  <a:pt x="487" y="459"/>
                  <a:pt x="445" y="431"/>
                </a:cubicBezTo>
                <a:cubicBezTo>
                  <a:pt x="400" y="406"/>
                  <a:pt x="377" y="368"/>
                  <a:pt x="377" y="321"/>
                </a:cubicBezTo>
                <a:cubicBezTo>
                  <a:pt x="377" y="285"/>
                  <a:pt x="390" y="256"/>
                  <a:pt x="413" y="232"/>
                </a:cubicBezTo>
                <a:cubicBezTo>
                  <a:pt x="453" y="192"/>
                  <a:pt x="595" y="171"/>
                  <a:pt x="650" y="169"/>
                </a:cubicBezTo>
                <a:close/>
                <a:moveTo>
                  <a:pt x="667" y="124"/>
                </a:moveTo>
                <a:cubicBezTo>
                  <a:pt x="667" y="122"/>
                  <a:pt x="650" y="86"/>
                  <a:pt x="606" y="61"/>
                </a:cubicBezTo>
                <a:lnTo>
                  <a:pt x="601" y="59"/>
                </a:lnTo>
                <a:cubicBezTo>
                  <a:pt x="570" y="42"/>
                  <a:pt x="495" y="0"/>
                  <a:pt x="396" y="0"/>
                </a:cubicBezTo>
                <a:cubicBezTo>
                  <a:pt x="277" y="0"/>
                  <a:pt x="174" y="40"/>
                  <a:pt x="104" y="112"/>
                </a:cubicBezTo>
                <a:cubicBezTo>
                  <a:pt x="32" y="186"/>
                  <a:pt x="-2" y="285"/>
                  <a:pt x="0" y="402"/>
                </a:cubicBezTo>
                <a:cubicBezTo>
                  <a:pt x="4" y="503"/>
                  <a:pt x="83" y="584"/>
                  <a:pt x="144" y="647"/>
                </a:cubicBezTo>
                <a:lnTo>
                  <a:pt x="165" y="668"/>
                </a:lnTo>
                <a:lnTo>
                  <a:pt x="735" y="668"/>
                </a:lnTo>
                <a:lnTo>
                  <a:pt x="739" y="664"/>
                </a:lnTo>
                <a:cubicBezTo>
                  <a:pt x="752" y="651"/>
                  <a:pt x="764" y="641"/>
                  <a:pt x="777" y="630"/>
                </a:cubicBezTo>
                <a:cubicBezTo>
                  <a:pt x="790" y="620"/>
                  <a:pt x="802" y="609"/>
                  <a:pt x="813" y="599"/>
                </a:cubicBezTo>
                <a:lnTo>
                  <a:pt x="815" y="599"/>
                </a:lnTo>
                <a:lnTo>
                  <a:pt x="815" y="596"/>
                </a:lnTo>
                <a:cubicBezTo>
                  <a:pt x="849" y="558"/>
                  <a:pt x="866" y="512"/>
                  <a:pt x="815" y="419"/>
                </a:cubicBezTo>
                <a:cubicBezTo>
                  <a:pt x="754" y="306"/>
                  <a:pt x="667" y="124"/>
                  <a:pt x="667" y="12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0" name="Freihandform 989">
            <a:extLst>
              <a:ext uri="{FF2B5EF4-FFF2-40B4-BE49-F238E27FC236}">
                <a16:creationId xmlns:a16="http://schemas.microsoft.com/office/drawing/2014/main" id="{F93C8F12-01CA-0A4A-93A7-7DBEEED47E8B}"/>
              </a:ext>
            </a:extLst>
          </p:cNvPr>
          <p:cNvSpPr>
            <a:spLocks noChangeAspect="1"/>
          </p:cNvSpPr>
          <p:nvPr/>
        </p:nvSpPr>
        <p:spPr>
          <a:xfrm>
            <a:off x="3850523" y="3049008"/>
            <a:ext cx="196977" cy="1766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760">
                <a:moveTo>
                  <a:pt x="665" y="570"/>
                </a:moveTo>
                <a:cubicBezTo>
                  <a:pt x="591" y="570"/>
                  <a:pt x="530" y="513"/>
                  <a:pt x="519" y="443"/>
                </a:cubicBezTo>
                <a:cubicBezTo>
                  <a:pt x="587" y="443"/>
                  <a:pt x="733" y="443"/>
                  <a:pt x="811" y="443"/>
                </a:cubicBezTo>
                <a:cubicBezTo>
                  <a:pt x="803" y="513"/>
                  <a:pt x="741" y="570"/>
                  <a:pt x="665" y="570"/>
                </a:cubicBezTo>
                <a:close/>
                <a:moveTo>
                  <a:pt x="665" y="117"/>
                </a:moveTo>
                <a:lnTo>
                  <a:pt x="803" y="407"/>
                </a:lnTo>
                <a:lnTo>
                  <a:pt x="530" y="407"/>
                </a:lnTo>
                <a:close/>
                <a:moveTo>
                  <a:pt x="424" y="104"/>
                </a:moveTo>
                <a:cubicBezTo>
                  <a:pt x="405" y="104"/>
                  <a:pt x="390" y="89"/>
                  <a:pt x="390" y="70"/>
                </a:cubicBezTo>
                <a:cubicBezTo>
                  <a:pt x="390" y="51"/>
                  <a:pt x="405" y="36"/>
                  <a:pt x="424" y="36"/>
                </a:cubicBezTo>
                <a:cubicBezTo>
                  <a:pt x="443" y="36"/>
                  <a:pt x="460" y="51"/>
                  <a:pt x="460" y="70"/>
                </a:cubicBezTo>
                <a:cubicBezTo>
                  <a:pt x="460" y="89"/>
                  <a:pt x="443" y="104"/>
                  <a:pt x="424" y="104"/>
                </a:cubicBezTo>
                <a:close/>
                <a:moveTo>
                  <a:pt x="320" y="407"/>
                </a:moveTo>
                <a:lnTo>
                  <a:pt x="47" y="407"/>
                </a:lnTo>
                <a:lnTo>
                  <a:pt x="185" y="117"/>
                </a:lnTo>
                <a:close/>
                <a:moveTo>
                  <a:pt x="182" y="570"/>
                </a:moveTo>
                <a:cubicBezTo>
                  <a:pt x="108" y="570"/>
                  <a:pt x="47" y="513"/>
                  <a:pt x="39" y="443"/>
                </a:cubicBezTo>
                <a:cubicBezTo>
                  <a:pt x="77" y="443"/>
                  <a:pt x="130" y="443"/>
                  <a:pt x="180" y="443"/>
                </a:cubicBezTo>
                <a:lnTo>
                  <a:pt x="229" y="443"/>
                </a:lnTo>
                <a:cubicBezTo>
                  <a:pt x="267" y="443"/>
                  <a:pt x="303" y="443"/>
                  <a:pt x="328" y="443"/>
                </a:cubicBezTo>
                <a:cubicBezTo>
                  <a:pt x="320" y="513"/>
                  <a:pt x="259" y="570"/>
                  <a:pt x="182" y="570"/>
                </a:cubicBezTo>
                <a:close/>
                <a:moveTo>
                  <a:pt x="690" y="89"/>
                </a:moveTo>
                <a:lnTo>
                  <a:pt x="760" y="89"/>
                </a:lnTo>
                <a:cubicBezTo>
                  <a:pt x="771" y="89"/>
                  <a:pt x="777" y="81"/>
                  <a:pt x="777" y="72"/>
                </a:cubicBezTo>
                <a:cubicBezTo>
                  <a:pt x="777" y="62"/>
                  <a:pt x="771" y="53"/>
                  <a:pt x="760" y="53"/>
                </a:cubicBezTo>
                <a:lnTo>
                  <a:pt x="491" y="53"/>
                </a:lnTo>
                <a:cubicBezTo>
                  <a:pt x="485" y="24"/>
                  <a:pt x="458" y="0"/>
                  <a:pt x="424" y="0"/>
                </a:cubicBezTo>
                <a:cubicBezTo>
                  <a:pt x="392" y="0"/>
                  <a:pt x="364" y="24"/>
                  <a:pt x="356" y="53"/>
                </a:cubicBezTo>
                <a:lnTo>
                  <a:pt x="89" y="53"/>
                </a:lnTo>
                <a:cubicBezTo>
                  <a:pt x="79" y="53"/>
                  <a:pt x="70" y="62"/>
                  <a:pt x="70" y="72"/>
                </a:cubicBezTo>
                <a:cubicBezTo>
                  <a:pt x="70" y="81"/>
                  <a:pt x="79" y="89"/>
                  <a:pt x="89" y="89"/>
                </a:cubicBezTo>
                <a:lnTo>
                  <a:pt x="157" y="89"/>
                </a:lnTo>
                <a:lnTo>
                  <a:pt x="3" y="415"/>
                </a:lnTo>
                <a:cubicBezTo>
                  <a:pt x="3" y="420"/>
                  <a:pt x="0" y="422"/>
                  <a:pt x="0" y="424"/>
                </a:cubicBezTo>
                <a:cubicBezTo>
                  <a:pt x="0" y="523"/>
                  <a:pt x="83" y="604"/>
                  <a:pt x="182" y="604"/>
                </a:cubicBezTo>
                <a:cubicBezTo>
                  <a:pt x="284" y="604"/>
                  <a:pt x="364" y="525"/>
                  <a:pt x="364" y="426"/>
                </a:cubicBezTo>
                <a:lnTo>
                  <a:pt x="364" y="424"/>
                </a:lnTo>
                <a:cubicBezTo>
                  <a:pt x="364" y="422"/>
                  <a:pt x="364" y="420"/>
                  <a:pt x="364" y="417"/>
                </a:cubicBezTo>
                <a:lnTo>
                  <a:pt x="210" y="89"/>
                </a:lnTo>
                <a:lnTo>
                  <a:pt x="356" y="89"/>
                </a:lnTo>
                <a:cubicBezTo>
                  <a:pt x="364" y="113"/>
                  <a:pt x="384" y="132"/>
                  <a:pt x="407" y="138"/>
                </a:cubicBezTo>
                <a:lnTo>
                  <a:pt x="407" y="724"/>
                </a:lnTo>
                <a:lnTo>
                  <a:pt x="303" y="724"/>
                </a:lnTo>
                <a:cubicBezTo>
                  <a:pt x="295" y="724"/>
                  <a:pt x="286" y="733"/>
                  <a:pt x="286" y="741"/>
                </a:cubicBezTo>
                <a:cubicBezTo>
                  <a:pt x="286" y="752"/>
                  <a:pt x="295" y="760"/>
                  <a:pt x="303" y="760"/>
                </a:cubicBezTo>
                <a:lnTo>
                  <a:pt x="544" y="760"/>
                </a:lnTo>
                <a:cubicBezTo>
                  <a:pt x="555" y="760"/>
                  <a:pt x="563" y="752"/>
                  <a:pt x="563" y="741"/>
                </a:cubicBezTo>
                <a:cubicBezTo>
                  <a:pt x="563" y="733"/>
                  <a:pt x="555" y="724"/>
                  <a:pt x="544" y="724"/>
                </a:cubicBezTo>
                <a:lnTo>
                  <a:pt x="443" y="724"/>
                </a:lnTo>
                <a:lnTo>
                  <a:pt x="443" y="138"/>
                </a:lnTo>
                <a:cubicBezTo>
                  <a:pt x="466" y="132"/>
                  <a:pt x="485" y="113"/>
                  <a:pt x="491" y="89"/>
                </a:cubicBezTo>
                <a:lnTo>
                  <a:pt x="640" y="89"/>
                </a:lnTo>
                <a:lnTo>
                  <a:pt x="485" y="417"/>
                </a:lnTo>
                <a:cubicBezTo>
                  <a:pt x="483" y="420"/>
                  <a:pt x="483" y="422"/>
                  <a:pt x="483" y="424"/>
                </a:cubicBezTo>
                <a:cubicBezTo>
                  <a:pt x="483" y="426"/>
                  <a:pt x="483" y="426"/>
                  <a:pt x="483" y="426"/>
                </a:cubicBezTo>
                <a:cubicBezTo>
                  <a:pt x="485" y="525"/>
                  <a:pt x="566" y="604"/>
                  <a:pt x="665" y="604"/>
                </a:cubicBezTo>
                <a:cubicBezTo>
                  <a:pt x="767" y="604"/>
                  <a:pt x="847" y="523"/>
                  <a:pt x="847" y="424"/>
                </a:cubicBezTo>
                <a:cubicBezTo>
                  <a:pt x="847" y="422"/>
                  <a:pt x="847" y="420"/>
                  <a:pt x="845" y="41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1" name="Freihandform 990">
            <a:extLst>
              <a:ext uri="{FF2B5EF4-FFF2-40B4-BE49-F238E27FC236}">
                <a16:creationId xmlns:a16="http://schemas.microsoft.com/office/drawing/2014/main" id="{D7EA6CD3-C854-9B46-B355-FED30D9B9ECB}"/>
              </a:ext>
            </a:extLst>
          </p:cNvPr>
          <p:cNvSpPr>
            <a:spLocks noChangeAspect="1"/>
          </p:cNvSpPr>
          <p:nvPr/>
        </p:nvSpPr>
        <p:spPr>
          <a:xfrm>
            <a:off x="6076415" y="2593475"/>
            <a:ext cx="180446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6" h="812">
                <a:moveTo>
                  <a:pt x="688" y="423"/>
                </a:moveTo>
                <a:cubicBezTo>
                  <a:pt x="677" y="423"/>
                  <a:pt x="671" y="431"/>
                  <a:pt x="671" y="442"/>
                </a:cubicBezTo>
                <a:lnTo>
                  <a:pt x="671" y="776"/>
                </a:lnTo>
                <a:lnTo>
                  <a:pt x="544" y="776"/>
                </a:lnTo>
                <a:cubicBezTo>
                  <a:pt x="565" y="757"/>
                  <a:pt x="582" y="726"/>
                  <a:pt x="582" y="681"/>
                </a:cubicBezTo>
                <a:cubicBezTo>
                  <a:pt x="582" y="645"/>
                  <a:pt x="567" y="613"/>
                  <a:pt x="555" y="588"/>
                </a:cubicBezTo>
                <a:cubicBezTo>
                  <a:pt x="546" y="569"/>
                  <a:pt x="538" y="552"/>
                  <a:pt x="538" y="537"/>
                </a:cubicBezTo>
                <a:cubicBezTo>
                  <a:pt x="536" y="512"/>
                  <a:pt x="538" y="495"/>
                  <a:pt x="538" y="484"/>
                </a:cubicBezTo>
                <a:cubicBezTo>
                  <a:pt x="538" y="476"/>
                  <a:pt x="540" y="467"/>
                  <a:pt x="529" y="461"/>
                </a:cubicBezTo>
                <a:cubicBezTo>
                  <a:pt x="525" y="457"/>
                  <a:pt x="519" y="457"/>
                  <a:pt x="512" y="459"/>
                </a:cubicBezTo>
                <a:cubicBezTo>
                  <a:pt x="510" y="461"/>
                  <a:pt x="483" y="474"/>
                  <a:pt x="470" y="493"/>
                </a:cubicBezTo>
                <a:cubicBezTo>
                  <a:pt x="466" y="484"/>
                  <a:pt x="462" y="472"/>
                  <a:pt x="455" y="463"/>
                </a:cubicBezTo>
                <a:cubicBezTo>
                  <a:pt x="451" y="455"/>
                  <a:pt x="445" y="448"/>
                  <a:pt x="440" y="442"/>
                </a:cubicBezTo>
                <a:cubicBezTo>
                  <a:pt x="426" y="425"/>
                  <a:pt x="421" y="419"/>
                  <a:pt x="421" y="402"/>
                </a:cubicBezTo>
                <a:cubicBezTo>
                  <a:pt x="421" y="385"/>
                  <a:pt x="421" y="364"/>
                  <a:pt x="423" y="351"/>
                </a:cubicBezTo>
                <a:cubicBezTo>
                  <a:pt x="423" y="336"/>
                  <a:pt x="423" y="334"/>
                  <a:pt x="423" y="330"/>
                </a:cubicBezTo>
                <a:cubicBezTo>
                  <a:pt x="419" y="323"/>
                  <a:pt x="413" y="317"/>
                  <a:pt x="407" y="317"/>
                </a:cubicBezTo>
                <a:cubicBezTo>
                  <a:pt x="387" y="317"/>
                  <a:pt x="335" y="368"/>
                  <a:pt x="311" y="419"/>
                </a:cubicBezTo>
                <a:cubicBezTo>
                  <a:pt x="299" y="446"/>
                  <a:pt x="294" y="480"/>
                  <a:pt x="290" y="505"/>
                </a:cubicBezTo>
                <a:cubicBezTo>
                  <a:pt x="290" y="514"/>
                  <a:pt x="290" y="522"/>
                  <a:pt x="288" y="529"/>
                </a:cubicBezTo>
                <a:cubicBezTo>
                  <a:pt x="286" y="522"/>
                  <a:pt x="282" y="516"/>
                  <a:pt x="280" y="512"/>
                </a:cubicBezTo>
                <a:cubicBezTo>
                  <a:pt x="277" y="501"/>
                  <a:pt x="273" y="493"/>
                  <a:pt x="263" y="493"/>
                </a:cubicBezTo>
                <a:cubicBezTo>
                  <a:pt x="256" y="493"/>
                  <a:pt x="250" y="495"/>
                  <a:pt x="246" y="499"/>
                </a:cubicBezTo>
                <a:cubicBezTo>
                  <a:pt x="244" y="503"/>
                  <a:pt x="195" y="573"/>
                  <a:pt x="195" y="664"/>
                </a:cubicBezTo>
                <a:cubicBezTo>
                  <a:pt x="195" y="721"/>
                  <a:pt x="214" y="755"/>
                  <a:pt x="237" y="776"/>
                </a:cubicBezTo>
                <a:lnTo>
                  <a:pt x="106" y="776"/>
                </a:lnTo>
                <a:lnTo>
                  <a:pt x="106" y="442"/>
                </a:lnTo>
                <a:cubicBezTo>
                  <a:pt x="106" y="431"/>
                  <a:pt x="97" y="423"/>
                  <a:pt x="89" y="423"/>
                </a:cubicBezTo>
                <a:lnTo>
                  <a:pt x="53" y="423"/>
                </a:lnTo>
                <a:lnTo>
                  <a:pt x="138" y="311"/>
                </a:lnTo>
                <a:cubicBezTo>
                  <a:pt x="140" y="309"/>
                  <a:pt x="142" y="304"/>
                  <a:pt x="142" y="300"/>
                </a:cubicBezTo>
                <a:lnTo>
                  <a:pt x="142" y="141"/>
                </a:lnTo>
                <a:lnTo>
                  <a:pt x="212" y="141"/>
                </a:lnTo>
                <a:lnTo>
                  <a:pt x="212" y="194"/>
                </a:lnTo>
                <a:cubicBezTo>
                  <a:pt x="212" y="201"/>
                  <a:pt x="216" y="209"/>
                  <a:pt x="222" y="211"/>
                </a:cubicBezTo>
                <a:cubicBezTo>
                  <a:pt x="231" y="213"/>
                  <a:pt x="237" y="211"/>
                  <a:pt x="244" y="207"/>
                </a:cubicBezTo>
                <a:lnTo>
                  <a:pt x="387" y="44"/>
                </a:lnTo>
                <a:lnTo>
                  <a:pt x="720" y="423"/>
                </a:lnTo>
                <a:close/>
                <a:moveTo>
                  <a:pt x="470" y="774"/>
                </a:moveTo>
                <a:cubicBezTo>
                  <a:pt x="476" y="755"/>
                  <a:pt x="487" y="726"/>
                  <a:pt x="489" y="700"/>
                </a:cubicBezTo>
                <a:cubicBezTo>
                  <a:pt x="489" y="696"/>
                  <a:pt x="489" y="690"/>
                  <a:pt x="491" y="685"/>
                </a:cubicBezTo>
                <a:cubicBezTo>
                  <a:pt x="493" y="656"/>
                  <a:pt x="495" y="635"/>
                  <a:pt x="483" y="622"/>
                </a:cubicBezTo>
                <a:cubicBezTo>
                  <a:pt x="478" y="616"/>
                  <a:pt x="472" y="613"/>
                  <a:pt x="466" y="613"/>
                </a:cubicBezTo>
                <a:lnTo>
                  <a:pt x="464" y="613"/>
                </a:lnTo>
                <a:cubicBezTo>
                  <a:pt x="455" y="613"/>
                  <a:pt x="445" y="618"/>
                  <a:pt x="443" y="641"/>
                </a:cubicBezTo>
                <a:lnTo>
                  <a:pt x="443" y="643"/>
                </a:lnTo>
                <a:cubicBezTo>
                  <a:pt x="440" y="630"/>
                  <a:pt x="438" y="616"/>
                  <a:pt x="436" y="601"/>
                </a:cubicBezTo>
                <a:cubicBezTo>
                  <a:pt x="428" y="565"/>
                  <a:pt x="417" y="544"/>
                  <a:pt x="402" y="537"/>
                </a:cubicBezTo>
                <a:cubicBezTo>
                  <a:pt x="396" y="533"/>
                  <a:pt x="390" y="533"/>
                  <a:pt x="383" y="535"/>
                </a:cubicBezTo>
                <a:cubicBezTo>
                  <a:pt x="364" y="541"/>
                  <a:pt x="366" y="560"/>
                  <a:pt x="366" y="571"/>
                </a:cubicBezTo>
                <a:cubicBezTo>
                  <a:pt x="366" y="580"/>
                  <a:pt x="366" y="586"/>
                  <a:pt x="366" y="594"/>
                </a:cubicBezTo>
                <a:cubicBezTo>
                  <a:pt x="362" y="609"/>
                  <a:pt x="349" y="620"/>
                  <a:pt x="337" y="632"/>
                </a:cubicBezTo>
                <a:cubicBezTo>
                  <a:pt x="318" y="649"/>
                  <a:pt x="296" y="668"/>
                  <a:pt x="290" y="700"/>
                </a:cubicBezTo>
                <a:cubicBezTo>
                  <a:pt x="284" y="732"/>
                  <a:pt x="290" y="755"/>
                  <a:pt x="299" y="772"/>
                </a:cubicBezTo>
                <a:cubicBezTo>
                  <a:pt x="269" y="764"/>
                  <a:pt x="229" y="738"/>
                  <a:pt x="229" y="664"/>
                </a:cubicBezTo>
                <a:cubicBezTo>
                  <a:pt x="229" y="616"/>
                  <a:pt x="246" y="573"/>
                  <a:pt x="258" y="548"/>
                </a:cubicBezTo>
                <a:cubicBezTo>
                  <a:pt x="260" y="550"/>
                  <a:pt x="260" y="550"/>
                  <a:pt x="263" y="552"/>
                </a:cubicBezTo>
                <a:cubicBezTo>
                  <a:pt x="282" y="580"/>
                  <a:pt x="299" y="577"/>
                  <a:pt x="305" y="571"/>
                </a:cubicBezTo>
                <a:cubicBezTo>
                  <a:pt x="320" y="563"/>
                  <a:pt x="324" y="539"/>
                  <a:pt x="326" y="510"/>
                </a:cubicBezTo>
                <a:cubicBezTo>
                  <a:pt x="328" y="486"/>
                  <a:pt x="332" y="457"/>
                  <a:pt x="343" y="433"/>
                </a:cubicBezTo>
                <a:cubicBezTo>
                  <a:pt x="354" y="408"/>
                  <a:pt x="373" y="389"/>
                  <a:pt x="385" y="374"/>
                </a:cubicBezTo>
                <a:cubicBezTo>
                  <a:pt x="385" y="383"/>
                  <a:pt x="385" y="393"/>
                  <a:pt x="385" y="402"/>
                </a:cubicBezTo>
                <a:cubicBezTo>
                  <a:pt x="385" y="429"/>
                  <a:pt x="396" y="444"/>
                  <a:pt x="413" y="465"/>
                </a:cubicBezTo>
                <a:cubicBezTo>
                  <a:pt x="417" y="469"/>
                  <a:pt x="421" y="476"/>
                  <a:pt x="428" y="484"/>
                </a:cubicBezTo>
                <a:cubicBezTo>
                  <a:pt x="432" y="491"/>
                  <a:pt x="436" y="503"/>
                  <a:pt x="438" y="514"/>
                </a:cubicBezTo>
                <a:cubicBezTo>
                  <a:pt x="443" y="531"/>
                  <a:pt x="449" y="554"/>
                  <a:pt x="470" y="554"/>
                </a:cubicBezTo>
                <a:lnTo>
                  <a:pt x="472" y="554"/>
                </a:lnTo>
                <a:cubicBezTo>
                  <a:pt x="491" y="554"/>
                  <a:pt x="495" y="531"/>
                  <a:pt x="495" y="522"/>
                </a:cubicBezTo>
                <a:cubicBezTo>
                  <a:pt x="495" y="520"/>
                  <a:pt x="495" y="518"/>
                  <a:pt x="498" y="516"/>
                </a:cubicBezTo>
                <a:cubicBezTo>
                  <a:pt x="498" y="514"/>
                  <a:pt x="500" y="512"/>
                  <a:pt x="502" y="510"/>
                </a:cubicBezTo>
                <a:cubicBezTo>
                  <a:pt x="502" y="518"/>
                  <a:pt x="502" y="529"/>
                  <a:pt x="502" y="539"/>
                </a:cubicBezTo>
                <a:cubicBezTo>
                  <a:pt x="502" y="560"/>
                  <a:pt x="512" y="582"/>
                  <a:pt x="523" y="603"/>
                </a:cubicBezTo>
                <a:cubicBezTo>
                  <a:pt x="536" y="628"/>
                  <a:pt x="546" y="652"/>
                  <a:pt x="546" y="681"/>
                </a:cubicBezTo>
                <a:cubicBezTo>
                  <a:pt x="546" y="749"/>
                  <a:pt x="500" y="768"/>
                  <a:pt x="470" y="774"/>
                </a:cubicBezTo>
                <a:close/>
                <a:moveTo>
                  <a:pt x="453" y="698"/>
                </a:moveTo>
                <a:cubicBezTo>
                  <a:pt x="451" y="728"/>
                  <a:pt x="434" y="768"/>
                  <a:pt x="430" y="776"/>
                </a:cubicBezTo>
                <a:lnTo>
                  <a:pt x="343" y="776"/>
                </a:lnTo>
                <a:cubicBezTo>
                  <a:pt x="343" y="774"/>
                  <a:pt x="341" y="772"/>
                  <a:pt x="341" y="772"/>
                </a:cubicBezTo>
                <a:cubicBezTo>
                  <a:pt x="339" y="770"/>
                  <a:pt x="316" y="747"/>
                  <a:pt x="324" y="709"/>
                </a:cubicBezTo>
                <a:cubicBezTo>
                  <a:pt x="328" y="687"/>
                  <a:pt x="343" y="673"/>
                  <a:pt x="360" y="658"/>
                </a:cubicBezTo>
                <a:cubicBezTo>
                  <a:pt x="377" y="643"/>
                  <a:pt x="394" y="626"/>
                  <a:pt x="400" y="601"/>
                </a:cubicBezTo>
                <a:cubicBezTo>
                  <a:pt x="400" y="605"/>
                  <a:pt x="400" y="607"/>
                  <a:pt x="402" y="609"/>
                </a:cubicBezTo>
                <a:cubicBezTo>
                  <a:pt x="409" y="639"/>
                  <a:pt x="409" y="681"/>
                  <a:pt x="409" y="685"/>
                </a:cubicBezTo>
                <a:cubicBezTo>
                  <a:pt x="409" y="692"/>
                  <a:pt x="411" y="698"/>
                  <a:pt x="415" y="702"/>
                </a:cubicBezTo>
                <a:cubicBezTo>
                  <a:pt x="423" y="709"/>
                  <a:pt x="434" y="711"/>
                  <a:pt x="440" y="704"/>
                </a:cubicBezTo>
                <a:cubicBezTo>
                  <a:pt x="443" y="704"/>
                  <a:pt x="447" y="700"/>
                  <a:pt x="453" y="694"/>
                </a:cubicBezTo>
                <a:cubicBezTo>
                  <a:pt x="453" y="694"/>
                  <a:pt x="453" y="696"/>
                  <a:pt x="453" y="698"/>
                </a:cubicBezTo>
                <a:close/>
                <a:moveTo>
                  <a:pt x="402" y="6"/>
                </a:moveTo>
                <a:cubicBezTo>
                  <a:pt x="398" y="2"/>
                  <a:pt x="394" y="0"/>
                  <a:pt x="387" y="0"/>
                </a:cubicBezTo>
                <a:cubicBezTo>
                  <a:pt x="383" y="0"/>
                  <a:pt x="379" y="2"/>
                  <a:pt x="375" y="6"/>
                </a:cubicBezTo>
                <a:lnTo>
                  <a:pt x="248" y="148"/>
                </a:lnTo>
                <a:lnTo>
                  <a:pt x="248" y="124"/>
                </a:lnTo>
                <a:cubicBezTo>
                  <a:pt x="248" y="114"/>
                  <a:pt x="239" y="105"/>
                  <a:pt x="229" y="105"/>
                </a:cubicBezTo>
                <a:lnTo>
                  <a:pt x="123" y="105"/>
                </a:lnTo>
                <a:cubicBezTo>
                  <a:pt x="114" y="105"/>
                  <a:pt x="106" y="114"/>
                  <a:pt x="106" y="124"/>
                </a:cubicBezTo>
                <a:lnTo>
                  <a:pt x="106" y="294"/>
                </a:lnTo>
                <a:lnTo>
                  <a:pt x="4" y="431"/>
                </a:lnTo>
                <a:cubicBezTo>
                  <a:pt x="0" y="436"/>
                  <a:pt x="-2" y="444"/>
                  <a:pt x="2" y="448"/>
                </a:cubicBezTo>
                <a:cubicBezTo>
                  <a:pt x="4" y="455"/>
                  <a:pt x="11" y="459"/>
                  <a:pt x="17" y="459"/>
                </a:cubicBezTo>
                <a:lnTo>
                  <a:pt x="70" y="459"/>
                </a:lnTo>
                <a:lnTo>
                  <a:pt x="70" y="793"/>
                </a:lnTo>
                <a:cubicBezTo>
                  <a:pt x="70" y="804"/>
                  <a:pt x="78" y="812"/>
                  <a:pt x="89" y="812"/>
                </a:cubicBezTo>
                <a:lnTo>
                  <a:pt x="688" y="812"/>
                </a:lnTo>
                <a:cubicBezTo>
                  <a:pt x="699" y="812"/>
                  <a:pt x="705" y="804"/>
                  <a:pt x="705" y="793"/>
                </a:cubicBezTo>
                <a:lnTo>
                  <a:pt x="705" y="459"/>
                </a:lnTo>
                <a:lnTo>
                  <a:pt x="758" y="459"/>
                </a:lnTo>
                <a:cubicBezTo>
                  <a:pt x="766" y="459"/>
                  <a:pt x="773" y="455"/>
                  <a:pt x="775" y="448"/>
                </a:cubicBezTo>
                <a:cubicBezTo>
                  <a:pt x="777" y="442"/>
                  <a:pt x="777" y="436"/>
                  <a:pt x="773" y="4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2" name="Freihandform 991">
            <a:extLst>
              <a:ext uri="{FF2B5EF4-FFF2-40B4-BE49-F238E27FC236}">
                <a16:creationId xmlns:a16="http://schemas.microsoft.com/office/drawing/2014/main" id="{A8CAEA18-4287-334E-B8E3-735954BAFDF4}"/>
              </a:ext>
            </a:extLst>
          </p:cNvPr>
          <p:cNvSpPr>
            <a:spLocks noChangeAspect="1"/>
          </p:cNvSpPr>
          <p:nvPr/>
        </p:nvSpPr>
        <p:spPr>
          <a:xfrm>
            <a:off x="6560943" y="3089975"/>
            <a:ext cx="42143" cy="428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2" h="185">
                <a:moveTo>
                  <a:pt x="36" y="88"/>
                </a:moveTo>
                <a:cubicBezTo>
                  <a:pt x="36" y="69"/>
                  <a:pt x="44" y="50"/>
                  <a:pt x="61" y="39"/>
                </a:cubicBezTo>
                <a:lnTo>
                  <a:pt x="144" y="124"/>
                </a:lnTo>
                <a:cubicBezTo>
                  <a:pt x="131" y="141"/>
                  <a:pt x="114" y="149"/>
                  <a:pt x="95" y="149"/>
                </a:cubicBezTo>
                <a:cubicBezTo>
                  <a:pt x="61" y="149"/>
                  <a:pt x="36" y="122"/>
                  <a:pt x="36" y="88"/>
                </a:cubicBezTo>
                <a:close/>
                <a:moveTo>
                  <a:pt x="180" y="128"/>
                </a:moveTo>
                <a:cubicBezTo>
                  <a:pt x="184" y="122"/>
                  <a:pt x="182" y="113"/>
                  <a:pt x="178" y="109"/>
                </a:cubicBezTo>
                <a:lnTo>
                  <a:pt x="76" y="6"/>
                </a:lnTo>
                <a:cubicBezTo>
                  <a:pt x="70" y="-1"/>
                  <a:pt x="63" y="-1"/>
                  <a:pt x="55" y="1"/>
                </a:cubicBezTo>
                <a:cubicBezTo>
                  <a:pt x="23" y="16"/>
                  <a:pt x="0" y="52"/>
                  <a:pt x="0" y="88"/>
                </a:cubicBezTo>
                <a:cubicBezTo>
                  <a:pt x="0" y="143"/>
                  <a:pt x="42" y="185"/>
                  <a:pt x="95" y="185"/>
                </a:cubicBezTo>
                <a:cubicBezTo>
                  <a:pt x="131" y="185"/>
                  <a:pt x="165" y="162"/>
                  <a:pt x="180" y="12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3" name="Freihandform 992">
            <a:extLst>
              <a:ext uri="{FF2B5EF4-FFF2-40B4-BE49-F238E27FC236}">
                <a16:creationId xmlns:a16="http://schemas.microsoft.com/office/drawing/2014/main" id="{E3DBE975-077A-0341-9817-9342EA873884}"/>
              </a:ext>
            </a:extLst>
          </p:cNvPr>
          <p:cNvSpPr>
            <a:spLocks noChangeAspect="1"/>
          </p:cNvSpPr>
          <p:nvPr/>
        </p:nvSpPr>
        <p:spPr>
          <a:xfrm>
            <a:off x="6617289" y="3089975"/>
            <a:ext cx="41910" cy="428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1" h="185">
                <a:moveTo>
                  <a:pt x="147" y="88"/>
                </a:moveTo>
                <a:cubicBezTo>
                  <a:pt x="147" y="122"/>
                  <a:pt x="120" y="149"/>
                  <a:pt x="88" y="149"/>
                </a:cubicBezTo>
                <a:cubicBezTo>
                  <a:pt x="69" y="149"/>
                  <a:pt x="50" y="141"/>
                  <a:pt x="39" y="124"/>
                </a:cubicBezTo>
                <a:lnTo>
                  <a:pt x="122" y="39"/>
                </a:lnTo>
                <a:cubicBezTo>
                  <a:pt x="137" y="50"/>
                  <a:pt x="147" y="69"/>
                  <a:pt x="147" y="88"/>
                </a:cubicBezTo>
                <a:close/>
                <a:moveTo>
                  <a:pt x="107" y="6"/>
                </a:moveTo>
                <a:lnTo>
                  <a:pt x="5" y="109"/>
                </a:lnTo>
                <a:cubicBezTo>
                  <a:pt x="-1" y="113"/>
                  <a:pt x="-1" y="122"/>
                  <a:pt x="1" y="128"/>
                </a:cubicBezTo>
                <a:cubicBezTo>
                  <a:pt x="16" y="162"/>
                  <a:pt x="50" y="185"/>
                  <a:pt x="88" y="185"/>
                </a:cubicBezTo>
                <a:cubicBezTo>
                  <a:pt x="139" y="185"/>
                  <a:pt x="181" y="143"/>
                  <a:pt x="181" y="88"/>
                </a:cubicBezTo>
                <a:cubicBezTo>
                  <a:pt x="181" y="52"/>
                  <a:pt x="160" y="16"/>
                  <a:pt x="126" y="1"/>
                </a:cubicBezTo>
                <a:cubicBezTo>
                  <a:pt x="120" y="-1"/>
                  <a:pt x="111" y="-1"/>
                  <a:pt x="107" y="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4" name="Freihandform 993">
            <a:extLst>
              <a:ext uri="{FF2B5EF4-FFF2-40B4-BE49-F238E27FC236}">
                <a16:creationId xmlns:a16="http://schemas.microsoft.com/office/drawing/2014/main" id="{2FF3698E-06E9-A348-BEEF-2782BE6F9F95}"/>
              </a:ext>
            </a:extLst>
          </p:cNvPr>
          <p:cNvSpPr>
            <a:spLocks noChangeAspect="1"/>
          </p:cNvSpPr>
          <p:nvPr/>
        </p:nvSpPr>
        <p:spPr>
          <a:xfrm>
            <a:off x="6577707" y="3152126"/>
            <a:ext cx="65193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140">
                <a:moveTo>
                  <a:pt x="211" y="106"/>
                </a:moveTo>
                <a:lnTo>
                  <a:pt x="70" y="106"/>
                </a:lnTo>
                <a:cubicBezTo>
                  <a:pt x="51" y="106"/>
                  <a:pt x="34" y="89"/>
                  <a:pt x="34" y="70"/>
                </a:cubicBezTo>
                <a:cubicBezTo>
                  <a:pt x="34" y="51"/>
                  <a:pt x="51" y="34"/>
                  <a:pt x="70" y="34"/>
                </a:cubicBezTo>
                <a:lnTo>
                  <a:pt x="211" y="34"/>
                </a:lnTo>
                <a:cubicBezTo>
                  <a:pt x="230" y="34"/>
                  <a:pt x="245" y="51"/>
                  <a:pt x="245" y="70"/>
                </a:cubicBezTo>
                <a:cubicBezTo>
                  <a:pt x="245" y="89"/>
                  <a:pt x="230" y="106"/>
                  <a:pt x="211" y="106"/>
                </a:cubicBezTo>
                <a:close/>
                <a:moveTo>
                  <a:pt x="211" y="0"/>
                </a:moveTo>
                <a:lnTo>
                  <a:pt x="70" y="0"/>
                </a:lnTo>
                <a:cubicBezTo>
                  <a:pt x="31" y="0"/>
                  <a:pt x="0" y="32"/>
                  <a:pt x="0" y="70"/>
                </a:cubicBezTo>
                <a:cubicBezTo>
                  <a:pt x="0" y="108"/>
                  <a:pt x="31" y="140"/>
                  <a:pt x="70" y="140"/>
                </a:cubicBezTo>
                <a:lnTo>
                  <a:pt x="211" y="140"/>
                </a:lnTo>
                <a:cubicBezTo>
                  <a:pt x="249" y="140"/>
                  <a:pt x="281" y="108"/>
                  <a:pt x="281" y="70"/>
                </a:cubicBezTo>
                <a:cubicBezTo>
                  <a:pt x="281" y="32"/>
                  <a:pt x="249" y="0"/>
                  <a:pt x="21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5" name="Freihandform 994">
            <a:extLst>
              <a:ext uri="{FF2B5EF4-FFF2-40B4-BE49-F238E27FC236}">
                <a16:creationId xmlns:a16="http://schemas.microsoft.com/office/drawing/2014/main" id="{0B86F606-28F5-6343-8185-9388D4F48915}"/>
              </a:ext>
            </a:extLst>
          </p:cNvPr>
          <p:cNvSpPr>
            <a:spLocks noChangeAspect="1"/>
          </p:cNvSpPr>
          <p:nvPr/>
        </p:nvSpPr>
        <p:spPr>
          <a:xfrm>
            <a:off x="6536727" y="3036903"/>
            <a:ext cx="147151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3" h="846">
                <a:moveTo>
                  <a:pt x="457" y="726"/>
                </a:moveTo>
                <a:cubicBezTo>
                  <a:pt x="453" y="730"/>
                  <a:pt x="449" y="734"/>
                  <a:pt x="449" y="740"/>
                </a:cubicBezTo>
                <a:cubicBezTo>
                  <a:pt x="449" y="745"/>
                  <a:pt x="451" y="751"/>
                  <a:pt x="455" y="753"/>
                </a:cubicBezTo>
                <a:cubicBezTo>
                  <a:pt x="461" y="759"/>
                  <a:pt x="466" y="770"/>
                  <a:pt x="466" y="779"/>
                </a:cubicBezTo>
                <a:cubicBezTo>
                  <a:pt x="466" y="798"/>
                  <a:pt x="453" y="812"/>
                  <a:pt x="440" y="812"/>
                </a:cubicBezTo>
                <a:lnTo>
                  <a:pt x="193" y="812"/>
                </a:lnTo>
                <a:cubicBezTo>
                  <a:pt x="178" y="812"/>
                  <a:pt x="167" y="798"/>
                  <a:pt x="165" y="779"/>
                </a:cubicBezTo>
                <a:cubicBezTo>
                  <a:pt x="167" y="770"/>
                  <a:pt x="171" y="759"/>
                  <a:pt x="178" y="753"/>
                </a:cubicBezTo>
                <a:cubicBezTo>
                  <a:pt x="182" y="751"/>
                  <a:pt x="184" y="745"/>
                  <a:pt x="182" y="740"/>
                </a:cubicBezTo>
                <a:cubicBezTo>
                  <a:pt x="182" y="734"/>
                  <a:pt x="180" y="730"/>
                  <a:pt x="176" y="726"/>
                </a:cubicBezTo>
                <a:cubicBezTo>
                  <a:pt x="91" y="668"/>
                  <a:pt x="36" y="495"/>
                  <a:pt x="36" y="370"/>
                </a:cubicBezTo>
                <a:cubicBezTo>
                  <a:pt x="36" y="186"/>
                  <a:pt x="161" y="36"/>
                  <a:pt x="315" y="36"/>
                </a:cubicBezTo>
                <a:cubicBezTo>
                  <a:pt x="470" y="36"/>
                  <a:pt x="597" y="186"/>
                  <a:pt x="597" y="370"/>
                </a:cubicBezTo>
                <a:cubicBezTo>
                  <a:pt x="597" y="495"/>
                  <a:pt x="540" y="668"/>
                  <a:pt x="457" y="726"/>
                </a:cubicBezTo>
                <a:close/>
                <a:moveTo>
                  <a:pt x="315" y="0"/>
                </a:moveTo>
                <a:cubicBezTo>
                  <a:pt x="142" y="0"/>
                  <a:pt x="0" y="167"/>
                  <a:pt x="0" y="370"/>
                </a:cubicBezTo>
                <a:cubicBezTo>
                  <a:pt x="0" y="497"/>
                  <a:pt x="53" y="668"/>
                  <a:pt x="140" y="745"/>
                </a:cubicBezTo>
                <a:cubicBezTo>
                  <a:pt x="136" y="753"/>
                  <a:pt x="131" y="762"/>
                  <a:pt x="131" y="772"/>
                </a:cubicBezTo>
                <a:cubicBezTo>
                  <a:pt x="131" y="774"/>
                  <a:pt x="131" y="774"/>
                  <a:pt x="131" y="776"/>
                </a:cubicBezTo>
                <a:lnTo>
                  <a:pt x="131" y="783"/>
                </a:lnTo>
                <a:cubicBezTo>
                  <a:pt x="131" y="785"/>
                  <a:pt x="131" y="785"/>
                  <a:pt x="131" y="787"/>
                </a:cubicBezTo>
                <a:cubicBezTo>
                  <a:pt x="136" y="821"/>
                  <a:pt x="161" y="846"/>
                  <a:pt x="193" y="846"/>
                </a:cubicBezTo>
                <a:lnTo>
                  <a:pt x="440" y="846"/>
                </a:lnTo>
                <a:cubicBezTo>
                  <a:pt x="472" y="846"/>
                  <a:pt x="497" y="821"/>
                  <a:pt x="502" y="787"/>
                </a:cubicBezTo>
                <a:cubicBezTo>
                  <a:pt x="502" y="785"/>
                  <a:pt x="502" y="785"/>
                  <a:pt x="502" y="783"/>
                </a:cubicBezTo>
                <a:lnTo>
                  <a:pt x="502" y="776"/>
                </a:lnTo>
                <a:cubicBezTo>
                  <a:pt x="502" y="774"/>
                  <a:pt x="502" y="774"/>
                  <a:pt x="502" y="772"/>
                </a:cubicBezTo>
                <a:cubicBezTo>
                  <a:pt x="500" y="762"/>
                  <a:pt x="497" y="753"/>
                  <a:pt x="491" y="745"/>
                </a:cubicBezTo>
                <a:cubicBezTo>
                  <a:pt x="578" y="668"/>
                  <a:pt x="633" y="497"/>
                  <a:pt x="633" y="370"/>
                </a:cubicBezTo>
                <a:cubicBezTo>
                  <a:pt x="633" y="167"/>
                  <a:pt x="491" y="0"/>
                  <a:pt x="31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6" name="Freihandform 995">
            <a:extLst>
              <a:ext uri="{FF2B5EF4-FFF2-40B4-BE49-F238E27FC236}">
                <a16:creationId xmlns:a16="http://schemas.microsoft.com/office/drawing/2014/main" id="{4317398B-33D8-A24E-9A9B-C3DE74528A9F}"/>
              </a:ext>
            </a:extLst>
          </p:cNvPr>
          <p:cNvSpPr>
            <a:spLocks noChangeAspect="1"/>
          </p:cNvSpPr>
          <p:nvPr/>
        </p:nvSpPr>
        <p:spPr>
          <a:xfrm>
            <a:off x="6955363" y="3057388"/>
            <a:ext cx="196745" cy="1636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704">
                <a:moveTo>
                  <a:pt x="397" y="670"/>
                </a:moveTo>
                <a:cubicBezTo>
                  <a:pt x="336" y="670"/>
                  <a:pt x="278" y="662"/>
                  <a:pt x="223" y="645"/>
                </a:cubicBezTo>
                <a:lnTo>
                  <a:pt x="247" y="482"/>
                </a:lnTo>
                <a:lnTo>
                  <a:pt x="581" y="446"/>
                </a:lnTo>
                <a:lnTo>
                  <a:pt x="630" y="624"/>
                </a:lnTo>
                <a:cubicBezTo>
                  <a:pt x="560" y="654"/>
                  <a:pt x="480" y="670"/>
                  <a:pt x="397" y="670"/>
                </a:cubicBezTo>
                <a:close/>
                <a:moveTo>
                  <a:pt x="101" y="59"/>
                </a:moveTo>
                <a:lnTo>
                  <a:pt x="160" y="38"/>
                </a:lnTo>
                <a:cubicBezTo>
                  <a:pt x="166" y="40"/>
                  <a:pt x="173" y="48"/>
                  <a:pt x="183" y="59"/>
                </a:cubicBezTo>
                <a:cubicBezTo>
                  <a:pt x="206" y="88"/>
                  <a:pt x="230" y="131"/>
                  <a:pt x="253" y="182"/>
                </a:cubicBezTo>
                <a:cubicBezTo>
                  <a:pt x="262" y="205"/>
                  <a:pt x="270" y="228"/>
                  <a:pt x="276" y="251"/>
                </a:cubicBezTo>
                <a:lnTo>
                  <a:pt x="281" y="264"/>
                </a:lnTo>
                <a:lnTo>
                  <a:pt x="285" y="283"/>
                </a:lnTo>
                <a:cubicBezTo>
                  <a:pt x="291" y="311"/>
                  <a:pt x="293" y="330"/>
                  <a:pt x="293" y="342"/>
                </a:cubicBezTo>
                <a:lnTo>
                  <a:pt x="293" y="351"/>
                </a:lnTo>
                <a:cubicBezTo>
                  <a:pt x="266" y="357"/>
                  <a:pt x="245" y="364"/>
                  <a:pt x="234" y="368"/>
                </a:cubicBezTo>
                <a:lnTo>
                  <a:pt x="232" y="368"/>
                </a:lnTo>
                <a:close/>
                <a:moveTo>
                  <a:pt x="429" y="361"/>
                </a:moveTo>
                <a:cubicBezTo>
                  <a:pt x="460" y="359"/>
                  <a:pt x="492" y="357"/>
                  <a:pt x="522" y="357"/>
                </a:cubicBezTo>
                <a:cubicBezTo>
                  <a:pt x="566" y="357"/>
                  <a:pt x="600" y="359"/>
                  <a:pt x="615" y="361"/>
                </a:cubicBezTo>
                <a:lnTo>
                  <a:pt x="621" y="406"/>
                </a:lnTo>
                <a:lnTo>
                  <a:pt x="247" y="446"/>
                </a:lnTo>
                <a:lnTo>
                  <a:pt x="242" y="402"/>
                </a:lnTo>
                <a:lnTo>
                  <a:pt x="245" y="402"/>
                </a:lnTo>
                <a:cubicBezTo>
                  <a:pt x="270" y="393"/>
                  <a:pt x="338" y="372"/>
                  <a:pt x="429" y="361"/>
                </a:cubicBezTo>
                <a:close/>
                <a:moveTo>
                  <a:pt x="839" y="474"/>
                </a:moveTo>
                <a:cubicBezTo>
                  <a:pt x="831" y="467"/>
                  <a:pt x="820" y="471"/>
                  <a:pt x="814" y="478"/>
                </a:cubicBezTo>
                <a:cubicBezTo>
                  <a:pt x="780" y="531"/>
                  <a:pt x="727" y="575"/>
                  <a:pt x="664" y="609"/>
                </a:cubicBezTo>
                <a:lnTo>
                  <a:pt x="617" y="442"/>
                </a:lnTo>
                <a:lnTo>
                  <a:pt x="642" y="440"/>
                </a:lnTo>
                <a:cubicBezTo>
                  <a:pt x="647" y="440"/>
                  <a:pt x="651" y="438"/>
                  <a:pt x="653" y="433"/>
                </a:cubicBezTo>
                <a:cubicBezTo>
                  <a:pt x="657" y="429"/>
                  <a:pt x="657" y="425"/>
                  <a:pt x="657" y="421"/>
                </a:cubicBezTo>
                <a:lnTo>
                  <a:pt x="649" y="344"/>
                </a:lnTo>
                <a:cubicBezTo>
                  <a:pt x="647" y="336"/>
                  <a:pt x="640" y="330"/>
                  <a:pt x="634" y="330"/>
                </a:cubicBezTo>
                <a:lnTo>
                  <a:pt x="619" y="328"/>
                </a:lnTo>
                <a:cubicBezTo>
                  <a:pt x="604" y="325"/>
                  <a:pt x="568" y="321"/>
                  <a:pt x="522" y="321"/>
                </a:cubicBezTo>
                <a:cubicBezTo>
                  <a:pt x="490" y="321"/>
                  <a:pt x="456" y="323"/>
                  <a:pt x="424" y="328"/>
                </a:cubicBezTo>
                <a:cubicBezTo>
                  <a:pt x="389" y="330"/>
                  <a:pt x="357" y="336"/>
                  <a:pt x="329" y="342"/>
                </a:cubicBezTo>
                <a:lnTo>
                  <a:pt x="329" y="340"/>
                </a:lnTo>
                <a:cubicBezTo>
                  <a:pt x="327" y="328"/>
                  <a:pt x="325" y="304"/>
                  <a:pt x="319" y="277"/>
                </a:cubicBezTo>
                <a:lnTo>
                  <a:pt x="319" y="275"/>
                </a:lnTo>
                <a:cubicBezTo>
                  <a:pt x="460" y="262"/>
                  <a:pt x="575" y="230"/>
                  <a:pt x="636" y="190"/>
                </a:cubicBezTo>
                <a:cubicBezTo>
                  <a:pt x="645" y="186"/>
                  <a:pt x="647" y="173"/>
                  <a:pt x="642" y="167"/>
                </a:cubicBezTo>
                <a:cubicBezTo>
                  <a:pt x="636" y="158"/>
                  <a:pt x="626" y="156"/>
                  <a:pt x="617" y="160"/>
                </a:cubicBezTo>
                <a:cubicBezTo>
                  <a:pt x="558" y="198"/>
                  <a:pt x="450" y="228"/>
                  <a:pt x="310" y="241"/>
                </a:cubicBezTo>
                <a:cubicBezTo>
                  <a:pt x="304" y="215"/>
                  <a:pt x="295" y="192"/>
                  <a:pt x="285" y="169"/>
                </a:cubicBezTo>
                <a:cubicBezTo>
                  <a:pt x="262" y="114"/>
                  <a:pt x="236" y="69"/>
                  <a:pt x="211" y="38"/>
                </a:cubicBezTo>
                <a:cubicBezTo>
                  <a:pt x="190" y="12"/>
                  <a:pt x="177" y="4"/>
                  <a:pt x="175" y="2"/>
                </a:cubicBezTo>
                <a:cubicBezTo>
                  <a:pt x="170" y="-1"/>
                  <a:pt x="162" y="-1"/>
                  <a:pt x="156" y="2"/>
                </a:cubicBezTo>
                <a:lnTo>
                  <a:pt x="73" y="31"/>
                </a:lnTo>
                <a:cubicBezTo>
                  <a:pt x="69" y="33"/>
                  <a:pt x="67" y="35"/>
                  <a:pt x="65" y="38"/>
                </a:cubicBezTo>
                <a:cubicBezTo>
                  <a:pt x="60" y="42"/>
                  <a:pt x="58" y="50"/>
                  <a:pt x="63" y="57"/>
                </a:cubicBezTo>
                <a:lnTo>
                  <a:pt x="206" y="395"/>
                </a:lnTo>
                <a:lnTo>
                  <a:pt x="215" y="465"/>
                </a:lnTo>
                <a:lnTo>
                  <a:pt x="190" y="634"/>
                </a:lnTo>
                <a:cubicBezTo>
                  <a:pt x="128" y="611"/>
                  <a:pt x="73" y="579"/>
                  <a:pt x="31" y="539"/>
                </a:cubicBezTo>
                <a:cubicBezTo>
                  <a:pt x="24" y="533"/>
                  <a:pt x="16" y="531"/>
                  <a:pt x="8" y="537"/>
                </a:cubicBezTo>
                <a:cubicBezTo>
                  <a:pt x="-1" y="541"/>
                  <a:pt x="-3" y="552"/>
                  <a:pt x="3" y="560"/>
                </a:cubicBezTo>
                <a:cubicBezTo>
                  <a:pt x="3" y="563"/>
                  <a:pt x="5" y="563"/>
                  <a:pt x="5" y="565"/>
                </a:cubicBezTo>
                <a:cubicBezTo>
                  <a:pt x="101" y="654"/>
                  <a:pt x="242" y="704"/>
                  <a:pt x="397" y="704"/>
                </a:cubicBezTo>
                <a:cubicBezTo>
                  <a:pt x="492" y="704"/>
                  <a:pt x="583" y="685"/>
                  <a:pt x="664" y="647"/>
                </a:cubicBezTo>
                <a:cubicBezTo>
                  <a:pt x="742" y="611"/>
                  <a:pt x="803" y="560"/>
                  <a:pt x="844" y="497"/>
                </a:cubicBezTo>
                <a:cubicBezTo>
                  <a:pt x="848" y="491"/>
                  <a:pt x="846" y="478"/>
                  <a:pt x="839" y="47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7" name="Freihandform 996">
            <a:extLst>
              <a:ext uri="{FF2B5EF4-FFF2-40B4-BE49-F238E27FC236}">
                <a16:creationId xmlns:a16="http://schemas.microsoft.com/office/drawing/2014/main" id="{3D6E7DE0-AC8F-6845-99FF-5E54F13724DD}"/>
              </a:ext>
            </a:extLst>
          </p:cNvPr>
          <p:cNvSpPr>
            <a:spLocks noChangeAspect="1"/>
          </p:cNvSpPr>
          <p:nvPr/>
        </p:nvSpPr>
        <p:spPr>
          <a:xfrm>
            <a:off x="2963659" y="3529214"/>
            <a:ext cx="81725" cy="905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2" h="390">
                <a:moveTo>
                  <a:pt x="101" y="212"/>
                </a:moveTo>
                <a:lnTo>
                  <a:pt x="173" y="36"/>
                </a:lnTo>
                <a:lnTo>
                  <a:pt x="179" y="36"/>
                </a:lnTo>
                <a:lnTo>
                  <a:pt x="251" y="212"/>
                </a:lnTo>
                <a:close/>
                <a:moveTo>
                  <a:pt x="207" y="13"/>
                </a:moveTo>
                <a:cubicBezTo>
                  <a:pt x="205" y="4"/>
                  <a:pt x="198" y="0"/>
                  <a:pt x="190" y="0"/>
                </a:cubicBezTo>
                <a:lnTo>
                  <a:pt x="162" y="0"/>
                </a:lnTo>
                <a:cubicBezTo>
                  <a:pt x="156" y="0"/>
                  <a:pt x="148" y="4"/>
                  <a:pt x="146" y="13"/>
                </a:cubicBezTo>
                <a:lnTo>
                  <a:pt x="2" y="364"/>
                </a:lnTo>
                <a:cubicBezTo>
                  <a:pt x="-3" y="373"/>
                  <a:pt x="2" y="383"/>
                  <a:pt x="12" y="388"/>
                </a:cubicBezTo>
                <a:cubicBezTo>
                  <a:pt x="21" y="392"/>
                  <a:pt x="31" y="388"/>
                  <a:pt x="33" y="377"/>
                </a:cubicBezTo>
                <a:lnTo>
                  <a:pt x="88" y="248"/>
                </a:lnTo>
                <a:lnTo>
                  <a:pt x="264" y="248"/>
                </a:lnTo>
                <a:lnTo>
                  <a:pt x="266" y="248"/>
                </a:lnTo>
                <a:lnTo>
                  <a:pt x="319" y="377"/>
                </a:lnTo>
                <a:cubicBezTo>
                  <a:pt x="321" y="385"/>
                  <a:pt x="328" y="390"/>
                  <a:pt x="336" y="390"/>
                </a:cubicBezTo>
                <a:cubicBezTo>
                  <a:pt x="338" y="390"/>
                  <a:pt x="340" y="388"/>
                  <a:pt x="342" y="388"/>
                </a:cubicBezTo>
                <a:cubicBezTo>
                  <a:pt x="351" y="383"/>
                  <a:pt x="355" y="373"/>
                  <a:pt x="351" y="36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8" name="Freihandform 997">
            <a:extLst>
              <a:ext uri="{FF2B5EF4-FFF2-40B4-BE49-F238E27FC236}">
                <a16:creationId xmlns:a16="http://schemas.microsoft.com/office/drawing/2014/main" id="{FAC0C808-1827-4F4A-A6F5-FB0945EA7A30}"/>
              </a:ext>
            </a:extLst>
          </p:cNvPr>
          <p:cNvSpPr>
            <a:spLocks noChangeAspect="1"/>
          </p:cNvSpPr>
          <p:nvPr/>
        </p:nvSpPr>
        <p:spPr>
          <a:xfrm>
            <a:off x="3054232" y="3578562"/>
            <a:ext cx="32364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" h="36">
                <a:moveTo>
                  <a:pt x="123" y="0"/>
                </a:moveTo>
                <a:lnTo>
                  <a:pt x="17" y="0"/>
                </a:lnTo>
                <a:cubicBezTo>
                  <a:pt x="6" y="0"/>
                  <a:pt x="0" y="8"/>
                  <a:pt x="0" y="19"/>
                </a:cubicBezTo>
                <a:cubicBezTo>
                  <a:pt x="0" y="27"/>
                  <a:pt x="6" y="36"/>
                  <a:pt x="17" y="36"/>
                </a:cubicBezTo>
                <a:lnTo>
                  <a:pt x="123" y="36"/>
                </a:lnTo>
                <a:cubicBezTo>
                  <a:pt x="133" y="36"/>
                  <a:pt x="140" y="27"/>
                  <a:pt x="140" y="19"/>
                </a:cubicBezTo>
                <a:cubicBezTo>
                  <a:pt x="140" y="8"/>
                  <a:pt x="133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9" name="Freihandform 998">
            <a:extLst>
              <a:ext uri="{FF2B5EF4-FFF2-40B4-BE49-F238E27FC236}">
                <a16:creationId xmlns:a16="http://schemas.microsoft.com/office/drawing/2014/main" id="{E17C5550-C3FC-714C-80D2-03E05FE89CC2}"/>
              </a:ext>
            </a:extLst>
          </p:cNvPr>
          <p:cNvSpPr>
            <a:spLocks noChangeAspect="1"/>
          </p:cNvSpPr>
          <p:nvPr/>
        </p:nvSpPr>
        <p:spPr>
          <a:xfrm>
            <a:off x="3095210" y="3529214"/>
            <a:ext cx="65426" cy="905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390">
                <a:moveTo>
                  <a:pt x="264" y="354"/>
                </a:moveTo>
                <a:lnTo>
                  <a:pt x="50" y="354"/>
                </a:lnTo>
                <a:lnTo>
                  <a:pt x="279" y="28"/>
                </a:lnTo>
                <a:cubicBezTo>
                  <a:pt x="283" y="24"/>
                  <a:pt x="283" y="17"/>
                  <a:pt x="279" y="11"/>
                </a:cubicBezTo>
                <a:cubicBezTo>
                  <a:pt x="277" y="4"/>
                  <a:pt x="271" y="0"/>
                  <a:pt x="264" y="0"/>
                </a:cubicBezTo>
                <a:lnTo>
                  <a:pt x="17" y="0"/>
                </a:lnTo>
                <a:cubicBezTo>
                  <a:pt x="8" y="0"/>
                  <a:pt x="0" y="9"/>
                  <a:pt x="0" y="19"/>
                </a:cubicBezTo>
                <a:cubicBezTo>
                  <a:pt x="0" y="28"/>
                  <a:pt x="8" y="36"/>
                  <a:pt x="17" y="36"/>
                </a:cubicBezTo>
                <a:lnTo>
                  <a:pt x="230" y="36"/>
                </a:lnTo>
                <a:lnTo>
                  <a:pt x="4" y="362"/>
                </a:lnTo>
                <a:cubicBezTo>
                  <a:pt x="0" y="366"/>
                  <a:pt x="0" y="373"/>
                  <a:pt x="2" y="379"/>
                </a:cubicBezTo>
                <a:cubicBezTo>
                  <a:pt x="4" y="385"/>
                  <a:pt x="10" y="390"/>
                  <a:pt x="17" y="390"/>
                </a:cubicBezTo>
                <a:lnTo>
                  <a:pt x="264" y="390"/>
                </a:lnTo>
                <a:cubicBezTo>
                  <a:pt x="275" y="390"/>
                  <a:pt x="281" y="381"/>
                  <a:pt x="281" y="371"/>
                </a:cubicBezTo>
                <a:cubicBezTo>
                  <a:pt x="281" y="362"/>
                  <a:pt x="275" y="354"/>
                  <a:pt x="264" y="35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0" name="Freihandform 999">
            <a:extLst>
              <a:ext uri="{FF2B5EF4-FFF2-40B4-BE49-F238E27FC236}">
                <a16:creationId xmlns:a16="http://schemas.microsoft.com/office/drawing/2014/main" id="{5CCA574F-5F79-A241-93E3-D5745B8D9602}"/>
              </a:ext>
            </a:extLst>
          </p:cNvPr>
          <p:cNvSpPr>
            <a:spLocks noChangeAspect="1"/>
          </p:cNvSpPr>
          <p:nvPr/>
        </p:nvSpPr>
        <p:spPr>
          <a:xfrm>
            <a:off x="3850523" y="3480100"/>
            <a:ext cx="19697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6">
                <a:moveTo>
                  <a:pt x="407" y="601"/>
                </a:moveTo>
                <a:cubicBezTo>
                  <a:pt x="320" y="601"/>
                  <a:pt x="248" y="520"/>
                  <a:pt x="248" y="423"/>
                </a:cubicBezTo>
                <a:cubicBezTo>
                  <a:pt x="248" y="326"/>
                  <a:pt x="320" y="247"/>
                  <a:pt x="407" y="247"/>
                </a:cubicBezTo>
                <a:cubicBezTo>
                  <a:pt x="494" y="247"/>
                  <a:pt x="566" y="326"/>
                  <a:pt x="566" y="423"/>
                </a:cubicBezTo>
                <a:cubicBezTo>
                  <a:pt x="566" y="520"/>
                  <a:pt x="494" y="601"/>
                  <a:pt x="407" y="601"/>
                </a:cubicBezTo>
                <a:close/>
                <a:moveTo>
                  <a:pt x="430" y="0"/>
                </a:moveTo>
                <a:cubicBezTo>
                  <a:pt x="309" y="0"/>
                  <a:pt x="199" y="42"/>
                  <a:pt x="121" y="118"/>
                </a:cubicBezTo>
                <a:cubicBezTo>
                  <a:pt x="45" y="194"/>
                  <a:pt x="0" y="300"/>
                  <a:pt x="0" y="419"/>
                </a:cubicBezTo>
                <a:cubicBezTo>
                  <a:pt x="0" y="539"/>
                  <a:pt x="43" y="649"/>
                  <a:pt x="121" y="726"/>
                </a:cubicBezTo>
                <a:cubicBezTo>
                  <a:pt x="199" y="804"/>
                  <a:pt x="307" y="846"/>
                  <a:pt x="430" y="846"/>
                </a:cubicBezTo>
                <a:cubicBezTo>
                  <a:pt x="511" y="846"/>
                  <a:pt x="597" y="829"/>
                  <a:pt x="665" y="800"/>
                </a:cubicBezTo>
                <a:cubicBezTo>
                  <a:pt x="673" y="795"/>
                  <a:pt x="678" y="785"/>
                  <a:pt x="673" y="776"/>
                </a:cubicBezTo>
                <a:cubicBezTo>
                  <a:pt x="669" y="768"/>
                  <a:pt x="659" y="764"/>
                  <a:pt x="650" y="768"/>
                </a:cubicBezTo>
                <a:cubicBezTo>
                  <a:pt x="587" y="795"/>
                  <a:pt x="504" y="812"/>
                  <a:pt x="430" y="812"/>
                </a:cubicBezTo>
                <a:cubicBezTo>
                  <a:pt x="318" y="812"/>
                  <a:pt x="216" y="772"/>
                  <a:pt x="146" y="700"/>
                </a:cubicBezTo>
                <a:cubicBezTo>
                  <a:pt x="74" y="630"/>
                  <a:pt x="36" y="531"/>
                  <a:pt x="36" y="419"/>
                </a:cubicBezTo>
                <a:cubicBezTo>
                  <a:pt x="36" y="311"/>
                  <a:pt x="74" y="211"/>
                  <a:pt x="146" y="144"/>
                </a:cubicBezTo>
                <a:cubicBezTo>
                  <a:pt x="216" y="74"/>
                  <a:pt x="318" y="36"/>
                  <a:pt x="430" y="36"/>
                </a:cubicBezTo>
                <a:cubicBezTo>
                  <a:pt x="538" y="36"/>
                  <a:pt x="635" y="72"/>
                  <a:pt x="705" y="135"/>
                </a:cubicBezTo>
                <a:cubicBezTo>
                  <a:pt x="775" y="199"/>
                  <a:pt x="813" y="287"/>
                  <a:pt x="813" y="385"/>
                </a:cubicBezTo>
                <a:cubicBezTo>
                  <a:pt x="813" y="516"/>
                  <a:pt x="765" y="601"/>
                  <a:pt x="688" y="601"/>
                </a:cubicBezTo>
                <a:cubicBezTo>
                  <a:pt x="657" y="601"/>
                  <a:pt x="606" y="573"/>
                  <a:pt x="602" y="499"/>
                </a:cubicBezTo>
                <a:lnTo>
                  <a:pt x="602" y="226"/>
                </a:lnTo>
                <a:cubicBezTo>
                  <a:pt x="602" y="218"/>
                  <a:pt x="593" y="209"/>
                  <a:pt x="582" y="209"/>
                </a:cubicBezTo>
                <a:cubicBezTo>
                  <a:pt x="574" y="209"/>
                  <a:pt x="566" y="218"/>
                  <a:pt x="566" y="226"/>
                </a:cubicBezTo>
                <a:lnTo>
                  <a:pt x="566" y="302"/>
                </a:lnTo>
                <a:cubicBezTo>
                  <a:pt x="530" y="247"/>
                  <a:pt x="472" y="211"/>
                  <a:pt x="407" y="211"/>
                </a:cubicBezTo>
                <a:cubicBezTo>
                  <a:pt x="299" y="211"/>
                  <a:pt x="212" y="307"/>
                  <a:pt x="212" y="423"/>
                </a:cubicBezTo>
                <a:cubicBezTo>
                  <a:pt x="212" y="539"/>
                  <a:pt x="299" y="635"/>
                  <a:pt x="407" y="635"/>
                </a:cubicBezTo>
                <a:cubicBezTo>
                  <a:pt x="477" y="635"/>
                  <a:pt x="536" y="596"/>
                  <a:pt x="572" y="535"/>
                </a:cubicBezTo>
                <a:cubicBezTo>
                  <a:pt x="589" y="601"/>
                  <a:pt x="642" y="635"/>
                  <a:pt x="688" y="635"/>
                </a:cubicBezTo>
                <a:cubicBezTo>
                  <a:pt x="762" y="635"/>
                  <a:pt x="847" y="569"/>
                  <a:pt x="847" y="385"/>
                </a:cubicBezTo>
                <a:cubicBezTo>
                  <a:pt x="847" y="277"/>
                  <a:pt x="805" y="177"/>
                  <a:pt x="729" y="108"/>
                </a:cubicBezTo>
                <a:cubicBezTo>
                  <a:pt x="652" y="38"/>
                  <a:pt x="546" y="0"/>
                  <a:pt x="43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1" name="Freihandform 1000">
            <a:extLst>
              <a:ext uri="{FF2B5EF4-FFF2-40B4-BE49-F238E27FC236}">
                <a16:creationId xmlns:a16="http://schemas.microsoft.com/office/drawing/2014/main" id="{5381EA80-D1A5-D940-B02A-027822B18528}"/>
              </a:ext>
            </a:extLst>
          </p:cNvPr>
          <p:cNvSpPr>
            <a:spLocks noChangeAspect="1"/>
          </p:cNvSpPr>
          <p:nvPr/>
        </p:nvSpPr>
        <p:spPr>
          <a:xfrm>
            <a:off x="4318752" y="3480100"/>
            <a:ext cx="164381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7" h="812">
                <a:moveTo>
                  <a:pt x="318" y="565"/>
                </a:moveTo>
                <a:cubicBezTo>
                  <a:pt x="178" y="565"/>
                  <a:pt x="64" y="455"/>
                  <a:pt x="55" y="317"/>
                </a:cubicBezTo>
                <a:lnTo>
                  <a:pt x="582" y="317"/>
                </a:lnTo>
                <a:cubicBezTo>
                  <a:pt x="574" y="455"/>
                  <a:pt x="457" y="565"/>
                  <a:pt x="318" y="565"/>
                </a:cubicBezTo>
                <a:close/>
                <a:moveTo>
                  <a:pt x="529" y="635"/>
                </a:moveTo>
                <a:cubicBezTo>
                  <a:pt x="570" y="635"/>
                  <a:pt x="601" y="666"/>
                  <a:pt x="601" y="707"/>
                </a:cubicBezTo>
                <a:cubicBezTo>
                  <a:pt x="601" y="745"/>
                  <a:pt x="570" y="776"/>
                  <a:pt x="529" y="776"/>
                </a:cubicBezTo>
                <a:cubicBezTo>
                  <a:pt x="491" y="776"/>
                  <a:pt x="459" y="745"/>
                  <a:pt x="459" y="707"/>
                </a:cubicBezTo>
                <a:cubicBezTo>
                  <a:pt x="459" y="666"/>
                  <a:pt x="491" y="635"/>
                  <a:pt x="529" y="635"/>
                </a:cubicBezTo>
                <a:close/>
                <a:moveTo>
                  <a:pt x="178" y="707"/>
                </a:moveTo>
                <a:cubicBezTo>
                  <a:pt x="178" y="745"/>
                  <a:pt x="146" y="776"/>
                  <a:pt x="106" y="776"/>
                </a:cubicBezTo>
                <a:cubicBezTo>
                  <a:pt x="68" y="776"/>
                  <a:pt x="36" y="745"/>
                  <a:pt x="36" y="707"/>
                </a:cubicBezTo>
                <a:cubicBezTo>
                  <a:pt x="36" y="666"/>
                  <a:pt x="68" y="635"/>
                  <a:pt x="106" y="635"/>
                </a:cubicBezTo>
                <a:cubicBezTo>
                  <a:pt x="146" y="635"/>
                  <a:pt x="178" y="666"/>
                  <a:pt x="178" y="707"/>
                </a:cubicBezTo>
                <a:close/>
                <a:moveTo>
                  <a:pt x="301" y="36"/>
                </a:moveTo>
                <a:lnTo>
                  <a:pt x="301" y="283"/>
                </a:lnTo>
                <a:lnTo>
                  <a:pt x="55" y="283"/>
                </a:lnTo>
                <a:cubicBezTo>
                  <a:pt x="64" y="150"/>
                  <a:pt x="170" y="46"/>
                  <a:pt x="301" y="36"/>
                </a:cubicBezTo>
                <a:close/>
                <a:moveTo>
                  <a:pt x="688" y="177"/>
                </a:moveTo>
                <a:cubicBezTo>
                  <a:pt x="631" y="177"/>
                  <a:pt x="582" y="224"/>
                  <a:pt x="582" y="283"/>
                </a:cubicBezTo>
                <a:lnTo>
                  <a:pt x="337" y="283"/>
                </a:lnTo>
                <a:lnTo>
                  <a:pt x="337" y="19"/>
                </a:lnTo>
                <a:cubicBezTo>
                  <a:pt x="337" y="8"/>
                  <a:pt x="328" y="0"/>
                  <a:pt x="318" y="0"/>
                </a:cubicBezTo>
                <a:cubicBezTo>
                  <a:pt x="153" y="0"/>
                  <a:pt x="19" y="135"/>
                  <a:pt x="19" y="300"/>
                </a:cubicBezTo>
                <a:cubicBezTo>
                  <a:pt x="19" y="410"/>
                  <a:pt x="78" y="508"/>
                  <a:pt x="170" y="561"/>
                </a:cubicBezTo>
                <a:lnTo>
                  <a:pt x="144" y="607"/>
                </a:lnTo>
                <a:cubicBezTo>
                  <a:pt x="134" y="603"/>
                  <a:pt x="121" y="601"/>
                  <a:pt x="106" y="601"/>
                </a:cubicBezTo>
                <a:cubicBezTo>
                  <a:pt x="49" y="601"/>
                  <a:pt x="0" y="647"/>
                  <a:pt x="0" y="707"/>
                </a:cubicBezTo>
                <a:cubicBezTo>
                  <a:pt x="0" y="764"/>
                  <a:pt x="49" y="812"/>
                  <a:pt x="106" y="812"/>
                </a:cubicBezTo>
                <a:cubicBezTo>
                  <a:pt x="165" y="812"/>
                  <a:pt x="212" y="764"/>
                  <a:pt x="212" y="707"/>
                </a:cubicBezTo>
                <a:cubicBezTo>
                  <a:pt x="212" y="673"/>
                  <a:pt x="197" y="645"/>
                  <a:pt x="176" y="626"/>
                </a:cubicBezTo>
                <a:lnTo>
                  <a:pt x="201" y="575"/>
                </a:lnTo>
                <a:cubicBezTo>
                  <a:pt x="237" y="592"/>
                  <a:pt x="277" y="601"/>
                  <a:pt x="318" y="601"/>
                </a:cubicBezTo>
                <a:cubicBezTo>
                  <a:pt x="360" y="601"/>
                  <a:pt x="400" y="592"/>
                  <a:pt x="436" y="575"/>
                </a:cubicBezTo>
                <a:lnTo>
                  <a:pt x="462" y="626"/>
                </a:lnTo>
                <a:cubicBezTo>
                  <a:pt x="438" y="645"/>
                  <a:pt x="424" y="673"/>
                  <a:pt x="424" y="707"/>
                </a:cubicBezTo>
                <a:cubicBezTo>
                  <a:pt x="424" y="764"/>
                  <a:pt x="472" y="812"/>
                  <a:pt x="529" y="812"/>
                </a:cubicBezTo>
                <a:cubicBezTo>
                  <a:pt x="589" y="812"/>
                  <a:pt x="635" y="764"/>
                  <a:pt x="635" y="707"/>
                </a:cubicBezTo>
                <a:cubicBezTo>
                  <a:pt x="635" y="647"/>
                  <a:pt x="589" y="601"/>
                  <a:pt x="529" y="601"/>
                </a:cubicBezTo>
                <a:cubicBezTo>
                  <a:pt x="517" y="601"/>
                  <a:pt x="504" y="603"/>
                  <a:pt x="491" y="607"/>
                </a:cubicBezTo>
                <a:lnTo>
                  <a:pt x="468" y="561"/>
                </a:lnTo>
                <a:cubicBezTo>
                  <a:pt x="557" y="508"/>
                  <a:pt x="618" y="410"/>
                  <a:pt x="618" y="300"/>
                </a:cubicBezTo>
                <a:lnTo>
                  <a:pt x="618" y="283"/>
                </a:lnTo>
                <a:cubicBezTo>
                  <a:pt x="618" y="243"/>
                  <a:pt x="650" y="211"/>
                  <a:pt x="688" y="211"/>
                </a:cubicBezTo>
                <a:cubicBezTo>
                  <a:pt x="699" y="211"/>
                  <a:pt x="707" y="205"/>
                  <a:pt x="707" y="194"/>
                </a:cubicBezTo>
                <a:cubicBezTo>
                  <a:pt x="707" y="184"/>
                  <a:pt x="699" y="177"/>
                  <a:pt x="688" y="17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2" name="Freihandform 1001">
            <a:extLst>
              <a:ext uri="{FF2B5EF4-FFF2-40B4-BE49-F238E27FC236}">
                <a16:creationId xmlns:a16="http://schemas.microsoft.com/office/drawing/2014/main" id="{06B5841A-88F0-6045-B566-F6BB594EC2E2}"/>
              </a:ext>
            </a:extLst>
          </p:cNvPr>
          <p:cNvSpPr>
            <a:spLocks noChangeAspect="1"/>
          </p:cNvSpPr>
          <p:nvPr/>
        </p:nvSpPr>
        <p:spPr>
          <a:xfrm>
            <a:off x="4339475" y="3640247"/>
            <a:ext cx="8149" cy="79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5">
                <a:moveTo>
                  <a:pt x="17" y="0"/>
                </a:moveTo>
                <a:cubicBezTo>
                  <a:pt x="9" y="0"/>
                  <a:pt x="0" y="8"/>
                  <a:pt x="0" y="19"/>
                </a:cubicBezTo>
                <a:cubicBezTo>
                  <a:pt x="0" y="27"/>
                  <a:pt x="9" y="35"/>
                  <a:pt x="17" y="35"/>
                </a:cubicBezTo>
                <a:cubicBezTo>
                  <a:pt x="28" y="35"/>
                  <a:pt x="36" y="27"/>
                  <a:pt x="36" y="19"/>
                </a:cubicBezTo>
                <a:cubicBezTo>
                  <a:pt x="36" y="8"/>
                  <a:pt x="28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3" name="Freihandform 1002">
            <a:extLst>
              <a:ext uri="{FF2B5EF4-FFF2-40B4-BE49-F238E27FC236}">
                <a16:creationId xmlns:a16="http://schemas.microsoft.com/office/drawing/2014/main" id="{ED0EF23A-4B3D-F046-9AFD-AE7DE8355C83}"/>
              </a:ext>
            </a:extLst>
          </p:cNvPr>
          <p:cNvSpPr>
            <a:spLocks noChangeAspect="1"/>
          </p:cNvSpPr>
          <p:nvPr/>
        </p:nvSpPr>
        <p:spPr>
          <a:xfrm>
            <a:off x="4437963" y="3640247"/>
            <a:ext cx="8149" cy="79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5">
                <a:moveTo>
                  <a:pt x="17" y="35"/>
                </a:moveTo>
                <a:cubicBezTo>
                  <a:pt x="28" y="35"/>
                  <a:pt x="36" y="27"/>
                  <a:pt x="36" y="19"/>
                </a:cubicBezTo>
                <a:cubicBezTo>
                  <a:pt x="36" y="8"/>
                  <a:pt x="28" y="0"/>
                  <a:pt x="17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27"/>
                  <a:pt x="9" y="35"/>
                  <a:pt x="17" y="3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4" name="Freihandform 1003">
            <a:extLst>
              <a:ext uri="{FF2B5EF4-FFF2-40B4-BE49-F238E27FC236}">
                <a16:creationId xmlns:a16="http://schemas.microsoft.com/office/drawing/2014/main" id="{9462D0AB-24AA-804B-A00B-E96956A766A1}"/>
              </a:ext>
            </a:extLst>
          </p:cNvPr>
          <p:cNvSpPr>
            <a:spLocks noChangeAspect="1"/>
          </p:cNvSpPr>
          <p:nvPr/>
        </p:nvSpPr>
        <p:spPr>
          <a:xfrm>
            <a:off x="3423738" y="3488480"/>
            <a:ext cx="155533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9" h="776">
                <a:moveTo>
                  <a:pt x="635" y="723"/>
                </a:moveTo>
                <a:cubicBezTo>
                  <a:pt x="635" y="732"/>
                  <a:pt x="627" y="740"/>
                  <a:pt x="616" y="740"/>
                </a:cubicBezTo>
                <a:lnTo>
                  <a:pt x="87" y="740"/>
                </a:lnTo>
                <a:cubicBezTo>
                  <a:pt x="79" y="740"/>
                  <a:pt x="70" y="732"/>
                  <a:pt x="70" y="723"/>
                </a:cubicBezTo>
                <a:lnTo>
                  <a:pt x="70" y="599"/>
                </a:lnTo>
                <a:lnTo>
                  <a:pt x="123" y="599"/>
                </a:lnTo>
                <a:cubicBezTo>
                  <a:pt x="134" y="599"/>
                  <a:pt x="140" y="592"/>
                  <a:pt x="140" y="582"/>
                </a:cubicBezTo>
                <a:cubicBezTo>
                  <a:pt x="140" y="571"/>
                  <a:pt x="134" y="565"/>
                  <a:pt x="123" y="565"/>
                </a:cubicBezTo>
                <a:lnTo>
                  <a:pt x="70" y="565"/>
                </a:lnTo>
                <a:lnTo>
                  <a:pt x="70" y="459"/>
                </a:lnTo>
                <a:lnTo>
                  <a:pt x="123" y="459"/>
                </a:lnTo>
                <a:cubicBezTo>
                  <a:pt x="134" y="459"/>
                  <a:pt x="140" y="450"/>
                  <a:pt x="140" y="440"/>
                </a:cubicBezTo>
                <a:cubicBezTo>
                  <a:pt x="140" y="431"/>
                  <a:pt x="134" y="423"/>
                  <a:pt x="123" y="423"/>
                </a:cubicBezTo>
                <a:lnTo>
                  <a:pt x="70" y="423"/>
                </a:lnTo>
                <a:lnTo>
                  <a:pt x="70" y="317"/>
                </a:lnTo>
                <a:lnTo>
                  <a:pt x="123" y="317"/>
                </a:lnTo>
                <a:cubicBezTo>
                  <a:pt x="134" y="317"/>
                  <a:pt x="140" y="309"/>
                  <a:pt x="140" y="300"/>
                </a:cubicBezTo>
                <a:cubicBezTo>
                  <a:pt x="140" y="290"/>
                  <a:pt x="134" y="281"/>
                  <a:pt x="123" y="281"/>
                </a:cubicBezTo>
                <a:lnTo>
                  <a:pt x="70" y="281"/>
                </a:lnTo>
                <a:lnTo>
                  <a:pt x="70" y="175"/>
                </a:lnTo>
                <a:lnTo>
                  <a:pt x="123" y="175"/>
                </a:lnTo>
                <a:cubicBezTo>
                  <a:pt x="134" y="175"/>
                  <a:pt x="140" y="169"/>
                  <a:pt x="140" y="158"/>
                </a:cubicBezTo>
                <a:cubicBezTo>
                  <a:pt x="140" y="148"/>
                  <a:pt x="134" y="141"/>
                  <a:pt x="123" y="141"/>
                </a:cubicBezTo>
                <a:lnTo>
                  <a:pt x="70" y="141"/>
                </a:lnTo>
                <a:lnTo>
                  <a:pt x="70" y="52"/>
                </a:lnTo>
                <a:cubicBezTo>
                  <a:pt x="70" y="42"/>
                  <a:pt x="79" y="36"/>
                  <a:pt x="87" y="36"/>
                </a:cubicBezTo>
                <a:lnTo>
                  <a:pt x="616" y="36"/>
                </a:lnTo>
                <a:cubicBezTo>
                  <a:pt x="627" y="36"/>
                  <a:pt x="635" y="42"/>
                  <a:pt x="635" y="52"/>
                </a:cubicBezTo>
                <a:close/>
                <a:moveTo>
                  <a:pt x="616" y="0"/>
                </a:moveTo>
                <a:lnTo>
                  <a:pt x="87" y="0"/>
                </a:lnTo>
                <a:cubicBezTo>
                  <a:pt x="60" y="0"/>
                  <a:pt x="34" y="23"/>
                  <a:pt x="34" y="52"/>
                </a:cubicBezTo>
                <a:lnTo>
                  <a:pt x="34" y="141"/>
                </a:lnTo>
                <a:lnTo>
                  <a:pt x="17" y="141"/>
                </a:lnTo>
                <a:cubicBezTo>
                  <a:pt x="7" y="141"/>
                  <a:pt x="0" y="148"/>
                  <a:pt x="0" y="158"/>
                </a:cubicBezTo>
                <a:cubicBezTo>
                  <a:pt x="0" y="169"/>
                  <a:pt x="7" y="175"/>
                  <a:pt x="17" y="175"/>
                </a:cubicBezTo>
                <a:lnTo>
                  <a:pt x="34" y="175"/>
                </a:lnTo>
                <a:lnTo>
                  <a:pt x="34" y="281"/>
                </a:lnTo>
                <a:lnTo>
                  <a:pt x="17" y="281"/>
                </a:lnTo>
                <a:cubicBezTo>
                  <a:pt x="7" y="281"/>
                  <a:pt x="0" y="290"/>
                  <a:pt x="0" y="300"/>
                </a:cubicBezTo>
                <a:cubicBezTo>
                  <a:pt x="0" y="309"/>
                  <a:pt x="7" y="317"/>
                  <a:pt x="17" y="317"/>
                </a:cubicBezTo>
                <a:lnTo>
                  <a:pt x="34" y="317"/>
                </a:lnTo>
                <a:lnTo>
                  <a:pt x="34" y="423"/>
                </a:lnTo>
                <a:lnTo>
                  <a:pt x="17" y="423"/>
                </a:lnTo>
                <a:cubicBezTo>
                  <a:pt x="7" y="423"/>
                  <a:pt x="0" y="431"/>
                  <a:pt x="0" y="440"/>
                </a:cubicBezTo>
                <a:cubicBezTo>
                  <a:pt x="0" y="450"/>
                  <a:pt x="7" y="459"/>
                  <a:pt x="17" y="459"/>
                </a:cubicBezTo>
                <a:lnTo>
                  <a:pt x="34" y="459"/>
                </a:lnTo>
                <a:lnTo>
                  <a:pt x="34" y="565"/>
                </a:lnTo>
                <a:lnTo>
                  <a:pt x="17" y="565"/>
                </a:lnTo>
                <a:cubicBezTo>
                  <a:pt x="7" y="565"/>
                  <a:pt x="0" y="571"/>
                  <a:pt x="0" y="582"/>
                </a:cubicBezTo>
                <a:cubicBezTo>
                  <a:pt x="0" y="592"/>
                  <a:pt x="7" y="599"/>
                  <a:pt x="17" y="599"/>
                </a:cubicBezTo>
                <a:lnTo>
                  <a:pt x="34" y="599"/>
                </a:lnTo>
                <a:lnTo>
                  <a:pt x="34" y="723"/>
                </a:lnTo>
                <a:cubicBezTo>
                  <a:pt x="34" y="751"/>
                  <a:pt x="60" y="776"/>
                  <a:pt x="87" y="776"/>
                </a:cubicBezTo>
                <a:lnTo>
                  <a:pt x="616" y="776"/>
                </a:lnTo>
                <a:cubicBezTo>
                  <a:pt x="646" y="776"/>
                  <a:pt x="669" y="751"/>
                  <a:pt x="669" y="723"/>
                </a:cubicBezTo>
                <a:lnTo>
                  <a:pt x="669" y="52"/>
                </a:lnTo>
                <a:cubicBezTo>
                  <a:pt x="669" y="23"/>
                  <a:pt x="646" y="0"/>
                  <a:pt x="61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5" name="Freihandform 1004">
            <a:extLst>
              <a:ext uri="{FF2B5EF4-FFF2-40B4-BE49-F238E27FC236}">
                <a16:creationId xmlns:a16="http://schemas.microsoft.com/office/drawing/2014/main" id="{CEA05F46-7195-E847-A1F8-9615C57CE1BC}"/>
              </a:ext>
            </a:extLst>
          </p:cNvPr>
          <p:cNvSpPr>
            <a:spLocks noChangeAspect="1"/>
          </p:cNvSpPr>
          <p:nvPr/>
        </p:nvSpPr>
        <p:spPr>
          <a:xfrm>
            <a:off x="3481016" y="3521301"/>
            <a:ext cx="65892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34">
                <a:moveTo>
                  <a:pt x="265" y="0"/>
                </a:moveTo>
                <a:lnTo>
                  <a:pt x="19" y="0"/>
                </a:lnTo>
                <a:cubicBezTo>
                  <a:pt x="8" y="0"/>
                  <a:pt x="0" y="7"/>
                  <a:pt x="0" y="17"/>
                </a:cubicBezTo>
                <a:cubicBezTo>
                  <a:pt x="0" y="28"/>
                  <a:pt x="8" y="34"/>
                  <a:pt x="19" y="34"/>
                </a:cubicBezTo>
                <a:lnTo>
                  <a:pt x="265" y="34"/>
                </a:lnTo>
                <a:cubicBezTo>
                  <a:pt x="275" y="34"/>
                  <a:pt x="284" y="28"/>
                  <a:pt x="284" y="17"/>
                </a:cubicBezTo>
                <a:cubicBezTo>
                  <a:pt x="284" y="7"/>
                  <a:pt x="275" y="0"/>
                  <a:pt x="26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6" name="Freihandform 1005">
            <a:extLst>
              <a:ext uri="{FF2B5EF4-FFF2-40B4-BE49-F238E27FC236}">
                <a16:creationId xmlns:a16="http://schemas.microsoft.com/office/drawing/2014/main" id="{28B58466-02B0-BD46-9AFD-FDA1B55F0BC2}"/>
              </a:ext>
            </a:extLst>
          </p:cNvPr>
          <p:cNvSpPr>
            <a:spLocks noChangeAspect="1"/>
          </p:cNvSpPr>
          <p:nvPr/>
        </p:nvSpPr>
        <p:spPr>
          <a:xfrm>
            <a:off x="3481016" y="3537595"/>
            <a:ext cx="57510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8" h="36">
                <a:moveTo>
                  <a:pt x="19" y="36"/>
                </a:moveTo>
                <a:lnTo>
                  <a:pt x="231" y="36"/>
                </a:lnTo>
                <a:cubicBezTo>
                  <a:pt x="239" y="36"/>
                  <a:pt x="248" y="28"/>
                  <a:pt x="248" y="17"/>
                </a:cubicBezTo>
                <a:cubicBezTo>
                  <a:pt x="248" y="9"/>
                  <a:pt x="239" y="0"/>
                  <a:pt x="231" y="0"/>
                </a:cubicBezTo>
                <a:lnTo>
                  <a:pt x="19" y="0"/>
                </a:lnTo>
                <a:cubicBezTo>
                  <a:pt x="8" y="0"/>
                  <a:pt x="0" y="9"/>
                  <a:pt x="0" y="17"/>
                </a:cubicBezTo>
                <a:cubicBezTo>
                  <a:pt x="0" y="28"/>
                  <a:pt x="8" y="36"/>
                  <a:pt x="19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7" name="Freihandform 1006">
            <a:extLst>
              <a:ext uri="{FF2B5EF4-FFF2-40B4-BE49-F238E27FC236}">
                <a16:creationId xmlns:a16="http://schemas.microsoft.com/office/drawing/2014/main" id="{0E1FBC43-5CD8-5949-BE32-24ADC94E3E77}"/>
              </a:ext>
            </a:extLst>
          </p:cNvPr>
          <p:cNvSpPr>
            <a:spLocks noChangeAspect="1"/>
          </p:cNvSpPr>
          <p:nvPr/>
        </p:nvSpPr>
        <p:spPr>
          <a:xfrm>
            <a:off x="3481016" y="3553888"/>
            <a:ext cx="65892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36">
                <a:moveTo>
                  <a:pt x="265" y="0"/>
                </a:moveTo>
                <a:lnTo>
                  <a:pt x="19" y="0"/>
                </a:lnTo>
                <a:cubicBezTo>
                  <a:pt x="8" y="0"/>
                  <a:pt x="0" y="9"/>
                  <a:pt x="0" y="19"/>
                </a:cubicBezTo>
                <a:cubicBezTo>
                  <a:pt x="0" y="28"/>
                  <a:pt x="8" y="36"/>
                  <a:pt x="19" y="36"/>
                </a:cubicBezTo>
                <a:lnTo>
                  <a:pt x="265" y="36"/>
                </a:lnTo>
                <a:cubicBezTo>
                  <a:pt x="275" y="36"/>
                  <a:pt x="284" y="28"/>
                  <a:pt x="284" y="19"/>
                </a:cubicBezTo>
                <a:cubicBezTo>
                  <a:pt x="284" y="9"/>
                  <a:pt x="275" y="0"/>
                  <a:pt x="26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8" name="Freihandform 1007">
            <a:extLst>
              <a:ext uri="{FF2B5EF4-FFF2-40B4-BE49-F238E27FC236}">
                <a16:creationId xmlns:a16="http://schemas.microsoft.com/office/drawing/2014/main" id="{A42A7323-7D37-464A-84EB-9921DC158DBB}"/>
              </a:ext>
            </a:extLst>
          </p:cNvPr>
          <p:cNvSpPr>
            <a:spLocks noChangeAspect="1"/>
          </p:cNvSpPr>
          <p:nvPr/>
        </p:nvSpPr>
        <p:spPr>
          <a:xfrm>
            <a:off x="4360197" y="3160273"/>
            <a:ext cx="65193" cy="567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245">
                <a:moveTo>
                  <a:pt x="231" y="116"/>
                </a:moveTo>
                <a:lnTo>
                  <a:pt x="140" y="203"/>
                </a:lnTo>
                <a:lnTo>
                  <a:pt x="49" y="116"/>
                </a:lnTo>
                <a:cubicBezTo>
                  <a:pt x="40" y="106"/>
                  <a:pt x="34" y="95"/>
                  <a:pt x="34" y="82"/>
                </a:cubicBezTo>
                <a:cubicBezTo>
                  <a:pt x="34" y="70"/>
                  <a:pt x="40" y="57"/>
                  <a:pt x="49" y="49"/>
                </a:cubicBezTo>
                <a:cubicBezTo>
                  <a:pt x="59" y="38"/>
                  <a:pt x="72" y="34"/>
                  <a:pt x="85" y="34"/>
                </a:cubicBezTo>
                <a:cubicBezTo>
                  <a:pt x="99" y="34"/>
                  <a:pt x="112" y="38"/>
                  <a:pt x="121" y="49"/>
                </a:cubicBezTo>
                <a:lnTo>
                  <a:pt x="129" y="55"/>
                </a:lnTo>
                <a:cubicBezTo>
                  <a:pt x="135" y="61"/>
                  <a:pt x="146" y="61"/>
                  <a:pt x="152" y="55"/>
                </a:cubicBezTo>
                <a:lnTo>
                  <a:pt x="159" y="49"/>
                </a:lnTo>
                <a:cubicBezTo>
                  <a:pt x="178" y="29"/>
                  <a:pt x="212" y="29"/>
                  <a:pt x="231" y="49"/>
                </a:cubicBezTo>
                <a:cubicBezTo>
                  <a:pt x="241" y="57"/>
                  <a:pt x="246" y="70"/>
                  <a:pt x="246" y="82"/>
                </a:cubicBezTo>
                <a:cubicBezTo>
                  <a:pt x="246" y="95"/>
                  <a:pt x="241" y="108"/>
                  <a:pt x="231" y="116"/>
                </a:cubicBezTo>
                <a:close/>
                <a:moveTo>
                  <a:pt x="140" y="19"/>
                </a:moveTo>
                <a:cubicBezTo>
                  <a:pt x="108" y="-9"/>
                  <a:pt x="55" y="-6"/>
                  <a:pt x="25" y="23"/>
                </a:cubicBezTo>
                <a:cubicBezTo>
                  <a:pt x="8" y="38"/>
                  <a:pt x="0" y="59"/>
                  <a:pt x="0" y="82"/>
                </a:cubicBezTo>
                <a:cubicBezTo>
                  <a:pt x="0" y="104"/>
                  <a:pt x="8" y="125"/>
                  <a:pt x="25" y="142"/>
                </a:cubicBezTo>
                <a:lnTo>
                  <a:pt x="129" y="241"/>
                </a:lnTo>
                <a:cubicBezTo>
                  <a:pt x="131" y="243"/>
                  <a:pt x="135" y="245"/>
                  <a:pt x="140" y="245"/>
                </a:cubicBezTo>
                <a:cubicBezTo>
                  <a:pt x="144" y="245"/>
                  <a:pt x="148" y="243"/>
                  <a:pt x="152" y="241"/>
                </a:cubicBezTo>
                <a:lnTo>
                  <a:pt x="256" y="142"/>
                </a:lnTo>
                <a:cubicBezTo>
                  <a:pt x="273" y="125"/>
                  <a:pt x="281" y="104"/>
                  <a:pt x="281" y="82"/>
                </a:cubicBezTo>
                <a:cubicBezTo>
                  <a:pt x="281" y="59"/>
                  <a:pt x="273" y="38"/>
                  <a:pt x="256" y="23"/>
                </a:cubicBezTo>
                <a:cubicBezTo>
                  <a:pt x="226" y="-6"/>
                  <a:pt x="174" y="-9"/>
                  <a:pt x="140" y="1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9" name="Freihandform 1008">
            <a:extLst>
              <a:ext uri="{FF2B5EF4-FFF2-40B4-BE49-F238E27FC236}">
                <a16:creationId xmlns:a16="http://schemas.microsoft.com/office/drawing/2014/main" id="{1CD14425-DBD4-3740-AD98-0FBC38C5E11E}"/>
              </a:ext>
            </a:extLst>
          </p:cNvPr>
          <p:cNvSpPr>
            <a:spLocks noChangeAspect="1"/>
          </p:cNvSpPr>
          <p:nvPr/>
        </p:nvSpPr>
        <p:spPr>
          <a:xfrm>
            <a:off x="4318752" y="3135365"/>
            <a:ext cx="147617" cy="903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389">
                <a:moveTo>
                  <a:pt x="476" y="0"/>
                </a:moveTo>
                <a:lnTo>
                  <a:pt x="159" y="0"/>
                </a:lnTo>
                <a:cubicBezTo>
                  <a:pt x="72" y="0"/>
                  <a:pt x="0" y="72"/>
                  <a:pt x="0" y="159"/>
                </a:cubicBezTo>
                <a:lnTo>
                  <a:pt x="0" y="370"/>
                </a:lnTo>
                <a:cubicBezTo>
                  <a:pt x="0" y="381"/>
                  <a:pt x="9" y="389"/>
                  <a:pt x="19" y="389"/>
                </a:cubicBezTo>
                <a:cubicBezTo>
                  <a:pt x="28" y="389"/>
                  <a:pt x="36" y="381"/>
                  <a:pt x="36" y="370"/>
                </a:cubicBezTo>
                <a:lnTo>
                  <a:pt x="36" y="159"/>
                </a:lnTo>
                <a:cubicBezTo>
                  <a:pt x="36" y="91"/>
                  <a:pt x="91" y="36"/>
                  <a:pt x="159" y="36"/>
                </a:cubicBezTo>
                <a:lnTo>
                  <a:pt x="476" y="36"/>
                </a:lnTo>
                <a:cubicBezTo>
                  <a:pt x="544" y="36"/>
                  <a:pt x="601" y="91"/>
                  <a:pt x="601" y="159"/>
                </a:cubicBezTo>
                <a:lnTo>
                  <a:pt x="601" y="370"/>
                </a:lnTo>
                <a:cubicBezTo>
                  <a:pt x="601" y="381"/>
                  <a:pt x="608" y="389"/>
                  <a:pt x="618" y="389"/>
                </a:cubicBezTo>
                <a:cubicBezTo>
                  <a:pt x="629" y="389"/>
                  <a:pt x="635" y="381"/>
                  <a:pt x="635" y="370"/>
                </a:cubicBezTo>
                <a:lnTo>
                  <a:pt x="635" y="159"/>
                </a:lnTo>
                <a:cubicBezTo>
                  <a:pt x="635" y="72"/>
                  <a:pt x="565" y="0"/>
                  <a:pt x="47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0" name="Freihandform 1009">
            <a:extLst>
              <a:ext uri="{FF2B5EF4-FFF2-40B4-BE49-F238E27FC236}">
                <a16:creationId xmlns:a16="http://schemas.microsoft.com/office/drawing/2014/main" id="{11586DAE-FE4C-084C-BF27-E1A3DB74F7CA}"/>
              </a:ext>
            </a:extLst>
          </p:cNvPr>
          <p:cNvSpPr>
            <a:spLocks noChangeAspect="1"/>
          </p:cNvSpPr>
          <p:nvPr/>
        </p:nvSpPr>
        <p:spPr>
          <a:xfrm>
            <a:off x="4351815" y="3045284"/>
            <a:ext cx="81958" cy="819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353">
                <a:moveTo>
                  <a:pt x="176" y="36"/>
                </a:moveTo>
                <a:cubicBezTo>
                  <a:pt x="254" y="36"/>
                  <a:pt x="317" y="99"/>
                  <a:pt x="317" y="175"/>
                </a:cubicBezTo>
                <a:cubicBezTo>
                  <a:pt x="317" y="254"/>
                  <a:pt x="254" y="317"/>
                  <a:pt x="176" y="317"/>
                </a:cubicBezTo>
                <a:cubicBezTo>
                  <a:pt x="99" y="317"/>
                  <a:pt x="36" y="254"/>
                  <a:pt x="36" y="175"/>
                </a:cubicBezTo>
                <a:cubicBezTo>
                  <a:pt x="36" y="99"/>
                  <a:pt x="99" y="36"/>
                  <a:pt x="176" y="36"/>
                </a:cubicBezTo>
                <a:close/>
                <a:moveTo>
                  <a:pt x="176" y="353"/>
                </a:moveTo>
                <a:cubicBezTo>
                  <a:pt x="273" y="353"/>
                  <a:pt x="353" y="273"/>
                  <a:pt x="353" y="175"/>
                </a:cubicBezTo>
                <a:cubicBezTo>
                  <a:pt x="353" y="78"/>
                  <a:pt x="273" y="0"/>
                  <a:pt x="176" y="0"/>
                </a:cubicBezTo>
                <a:cubicBezTo>
                  <a:pt x="78" y="0"/>
                  <a:pt x="0" y="78"/>
                  <a:pt x="0" y="175"/>
                </a:cubicBezTo>
                <a:cubicBezTo>
                  <a:pt x="0" y="273"/>
                  <a:pt x="78" y="353"/>
                  <a:pt x="176" y="35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1" name="Freihandform 1010">
            <a:extLst>
              <a:ext uri="{FF2B5EF4-FFF2-40B4-BE49-F238E27FC236}">
                <a16:creationId xmlns:a16="http://schemas.microsoft.com/office/drawing/2014/main" id="{A2D00744-6D0F-E34C-A321-42DA161C1499}"/>
              </a:ext>
            </a:extLst>
          </p:cNvPr>
          <p:cNvSpPr>
            <a:spLocks noChangeAspect="1"/>
          </p:cNvSpPr>
          <p:nvPr/>
        </p:nvSpPr>
        <p:spPr>
          <a:xfrm>
            <a:off x="4737620" y="3045284"/>
            <a:ext cx="19697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776">
                <a:moveTo>
                  <a:pt x="752" y="400"/>
                </a:moveTo>
                <a:lnTo>
                  <a:pt x="428" y="730"/>
                </a:lnTo>
                <a:cubicBezTo>
                  <a:pt x="428" y="730"/>
                  <a:pt x="426" y="732"/>
                  <a:pt x="424" y="734"/>
                </a:cubicBezTo>
                <a:cubicBezTo>
                  <a:pt x="424" y="732"/>
                  <a:pt x="422" y="730"/>
                  <a:pt x="419" y="730"/>
                </a:cubicBezTo>
                <a:lnTo>
                  <a:pt x="98" y="397"/>
                </a:lnTo>
                <a:cubicBezTo>
                  <a:pt x="57" y="357"/>
                  <a:pt x="36" y="304"/>
                  <a:pt x="36" y="247"/>
                </a:cubicBezTo>
                <a:cubicBezTo>
                  <a:pt x="36" y="190"/>
                  <a:pt x="57" y="137"/>
                  <a:pt x="98" y="97"/>
                </a:cubicBezTo>
                <a:cubicBezTo>
                  <a:pt x="136" y="57"/>
                  <a:pt x="189" y="36"/>
                  <a:pt x="244" y="36"/>
                </a:cubicBezTo>
                <a:cubicBezTo>
                  <a:pt x="299" y="36"/>
                  <a:pt x="350" y="57"/>
                  <a:pt x="390" y="97"/>
                </a:cubicBezTo>
                <a:lnTo>
                  <a:pt x="411" y="120"/>
                </a:lnTo>
                <a:cubicBezTo>
                  <a:pt x="419" y="127"/>
                  <a:pt x="430" y="127"/>
                  <a:pt x="436" y="120"/>
                </a:cubicBezTo>
                <a:lnTo>
                  <a:pt x="460" y="97"/>
                </a:lnTo>
                <a:cubicBezTo>
                  <a:pt x="498" y="57"/>
                  <a:pt x="551" y="36"/>
                  <a:pt x="606" y="36"/>
                </a:cubicBezTo>
                <a:cubicBezTo>
                  <a:pt x="661" y="36"/>
                  <a:pt x="714" y="57"/>
                  <a:pt x="752" y="97"/>
                </a:cubicBezTo>
                <a:cubicBezTo>
                  <a:pt x="792" y="137"/>
                  <a:pt x="813" y="192"/>
                  <a:pt x="813" y="247"/>
                </a:cubicBezTo>
                <a:cubicBezTo>
                  <a:pt x="813" y="304"/>
                  <a:pt x="790" y="359"/>
                  <a:pt x="752" y="400"/>
                </a:cubicBezTo>
                <a:close/>
                <a:moveTo>
                  <a:pt x="606" y="0"/>
                </a:moveTo>
                <a:cubicBezTo>
                  <a:pt x="540" y="0"/>
                  <a:pt x="481" y="25"/>
                  <a:pt x="434" y="74"/>
                </a:cubicBezTo>
                <a:lnTo>
                  <a:pt x="424" y="82"/>
                </a:lnTo>
                <a:lnTo>
                  <a:pt x="415" y="74"/>
                </a:lnTo>
                <a:cubicBezTo>
                  <a:pt x="369" y="25"/>
                  <a:pt x="307" y="0"/>
                  <a:pt x="244" y="0"/>
                </a:cubicBezTo>
                <a:cubicBezTo>
                  <a:pt x="178" y="0"/>
                  <a:pt x="117" y="25"/>
                  <a:pt x="72" y="72"/>
                </a:cubicBezTo>
                <a:cubicBezTo>
                  <a:pt x="26" y="120"/>
                  <a:pt x="0" y="182"/>
                  <a:pt x="0" y="247"/>
                </a:cubicBezTo>
                <a:cubicBezTo>
                  <a:pt x="0" y="313"/>
                  <a:pt x="26" y="376"/>
                  <a:pt x="72" y="423"/>
                </a:cubicBezTo>
                <a:lnTo>
                  <a:pt x="396" y="753"/>
                </a:lnTo>
                <a:cubicBezTo>
                  <a:pt x="400" y="759"/>
                  <a:pt x="411" y="770"/>
                  <a:pt x="411" y="770"/>
                </a:cubicBezTo>
                <a:cubicBezTo>
                  <a:pt x="415" y="774"/>
                  <a:pt x="419" y="776"/>
                  <a:pt x="424" y="776"/>
                </a:cubicBezTo>
                <a:cubicBezTo>
                  <a:pt x="428" y="776"/>
                  <a:pt x="432" y="774"/>
                  <a:pt x="436" y="770"/>
                </a:cubicBezTo>
                <a:cubicBezTo>
                  <a:pt x="436" y="770"/>
                  <a:pt x="449" y="759"/>
                  <a:pt x="453" y="755"/>
                </a:cubicBezTo>
                <a:lnTo>
                  <a:pt x="777" y="423"/>
                </a:lnTo>
                <a:cubicBezTo>
                  <a:pt x="822" y="376"/>
                  <a:pt x="847" y="315"/>
                  <a:pt x="847" y="247"/>
                </a:cubicBezTo>
                <a:cubicBezTo>
                  <a:pt x="847" y="182"/>
                  <a:pt x="824" y="120"/>
                  <a:pt x="777" y="74"/>
                </a:cubicBezTo>
                <a:cubicBezTo>
                  <a:pt x="731" y="25"/>
                  <a:pt x="671" y="0"/>
                  <a:pt x="6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2" name="Freihandform 1011">
            <a:extLst>
              <a:ext uri="{FF2B5EF4-FFF2-40B4-BE49-F238E27FC236}">
                <a16:creationId xmlns:a16="http://schemas.microsoft.com/office/drawing/2014/main" id="{B2525679-0DC9-1046-B6DB-1531B0B92EC3}"/>
              </a:ext>
            </a:extLst>
          </p:cNvPr>
          <p:cNvSpPr>
            <a:spLocks noChangeAspect="1"/>
          </p:cNvSpPr>
          <p:nvPr/>
        </p:nvSpPr>
        <p:spPr>
          <a:xfrm>
            <a:off x="5196769" y="3051568"/>
            <a:ext cx="173694" cy="1741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7" h="749">
                <a:moveTo>
                  <a:pt x="337" y="635"/>
                </a:moveTo>
                <a:cubicBezTo>
                  <a:pt x="171" y="635"/>
                  <a:pt x="36" y="502"/>
                  <a:pt x="36" y="337"/>
                </a:cubicBezTo>
                <a:cubicBezTo>
                  <a:pt x="36" y="172"/>
                  <a:pt x="171" y="36"/>
                  <a:pt x="337" y="36"/>
                </a:cubicBezTo>
                <a:cubicBezTo>
                  <a:pt x="502" y="36"/>
                  <a:pt x="635" y="172"/>
                  <a:pt x="635" y="337"/>
                </a:cubicBezTo>
                <a:cubicBezTo>
                  <a:pt x="635" y="502"/>
                  <a:pt x="502" y="635"/>
                  <a:pt x="337" y="635"/>
                </a:cubicBezTo>
                <a:close/>
                <a:moveTo>
                  <a:pt x="584" y="561"/>
                </a:moveTo>
                <a:cubicBezTo>
                  <a:pt x="637" y="502"/>
                  <a:pt x="671" y="423"/>
                  <a:pt x="671" y="337"/>
                </a:cubicBezTo>
                <a:cubicBezTo>
                  <a:pt x="671" y="152"/>
                  <a:pt x="521" y="0"/>
                  <a:pt x="337" y="0"/>
                </a:cubicBezTo>
                <a:cubicBezTo>
                  <a:pt x="150" y="0"/>
                  <a:pt x="0" y="152"/>
                  <a:pt x="0" y="337"/>
                </a:cubicBezTo>
                <a:cubicBezTo>
                  <a:pt x="0" y="521"/>
                  <a:pt x="150" y="671"/>
                  <a:pt x="337" y="671"/>
                </a:cubicBezTo>
                <a:cubicBezTo>
                  <a:pt x="421" y="671"/>
                  <a:pt x="500" y="639"/>
                  <a:pt x="559" y="586"/>
                </a:cubicBezTo>
                <a:lnTo>
                  <a:pt x="718" y="743"/>
                </a:lnTo>
                <a:cubicBezTo>
                  <a:pt x="720" y="747"/>
                  <a:pt x="726" y="749"/>
                  <a:pt x="730" y="749"/>
                </a:cubicBezTo>
                <a:cubicBezTo>
                  <a:pt x="734" y="749"/>
                  <a:pt x="739" y="747"/>
                  <a:pt x="743" y="743"/>
                </a:cubicBezTo>
                <a:cubicBezTo>
                  <a:pt x="749" y="737"/>
                  <a:pt x="749" y="726"/>
                  <a:pt x="743" y="71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3" name="Freihandform 1012">
            <a:extLst>
              <a:ext uri="{FF2B5EF4-FFF2-40B4-BE49-F238E27FC236}">
                <a16:creationId xmlns:a16="http://schemas.microsoft.com/office/drawing/2014/main" id="{42FB4DF7-FD1A-634E-A42F-EE62AC795F0A}"/>
              </a:ext>
            </a:extLst>
          </p:cNvPr>
          <p:cNvSpPr>
            <a:spLocks noChangeAspect="1"/>
          </p:cNvSpPr>
          <p:nvPr/>
        </p:nvSpPr>
        <p:spPr>
          <a:xfrm>
            <a:off x="5682227" y="3069725"/>
            <a:ext cx="81958" cy="82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354">
                <a:moveTo>
                  <a:pt x="176" y="318"/>
                </a:moveTo>
                <a:cubicBezTo>
                  <a:pt x="99" y="318"/>
                  <a:pt x="36" y="254"/>
                  <a:pt x="36" y="176"/>
                </a:cubicBezTo>
                <a:cubicBezTo>
                  <a:pt x="36" y="100"/>
                  <a:pt x="99" y="36"/>
                  <a:pt x="176" y="36"/>
                </a:cubicBezTo>
                <a:cubicBezTo>
                  <a:pt x="254" y="36"/>
                  <a:pt x="317" y="100"/>
                  <a:pt x="317" y="176"/>
                </a:cubicBezTo>
                <a:cubicBezTo>
                  <a:pt x="317" y="254"/>
                  <a:pt x="254" y="318"/>
                  <a:pt x="176" y="318"/>
                </a:cubicBezTo>
                <a:close/>
                <a:moveTo>
                  <a:pt x="176" y="0"/>
                </a:moveTo>
                <a:cubicBezTo>
                  <a:pt x="78" y="0"/>
                  <a:pt x="0" y="79"/>
                  <a:pt x="0" y="176"/>
                </a:cubicBezTo>
                <a:cubicBezTo>
                  <a:pt x="0" y="273"/>
                  <a:pt x="78" y="354"/>
                  <a:pt x="176" y="354"/>
                </a:cubicBezTo>
                <a:cubicBezTo>
                  <a:pt x="273" y="354"/>
                  <a:pt x="353" y="273"/>
                  <a:pt x="353" y="176"/>
                </a:cubicBezTo>
                <a:cubicBezTo>
                  <a:pt x="353" y="79"/>
                  <a:pt x="273" y="0"/>
                  <a:pt x="17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4" name="Freihandform 1013">
            <a:extLst>
              <a:ext uri="{FF2B5EF4-FFF2-40B4-BE49-F238E27FC236}">
                <a16:creationId xmlns:a16="http://schemas.microsoft.com/office/drawing/2014/main" id="{74AB3ECC-EA13-E248-A4D6-E15221A9615C}"/>
              </a:ext>
            </a:extLst>
          </p:cNvPr>
          <p:cNvSpPr>
            <a:spLocks noChangeAspect="1"/>
          </p:cNvSpPr>
          <p:nvPr/>
        </p:nvSpPr>
        <p:spPr>
          <a:xfrm>
            <a:off x="5649165" y="3036903"/>
            <a:ext cx="14761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846">
                <a:moveTo>
                  <a:pt x="318" y="808"/>
                </a:moveTo>
                <a:cubicBezTo>
                  <a:pt x="218" y="690"/>
                  <a:pt x="36" y="438"/>
                  <a:pt x="36" y="317"/>
                </a:cubicBezTo>
                <a:cubicBezTo>
                  <a:pt x="36" y="163"/>
                  <a:pt x="163" y="36"/>
                  <a:pt x="318" y="36"/>
                </a:cubicBezTo>
                <a:cubicBezTo>
                  <a:pt x="474" y="36"/>
                  <a:pt x="601" y="163"/>
                  <a:pt x="601" y="317"/>
                </a:cubicBezTo>
                <a:cubicBezTo>
                  <a:pt x="601" y="463"/>
                  <a:pt x="354" y="766"/>
                  <a:pt x="318" y="808"/>
                </a:cubicBezTo>
                <a:close/>
                <a:moveTo>
                  <a:pt x="318" y="0"/>
                </a:moveTo>
                <a:cubicBezTo>
                  <a:pt x="144" y="0"/>
                  <a:pt x="0" y="141"/>
                  <a:pt x="0" y="317"/>
                </a:cubicBezTo>
                <a:cubicBezTo>
                  <a:pt x="0" y="480"/>
                  <a:pt x="265" y="800"/>
                  <a:pt x="296" y="836"/>
                </a:cubicBezTo>
                <a:cubicBezTo>
                  <a:pt x="301" y="844"/>
                  <a:pt x="309" y="846"/>
                  <a:pt x="318" y="846"/>
                </a:cubicBezTo>
                <a:cubicBezTo>
                  <a:pt x="328" y="846"/>
                  <a:pt x="334" y="844"/>
                  <a:pt x="341" y="836"/>
                </a:cubicBezTo>
                <a:cubicBezTo>
                  <a:pt x="370" y="800"/>
                  <a:pt x="635" y="480"/>
                  <a:pt x="635" y="317"/>
                </a:cubicBezTo>
                <a:cubicBezTo>
                  <a:pt x="635" y="141"/>
                  <a:pt x="493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5" name="Freihandform 1014">
            <a:extLst>
              <a:ext uri="{FF2B5EF4-FFF2-40B4-BE49-F238E27FC236}">
                <a16:creationId xmlns:a16="http://schemas.microsoft.com/office/drawing/2014/main" id="{42340F7D-CDD9-824F-8537-96F566B567D0}"/>
              </a:ext>
            </a:extLst>
          </p:cNvPr>
          <p:cNvSpPr>
            <a:spLocks noChangeAspect="1"/>
          </p:cNvSpPr>
          <p:nvPr/>
        </p:nvSpPr>
        <p:spPr>
          <a:xfrm>
            <a:off x="6076415" y="3049474"/>
            <a:ext cx="176255" cy="1759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8" h="757">
                <a:moveTo>
                  <a:pt x="713" y="91"/>
                </a:moveTo>
                <a:lnTo>
                  <a:pt x="508" y="294"/>
                </a:lnTo>
                <a:cubicBezTo>
                  <a:pt x="506" y="298"/>
                  <a:pt x="504" y="304"/>
                  <a:pt x="504" y="309"/>
                </a:cubicBezTo>
                <a:lnTo>
                  <a:pt x="540" y="658"/>
                </a:lnTo>
                <a:cubicBezTo>
                  <a:pt x="540" y="662"/>
                  <a:pt x="538" y="671"/>
                  <a:pt x="534" y="673"/>
                </a:cubicBezTo>
                <a:lnTo>
                  <a:pt x="502" y="707"/>
                </a:lnTo>
                <a:lnTo>
                  <a:pt x="409" y="431"/>
                </a:lnTo>
                <a:cubicBezTo>
                  <a:pt x="407" y="425"/>
                  <a:pt x="402" y="421"/>
                  <a:pt x="396" y="419"/>
                </a:cubicBezTo>
                <a:cubicBezTo>
                  <a:pt x="390" y="419"/>
                  <a:pt x="383" y="421"/>
                  <a:pt x="379" y="425"/>
                </a:cubicBezTo>
                <a:lnTo>
                  <a:pt x="250" y="554"/>
                </a:lnTo>
                <a:cubicBezTo>
                  <a:pt x="248" y="556"/>
                  <a:pt x="246" y="561"/>
                  <a:pt x="246" y="567"/>
                </a:cubicBezTo>
                <a:lnTo>
                  <a:pt x="246" y="700"/>
                </a:lnTo>
                <a:lnTo>
                  <a:pt x="237" y="711"/>
                </a:lnTo>
                <a:lnTo>
                  <a:pt x="174" y="590"/>
                </a:lnTo>
                <a:cubicBezTo>
                  <a:pt x="172" y="588"/>
                  <a:pt x="169" y="584"/>
                  <a:pt x="165" y="584"/>
                </a:cubicBezTo>
                <a:lnTo>
                  <a:pt x="47" y="520"/>
                </a:lnTo>
                <a:lnTo>
                  <a:pt x="62" y="505"/>
                </a:lnTo>
                <a:lnTo>
                  <a:pt x="191" y="512"/>
                </a:lnTo>
                <a:cubicBezTo>
                  <a:pt x="195" y="512"/>
                  <a:pt x="199" y="510"/>
                  <a:pt x="203" y="505"/>
                </a:cubicBezTo>
                <a:lnTo>
                  <a:pt x="332" y="376"/>
                </a:lnTo>
                <a:cubicBezTo>
                  <a:pt x="337" y="372"/>
                  <a:pt x="339" y="366"/>
                  <a:pt x="337" y="362"/>
                </a:cubicBezTo>
                <a:cubicBezTo>
                  <a:pt x="337" y="355"/>
                  <a:pt x="330" y="349"/>
                  <a:pt x="326" y="349"/>
                </a:cubicBezTo>
                <a:lnTo>
                  <a:pt x="51" y="256"/>
                </a:lnTo>
                <a:lnTo>
                  <a:pt x="89" y="216"/>
                </a:lnTo>
                <a:cubicBezTo>
                  <a:pt x="91" y="213"/>
                  <a:pt x="97" y="211"/>
                  <a:pt x="102" y="211"/>
                </a:cubicBezTo>
                <a:lnTo>
                  <a:pt x="449" y="251"/>
                </a:lnTo>
                <a:cubicBezTo>
                  <a:pt x="453" y="254"/>
                  <a:pt x="459" y="251"/>
                  <a:pt x="462" y="247"/>
                </a:cubicBezTo>
                <a:lnTo>
                  <a:pt x="667" y="44"/>
                </a:lnTo>
                <a:cubicBezTo>
                  <a:pt x="680" y="31"/>
                  <a:pt x="701" y="31"/>
                  <a:pt x="713" y="44"/>
                </a:cubicBezTo>
                <a:cubicBezTo>
                  <a:pt x="726" y="57"/>
                  <a:pt x="726" y="78"/>
                  <a:pt x="713" y="91"/>
                </a:cubicBezTo>
                <a:close/>
                <a:moveTo>
                  <a:pt x="641" y="19"/>
                </a:moveTo>
                <a:lnTo>
                  <a:pt x="445" y="216"/>
                </a:lnTo>
                <a:lnTo>
                  <a:pt x="104" y="175"/>
                </a:lnTo>
                <a:cubicBezTo>
                  <a:pt x="89" y="175"/>
                  <a:pt x="72" y="182"/>
                  <a:pt x="64" y="192"/>
                </a:cubicBezTo>
                <a:lnTo>
                  <a:pt x="17" y="239"/>
                </a:lnTo>
                <a:cubicBezTo>
                  <a:pt x="11" y="245"/>
                  <a:pt x="6" y="256"/>
                  <a:pt x="9" y="264"/>
                </a:cubicBezTo>
                <a:cubicBezTo>
                  <a:pt x="11" y="275"/>
                  <a:pt x="19" y="281"/>
                  <a:pt x="30" y="285"/>
                </a:cubicBezTo>
                <a:lnTo>
                  <a:pt x="288" y="372"/>
                </a:lnTo>
                <a:lnTo>
                  <a:pt x="184" y="476"/>
                </a:lnTo>
                <a:lnTo>
                  <a:pt x="53" y="472"/>
                </a:lnTo>
                <a:cubicBezTo>
                  <a:pt x="49" y="472"/>
                  <a:pt x="45" y="472"/>
                  <a:pt x="40" y="476"/>
                </a:cubicBezTo>
                <a:lnTo>
                  <a:pt x="4" y="514"/>
                </a:lnTo>
                <a:cubicBezTo>
                  <a:pt x="2" y="516"/>
                  <a:pt x="0" y="522"/>
                  <a:pt x="0" y="529"/>
                </a:cubicBezTo>
                <a:cubicBezTo>
                  <a:pt x="2" y="533"/>
                  <a:pt x="4" y="539"/>
                  <a:pt x="9" y="541"/>
                </a:cubicBezTo>
                <a:lnTo>
                  <a:pt x="144" y="611"/>
                </a:lnTo>
                <a:lnTo>
                  <a:pt x="216" y="747"/>
                </a:lnTo>
                <a:cubicBezTo>
                  <a:pt x="218" y="753"/>
                  <a:pt x="224" y="757"/>
                  <a:pt x="231" y="757"/>
                </a:cubicBezTo>
                <a:cubicBezTo>
                  <a:pt x="233" y="757"/>
                  <a:pt x="237" y="755"/>
                  <a:pt x="239" y="755"/>
                </a:cubicBezTo>
                <a:cubicBezTo>
                  <a:pt x="241" y="755"/>
                  <a:pt x="244" y="753"/>
                  <a:pt x="246" y="751"/>
                </a:cubicBezTo>
                <a:lnTo>
                  <a:pt x="275" y="719"/>
                </a:lnTo>
                <a:cubicBezTo>
                  <a:pt x="280" y="717"/>
                  <a:pt x="282" y="713"/>
                  <a:pt x="282" y="709"/>
                </a:cubicBezTo>
                <a:lnTo>
                  <a:pt x="280" y="573"/>
                </a:lnTo>
                <a:lnTo>
                  <a:pt x="385" y="470"/>
                </a:lnTo>
                <a:lnTo>
                  <a:pt x="472" y="728"/>
                </a:lnTo>
                <a:cubicBezTo>
                  <a:pt x="478" y="749"/>
                  <a:pt x="504" y="755"/>
                  <a:pt x="519" y="738"/>
                </a:cubicBezTo>
                <a:lnTo>
                  <a:pt x="559" y="698"/>
                </a:lnTo>
                <a:cubicBezTo>
                  <a:pt x="569" y="688"/>
                  <a:pt x="576" y="671"/>
                  <a:pt x="574" y="656"/>
                </a:cubicBezTo>
                <a:lnTo>
                  <a:pt x="540" y="313"/>
                </a:lnTo>
                <a:lnTo>
                  <a:pt x="739" y="116"/>
                </a:lnTo>
                <a:cubicBezTo>
                  <a:pt x="764" y="89"/>
                  <a:pt x="764" y="44"/>
                  <a:pt x="739" y="19"/>
                </a:cubicBezTo>
                <a:cubicBezTo>
                  <a:pt x="713" y="-6"/>
                  <a:pt x="667" y="-6"/>
                  <a:pt x="641" y="1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6" name="Freihandform 1015">
            <a:extLst>
              <a:ext uri="{FF2B5EF4-FFF2-40B4-BE49-F238E27FC236}">
                <a16:creationId xmlns:a16="http://schemas.microsoft.com/office/drawing/2014/main" id="{E5B439E5-7985-CB42-A422-0F381B05D271}"/>
              </a:ext>
            </a:extLst>
          </p:cNvPr>
          <p:cNvSpPr>
            <a:spLocks noChangeAspect="1"/>
          </p:cNvSpPr>
          <p:nvPr/>
        </p:nvSpPr>
        <p:spPr>
          <a:xfrm>
            <a:off x="3004871" y="3045284"/>
            <a:ext cx="114554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3" h="776">
                <a:moveTo>
                  <a:pt x="457" y="129"/>
                </a:moveTo>
                <a:cubicBezTo>
                  <a:pt x="457" y="190"/>
                  <a:pt x="422" y="226"/>
                  <a:pt x="383" y="262"/>
                </a:cubicBezTo>
                <a:cubicBezTo>
                  <a:pt x="377" y="268"/>
                  <a:pt x="373" y="273"/>
                  <a:pt x="366" y="279"/>
                </a:cubicBezTo>
                <a:cubicBezTo>
                  <a:pt x="356" y="287"/>
                  <a:pt x="322" y="323"/>
                  <a:pt x="299" y="347"/>
                </a:cubicBezTo>
                <a:cubicBezTo>
                  <a:pt x="295" y="351"/>
                  <a:pt x="282" y="366"/>
                  <a:pt x="282" y="387"/>
                </a:cubicBezTo>
                <a:cubicBezTo>
                  <a:pt x="282" y="410"/>
                  <a:pt x="295" y="425"/>
                  <a:pt x="301" y="431"/>
                </a:cubicBezTo>
                <a:cubicBezTo>
                  <a:pt x="322" y="453"/>
                  <a:pt x="358" y="489"/>
                  <a:pt x="366" y="497"/>
                </a:cubicBezTo>
                <a:cubicBezTo>
                  <a:pt x="371" y="501"/>
                  <a:pt x="377" y="508"/>
                  <a:pt x="383" y="512"/>
                </a:cubicBezTo>
                <a:cubicBezTo>
                  <a:pt x="422" y="550"/>
                  <a:pt x="457" y="586"/>
                  <a:pt x="457" y="647"/>
                </a:cubicBezTo>
                <a:lnTo>
                  <a:pt x="457" y="740"/>
                </a:lnTo>
                <a:lnTo>
                  <a:pt x="34" y="740"/>
                </a:lnTo>
                <a:lnTo>
                  <a:pt x="34" y="647"/>
                </a:lnTo>
                <a:cubicBezTo>
                  <a:pt x="34" y="586"/>
                  <a:pt x="72" y="550"/>
                  <a:pt x="110" y="512"/>
                </a:cubicBezTo>
                <a:cubicBezTo>
                  <a:pt x="117" y="508"/>
                  <a:pt x="121" y="501"/>
                  <a:pt x="125" y="497"/>
                </a:cubicBezTo>
                <a:cubicBezTo>
                  <a:pt x="136" y="489"/>
                  <a:pt x="172" y="453"/>
                  <a:pt x="193" y="429"/>
                </a:cubicBezTo>
                <a:cubicBezTo>
                  <a:pt x="197" y="425"/>
                  <a:pt x="212" y="410"/>
                  <a:pt x="212" y="387"/>
                </a:cubicBezTo>
                <a:cubicBezTo>
                  <a:pt x="212" y="366"/>
                  <a:pt x="197" y="351"/>
                  <a:pt x="193" y="345"/>
                </a:cubicBezTo>
                <a:cubicBezTo>
                  <a:pt x="172" y="323"/>
                  <a:pt x="136" y="287"/>
                  <a:pt x="127" y="279"/>
                </a:cubicBezTo>
                <a:cubicBezTo>
                  <a:pt x="121" y="273"/>
                  <a:pt x="117" y="268"/>
                  <a:pt x="110" y="262"/>
                </a:cubicBezTo>
                <a:cubicBezTo>
                  <a:pt x="72" y="226"/>
                  <a:pt x="34" y="190"/>
                  <a:pt x="34" y="129"/>
                </a:cubicBezTo>
                <a:lnTo>
                  <a:pt x="34" y="36"/>
                </a:lnTo>
                <a:lnTo>
                  <a:pt x="457" y="36"/>
                </a:lnTo>
                <a:close/>
                <a:moveTo>
                  <a:pt x="477" y="0"/>
                </a:moveTo>
                <a:lnTo>
                  <a:pt x="17" y="0"/>
                </a:lnTo>
                <a:cubicBezTo>
                  <a:pt x="7" y="0"/>
                  <a:pt x="0" y="8"/>
                  <a:pt x="0" y="16"/>
                </a:cubicBezTo>
                <a:lnTo>
                  <a:pt x="0" y="129"/>
                </a:lnTo>
                <a:cubicBezTo>
                  <a:pt x="0" y="205"/>
                  <a:pt x="45" y="249"/>
                  <a:pt x="85" y="287"/>
                </a:cubicBezTo>
                <a:cubicBezTo>
                  <a:pt x="91" y="294"/>
                  <a:pt x="96" y="298"/>
                  <a:pt x="102" y="304"/>
                </a:cubicBezTo>
                <a:cubicBezTo>
                  <a:pt x="110" y="313"/>
                  <a:pt x="146" y="347"/>
                  <a:pt x="165" y="368"/>
                </a:cubicBezTo>
                <a:lnTo>
                  <a:pt x="168" y="370"/>
                </a:lnTo>
                <a:cubicBezTo>
                  <a:pt x="170" y="374"/>
                  <a:pt x="176" y="378"/>
                  <a:pt x="176" y="387"/>
                </a:cubicBezTo>
                <a:cubicBezTo>
                  <a:pt x="176" y="395"/>
                  <a:pt x="170" y="402"/>
                  <a:pt x="168" y="406"/>
                </a:cubicBezTo>
                <a:cubicBezTo>
                  <a:pt x="146" y="429"/>
                  <a:pt x="110" y="463"/>
                  <a:pt x="102" y="472"/>
                </a:cubicBezTo>
                <a:cubicBezTo>
                  <a:pt x="96" y="476"/>
                  <a:pt x="91" y="482"/>
                  <a:pt x="85" y="486"/>
                </a:cubicBezTo>
                <a:cubicBezTo>
                  <a:pt x="45" y="527"/>
                  <a:pt x="0" y="571"/>
                  <a:pt x="0" y="647"/>
                </a:cubicBezTo>
                <a:lnTo>
                  <a:pt x="0" y="757"/>
                </a:lnTo>
                <a:cubicBezTo>
                  <a:pt x="0" y="768"/>
                  <a:pt x="7" y="776"/>
                  <a:pt x="17" y="776"/>
                </a:cubicBezTo>
                <a:lnTo>
                  <a:pt x="477" y="776"/>
                </a:lnTo>
                <a:cubicBezTo>
                  <a:pt x="485" y="776"/>
                  <a:pt x="493" y="768"/>
                  <a:pt x="493" y="757"/>
                </a:cubicBezTo>
                <a:lnTo>
                  <a:pt x="493" y="647"/>
                </a:lnTo>
                <a:cubicBezTo>
                  <a:pt x="493" y="571"/>
                  <a:pt x="447" y="527"/>
                  <a:pt x="407" y="486"/>
                </a:cubicBezTo>
                <a:cubicBezTo>
                  <a:pt x="402" y="482"/>
                  <a:pt x="396" y="476"/>
                  <a:pt x="390" y="472"/>
                </a:cubicBezTo>
                <a:cubicBezTo>
                  <a:pt x="383" y="463"/>
                  <a:pt x="347" y="429"/>
                  <a:pt x="328" y="408"/>
                </a:cubicBezTo>
                <a:cubicBezTo>
                  <a:pt x="328" y="408"/>
                  <a:pt x="326" y="406"/>
                  <a:pt x="326" y="404"/>
                </a:cubicBezTo>
                <a:cubicBezTo>
                  <a:pt x="322" y="402"/>
                  <a:pt x="318" y="395"/>
                  <a:pt x="318" y="387"/>
                </a:cubicBezTo>
                <a:cubicBezTo>
                  <a:pt x="318" y="378"/>
                  <a:pt x="322" y="374"/>
                  <a:pt x="326" y="370"/>
                </a:cubicBezTo>
                <a:cubicBezTo>
                  <a:pt x="347" y="347"/>
                  <a:pt x="383" y="313"/>
                  <a:pt x="390" y="304"/>
                </a:cubicBezTo>
                <a:cubicBezTo>
                  <a:pt x="392" y="304"/>
                  <a:pt x="392" y="304"/>
                  <a:pt x="392" y="304"/>
                </a:cubicBezTo>
                <a:cubicBezTo>
                  <a:pt x="396" y="298"/>
                  <a:pt x="402" y="294"/>
                  <a:pt x="407" y="287"/>
                </a:cubicBezTo>
                <a:cubicBezTo>
                  <a:pt x="447" y="249"/>
                  <a:pt x="493" y="205"/>
                  <a:pt x="493" y="129"/>
                </a:cubicBezTo>
                <a:lnTo>
                  <a:pt x="493" y="16"/>
                </a:lnTo>
                <a:cubicBezTo>
                  <a:pt x="493" y="8"/>
                  <a:pt x="485" y="0"/>
                  <a:pt x="47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7" name="Freihandform 1016">
            <a:extLst>
              <a:ext uri="{FF2B5EF4-FFF2-40B4-BE49-F238E27FC236}">
                <a16:creationId xmlns:a16="http://schemas.microsoft.com/office/drawing/2014/main" id="{4B351130-9B36-CF4D-9442-74BC6CC35202}"/>
              </a:ext>
            </a:extLst>
          </p:cNvPr>
          <p:cNvSpPr>
            <a:spLocks noChangeAspect="1"/>
          </p:cNvSpPr>
          <p:nvPr/>
        </p:nvSpPr>
        <p:spPr>
          <a:xfrm>
            <a:off x="3406975" y="3061345"/>
            <a:ext cx="196977" cy="148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638">
                <a:moveTo>
                  <a:pt x="724" y="388"/>
                </a:moveTo>
                <a:cubicBezTo>
                  <a:pt x="714" y="388"/>
                  <a:pt x="707" y="396"/>
                  <a:pt x="707" y="407"/>
                </a:cubicBezTo>
                <a:lnTo>
                  <a:pt x="707" y="508"/>
                </a:lnTo>
                <a:cubicBezTo>
                  <a:pt x="707" y="527"/>
                  <a:pt x="699" y="530"/>
                  <a:pt x="690" y="530"/>
                </a:cubicBezTo>
                <a:lnTo>
                  <a:pt x="663" y="530"/>
                </a:lnTo>
                <a:cubicBezTo>
                  <a:pt x="661" y="530"/>
                  <a:pt x="657" y="532"/>
                  <a:pt x="654" y="532"/>
                </a:cubicBezTo>
                <a:cubicBezTo>
                  <a:pt x="646" y="532"/>
                  <a:pt x="635" y="538"/>
                  <a:pt x="635" y="549"/>
                </a:cubicBezTo>
                <a:lnTo>
                  <a:pt x="635" y="591"/>
                </a:lnTo>
                <a:cubicBezTo>
                  <a:pt x="635" y="595"/>
                  <a:pt x="635" y="599"/>
                  <a:pt x="635" y="602"/>
                </a:cubicBezTo>
                <a:lnTo>
                  <a:pt x="633" y="602"/>
                </a:lnTo>
                <a:lnTo>
                  <a:pt x="606" y="602"/>
                </a:lnTo>
                <a:cubicBezTo>
                  <a:pt x="604" y="602"/>
                  <a:pt x="602" y="602"/>
                  <a:pt x="602" y="602"/>
                </a:cubicBezTo>
                <a:lnTo>
                  <a:pt x="602" y="549"/>
                </a:lnTo>
                <a:cubicBezTo>
                  <a:pt x="602" y="540"/>
                  <a:pt x="595" y="534"/>
                  <a:pt x="585" y="532"/>
                </a:cubicBezTo>
                <a:cubicBezTo>
                  <a:pt x="583" y="532"/>
                  <a:pt x="580" y="530"/>
                  <a:pt x="578" y="530"/>
                </a:cubicBezTo>
                <a:lnTo>
                  <a:pt x="271" y="530"/>
                </a:lnTo>
                <a:cubicBezTo>
                  <a:pt x="267" y="530"/>
                  <a:pt x="265" y="532"/>
                  <a:pt x="263" y="532"/>
                </a:cubicBezTo>
                <a:cubicBezTo>
                  <a:pt x="254" y="534"/>
                  <a:pt x="248" y="540"/>
                  <a:pt x="248" y="549"/>
                </a:cubicBezTo>
                <a:lnTo>
                  <a:pt x="248" y="591"/>
                </a:lnTo>
                <a:cubicBezTo>
                  <a:pt x="248" y="595"/>
                  <a:pt x="248" y="599"/>
                  <a:pt x="248" y="602"/>
                </a:cubicBezTo>
                <a:lnTo>
                  <a:pt x="244" y="602"/>
                </a:lnTo>
                <a:lnTo>
                  <a:pt x="216" y="602"/>
                </a:lnTo>
                <a:lnTo>
                  <a:pt x="212" y="602"/>
                </a:lnTo>
                <a:cubicBezTo>
                  <a:pt x="212" y="599"/>
                  <a:pt x="212" y="595"/>
                  <a:pt x="212" y="591"/>
                </a:cubicBezTo>
                <a:lnTo>
                  <a:pt x="212" y="549"/>
                </a:lnTo>
                <a:cubicBezTo>
                  <a:pt x="212" y="538"/>
                  <a:pt x="206" y="530"/>
                  <a:pt x="195" y="530"/>
                </a:cubicBezTo>
                <a:lnTo>
                  <a:pt x="159" y="530"/>
                </a:lnTo>
                <a:cubicBezTo>
                  <a:pt x="151" y="530"/>
                  <a:pt x="142" y="527"/>
                  <a:pt x="142" y="508"/>
                </a:cubicBezTo>
                <a:lnTo>
                  <a:pt x="142" y="407"/>
                </a:lnTo>
                <a:cubicBezTo>
                  <a:pt x="142" y="396"/>
                  <a:pt x="134" y="388"/>
                  <a:pt x="125" y="388"/>
                </a:cubicBezTo>
                <a:cubicBezTo>
                  <a:pt x="72" y="388"/>
                  <a:pt x="36" y="356"/>
                  <a:pt x="36" y="312"/>
                </a:cubicBezTo>
                <a:cubicBezTo>
                  <a:pt x="36" y="269"/>
                  <a:pt x="75" y="233"/>
                  <a:pt x="119" y="233"/>
                </a:cubicBezTo>
                <a:cubicBezTo>
                  <a:pt x="138" y="233"/>
                  <a:pt x="174" y="233"/>
                  <a:pt x="189" y="250"/>
                </a:cubicBezTo>
                <a:cubicBezTo>
                  <a:pt x="195" y="254"/>
                  <a:pt x="197" y="261"/>
                  <a:pt x="197" y="269"/>
                </a:cubicBezTo>
                <a:lnTo>
                  <a:pt x="197" y="312"/>
                </a:lnTo>
                <a:cubicBezTo>
                  <a:pt x="197" y="326"/>
                  <a:pt x="197" y="358"/>
                  <a:pt x="212" y="390"/>
                </a:cubicBezTo>
                <a:cubicBezTo>
                  <a:pt x="223" y="411"/>
                  <a:pt x="250" y="428"/>
                  <a:pt x="274" y="428"/>
                </a:cubicBezTo>
                <a:lnTo>
                  <a:pt x="580" y="428"/>
                </a:lnTo>
                <a:cubicBezTo>
                  <a:pt x="602" y="428"/>
                  <a:pt x="625" y="411"/>
                  <a:pt x="635" y="390"/>
                </a:cubicBezTo>
                <a:cubicBezTo>
                  <a:pt x="652" y="358"/>
                  <a:pt x="652" y="326"/>
                  <a:pt x="652" y="312"/>
                </a:cubicBezTo>
                <a:lnTo>
                  <a:pt x="652" y="269"/>
                </a:lnTo>
                <a:cubicBezTo>
                  <a:pt x="652" y="261"/>
                  <a:pt x="654" y="254"/>
                  <a:pt x="659" y="250"/>
                </a:cubicBezTo>
                <a:cubicBezTo>
                  <a:pt x="676" y="233"/>
                  <a:pt x="714" y="233"/>
                  <a:pt x="733" y="233"/>
                </a:cubicBezTo>
                <a:cubicBezTo>
                  <a:pt x="775" y="233"/>
                  <a:pt x="813" y="269"/>
                  <a:pt x="813" y="312"/>
                </a:cubicBezTo>
                <a:cubicBezTo>
                  <a:pt x="813" y="356"/>
                  <a:pt x="777" y="388"/>
                  <a:pt x="724" y="388"/>
                </a:cubicBezTo>
                <a:close/>
                <a:moveTo>
                  <a:pt x="210" y="64"/>
                </a:moveTo>
                <a:cubicBezTo>
                  <a:pt x="218" y="36"/>
                  <a:pt x="225" y="36"/>
                  <a:pt x="246" y="36"/>
                </a:cubicBezTo>
                <a:lnTo>
                  <a:pt x="610" y="36"/>
                </a:lnTo>
                <a:cubicBezTo>
                  <a:pt x="627" y="36"/>
                  <a:pt x="638" y="39"/>
                  <a:pt x="644" y="66"/>
                </a:cubicBezTo>
                <a:lnTo>
                  <a:pt x="686" y="201"/>
                </a:lnTo>
                <a:cubicBezTo>
                  <a:pt x="667" y="204"/>
                  <a:pt x="648" y="212"/>
                  <a:pt x="635" y="225"/>
                </a:cubicBezTo>
                <a:cubicBezTo>
                  <a:pt x="623" y="237"/>
                  <a:pt x="616" y="252"/>
                  <a:pt x="616" y="269"/>
                </a:cubicBezTo>
                <a:lnTo>
                  <a:pt x="616" y="312"/>
                </a:lnTo>
                <a:cubicBezTo>
                  <a:pt x="616" y="324"/>
                  <a:pt x="616" y="350"/>
                  <a:pt x="604" y="373"/>
                </a:cubicBezTo>
                <a:cubicBezTo>
                  <a:pt x="599" y="384"/>
                  <a:pt x="589" y="392"/>
                  <a:pt x="580" y="392"/>
                </a:cubicBezTo>
                <a:lnTo>
                  <a:pt x="274" y="392"/>
                </a:lnTo>
                <a:cubicBezTo>
                  <a:pt x="263" y="392"/>
                  <a:pt x="248" y="384"/>
                  <a:pt x="244" y="373"/>
                </a:cubicBezTo>
                <a:cubicBezTo>
                  <a:pt x="233" y="350"/>
                  <a:pt x="233" y="324"/>
                  <a:pt x="233" y="312"/>
                </a:cubicBezTo>
                <a:lnTo>
                  <a:pt x="233" y="269"/>
                </a:lnTo>
                <a:cubicBezTo>
                  <a:pt x="233" y="252"/>
                  <a:pt x="227" y="235"/>
                  <a:pt x="214" y="225"/>
                </a:cubicBezTo>
                <a:cubicBezTo>
                  <a:pt x="202" y="212"/>
                  <a:pt x="185" y="206"/>
                  <a:pt x="168" y="201"/>
                </a:cubicBezTo>
                <a:close/>
                <a:moveTo>
                  <a:pt x="729" y="199"/>
                </a:moveTo>
                <a:cubicBezTo>
                  <a:pt x="726" y="199"/>
                  <a:pt x="724" y="199"/>
                  <a:pt x="722" y="199"/>
                </a:cubicBezTo>
                <a:lnTo>
                  <a:pt x="678" y="55"/>
                </a:lnTo>
                <a:cubicBezTo>
                  <a:pt x="667" y="5"/>
                  <a:pt x="633" y="0"/>
                  <a:pt x="608" y="0"/>
                </a:cubicBezTo>
                <a:lnTo>
                  <a:pt x="248" y="0"/>
                </a:lnTo>
                <a:cubicBezTo>
                  <a:pt x="218" y="0"/>
                  <a:pt x="191" y="5"/>
                  <a:pt x="176" y="55"/>
                </a:cubicBezTo>
                <a:lnTo>
                  <a:pt x="132" y="199"/>
                </a:lnTo>
                <a:cubicBezTo>
                  <a:pt x="127" y="199"/>
                  <a:pt x="121" y="199"/>
                  <a:pt x="117" y="199"/>
                </a:cubicBezTo>
                <a:cubicBezTo>
                  <a:pt x="55" y="199"/>
                  <a:pt x="0" y="252"/>
                  <a:pt x="0" y="312"/>
                </a:cubicBezTo>
                <a:cubicBezTo>
                  <a:pt x="0" y="371"/>
                  <a:pt x="45" y="413"/>
                  <a:pt x="106" y="422"/>
                </a:cubicBezTo>
                <a:lnTo>
                  <a:pt x="106" y="508"/>
                </a:lnTo>
                <a:cubicBezTo>
                  <a:pt x="106" y="540"/>
                  <a:pt x="125" y="563"/>
                  <a:pt x="159" y="566"/>
                </a:cubicBezTo>
                <a:lnTo>
                  <a:pt x="178" y="566"/>
                </a:lnTo>
                <a:lnTo>
                  <a:pt x="178" y="591"/>
                </a:lnTo>
                <a:cubicBezTo>
                  <a:pt x="178" y="595"/>
                  <a:pt x="178" y="599"/>
                  <a:pt x="176" y="604"/>
                </a:cubicBezTo>
                <a:cubicBezTo>
                  <a:pt x="176" y="612"/>
                  <a:pt x="176" y="621"/>
                  <a:pt x="182" y="629"/>
                </a:cubicBezTo>
                <a:cubicBezTo>
                  <a:pt x="191" y="638"/>
                  <a:pt x="199" y="638"/>
                  <a:pt x="216" y="638"/>
                </a:cubicBezTo>
                <a:lnTo>
                  <a:pt x="244" y="638"/>
                </a:lnTo>
                <a:cubicBezTo>
                  <a:pt x="261" y="638"/>
                  <a:pt x="269" y="638"/>
                  <a:pt x="278" y="629"/>
                </a:cubicBezTo>
                <a:cubicBezTo>
                  <a:pt x="284" y="621"/>
                  <a:pt x="284" y="612"/>
                  <a:pt x="284" y="604"/>
                </a:cubicBezTo>
                <a:cubicBezTo>
                  <a:pt x="284" y="599"/>
                  <a:pt x="284" y="595"/>
                  <a:pt x="284" y="591"/>
                </a:cubicBezTo>
                <a:lnTo>
                  <a:pt x="284" y="566"/>
                </a:lnTo>
                <a:lnTo>
                  <a:pt x="566" y="566"/>
                </a:lnTo>
                <a:lnTo>
                  <a:pt x="566" y="602"/>
                </a:lnTo>
                <a:cubicBezTo>
                  <a:pt x="566" y="612"/>
                  <a:pt x="566" y="621"/>
                  <a:pt x="572" y="629"/>
                </a:cubicBezTo>
                <a:cubicBezTo>
                  <a:pt x="580" y="638"/>
                  <a:pt x="591" y="638"/>
                  <a:pt x="606" y="638"/>
                </a:cubicBezTo>
                <a:lnTo>
                  <a:pt x="633" y="638"/>
                </a:lnTo>
                <a:cubicBezTo>
                  <a:pt x="650" y="638"/>
                  <a:pt x="659" y="638"/>
                  <a:pt x="667" y="629"/>
                </a:cubicBezTo>
                <a:cubicBezTo>
                  <a:pt x="674" y="621"/>
                  <a:pt x="674" y="612"/>
                  <a:pt x="671" y="606"/>
                </a:cubicBezTo>
                <a:cubicBezTo>
                  <a:pt x="671" y="602"/>
                  <a:pt x="671" y="597"/>
                  <a:pt x="671" y="591"/>
                </a:cubicBezTo>
                <a:lnTo>
                  <a:pt x="671" y="566"/>
                </a:lnTo>
                <a:lnTo>
                  <a:pt x="693" y="566"/>
                </a:lnTo>
                <a:cubicBezTo>
                  <a:pt x="722" y="563"/>
                  <a:pt x="741" y="540"/>
                  <a:pt x="741" y="508"/>
                </a:cubicBezTo>
                <a:lnTo>
                  <a:pt x="741" y="422"/>
                </a:lnTo>
                <a:cubicBezTo>
                  <a:pt x="805" y="413"/>
                  <a:pt x="847" y="371"/>
                  <a:pt x="847" y="312"/>
                </a:cubicBezTo>
                <a:cubicBezTo>
                  <a:pt x="847" y="250"/>
                  <a:pt x="794" y="199"/>
                  <a:pt x="729" y="19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8" name="Freihandform 1017">
            <a:extLst>
              <a:ext uri="{FF2B5EF4-FFF2-40B4-BE49-F238E27FC236}">
                <a16:creationId xmlns:a16="http://schemas.microsoft.com/office/drawing/2014/main" id="{05DA0B78-6CAD-754E-A0E6-9CD9293A9407}"/>
              </a:ext>
            </a:extLst>
          </p:cNvPr>
          <p:cNvSpPr>
            <a:spLocks noChangeAspect="1"/>
          </p:cNvSpPr>
          <p:nvPr/>
        </p:nvSpPr>
        <p:spPr>
          <a:xfrm>
            <a:off x="4798856" y="3539922"/>
            <a:ext cx="74740" cy="714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08">
                <a:moveTo>
                  <a:pt x="237" y="272"/>
                </a:moveTo>
                <a:lnTo>
                  <a:pt x="87" y="272"/>
                </a:lnTo>
                <a:lnTo>
                  <a:pt x="38" y="126"/>
                </a:lnTo>
                <a:lnTo>
                  <a:pt x="163" y="39"/>
                </a:lnTo>
                <a:lnTo>
                  <a:pt x="283" y="132"/>
                </a:lnTo>
                <a:close/>
                <a:moveTo>
                  <a:pt x="173" y="3"/>
                </a:moveTo>
                <a:cubicBezTo>
                  <a:pt x="167" y="-1"/>
                  <a:pt x="159" y="-1"/>
                  <a:pt x="152" y="3"/>
                </a:cubicBezTo>
                <a:lnTo>
                  <a:pt x="8" y="105"/>
                </a:lnTo>
                <a:cubicBezTo>
                  <a:pt x="2" y="109"/>
                  <a:pt x="-2" y="117"/>
                  <a:pt x="2" y="126"/>
                </a:cubicBezTo>
                <a:lnTo>
                  <a:pt x="57" y="295"/>
                </a:lnTo>
                <a:cubicBezTo>
                  <a:pt x="59" y="304"/>
                  <a:pt x="65" y="308"/>
                  <a:pt x="74" y="308"/>
                </a:cubicBezTo>
                <a:lnTo>
                  <a:pt x="250" y="308"/>
                </a:lnTo>
                <a:cubicBezTo>
                  <a:pt x="258" y="308"/>
                  <a:pt x="264" y="304"/>
                  <a:pt x="266" y="295"/>
                </a:cubicBezTo>
                <a:lnTo>
                  <a:pt x="321" y="130"/>
                </a:lnTo>
                <a:cubicBezTo>
                  <a:pt x="324" y="124"/>
                  <a:pt x="321" y="115"/>
                  <a:pt x="315" y="11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9" name="Freihandform 1018">
            <a:extLst>
              <a:ext uri="{FF2B5EF4-FFF2-40B4-BE49-F238E27FC236}">
                <a16:creationId xmlns:a16="http://schemas.microsoft.com/office/drawing/2014/main" id="{002E43C1-852C-0F4E-856A-5058F6E9304E}"/>
              </a:ext>
            </a:extLst>
          </p:cNvPr>
          <p:cNvSpPr>
            <a:spLocks noChangeAspect="1"/>
          </p:cNvSpPr>
          <p:nvPr/>
        </p:nvSpPr>
        <p:spPr>
          <a:xfrm>
            <a:off x="5181169" y="3484522"/>
            <a:ext cx="187897" cy="1845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8" h="794">
                <a:moveTo>
                  <a:pt x="757" y="401"/>
                </a:moveTo>
                <a:cubicBezTo>
                  <a:pt x="749" y="422"/>
                  <a:pt x="725" y="456"/>
                  <a:pt x="702" y="485"/>
                </a:cubicBezTo>
                <a:cubicBezTo>
                  <a:pt x="687" y="392"/>
                  <a:pt x="674" y="305"/>
                  <a:pt x="672" y="293"/>
                </a:cubicBezTo>
                <a:lnTo>
                  <a:pt x="672" y="289"/>
                </a:lnTo>
                <a:cubicBezTo>
                  <a:pt x="670" y="269"/>
                  <a:pt x="666" y="229"/>
                  <a:pt x="617" y="229"/>
                </a:cubicBezTo>
                <a:lnTo>
                  <a:pt x="323" y="229"/>
                </a:lnTo>
                <a:cubicBezTo>
                  <a:pt x="351" y="134"/>
                  <a:pt x="393" y="75"/>
                  <a:pt x="448" y="51"/>
                </a:cubicBezTo>
                <a:cubicBezTo>
                  <a:pt x="560" y="5"/>
                  <a:pt x="689" y="60"/>
                  <a:pt x="746" y="181"/>
                </a:cubicBezTo>
                <a:cubicBezTo>
                  <a:pt x="778" y="250"/>
                  <a:pt x="782" y="324"/>
                  <a:pt x="757" y="401"/>
                </a:cubicBezTo>
                <a:close/>
                <a:moveTo>
                  <a:pt x="702" y="754"/>
                </a:moveTo>
                <a:cubicBezTo>
                  <a:pt x="700" y="756"/>
                  <a:pt x="693" y="758"/>
                  <a:pt x="687" y="758"/>
                </a:cubicBezTo>
                <a:lnTo>
                  <a:pt x="264" y="758"/>
                </a:lnTo>
                <a:cubicBezTo>
                  <a:pt x="257" y="758"/>
                  <a:pt x="251" y="756"/>
                  <a:pt x="249" y="754"/>
                </a:cubicBezTo>
                <a:cubicBezTo>
                  <a:pt x="249" y="752"/>
                  <a:pt x="247" y="750"/>
                  <a:pt x="247" y="744"/>
                </a:cubicBezTo>
                <a:cubicBezTo>
                  <a:pt x="249" y="718"/>
                  <a:pt x="253" y="695"/>
                  <a:pt x="257" y="670"/>
                </a:cubicBezTo>
                <a:cubicBezTo>
                  <a:pt x="262" y="648"/>
                  <a:pt x="266" y="625"/>
                  <a:pt x="268" y="602"/>
                </a:cubicBezTo>
                <a:cubicBezTo>
                  <a:pt x="272" y="574"/>
                  <a:pt x="270" y="570"/>
                  <a:pt x="253" y="551"/>
                </a:cubicBezTo>
                <a:cubicBezTo>
                  <a:pt x="173" y="462"/>
                  <a:pt x="90" y="350"/>
                  <a:pt x="52" y="299"/>
                </a:cubicBezTo>
                <a:lnTo>
                  <a:pt x="82" y="299"/>
                </a:lnTo>
                <a:lnTo>
                  <a:pt x="133" y="348"/>
                </a:lnTo>
                <a:cubicBezTo>
                  <a:pt x="226" y="435"/>
                  <a:pt x="245" y="454"/>
                  <a:pt x="268" y="445"/>
                </a:cubicBezTo>
                <a:cubicBezTo>
                  <a:pt x="287" y="437"/>
                  <a:pt x="289" y="418"/>
                  <a:pt x="293" y="386"/>
                </a:cubicBezTo>
                <a:cubicBezTo>
                  <a:pt x="293" y="377"/>
                  <a:pt x="296" y="367"/>
                  <a:pt x="296" y="356"/>
                </a:cubicBezTo>
                <a:cubicBezTo>
                  <a:pt x="300" y="335"/>
                  <a:pt x="302" y="314"/>
                  <a:pt x="306" y="293"/>
                </a:cubicBezTo>
                <a:cubicBezTo>
                  <a:pt x="308" y="282"/>
                  <a:pt x="310" y="274"/>
                  <a:pt x="313" y="265"/>
                </a:cubicBezTo>
                <a:lnTo>
                  <a:pt x="617" y="265"/>
                </a:lnTo>
                <a:cubicBezTo>
                  <a:pt x="632" y="265"/>
                  <a:pt x="634" y="267"/>
                  <a:pt x="636" y="291"/>
                </a:cubicBezTo>
                <a:lnTo>
                  <a:pt x="636" y="297"/>
                </a:lnTo>
                <a:cubicBezTo>
                  <a:pt x="638" y="312"/>
                  <a:pt x="655" y="413"/>
                  <a:pt x="672" y="523"/>
                </a:cubicBezTo>
                <a:cubicBezTo>
                  <a:pt x="672" y="526"/>
                  <a:pt x="672" y="528"/>
                  <a:pt x="672" y="530"/>
                </a:cubicBezTo>
                <a:cubicBezTo>
                  <a:pt x="687" y="627"/>
                  <a:pt x="704" y="733"/>
                  <a:pt x="706" y="741"/>
                </a:cubicBezTo>
                <a:cubicBezTo>
                  <a:pt x="706" y="748"/>
                  <a:pt x="704" y="750"/>
                  <a:pt x="702" y="754"/>
                </a:cubicBezTo>
                <a:close/>
                <a:moveTo>
                  <a:pt x="433" y="20"/>
                </a:moveTo>
                <a:cubicBezTo>
                  <a:pt x="355" y="51"/>
                  <a:pt x="302" y="142"/>
                  <a:pt x="272" y="286"/>
                </a:cubicBezTo>
                <a:cubicBezTo>
                  <a:pt x="268" y="308"/>
                  <a:pt x="264" y="329"/>
                  <a:pt x="262" y="352"/>
                </a:cubicBezTo>
                <a:cubicBezTo>
                  <a:pt x="260" y="363"/>
                  <a:pt x="260" y="373"/>
                  <a:pt x="257" y="382"/>
                </a:cubicBezTo>
                <a:cubicBezTo>
                  <a:pt x="257" y="390"/>
                  <a:pt x="255" y="401"/>
                  <a:pt x="255" y="407"/>
                </a:cubicBezTo>
                <a:cubicBezTo>
                  <a:pt x="238" y="399"/>
                  <a:pt x="202" y="365"/>
                  <a:pt x="158" y="322"/>
                </a:cubicBezTo>
                <a:lnTo>
                  <a:pt x="101" y="269"/>
                </a:lnTo>
                <a:cubicBezTo>
                  <a:pt x="97" y="265"/>
                  <a:pt x="92" y="265"/>
                  <a:pt x="88" y="265"/>
                </a:cubicBezTo>
                <a:lnTo>
                  <a:pt x="18" y="265"/>
                </a:lnTo>
                <a:cubicBezTo>
                  <a:pt x="12" y="265"/>
                  <a:pt x="6" y="267"/>
                  <a:pt x="1" y="274"/>
                </a:cubicBezTo>
                <a:cubicBezTo>
                  <a:pt x="-1" y="280"/>
                  <a:pt x="-1" y="286"/>
                  <a:pt x="3" y="293"/>
                </a:cubicBezTo>
                <a:cubicBezTo>
                  <a:pt x="3" y="293"/>
                  <a:pt x="120" y="456"/>
                  <a:pt x="228" y="574"/>
                </a:cubicBezTo>
                <a:cubicBezTo>
                  <a:pt x="230" y="576"/>
                  <a:pt x="234" y="583"/>
                  <a:pt x="234" y="583"/>
                </a:cubicBezTo>
                <a:cubicBezTo>
                  <a:pt x="236" y="585"/>
                  <a:pt x="234" y="591"/>
                  <a:pt x="234" y="598"/>
                </a:cubicBezTo>
                <a:cubicBezTo>
                  <a:pt x="232" y="621"/>
                  <a:pt x="228" y="642"/>
                  <a:pt x="224" y="663"/>
                </a:cubicBezTo>
                <a:cubicBezTo>
                  <a:pt x="219" y="689"/>
                  <a:pt x="215" y="714"/>
                  <a:pt x="211" y="739"/>
                </a:cubicBezTo>
                <a:cubicBezTo>
                  <a:pt x="209" y="758"/>
                  <a:pt x="217" y="769"/>
                  <a:pt x="224" y="777"/>
                </a:cubicBezTo>
                <a:cubicBezTo>
                  <a:pt x="232" y="788"/>
                  <a:pt x="247" y="794"/>
                  <a:pt x="264" y="794"/>
                </a:cubicBezTo>
                <a:lnTo>
                  <a:pt x="687" y="794"/>
                </a:lnTo>
                <a:cubicBezTo>
                  <a:pt x="704" y="794"/>
                  <a:pt x="719" y="788"/>
                  <a:pt x="729" y="777"/>
                </a:cubicBezTo>
                <a:cubicBezTo>
                  <a:pt x="738" y="767"/>
                  <a:pt x="742" y="754"/>
                  <a:pt x="740" y="739"/>
                </a:cubicBezTo>
                <a:cubicBezTo>
                  <a:pt x="740" y="731"/>
                  <a:pt x="727" y="655"/>
                  <a:pt x="708" y="532"/>
                </a:cubicBezTo>
                <a:cubicBezTo>
                  <a:pt x="732" y="504"/>
                  <a:pt x="776" y="449"/>
                  <a:pt x="789" y="413"/>
                </a:cubicBezTo>
                <a:cubicBezTo>
                  <a:pt x="818" y="329"/>
                  <a:pt x="814" y="244"/>
                  <a:pt x="778" y="166"/>
                </a:cubicBezTo>
                <a:cubicBezTo>
                  <a:pt x="715" y="28"/>
                  <a:pt x="564" y="-35"/>
                  <a:pt x="433" y="2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0" name="Freihandform 1019">
            <a:extLst>
              <a:ext uri="{FF2B5EF4-FFF2-40B4-BE49-F238E27FC236}">
                <a16:creationId xmlns:a16="http://schemas.microsoft.com/office/drawing/2014/main" id="{B8986FFA-52E3-3D46-8917-E656AC744205}"/>
              </a:ext>
            </a:extLst>
          </p:cNvPr>
          <p:cNvSpPr>
            <a:spLocks noChangeAspect="1"/>
          </p:cNvSpPr>
          <p:nvPr/>
        </p:nvSpPr>
        <p:spPr>
          <a:xfrm>
            <a:off x="5632866" y="3506636"/>
            <a:ext cx="180679" cy="1454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26">
                <a:moveTo>
                  <a:pt x="741" y="451"/>
                </a:moveTo>
                <a:lnTo>
                  <a:pt x="36" y="451"/>
                </a:lnTo>
                <a:lnTo>
                  <a:pt x="36" y="309"/>
                </a:lnTo>
                <a:lnTo>
                  <a:pt x="741" y="309"/>
                </a:lnTo>
                <a:close/>
                <a:moveTo>
                  <a:pt x="318" y="235"/>
                </a:moveTo>
                <a:lnTo>
                  <a:pt x="318" y="243"/>
                </a:lnTo>
                <a:cubicBezTo>
                  <a:pt x="318" y="260"/>
                  <a:pt x="303" y="275"/>
                  <a:pt x="286" y="275"/>
                </a:cubicBezTo>
                <a:lnTo>
                  <a:pt x="172" y="275"/>
                </a:lnTo>
                <a:cubicBezTo>
                  <a:pt x="155" y="275"/>
                  <a:pt x="142" y="260"/>
                  <a:pt x="142" y="243"/>
                </a:cubicBezTo>
                <a:lnTo>
                  <a:pt x="142" y="235"/>
                </a:lnTo>
                <a:cubicBezTo>
                  <a:pt x="142" y="218"/>
                  <a:pt x="155" y="203"/>
                  <a:pt x="172" y="203"/>
                </a:cubicBezTo>
                <a:lnTo>
                  <a:pt x="286" y="203"/>
                </a:lnTo>
                <a:cubicBezTo>
                  <a:pt x="303" y="203"/>
                  <a:pt x="318" y="218"/>
                  <a:pt x="318" y="235"/>
                </a:cubicBezTo>
                <a:close/>
                <a:moveTo>
                  <a:pt x="635" y="235"/>
                </a:moveTo>
                <a:lnTo>
                  <a:pt x="635" y="243"/>
                </a:lnTo>
                <a:cubicBezTo>
                  <a:pt x="635" y="260"/>
                  <a:pt x="620" y="275"/>
                  <a:pt x="603" y="275"/>
                </a:cubicBezTo>
                <a:lnTo>
                  <a:pt x="489" y="275"/>
                </a:lnTo>
                <a:cubicBezTo>
                  <a:pt x="472" y="275"/>
                  <a:pt x="459" y="260"/>
                  <a:pt x="459" y="243"/>
                </a:cubicBezTo>
                <a:lnTo>
                  <a:pt x="459" y="235"/>
                </a:lnTo>
                <a:cubicBezTo>
                  <a:pt x="459" y="218"/>
                  <a:pt x="472" y="203"/>
                  <a:pt x="489" y="203"/>
                </a:cubicBezTo>
                <a:lnTo>
                  <a:pt x="603" y="203"/>
                </a:lnTo>
                <a:cubicBezTo>
                  <a:pt x="620" y="203"/>
                  <a:pt x="635" y="218"/>
                  <a:pt x="635" y="235"/>
                </a:cubicBezTo>
                <a:close/>
                <a:moveTo>
                  <a:pt x="70" y="89"/>
                </a:moveTo>
                <a:cubicBezTo>
                  <a:pt x="153" y="55"/>
                  <a:pt x="267" y="34"/>
                  <a:pt x="388" y="34"/>
                </a:cubicBezTo>
                <a:cubicBezTo>
                  <a:pt x="508" y="34"/>
                  <a:pt x="625" y="55"/>
                  <a:pt x="705" y="89"/>
                </a:cubicBezTo>
                <a:lnTo>
                  <a:pt x="705" y="275"/>
                </a:lnTo>
                <a:lnTo>
                  <a:pt x="663" y="275"/>
                </a:lnTo>
                <a:cubicBezTo>
                  <a:pt x="667" y="264"/>
                  <a:pt x="671" y="254"/>
                  <a:pt x="671" y="243"/>
                </a:cubicBezTo>
                <a:lnTo>
                  <a:pt x="671" y="235"/>
                </a:lnTo>
                <a:cubicBezTo>
                  <a:pt x="671" y="199"/>
                  <a:pt x="642" y="169"/>
                  <a:pt x="603" y="169"/>
                </a:cubicBezTo>
                <a:lnTo>
                  <a:pt x="489" y="169"/>
                </a:lnTo>
                <a:cubicBezTo>
                  <a:pt x="453" y="169"/>
                  <a:pt x="424" y="199"/>
                  <a:pt x="424" y="235"/>
                </a:cubicBezTo>
                <a:lnTo>
                  <a:pt x="424" y="243"/>
                </a:lnTo>
                <a:cubicBezTo>
                  <a:pt x="424" y="254"/>
                  <a:pt x="426" y="264"/>
                  <a:pt x="432" y="275"/>
                </a:cubicBezTo>
                <a:lnTo>
                  <a:pt x="345" y="275"/>
                </a:lnTo>
                <a:cubicBezTo>
                  <a:pt x="349" y="264"/>
                  <a:pt x="354" y="254"/>
                  <a:pt x="354" y="243"/>
                </a:cubicBezTo>
                <a:lnTo>
                  <a:pt x="354" y="235"/>
                </a:lnTo>
                <a:cubicBezTo>
                  <a:pt x="354" y="199"/>
                  <a:pt x="324" y="169"/>
                  <a:pt x="286" y="169"/>
                </a:cubicBezTo>
                <a:lnTo>
                  <a:pt x="172" y="169"/>
                </a:lnTo>
                <a:cubicBezTo>
                  <a:pt x="136" y="169"/>
                  <a:pt x="106" y="199"/>
                  <a:pt x="106" y="235"/>
                </a:cubicBezTo>
                <a:lnTo>
                  <a:pt x="106" y="243"/>
                </a:lnTo>
                <a:cubicBezTo>
                  <a:pt x="106" y="254"/>
                  <a:pt x="108" y="264"/>
                  <a:pt x="114" y="275"/>
                </a:cubicBezTo>
                <a:lnTo>
                  <a:pt x="70" y="275"/>
                </a:lnTo>
                <a:close/>
                <a:moveTo>
                  <a:pt x="758" y="275"/>
                </a:moveTo>
                <a:lnTo>
                  <a:pt x="741" y="275"/>
                </a:lnTo>
                <a:lnTo>
                  <a:pt x="741" y="78"/>
                </a:lnTo>
                <a:cubicBezTo>
                  <a:pt x="741" y="70"/>
                  <a:pt x="737" y="66"/>
                  <a:pt x="730" y="61"/>
                </a:cubicBezTo>
                <a:cubicBezTo>
                  <a:pt x="644" y="21"/>
                  <a:pt x="519" y="0"/>
                  <a:pt x="388" y="0"/>
                </a:cubicBezTo>
                <a:cubicBezTo>
                  <a:pt x="258" y="0"/>
                  <a:pt x="134" y="21"/>
                  <a:pt x="47" y="61"/>
                </a:cubicBezTo>
                <a:cubicBezTo>
                  <a:pt x="40" y="66"/>
                  <a:pt x="36" y="70"/>
                  <a:pt x="36" y="78"/>
                </a:cubicBezTo>
                <a:lnTo>
                  <a:pt x="36" y="275"/>
                </a:lnTo>
                <a:lnTo>
                  <a:pt x="17" y="275"/>
                </a:lnTo>
                <a:cubicBezTo>
                  <a:pt x="9" y="275"/>
                  <a:pt x="0" y="281"/>
                  <a:pt x="0" y="292"/>
                </a:cubicBezTo>
                <a:lnTo>
                  <a:pt x="0" y="468"/>
                </a:lnTo>
                <a:lnTo>
                  <a:pt x="0" y="609"/>
                </a:lnTo>
                <a:cubicBezTo>
                  <a:pt x="0" y="620"/>
                  <a:pt x="9" y="626"/>
                  <a:pt x="17" y="626"/>
                </a:cubicBezTo>
                <a:cubicBezTo>
                  <a:pt x="28" y="626"/>
                  <a:pt x="36" y="620"/>
                  <a:pt x="36" y="609"/>
                </a:cubicBezTo>
                <a:lnTo>
                  <a:pt x="36" y="487"/>
                </a:lnTo>
                <a:lnTo>
                  <a:pt x="741" y="487"/>
                </a:lnTo>
                <a:lnTo>
                  <a:pt x="741" y="609"/>
                </a:lnTo>
                <a:cubicBezTo>
                  <a:pt x="741" y="620"/>
                  <a:pt x="749" y="626"/>
                  <a:pt x="758" y="626"/>
                </a:cubicBezTo>
                <a:cubicBezTo>
                  <a:pt x="769" y="626"/>
                  <a:pt x="777" y="620"/>
                  <a:pt x="777" y="609"/>
                </a:cubicBezTo>
                <a:lnTo>
                  <a:pt x="777" y="468"/>
                </a:lnTo>
                <a:lnTo>
                  <a:pt x="777" y="292"/>
                </a:lnTo>
                <a:cubicBezTo>
                  <a:pt x="777" y="281"/>
                  <a:pt x="769" y="275"/>
                  <a:pt x="758" y="27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1" name="Freihandform 1020">
            <a:extLst>
              <a:ext uri="{FF2B5EF4-FFF2-40B4-BE49-F238E27FC236}">
                <a16:creationId xmlns:a16="http://schemas.microsoft.com/office/drawing/2014/main" id="{CC41EF2F-1892-924F-887D-2145AE1CAEF7}"/>
              </a:ext>
            </a:extLst>
          </p:cNvPr>
          <p:cNvSpPr>
            <a:spLocks noChangeAspect="1"/>
          </p:cNvSpPr>
          <p:nvPr/>
        </p:nvSpPr>
        <p:spPr>
          <a:xfrm>
            <a:off x="6634285" y="3563200"/>
            <a:ext cx="30734" cy="258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" h="112">
                <a:moveTo>
                  <a:pt x="97" y="74"/>
                </a:moveTo>
                <a:cubicBezTo>
                  <a:pt x="70" y="66"/>
                  <a:pt x="49" y="47"/>
                  <a:pt x="40" y="34"/>
                </a:cubicBezTo>
                <a:cubicBezTo>
                  <a:pt x="49" y="34"/>
                  <a:pt x="59" y="36"/>
                  <a:pt x="74" y="38"/>
                </a:cubicBezTo>
                <a:cubicBezTo>
                  <a:pt x="85" y="38"/>
                  <a:pt x="91" y="41"/>
                  <a:pt x="93" y="45"/>
                </a:cubicBezTo>
                <a:cubicBezTo>
                  <a:pt x="97" y="51"/>
                  <a:pt x="97" y="64"/>
                  <a:pt x="97" y="74"/>
                </a:cubicBezTo>
                <a:close/>
                <a:moveTo>
                  <a:pt x="81" y="5"/>
                </a:moveTo>
                <a:cubicBezTo>
                  <a:pt x="59" y="0"/>
                  <a:pt x="45" y="0"/>
                  <a:pt x="32" y="0"/>
                </a:cubicBezTo>
                <a:cubicBezTo>
                  <a:pt x="9" y="0"/>
                  <a:pt x="2" y="13"/>
                  <a:pt x="0" y="26"/>
                </a:cubicBezTo>
                <a:cubicBezTo>
                  <a:pt x="-2" y="55"/>
                  <a:pt x="53" y="106"/>
                  <a:pt x="110" y="112"/>
                </a:cubicBezTo>
                <a:lnTo>
                  <a:pt x="112" y="112"/>
                </a:lnTo>
                <a:cubicBezTo>
                  <a:pt x="117" y="112"/>
                  <a:pt x="121" y="112"/>
                  <a:pt x="123" y="108"/>
                </a:cubicBezTo>
                <a:cubicBezTo>
                  <a:pt x="127" y="106"/>
                  <a:pt x="129" y="102"/>
                  <a:pt x="129" y="98"/>
                </a:cubicBezTo>
                <a:lnTo>
                  <a:pt x="131" y="89"/>
                </a:lnTo>
                <a:cubicBezTo>
                  <a:pt x="133" y="68"/>
                  <a:pt x="138" y="43"/>
                  <a:pt x="121" y="24"/>
                </a:cubicBezTo>
                <a:cubicBezTo>
                  <a:pt x="110" y="11"/>
                  <a:pt x="97" y="5"/>
                  <a:pt x="81" y="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2" name="Freihandform 1021">
            <a:extLst>
              <a:ext uri="{FF2B5EF4-FFF2-40B4-BE49-F238E27FC236}">
                <a16:creationId xmlns:a16="http://schemas.microsoft.com/office/drawing/2014/main" id="{4CAD2A84-58BC-2945-A6AB-59CCE63CD463}"/>
              </a:ext>
            </a:extLst>
          </p:cNvPr>
          <p:cNvSpPr>
            <a:spLocks noChangeAspect="1"/>
          </p:cNvSpPr>
          <p:nvPr/>
        </p:nvSpPr>
        <p:spPr>
          <a:xfrm>
            <a:off x="6524621" y="3480333"/>
            <a:ext cx="171366" cy="1964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7" h="845">
                <a:moveTo>
                  <a:pt x="695" y="581"/>
                </a:moveTo>
                <a:cubicBezTo>
                  <a:pt x="689" y="591"/>
                  <a:pt x="685" y="600"/>
                  <a:pt x="679" y="606"/>
                </a:cubicBezTo>
                <a:cubicBezTo>
                  <a:pt x="662" y="623"/>
                  <a:pt x="643" y="636"/>
                  <a:pt x="621" y="651"/>
                </a:cubicBezTo>
                <a:cubicBezTo>
                  <a:pt x="600" y="663"/>
                  <a:pt x="573" y="665"/>
                  <a:pt x="541" y="657"/>
                </a:cubicBezTo>
                <a:cubicBezTo>
                  <a:pt x="520" y="651"/>
                  <a:pt x="501" y="644"/>
                  <a:pt x="480" y="638"/>
                </a:cubicBezTo>
                <a:cubicBezTo>
                  <a:pt x="473" y="636"/>
                  <a:pt x="467" y="634"/>
                  <a:pt x="461" y="631"/>
                </a:cubicBezTo>
                <a:cubicBezTo>
                  <a:pt x="439" y="625"/>
                  <a:pt x="418" y="619"/>
                  <a:pt x="397" y="612"/>
                </a:cubicBezTo>
                <a:lnTo>
                  <a:pt x="389" y="608"/>
                </a:lnTo>
                <a:cubicBezTo>
                  <a:pt x="331" y="589"/>
                  <a:pt x="253" y="568"/>
                  <a:pt x="173" y="568"/>
                </a:cubicBezTo>
                <a:cubicBezTo>
                  <a:pt x="168" y="568"/>
                  <a:pt x="164" y="568"/>
                  <a:pt x="160" y="568"/>
                </a:cubicBezTo>
                <a:cubicBezTo>
                  <a:pt x="145" y="568"/>
                  <a:pt x="75" y="530"/>
                  <a:pt x="44" y="481"/>
                </a:cubicBezTo>
                <a:lnTo>
                  <a:pt x="39" y="477"/>
                </a:lnTo>
                <a:cubicBezTo>
                  <a:pt x="37" y="475"/>
                  <a:pt x="35" y="473"/>
                  <a:pt x="37" y="471"/>
                </a:cubicBezTo>
                <a:cubicBezTo>
                  <a:pt x="69" y="407"/>
                  <a:pt x="111" y="346"/>
                  <a:pt x="171" y="276"/>
                </a:cubicBezTo>
                <a:cubicBezTo>
                  <a:pt x="247" y="185"/>
                  <a:pt x="317" y="119"/>
                  <a:pt x="393" y="68"/>
                </a:cubicBezTo>
                <a:cubicBezTo>
                  <a:pt x="401" y="62"/>
                  <a:pt x="410" y="56"/>
                  <a:pt x="420" y="49"/>
                </a:cubicBezTo>
                <a:cubicBezTo>
                  <a:pt x="420" y="68"/>
                  <a:pt x="418" y="87"/>
                  <a:pt x="418" y="107"/>
                </a:cubicBezTo>
                <a:lnTo>
                  <a:pt x="418" y="109"/>
                </a:lnTo>
                <a:cubicBezTo>
                  <a:pt x="420" y="134"/>
                  <a:pt x="425" y="164"/>
                  <a:pt x="431" y="198"/>
                </a:cubicBezTo>
                <a:cubicBezTo>
                  <a:pt x="433" y="210"/>
                  <a:pt x="450" y="227"/>
                  <a:pt x="465" y="229"/>
                </a:cubicBezTo>
                <a:cubicBezTo>
                  <a:pt x="535" y="244"/>
                  <a:pt x="581" y="286"/>
                  <a:pt x="611" y="365"/>
                </a:cubicBezTo>
                <a:lnTo>
                  <a:pt x="613" y="369"/>
                </a:lnTo>
                <a:cubicBezTo>
                  <a:pt x="626" y="403"/>
                  <a:pt x="640" y="435"/>
                  <a:pt x="655" y="468"/>
                </a:cubicBezTo>
                <a:cubicBezTo>
                  <a:pt x="662" y="481"/>
                  <a:pt x="668" y="494"/>
                  <a:pt x="676" y="507"/>
                </a:cubicBezTo>
                <a:cubicBezTo>
                  <a:pt x="681" y="513"/>
                  <a:pt x="685" y="519"/>
                  <a:pt x="687" y="526"/>
                </a:cubicBezTo>
                <a:cubicBezTo>
                  <a:pt x="689" y="526"/>
                  <a:pt x="689" y="528"/>
                  <a:pt x="689" y="528"/>
                </a:cubicBezTo>
                <a:lnTo>
                  <a:pt x="683" y="528"/>
                </a:lnTo>
                <a:cubicBezTo>
                  <a:pt x="676" y="528"/>
                  <a:pt x="670" y="530"/>
                  <a:pt x="666" y="536"/>
                </a:cubicBezTo>
                <a:lnTo>
                  <a:pt x="664" y="538"/>
                </a:lnTo>
                <a:cubicBezTo>
                  <a:pt x="657" y="547"/>
                  <a:pt x="660" y="557"/>
                  <a:pt x="668" y="564"/>
                </a:cubicBezTo>
                <a:close/>
                <a:moveTo>
                  <a:pt x="374" y="794"/>
                </a:moveTo>
                <a:cubicBezTo>
                  <a:pt x="348" y="765"/>
                  <a:pt x="321" y="731"/>
                  <a:pt x="295" y="697"/>
                </a:cubicBezTo>
                <a:cubicBezTo>
                  <a:pt x="270" y="667"/>
                  <a:pt x="245" y="636"/>
                  <a:pt x="221" y="606"/>
                </a:cubicBezTo>
                <a:cubicBezTo>
                  <a:pt x="291" y="617"/>
                  <a:pt x="376" y="642"/>
                  <a:pt x="446" y="665"/>
                </a:cubicBezTo>
                <a:cubicBezTo>
                  <a:pt x="448" y="665"/>
                  <a:pt x="450" y="665"/>
                  <a:pt x="452" y="667"/>
                </a:cubicBezTo>
                <a:cubicBezTo>
                  <a:pt x="454" y="667"/>
                  <a:pt x="456" y="667"/>
                  <a:pt x="458" y="667"/>
                </a:cubicBezTo>
                <a:cubicBezTo>
                  <a:pt x="412" y="699"/>
                  <a:pt x="391" y="752"/>
                  <a:pt x="374" y="794"/>
                </a:cubicBezTo>
                <a:close/>
                <a:moveTo>
                  <a:pt x="497" y="87"/>
                </a:moveTo>
                <a:cubicBezTo>
                  <a:pt x="497" y="85"/>
                  <a:pt x="497" y="85"/>
                  <a:pt x="499" y="85"/>
                </a:cubicBezTo>
                <a:cubicBezTo>
                  <a:pt x="499" y="102"/>
                  <a:pt x="499" y="119"/>
                  <a:pt x="499" y="136"/>
                </a:cubicBezTo>
                <a:cubicBezTo>
                  <a:pt x="501" y="159"/>
                  <a:pt x="501" y="183"/>
                  <a:pt x="501" y="204"/>
                </a:cubicBezTo>
                <a:cubicBezTo>
                  <a:pt x="492" y="200"/>
                  <a:pt x="482" y="198"/>
                  <a:pt x="471" y="195"/>
                </a:cubicBezTo>
                <a:cubicBezTo>
                  <a:pt x="469" y="195"/>
                  <a:pt x="467" y="191"/>
                  <a:pt x="465" y="189"/>
                </a:cubicBezTo>
                <a:cubicBezTo>
                  <a:pt x="461" y="162"/>
                  <a:pt x="456" y="136"/>
                  <a:pt x="454" y="113"/>
                </a:cubicBezTo>
                <a:cubicBezTo>
                  <a:pt x="477" y="92"/>
                  <a:pt x="480" y="92"/>
                  <a:pt x="497" y="87"/>
                </a:cubicBezTo>
                <a:close/>
                <a:moveTo>
                  <a:pt x="736" y="540"/>
                </a:moveTo>
                <a:lnTo>
                  <a:pt x="729" y="528"/>
                </a:lnTo>
                <a:cubicBezTo>
                  <a:pt x="725" y="521"/>
                  <a:pt x="723" y="515"/>
                  <a:pt x="719" y="507"/>
                </a:cubicBezTo>
                <a:cubicBezTo>
                  <a:pt x="715" y="500"/>
                  <a:pt x="710" y="494"/>
                  <a:pt x="706" y="488"/>
                </a:cubicBezTo>
                <a:cubicBezTo>
                  <a:pt x="700" y="475"/>
                  <a:pt x="691" y="464"/>
                  <a:pt x="687" y="454"/>
                </a:cubicBezTo>
                <a:cubicBezTo>
                  <a:pt x="672" y="422"/>
                  <a:pt x="660" y="388"/>
                  <a:pt x="647" y="356"/>
                </a:cubicBezTo>
                <a:lnTo>
                  <a:pt x="645" y="352"/>
                </a:lnTo>
                <a:cubicBezTo>
                  <a:pt x="619" y="289"/>
                  <a:pt x="583" y="244"/>
                  <a:pt x="535" y="219"/>
                </a:cubicBezTo>
                <a:cubicBezTo>
                  <a:pt x="535" y="217"/>
                  <a:pt x="537" y="212"/>
                  <a:pt x="537" y="210"/>
                </a:cubicBezTo>
                <a:cubicBezTo>
                  <a:pt x="537" y="189"/>
                  <a:pt x="535" y="162"/>
                  <a:pt x="535" y="134"/>
                </a:cubicBezTo>
                <a:cubicBezTo>
                  <a:pt x="533" y="109"/>
                  <a:pt x="533" y="83"/>
                  <a:pt x="533" y="62"/>
                </a:cubicBezTo>
                <a:cubicBezTo>
                  <a:pt x="533" y="56"/>
                  <a:pt x="530" y="52"/>
                  <a:pt x="526" y="47"/>
                </a:cubicBezTo>
                <a:cubicBezTo>
                  <a:pt x="520" y="45"/>
                  <a:pt x="516" y="43"/>
                  <a:pt x="509" y="45"/>
                </a:cubicBezTo>
                <a:cubicBezTo>
                  <a:pt x="499" y="49"/>
                  <a:pt x="492" y="52"/>
                  <a:pt x="486" y="54"/>
                </a:cubicBezTo>
                <a:cubicBezTo>
                  <a:pt x="473" y="56"/>
                  <a:pt x="465" y="60"/>
                  <a:pt x="454" y="66"/>
                </a:cubicBezTo>
                <a:cubicBezTo>
                  <a:pt x="456" y="60"/>
                  <a:pt x="456" y="54"/>
                  <a:pt x="456" y="49"/>
                </a:cubicBezTo>
                <a:cubicBezTo>
                  <a:pt x="456" y="39"/>
                  <a:pt x="458" y="28"/>
                  <a:pt x="458" y="18"/>
                </a:cubicBezTo>
                <a:cubicBezTo>
                  <a:pt x="458" y="11"/>
                  <a:pt x="454" y="5"/>
                  <a:pt x="450" y="1"/>
                </a:cubicBezTo>
                <a:cubicBezTo>
                  <a:pt x="444" y="-1"/>
                  <a:pt x="437" y="-1"/>
                  <a:pt x="431" y="3"/>
                </a:cubicBezTo>
                <a:lnTo>
                  <a:pt x="412" y="13"/>
                </a:lnTo>
                <a:cubicBezTo>
                  <a:pt x="397" y="22"/>
                  <a:pt x="384" y="30"/>
                  <a:pt x="372" y="39"/>
                </a:cubicBezTo>
                <a:cubicBezTo>
                  <a:pt x="295" y="92"/>
                  <a:pt x="221" y="159"/>
                  <a:pt x="143" y="255"/>
                </a:cubicBezTo>
                <a:cubicBezTo>
                  <a:pt x="84" y="325"/>
                  <a:pt x="39" y="388"/>
                  <a:pt x="5" y="454"/>
                </a:cubicBezTo>
                <a:cubicBezTo>
                  <a:pt x="-5" y="475"/>
                  <a:pt x="3" y="488"/>
                  <a:pt x="10" y="498"/>
                </a:cubicBezTo>
                <a:lnTo>
                  <a:pt x="14" y="502"/>
                </a:lnTo>
                <a:cubicBezTo>
                  <a:pt x="50" y="555"/>
                  <a:pt x="126" y="604"/>
                  <a:pt x="162" y="604"/>
                </a:cubicBezTo>
                <a:cubicBezTo>
                  <a:pt x="166" y="604"/>
                  <a:pt x="168" y="604"/>
                  <a:pt x="173" y="604"/>
                </a:cubicBezTo>
                <a:cubicBezTo>
                  <a:pt x="202" y="636"/>
                  <a:pt x="234" y="678"/>
                  <a:pt x="268" y="720"/>
                </a:cubicBezTo>
                <a:cubicBezTo>
                  <a:pt x="302" y="763"/>
                  <a:pt x="338" y="807"/>
                  <a:pt x="365" y="839"/>
                </a:cubicBezTo>
                <a:cubicBezTo>
                  <a:pt x="370" y="843"/>
                  <a:pt x="374" y="845"/>
                  <a:pt x="378" y="845"/>
                </a:cubicBezTo>
                <a:cubicBezTo>
                  <a:pt x="380" y="845"/>
                  <a:pt x="380" y="845"/>
                  <a:pt x="382" y="845"/>
                </a:cubicBezTo>
                <a:cubicBezTo>
                  <a:pt x="386" y="845"/>
                  <a:pt x="393" y="841"/>
                  <a:pt x="395" y="835"/>
                </a:cubicBezTo>
                <a:cubicBezTo>
                  <a:pt x="399" y="828"/>
                  <a:pt x="401" y="820"/>
                  <a:pt x="406" y="811"/>
                </a:cubicBezTo>
                <a:cubicBezTo>
                  <a:pt x="425" y="761"/>
                  <a:pt x="450" y="701"/>
                  <a:pt x="507" y="684"/>
                </a:cubicBezTo>
                <a:cubicBezTo>
                  <a:pt x="516" y="687"/>
                  <a:pt x="524" y="689"/>
                  <a:pt x="530" y="691"/>
                </a:cubicBezTo>
                <a:cubicBezTo>
                  <a:pt x="547" y="695"/>
                  <a:pt x="562" y="697"/>
                  <a:pt x="577" y="697"/>
                </a:cubicBezTo>
                <a:cubicBezTo>
                  <a:pt x="600" y="697"/>
                  <a:pt x="621" y="691"/>
                  <a:pt x="640" y="680"/>
                </a:cubicBezTo>
                <a:cubicBezTo>
                  <a:pt x="662" y="665"/>
                  <a:pt x="685" y="651"/>
                  <a:pt x="704" y="631"/>
                </a:cubicBezTo>
                <a:cubicBezTo>
                  <a:pt x="715" y="621"/>
                  <a:pt x="721" y="608"/>
                  <a:pt x="725" y="598"/>
                </a:cubicBezTo>
                <a:cubicBezTo>
                  <a:pt x="727" y="593"/>
                  <a:pt x="731" y="587"/>
                  <a:pt x="734" y="585"/>
                </a:cubicBezTo>
                <a:cubicBezTo>
                  <a:pt x="738" y="576"/>
                  <a:pt x="736" y="568"/>
                  <a:pt x="729" y="564"/>
                </a:cubicBezTo>
                <a:cubicBezTo>
                  <a:pt x="731" y="562"/>
                  <a:pt x="734" y="560"/>
                  <a:pt x="734" y="560"/>
                </a:cubicBezTo>
                <a:cubicBezTo>
                  <a:pt x="738" y="553"/>
                  <a:pt x="738" y="547"/>
                  <a:pt x="736" y="54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3" name="Freihandform 1022">
            <a:extLst>
              <a:ext uri="{FF2B5EF4-FFF2-40B4-BE49-F238E27FC236}">
                <a16:creationId xmlns:a16="http://schemas.microsoft.com/office/drawing/2014/main" id="{EFE40F01-795A-7047-B5BB-871A20301A3D}"/>
              </a:ext>
            </a:extLst>
          </p:cNvPr>
          <p:cNvSpPr>
            <a:spLocks noChangeAspect="1"/>
          </p:cNvSpPr>
          <p:nvPr/>
        </p:nvSpPr>
        <p:spPr>
          <a:xfrm>
            <a:off x="6068266" y="3483359"/>
            <a:ext cx="196977" cy="1908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21">
                <a:moveTo>
                  <a:pt x="770" y="539"/>
                </a:moveTo>
                <a:cubicBezTo>
                  <a:pt x="763" y="539"/>
                  <a:pt x="755" y="543"/>
                  <a:pt x="753" y="550"/>
                </a:cubicBezTo>
                <a:lnTo>
                  <a:pt x="751" y="554"/>
                </a:lnTo>
                <a:cubicBezTo>
                  <a:pt x="748" y="562"/>
                  <a:pt x="751" y="571"/>
                  <a:pt x="759" y="575"/>
                </a:cubicBezTo>
                <a:lnTo>
                  <a:pt x="793" y="594"/>
                </a:lnTo>
                <a:cubicBezTo>
                  <a:pt x="789" y="600"/>
                  <a:pt x="784" y="607"/>
                  <a:pt x="778" y="611"/>
                </a:cubicBezTo>
                <a:cubicBezTo>
                  <a:pt x="763" y="630"/>
                  <a:pt x="746" y="647"/>
                  <a:pt x="729" y="664"/>
                </a:cubicBezTo>
                <a:lnTo>
                  <a:pt x="715" y="683"/>
                </a:lnTo>
                <a:cubicBezTo>
                  <a:pt x="700" y="698"/>
                  <a:pt x="681" y="706"/>
                  <a:pt x="655" y="710"/>
                </a:cubicBezTo>
                <a:cubicBezTo>
                  <a:pt x="588" y="719"/>
                  <a:pt x="528" y="715"/>
                  <a:pt x="473" y="698"/>
                </a:cubicBezTo>
                <a:cubicBezTo>
                  <a:pt x="444" y="685"/>
                  <a:pt x="414" y="677"/>
                  <a:pt x="384" y="668"/>
                </a:cubicBezTo>
                <a:cubicBezTo>
                  <a:pt x="336" y="653"/>
                  <a:pt x="283" y="641"/>
                  <a:pt x="230" y="636"/>
                </a:cubicBezTo>
                <a:cubicBezTo>
                  <a:pt x="217" y="634"/>
                  <a:pt x="198" y="634"/>
                  <a:pt x="179" y="632"/>
                </a:cubicBezTo>
                <a:cubicBezTo>
                  <a:pt x="139" y="628"/>
                  <a:pt x="90" y="624"/>
                  <a:pt x="46" y="624"/>
                </a:cubicBezTo>
                <a:cubicBezTo>
                  <a:pt x="50" y="613"/>
                  <a:pt x="54" y="605"/>
                  <a:pt x="61" y="594"/>
                </a:cubicBezTo>
                <a:lnTo>
                  <a:pt x="69" y="577"/>
                </a:lnTo>
                <a:cubicBezTo>
                  <a:pt x="92" y="537"/>
                  <a:pt x="113" y="497"/>
                  <a:pt x="137" y="456"/>
                </a:cubicBezTo>
                <a:lnTo>
                  <a:pt x="160" y="418"/>
                </a:lnTo>
                <a:cubicBezTo>
                  <a:pt x="173" y="397"/>
                  <a:pt x="185" y="374"/>
                  <a:pt x="188" y="342"/>
                </a:cubicBezTo>
                <a:cubicBezTo>
                  <a:pt x="190" y="315"/>
                  <a:pt x="196" y="289"/>
                  <a:pt x="200" y="264"/>
                </a:cubicBezTo>
                <a:cubicBezTo>
                  <a:pt x="204" y="251"/>
                  <a:pt x="207" y="238"/>
                  <a:pt x="209" y="226"/>
                </a:cubicBezTo>
                <a:lnTo>
                  <a:pt x="243" y="46"/>
                </a:lnTo>
                <a:cubicBezTo>
                  <a:pt x="264" y="59"/>
                  <a:pt x="281" y="75"/>
                  <a:pt x="291" y="99"/>
                </a:cubicBezTo>
                <a:cubicBezTo>
                  <a:pt x="293" y="107"/>
                  <a:pt x="298" y="116"/>
                  <a:pt x="300" y="122"/>
                </a:cubicBezTo>
                <a:lnTo>
                  <a:pt x="300" y="124"/>
                </a:lnTo>
                <a:cubicBezTo>
                  <a:pt x="302" y="128"/>
                  <a:pt x="304" y="133"/>
                  <a:pt x="306" y="139"/>
                </a:cubicBezTo>
                <a:cubicBezTo>
                  <a:pt x="310" y="150"/>
                  <a:pt x="312" y="162"/>
                  <a:pt x="317" y="173"/>
                </a:cubicBezTo>
                <a:cubicBezTo>
                  <a:pt x="323" y="192"/>
                  <a:pt x="329" y="211"/>
                  <a:pt x="336" y="230"/>
                </a:cubicBezTo>
                <a:cubicBezTo>
                  <a:pt x="342" y="258"/>
                  <a:pt x="376" y="281"/>
                  <a:pt x="406" y="291"/>
                </a:cubicBezTo>
                <a:cubicBezTo>
                  <a:pt x="412" y="296"/>
                  <a:pt x="418" y="300"/>
                  <a:pt x="425" y="302"/>
                </a:cubicBezTo>
                <a:lnTo>
                  <a:pt x="448" y="317"/>
                </a:lnTo>
                <a:cubicBezTo>
                  <a:pt x="494" y="342"/>
                  <a:pt x="526" y="370"/>
                  <a:pt x="547" y="401"/>
                </a:cubicBezTo>
                <a:cubicBezTo>
                  <a:pt x="569" y="431"/>
                  <a:pt x="596" y="452"/>
                  <a:pt x="630" y="463"/>
                </a:cubicBezTo>
                <a:cubicBezTo>
                  <a:pt x="681" y="482"/>
                  <a:pt x="731" y="501"/>
                  <a:pt x="787" y="522"/>
                </a:cubicBezTo>
                <a:cubicBezTo>
                  <a:pt x="801" y="528"/>
                  <a:pt x="808" y="535"/>
                  <a:pt x="810" y="543"/>
                </a:cubicBezTo>
                <a:close/>
                <a:moveTo>
                  <a:pt x="431" y="755"/>
                </a:moveTo>
                <a:cubicBezTo>
                  <a:pt x="429" y="763"/>
                  <a:pt x="427" y="772"/>
                  <a:pt x="422" y="780"/>
                </a:cubicBezTo>
                <a:cubicBezTo>
                  <a:pt x="380" y="761"/>
                  <a:pt x="336" y="736"/>
                  <a:pt x="293" y="710"/>
                </a:cubicBezTo>
                <a:cubicBezTo>
                  <a:pt x="272" y="698"/>
                  <a:pt x="249" y="685"/>
                  <a:pt x="226" y="675"/>
                </a:cubicBezTo>
                <a:cubicBezTo>
                  <a:pt x="266" y="677"/>
                  <a:pt x="317" y="685"/>
                  <a:pt x="370" y="700"/>
                </a:cubicBezTo>
                <a:cubicBezTo>
                  <a:pt x="395" y="708"/>
                  <a:pt x="420" y="717"/>
                  <a:pt x="444" y="725"/>
                </a:cubicBezTo>
                <a:cubicBezTo>
                  <a:pt x="439" y="734"/>
                  <a:pt x="435" y="746"/>
                  <a:pt x="431" y="755"/>
                </a:cubicBezTo>
                <a:close/>
                <a:moveTo>
                  <a:pt x="355" y="103"/>
                </a:moveTo>
                <a:cubicBezTo>
                  <a:pt x="363" y="99"/>
                  <a:pt x="367" y="95"/>
                  <a:pt x="372" y="90"/>
                </a:cubicBezTo>
                <a:lnTo>
                  <a:pt x="384" y="78"/>
                </a:lnTo>
                <a:cubicBezTo>
                  <a:pt x="386" y="103"/>
                  <a:pt x="386" y="133"/>
                  <a:pt x="389" y="160"/>
                </a:cubicBezTo>
                <a:cubicBezTo>
                  <a:pt x="389" y="188"/>
                  <a:pt x="391" y="217"/>
                  <a:pt x="391" y="243"/>
                </a:cubicBezTo>
                <a:cubicBezTo>
                  <a:pt x="389" y="243"/>
                  <a:pt x="386" y="241"/>
                  <a:pt x="384" y="238"/>
                </a:cubicBezTo>
                <a:cubicBezTo>
                  <a:pt x="378" y="234"/>
                  <a:pt x="374" y="228"/>
                  <a:pt x="370" y="219"/>
                </a:cubicBezTo>
                <a:cubicBezTo>
                  <a:pt x="365" y="198"/>
                  <a:pt x="355" y="171"/>
                  <a:pt x="346" y="145"/>
                </a:cubicBezTo>
                <a:cubicBezTo>
                  <a:pt x="344" y="139"/>
                  <a:pt x="340" y="133"/>
                  <a:pt x="338" y="128"/>
                </a:cubicBezTo>
                <a:cubicBezTo>
                  <a:pt x="338" y="124"/>
                  <a:pt x="336" y="120"/>
                  <a:pt x="336" y="118"/>
                </a:cubicBezTo>
                <a:cubicBezTo>
                  <a:pt x="340" y="114"/>
                  <a:pt x="351" y="105"/>
                  <a:pt x="355" y="103"/>
                </a:cubicBezTo>
                <a:close/>
                <a:moveTo>
                  <a:pt x="799" y="490"/>
                </a:moveTo>
                <a:cubicBezTo>
                  <a:pt x="744" y="467"/>
                  <a:pt x="693" y="448"/>
                  <a:pt x="640" y="431"/>
                </a:cubicBezTo>
                <a:cubicBezTo>
                  <a:pt x="613" y="421"/>
                  <a:pt x="594" y="406"/>
                  <a:pt x="577" y="382"/>
                </a:cubicBezTo>
                <a:cubicBezTo>
                  <a:pt x="552" y="346"/>
                  <a:pt x="516" y="315"/>
                  <a:pt x="465" y="285"/>
                </a:cubicBezTo>
                <a:lnTo>
                  <a:pt x="442" y="272"/>
                </a:lnTo>
                <a:cubicBezTo>
                  <a:pt x="437" y="270"/>
                  <a:pt x="433" y="268"/>
                  <a:pt x="429" y="266"/>
                </a:cubicBezTo>
                <a:cubicBezTo>
                  <a:pt x="427" y="234"/>
                  <a:pt x="425" y="198"/>
                  <a:pt x="422" y="160"/>
                </a:cubicBezTo>
                <a:cubicBezTo>
                  <a:pt x="422" y="118"/>
                  <a:pt x="420" y="73"/>
                  <a:pt x="416" y="37"/>
                </a:cubicBezTo>
                <a:cubicBezTo>
                  <a:pt x="416" y="31"/>
                  <a:pt x="412" y="25"/>
                  <a:pt x="406" y="23"/>
                </a:cubicBezTo>
                <a:cubicBezTo>
                  <a:pt x="399" y="20"/>
                  <a:pt x="393" y="23"/>
                  <a:pt x="386" y="27"/>
                </a:cubicBezTo>
                <a:lnTo>
                  <a:pt x="346" y="65"/>
                </a:lnTo>
                <a:cubicBezTo>
                  <a:pt x="344" y="67"/>
                  <a:pt x="340" y="69"/>
                  <a:pt x="336" y="73"/>
                </a:cubicBezTo>
                <a:cubicBezTo>
                  <a:pt x="331" y="75"/>
                  <a:pt x="327" y="80"/>
                  <a:pt x="323" y="82"/>
                </a:cubicBezTo>
                <a:cubicBezTo>
                  <a:pt x="304" y="42"/>
                  <a:pt x="270" y="20"/>
                  <a:pt x="238" y="4"/>
                </a:cubicBezTo>
                <a:cubicBezTo>
                  <a:pt x="234" y="-1"/>
                  <a:pt x="228" y="-1"/>
                  <a:pt x="221" y="4"/>
                </a:cubicBezTo>
                <a:cubicBezTo>
                  <a:pt x="217" y="6"/>
                  <a:pt x="213" y="10"/>
                  <a:pt x="213" y="16"/>
                </a:cubicBezTo>
                <a:lnTo>
                  <a:pt x="175" y="219"/>
                </a:lnTo>
                <a:cubicBezTo>
                  <a:pt x="173" y="232"/>
                  <a:pt x="168" y="243"/>
                  <a:pt x="166" y="255"/>
                </a:cubicBezTo>
                <a:cubicBezTo>
                  <a:pt x="160" y="283"/>
                  <a:pt x="154" y="310"/>
                  <a:pt x="152" y="340"/>
                </a:cubicBezTo>
                <a:cubicBezTo>
                  <a:pt x="152" y="363"/>
                  <a:pt x="141" y="380"/>
                  <a:pt x="128" y="404"/>
                </a:cubicBezTo>
                <a:lnTo>
                  <a:pt x="107" y="440"/>
                </a:lnTo>
                <a:cubicBezTo>
                  <a:pt x="84" y="480"/>
                  <a:pt x="61" y="520"/>
                  <a:pt x="39" y="560"/>
                </a:cubicBezTo>
                <a:lnTo>
                  <a:pt x="29" y="577"/>
                </a:lnTo>
                <a:cubicBezTo>
                  <a:pt x="20" y="594"/>
                  <a:pt x="12" y="609"/>
                  <a:pt x="1" y="632"/>
                </a:cubicBezTo>
                <a:cubicBezTo>
                  <a:pt x="-1" y="639"/>
                  <a:pt x="-1" y="645"/>
                  <a:pt x="3" y="649"/>
                </a:cubicBezTo>
                <a:cubicBezTo>
                  <a:pt x="5" y="655"/>
                  <a:pt x="12" y="658"/>
                  <a:pt x="18" y="658"/>
                </a:cubicBezTo>
                <a:cubicBezTo>
                  <a:pt x="52" y="658"/>
                  <a:pt x="90" y="660"/>
                  <a:pt x="128" y="664"/>
                </a:cubicBezTo>
                <a:cubicBezTo>
                  <a:pt x="130" y="666"/>
                  <a:pt x="132" y="668"/>
                  <a:pt x="137" y="670"/>
                </a:cubicBezTo>
                <a:cubicBezTo>
                  <a:pt x="181" y="687"/>
                  <a:pt x="228" y="715"/>
                  <a:pt x="276" y="742"/>
                </a:cubicBezTo>
                <a:cubicBezTo>
                  <a:pt x="325" y="770"/>
                  <a:pt x="376" y="799"/>
                  <a:pt x="427" y="818"/>
                </a:cubicBezTo>
                <a:cubicBezTo>
                  <a:pt x="429" y="821"/>
                  <a:pt x="431" y="821"/>
                  <a:pt x="433" y="821"/>
                </a:cubicBezTo>
                <a:cubicBezTo>
                  <a:pt x="439" y="821"/>
                  <a:pt x="446" y="816"/>
                  <a:pt x="450" y="810"/>
                </a:cubicBezTo>
                <a:cubicBezTo>
                  <a:pt x="454" y="799"/>
                  <a:pt x="458" y="785"/>
                  <a:pt x="465" y="768"/>
                </a:cubicBezTo>
                <a:cubicBezTo>
                  <a:pt x="469" y="757"/>
                  <a:pt x="473" y="744"/>
                  <a:pt x="475" y="736"/>
                </a:cubicBezTo>
                <a:cubicBezTo>
                  <a:pt x="533" y="751"/>
                  <a:pt x="592" y="753"/>
                  <a:pt x="660" y="744"/>
                </a:cubicBezTo>
                <a:cubicBezTo>
                  <a:pt x="693" y="740"/>
                  <a:pt x="721" y="727"/>
                  <a:pt x="740" y="706"/>
                </a:cubicBezTo>
                <a:lnTo>
                  <a:pt x="757" y="689"/>
                </a:lnTo>
                <a:cubicBezTo>
                  <a:pt x="772" y="670"/>
                  <a:pt x="789" y="653"/>
                  <a:pt x="806" y="634"/>
                </a:cubicBezTo>
                <a:cubicBezTo>
                  <a:pt x="812" y="628"/>
                  <a:pt x="818" y="619"/>
                  <a:pt x="825" y="611"/>
                </a:cubicBezTo>
                <a:lnTo>
                  <a:pt x="833" y="600"/>
                </a:lnTo>
                <a:cubicBezTo>
                  <a:pt x="835" y="596"/>
                  <a:pt x="837" y="592"/>
                  <a:pt x="837" y="586"/>
                </a:cubicBezTo>
                <a:cubicBezTo>
                  <a:pt x="835" y="583"/>
                  <a:pt x="835" y="581"/>
                  <a:pt x="833" y="579"/>
                </a:cubicBezTo>
                <a:cubicBezTo>
                  <a:pt x="839" y="577"/>
                  <a:pt x="844" y="573"/>
                  <a:pt x="846" y="564"/>
                </a:cubicBezTo>
                <a:cubicBezTo>
                  <a:pt x="850" y="526"/>
                  <a:pt x="837" y="505"/>
                  <a:pt x="799" y="49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4" name="Freihandform 1023">
            <a:extLst>
              <a:ext uri="{FF2B5EF4-FFF2-40B4-BE49-F238E27FC236}">
                <a16:creationId xmlns:a16="http://schemas.microsoft.com/office/drawing/2014/main" id="{D850B2D2-B30B-EC47-8408-015F0AA3946D}"/>
              </a:ext>
            </a:extLst>
          </p:cNvPr>
          <p:cNvSpPr>
            <a:spLocks noChangeAspect="1"/>
          </p:cNvSpPr>
          <p:nvPr/>
        </p:nvSpPr>
        <p:spPr>
          <a:xfrm>
            <a:off x="6157209" y="3573907"/>
            <a:ext cx="38883" cy="221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8" h="96">
                <a:moveTo>
                  <a:pt x="47" y="54"/>
                </a:moveTo>
                <a:cubicBezTo>
                  <a:pt x="43" y="54"/>
                  <a:pt x="40" y="52"/>
                  <a:pt x="38" y="45"/>
                </a:cubicBezTo>
                <a:cubicBezTo>
                  <a:pt x="57" y="39"/>
                  <a:pt x="96" y="31"/>
                  <a:pt x="104" y="39"/>
                </a:cubicBezTo>
                <a:cubicBezTo>
                  <a:pt x="108" y="41"/>
                  <a:pt x="112" y="47"/>
                  <a:pt x="119" y="52"/>
                </a:cubicBezTo>
                <a:cubicBezTo>
                  <a:pt x="106" y="56"/>
                  <a:pt x="66" y="66"/>
                  <a:pt x="47" y="54"/>
                </a:cubicBezTo>
                <a:close/>
                <a:moveTo>
                  <a:pt x="146" y="26"/>
                </a:moveTo>
                <a:cubicBezTo>
                  <a:pt x="140" y="22"/>
                  <a:pt x="134" y="18"/>
                  <a:pt x="129" y="14"/>
                </a:cubicBezTo>
                <a:cubicBezTo>
                  <a:pt x="98" y="-20"/>
                  <a:pt x="15" y="18"/>
                  <a:pt x="15" y="18"/>
                </a:cubicBezTo>
                <a:cubicBezTo>
                  <a:pt x="11" y="20"/>
                  <a:pt x="-2" y="26"/>
                  <a:pt x="0" y="39"/>
                </a:cubicBezTo>
                <a:cubicBezTo>
                  <a:pt x="2" y="66"/>
                  <a:pt x="19" y="81"/>
                  <a:pt x="32" y="88"/>
                </a:cubicBezTo>
                <a:cubicBezTo>
                  <a:pt x="45" y="94"/>
                  <a:pt x="57" y="96"/>
                  <a:pt x="72" y="96"/>
                </a:cubicBezTo>
                <a:cubicBezTo>
                  <a:pt x="102" y="96"/>
                  <a:pt x="134" y="83"/>
                  <a:pt x="136" y="81"/>
                </a:cubicBezTo>
                <a:cubicBezTo>
                  <a:pt x="140" y="81"/>
                  <a:pt x="142" y="79"/>
                  <a:pt x="144" y="79"/>
                </a:cubicBezTo>
                <a:cubicBezTo>
                  <a:pt x="151" y="77"/>
                  <a:pt x="155" y="75"/>
                  <a:pt x="163" y="69"/>
                </a:cubicBezTo>
                <a:cubicBezTo>
                  <a:pt x="167" y="64"/>
                  <a:pt x="170" y="58"/>
                  <a:pt x="167" y="54"/>
                </a:cubicBezTo>
                <a:cubicBezTo>
                  <a:pt x="167" y="43"/>
                  <a:pt x="161" y="39"/>
                  <a:pt x="146" y="2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5" name="Freihandform 1024">
            <a:extLst>
              <a:ext uri="{FF2B5EF4-FFF2-40B4-BE49-F238E27FC236}">
                <a16:creationId xmlns:a16="http://schemas.microsoft.com/office/drawing/2014/main" id="{56E4B316-3215-AB49-8314-2E8C62444FA4}"/>
              </a:ext>
            </a:extLst>
          </p:cNvPr>
          <p:cNvSpPr>
            <a:spLocks noChangeAspect="1"/>
          </p:cNvSpPr>
          <p:nvPr/>
        </p:nvSpPr>
        <p:spPr>
          <a:xfrm>
            <a:off x="6955130" y="3480333"/>
            <a:ext cx="196977" cy="1964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5">
                <a:moveTo>
                  <a:pt x="806" y="477"/>
                </a:moveTo>
                <a:cubicBezTo>
                  <a:pt x="804" y="479"/>
                  <a:pt x="800" y="483"/>
                  <a:pt x="798" y="485"/>
                </a:cubicBezTo>
                <a:cubicBezTo>
                  <a:pt x="783" y="494"/>
                  <a:pt x="768" y="498"/>
                  <a:pt x="754" y="500"/>
                </a:cubicBezTo>
                <a:cubicBezTo>
                  <a:pt x="735" y="498"/>
                  <a:pt x="724" y="492"/>
                  <a:pt x="718" y="475"/>
                </a:cubicBezTo>
                <a:cubicBezTo>
                  <a:pt x="715" y="471"/>
                  <a:pt x="713" y="466"/>
                  <a:pt x="713" y="462"/>
                </a:cubicBezTo>
                <a:cubicBezTo>
                  <a:pt x="711" y="456"/>
                  <a:pt x="707" y="445"/>
                  <a:pt x="692" y="443"/>
                </a:cubicBezTo>
                <a:cubicBezTo>
                  <a:pt x="665" y="439"/>
                  <a:pt x="641" y="426"/>
                  <a:pt x="614" y="405"/>
                </a:cubicBezTo>
                <a:cubicBezTo>
                  <a:pt x="595" y="390"/>
                  <a:pt x="580" y="375"/>
                  <a:pt x="565" y="356"/>
                </a:cubicBezTo>
                <a:cubicBezTo>
                  <a:pt x="565" y="354"/>
                  <a:pt x="565" y="354"/>
                  <a:pt x="565" y="354"/>
                </a:cubicBezTo>
                <a:cubicBezTo>
                  <a:pt x="563" y="354"/>
                  <a:pt x="563" y="354"/>
                  <a:pt x="563" y="352"/>
                </a:cubicBezTo>
                <a:cubicBezTo>
                  <a:pt x="561" y="352"/>
                  <a:pt x="561" y="352"/>
                  <a:pt x="559" y="350"/>
                </a:cubicBezTo>
                <a:cubicBezTo>
                  <a:pt x="559" y="350"/>
                  <a:pt x="512" y="329"/>
                  <a:pt x="493" y="291"/>
                </a:cubicBezTo>
                <a:cubicBezTo>
                  <a:pt x="466" y="238"/>
                  <a:pt x="514" y="212"/>
                  <a:pt x="521" y="208"/>
                </a:cubicBezTo>
                <a:cubicBezTo>
                  <a:pt x="529" y="204"/>
                  <a:pt x="531" y="193"/>
                  <a:pt x="527" y="185"/>
                </a:cubicBezTo>
                <a:cubicBezTo>
                  <a:pt x="523" y="176"/>
                  <a:pt x="512" y="172"/>
                  <a:pt x="504" y="179"/>
                </a:cubicBezTo>
                <a:cubicBezTo>
                  <a:pt x="474" y="193"/>
                  <a:pt x="428" y="238"/>
                  <a:pt x="461" y="308"/>
                </a:cubicBezTo>
                <a:cubicBezTo>
                  <a:pt x="474" y="335"/>
                  <a:pt x="500" y="354"/>
                  <a:pt x="516" y="367"/>
                </a:cubicBezTo>
                <a:cubicBezTo>
                  <a:pt x="506" y="375"/>
                  <a:pt x="495" y="388"/>
                  <a:pt x="489" y="399"/>
                </a:cubicBezTo>
                <a:cubicBezTo>
                  <a:pt x="472" y="428"/>
                  <a:pt x="468" y="462"/>
                  <a:pt x="474" y="502"/>
                </a:cubicBezTo>
                <a:cubicBezTo>
                  <a:pt x="483" y="553"/>
                  <a:pt x="504" y="600"/>
                  <a:pt x="538" y="644"/>
                </a:cubicBezTo>
                <a:cubicBezTo>
                  <a:pt x="555" y="665"/>
                  <a:pt x="563" y="693"/>
                  <a:pt x="565" y="729"/>
                </a:cubicBezTo>
                <a:cubicBezTo>
                  <a:pt x="565" y="754"/>
                  <a:pt x="561" y="782"/>
                  <a:pt x="552" y="809"/>
                </a:cubicBezTo>
                <a:cubicBezTo>
                  <a:pt x="381" y="818"/>
                  <a:pt x="248" y="782"/>
                  <a:pt x="159" y="701"/>
                </a:cubicBezTo>
                <a:cubicBezTo>
                  <a:pt x="53" y="606"/>
                  <a:pt x="38" y="481"/>
                  <a:pt x="36" y="441"/>
                </a:cubicBezTo>
                <a:cubicBezTo>
                  <a:pt x="61" y="375"/>
                  <a:pt x="102" y="344"/>
                  <a:pt x="125" y="329"/>
                </a:cubicBezTo>
                <a:cubicBezTo>
                  <a:pt x="138" y="318"/>
                  <a:pt x="148" y="312"/>
                  <a:pt x="148" y="299"/>
                </a:cubicBezTo>
                <a:cubicBezTo>
                  <a:pt x="148" y="293"/>
                  <a:pt x="146" y="289"/>
                  <a:pt x="144" y="284"/>
                </a:cubicBezTo>
                <a:cubicBezTo>
                  <a:pt x="138" y="278"/>
                  <a:pt x="129" y="278"/>
                  <a:pt x="121" y="280"/>
                </a:cubicBezTo>
                <a:cubicBezTo>
                  <a:pt x="116" y="280"/>
                  <a:pt x="110" y="280"/>
                  <a:pt x="102" y="280"/>
                </a:cubicBezTo>
                <a:cubicBezTo>
                  <a:pt x="155" y="238"/>
                  <a:pt x="199" y="229"/>
                  <a:pt x="235" y="221"/>
                </a:cubicBezTo>
                <a:cubicBezTo>
                  <a:pt x="258" y="217"/>
                  <a:pt x="279" y="210"/>
                  <a:pt x="296" y="200"/>
                </a:cubicBezTo>
                <a:cubicBezTo>
                  <a:pt x="298" y="200"/>
                  <a:pt x="301" y="198"/>
                  <a:pt x="303" y="198"/>
                </a:cubicBezTo>
                <a:cubicBezTo>
                  <a:pt x="305" y="195"/>
                  <a:pt x="307" y="191"/>
                  <a:pt x="309" y="189"/>
                </a:cubicBezTo>
                <a:cubicBezTo>
                  <a:pt x="311" y="185"/>
                  <a:pt x="311" y="179"/>
                  <a:pt x="309" y="174"/>
                </a:cubicBezTo>
                <a:cubicBezTo>
                  <a:pt x="307" y="168"/>
                  <a:pt x="303" y="166"/>
                  <a:pt x="298" y="164"/>
                </a:cubicBezTo>
                <a:cubicBezTo>
                  <a:pt x="296" y="164"/>
                  <a:pt x="290" y="159"/>
                  <a:pt x="286" y="157"/>
                </a:cubicBezTo>
                <a:cubicBezTo>
                  <a:pt x="406" y="102"/>
                  <a:pt x="445" y="96"/>
                  <a:pt x="557" y="117"/>
                </a:cubicBezTo>
                <a:cubicBezTo>
                  <a:pt x="565" y="117"/>
                  <a:pt x="574" y="113"/>
                  <a:pt x="578" y="104"/>
                </a:cubicBezTo>
                <a:cubicBezTo>
                  <a:pt x="582" y="92"/>
                  <a:pt x="595" y="83"/>
                  <a:pt x="608" y="73"/>
                </a:cubicBezTo>
                <a:cubicBezTo>
                  <a:pt x="616" y="66"/>
                  <a:pt x="622" y="60"/>
                  <a:pt x="631" y="56"/>
                </a:cubicBezTo>
                <a:cubicBezTo>
                  <a:pt x="631" y="58"/>
                  <a:pt x="631" y="62"/>
                  <a:pt x="629" y="66"/>
                </a:cubicBezTo>
                <a:cubicBezTo>
                  <a:pt x="629" y="73"/>
                  <a:pt x="631" y="79"/>
                  <a:pt x="635" y="83"/>
                </a:cubicBezTo>
                <a:cubicBezTo>
                  <a:pt x="641" y="87"/>
                  <a:pt x="648" y="90"/>
                  <a:pt x="654" y="87"/>
                </a:cubicBezTo>
                <a:cubicBezTo>
                  <a:pt x="656" y="85"/>
                  <a:pt x="658" y="83"/>
                  <a:pt x="663" y="83"/>
                </a:cubicBezTo>
                <a:cubicBezTo>
                  <a:pt x="660" y="111"/>
                  <a:pt x="665" y="136"/>
                  <a:pt x="669" y="159"/>
                </a:cubicBezTo>
                <a:cubicBezTo>
                  <a:pt x="671" y="164"/>
                  <a:pt x="673" y="170"/>
                  <a:pt x="677" y="174"/>
                </a:cubicBezTo>
                <a:cubicBezTo>
                  <a:pt x="692" y="189"/>
                  <a:pt x="705" y="208"/>
                  <a:pt x="715" y="231"/>
                </a:cubicBezTo>
                <a:cubicBezTo>
                  <a:pt x="730" y="263"/>
                  <a:pt x="745" y="295"/>
                  <a:pt x="758" y="327"/>
                </a:cubicBezTo>
                <a:cubicBezTo>
                  <a:pt x="764" y="337"/>
                  <a:pt x="768" y="350"/>
                  <a:pt x="773" y="363"/>
                </a:cubicBezTo>
                <a:cubicBezTo>
                  <a:pt x="777" y="377"/>
                  <a:pt x="785" y="386"/>
                  <a:pt x="792" y="397"/>
                </a:cubicBezTo>
                <a:lnTo>
                  <a:pt x="796" y="403"/>
                </a:lnTo>
                <a:cubicBezTo>
                  <a:pt x="813" y="426"/>
                  <a:pt x="817" y="449"/>
                  <a:pt x="806" y="477"/>
                </a:cubicBezTo>
                <a:close/>
                <a:moveTo>
                  <a:pt x="819" y="373"/>
                </a:moveTo>
                <a:cubicBezTo>
                  <a:pt x="813" y="367"/>
                  <a:pt x="809" y="361"/>
                  <a:pt x="806" y="352"/>
                </a:cubicBezTo>
                <a:cubicBezTo>
                  <a:pt x="802" y="339"/>
                  <a:pt x="796" y="325"/>
                  <a:pt x="790" y="312"/>
                </a:cubicBezTo>
                <a:cubicBezTo>
                  <a:pt x="777" y="280"/>
                  <a:pt x="762" y="248"/>
                  <a:pt x="747" y="217"/>
                </a:cubicBezTo>
                <a:cubicBezTo>
                  <a:pt x="735" y="189"/>
                  <a:pt x="720" y="168"/>
                  <a:pt x="705" y="153"/>
                </a:cubicBezTo>
                <a:cubicBezTo>
                  <a:pt x="699" y="123"/>
                  <a:pt x="694" y="94"/>
                  <a:pt x="699" y="64"/>
                </a:cubicBezTo>
                <a:cubicBezTo>
                  <a:pt x="701" y="58"/>
                  <a:pt x="699" y="47"/>
                  <a:pt x="694" y="43"/>
                </a:cubicBezTo>
                <a:cubicBezTo>
                  <a:pt x="688" y="37"/>
                  <a:pt x="684" y="37"/>
                  <a:pt x="667" y="43"/>
                </a:cubicBezTo>
                <a:cubicBezTo>
                  <a:pt x="669" y="35"/>
                  <a:pt x="669" y="28"/>
                  <a:pt x="671" y="20"/>
                </a:cubicBezTo>
                <a:cubicBezTo>
                  <a:pt x="671" y="13"/>
                  <a:pt x="669" y="7"/>
                  <a:pt x="663" y="3"/>
                </a:cubicBezTo>
                <a:cubicBezTo>
                  <a:pt x="656" y="-1"/>
                  <a:pt x="650" y="-1"/>
                  <a:pt x="643" y="3"/>
                </a:cubicBezTo>
                <a:cubicBezTo>
                  <a:pt x="622" y="18"/>
                  <a:pt x="605" y="30"/>
                  <a:pt x="586" y="45"/>
                </a:cubicBezTo>
                <a:cubicBezTo>
                  <a:pt x="574" y="54"/>
                  <a:pt x="561" y="64"/>
                  <a:pt x="550" y="79"/>
                </a:cubicBezTo>
                <a:cubicBezTo>
                  <a:pt x="428" y="58"/>
                  <a:pt x="385" y="73"/>
                  <a:pt x="237" y="143"/>
                </a:cubicBezTo>
                <a:cubicBezTo>
                  <a:pt x="229" y="145"/>
                  <a:pt x="224" y="153"/>
                  <a:pt x="227" y="162"/>
                </a:cubicBezTo>
                <a:cubicBezTo>
                  <a:pt x="229" y="170"/>
                  <a:pt x="235" y="176"/>
                  <a:pt x="243" y="174"/>
                </a:cubicBezTo>
                <a:cubicBezTo>
                  <a:pt x="246" y="176"/>
                  <a:pt x="250" y="179"/>
                  <a:pt x="254" y="181"/>
                </a:cubicBezTo>
                <a:cubicBezTo>
                  <a:pt x="248" y="183"/>
                  <a:pt x="237" y="185"/>
                  <a:pt x="229" y="187"/>
                </a:cubicBezTo>
                <a:cubicBezTo>
                  <a:pt x="182" y="198"/>
                  <a:pt x="119" y="210"/>
                  <a:pt x="42" y="286"/>
                </a:cubicBezTo>
                <a:cubicBezTo>
                  <a:pt x="38" y="291"/>
                  <a:pt x="36" y="299"/>
                  <a:pt x="40" y="306"/>
                </a:cubicBezTo>
                <a:cubicBezTo>
                  <a:pt x="42" y="312"/>
                  <a:pt x="49" y="316"/>
                  <a:pt x="55" y="316"/>
                </a:cubicBezTo>
                <a:cubicBezTo>
                  <a:pt x="66" y="316"/>
                  <a:pt x="76" y="316"/>
                  <a:pt x="83" y="316"/>
                </a:cubicBezTo>
                <a:cubicBezTo>
                  <a:pt x="57" y="337"/>
                  <a:pt x="23" y="371"/>
                  <a:pt x="2" y="433"/>
                </a:cubicBezTo>
                <a:cubicBezTo>
                  <a:pt x="0" y="437"/>
                  <a:pt x="0" y="439"/>
                  <a:pt x="0" y="441"/>
                </a:cubicBezTo>
                <a:cubicBezTo>
                  <a:pt x="2" y="481"/>
                  <a:pt x="17" y="623"/>
                  <a:pt x="136" y="727"/>
                </a:cubicBezTo>
                <a:cubicBezTo>
                  <a:pt x="222" y="807"/>
                  <a:pt x="347" y="845"/>
                  <a:pt x="504" y="845"/>
                </a:cubicBezTo>
                <a:cubicBezTo>
                  <a:pt x="525" y="845"/>
                  <a:pt x="546" y="845"/>
                  <a:pt x="567" y="843"/>
                </a:cubicBezTo>
                <a:cubicBezTo>
                  <a:pt x="576" y="843"/>
                  <a:pt x="582" y="837"/>
                  <a:pt x="584" y="830"/>
                </a:cubicBezTo>
                <a:lnTo>
                  <a:pt x="584" y="826"/>
                </a:lnTo>
                <a:cubicBezTo>
                  <a:pt x="595" y="792"/>
                  <a:pt x="601" y="758"/>
                  <a:pt x="599" y="727"/>
                </a:cubicBezTo>
                <a:cubicBezTo>
                  <a:pt x="599" y="684"/>
                  <a:pt x="586" y="651"/>
                  <a:pt x="565" y="621"/>
                </a:cubicBezTo>
                <a:cubicBezTo>
                  <a:pt x="536" y="583"/>
                  <a:pt x="516" y="540"/>
                  <a:pt x="508" y="496"/>
                </a:cubicBezTo>
                <a:cubicBezTo>
                  <a:pt x="504" y="464"/>
                  <a:pt x="506" y="439"/>
                  <a:pt x="519" y="418"/>
                </a:cubicBezTo>
                <a:cubicBezTo>
                  <a:pt x="525" y="405"/>
                  <a:pt x="536" y="397"/>
                  <a:pt x="546" y="388"/>
                </a:cubicBezTo>
                <a:cubicBezTo>
                  <a:pt x="561" y="405"/>
                  <a:pt x="576" y="420"/>
                  <a:pt x="591" y="433"/>
                </a:cubicBezTo>
                <a:cubicBezTo>
                  <a:pt x="622" y="456"/>
                  <a:pt x="650" y="471"/>
                  <a:pt x="679" y="477"/>
                </a:cubicBezTo>
                <a:cubicBezTo>
                  <a:pt x="682" y="479"/>
                  <a:pt x="684" y="483"/>
                  <a:pt x="684" y="488"/>
                </a:cubicBezTo>
                <a:cubicBezTo>
                  <a:pt x="694" y="517"/>
                  <a:pt x="720" y="534"/>
                  <a:pt x="754" y="534"/>
                </a:cubicBezTo>
                <a:cubicBezTo>
                  <a:pt x="777" y="534"/>
                  <a:pt x="798" y="528"/>
                  <a:pt x="817" y="515"/>
                </a:cubicBezTo>
                <a:cubicBezTo>
                  <a:pt x="826" y="509"/>
                  <a:pt x="834" y="500"/>
                  <a:pt x="838" y="490"/>
                </a:cubicBezTo>
                <a:cubicBezTo>
                  <a:pt x="853" y="452"/>
                  <a:pt x="849" y="416"/>
                  <a:pt x="826" y="38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6" name="Freihandform 1025">
            <a:extLst>
              <a:ext uri="{FF2B5EF4-FFF2-40B4-BE49-F238E27FC236}">
                <a16:creationId xmlns:a16="http://schemas.microsoft.com/office/drawing/2014/main" id="{DD5A3131-82AC-6B4B-ABC3-3E2BCBE29496}"/>
              </a:ext>
            </a:extLst>
          </p:cNvPr>
          <p:cNvSpPr>
            <a:spLocks noChangeAspect="1"/>
          </p:cNvSpPr>
          <p:nvPr/>
        </p:nvSpPr>
        <p:spPr>
          <a:xfrm>
            <a:off x="7102980" y="3537595"/>
            <a:ext cx="8149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6">
                <a:moveTo>
                  <a:pt x="19" y="0"/>
                </a:moveTo>
                <a:cubicBezTo>
                  <a:pt x="8" y="0"/>
                  <a:pt x="0" y="9"/>
                  <a:pt x="0" y="17"/>
                </a:cubicBezTo>
                <a:cubicBezTo>
                  <a:pt x="0" y="28"/>
                  <a:pt x="8" y="36"/>
                  <a:pt x="19" y="36"/>
                </a:cubicBezTo>
                <a:cubicBezTo>
                  <a:pt x="28" y="36"/>
                  <a:pt x="36" y="28"/>
                  <a:pt x="36" y="17"/>
                </a:cubicBezTo>
                <a:cubicBezTo>
                  <a:pt x="36" y="9"/>
                  <a:pt x="28" y="0"/>
                  <a:pt x="1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7" name="Freihandform 1026">
            <a:extLst>
              <a:ext uri="{FF2B5EF4-FFF2-40B4-BE49-F238E27FC236}">
                <a16:creationId xmlns:a16="http://schemas.microsoft.com/office/drawing/2014/main" id="{701736D1-7A3E-4F40-96D7-E5C3441FC45D}"/>
              </a:ext>
            </a:extLst>
          </p:cNvPr>
          <p:cNvSpPr>
            <a:spLocks noChangeAspect="1"/>
          </p:cNvSpPr>
          <p:nvPr/>
        </p:nvSpPr>
        <p:spPr>
          <a:xfrm>
            <a:off x="4302454" y="3931909"/>
            <a:ext cx="180679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776">
                <a:moveTo>
                  <a:pt x="601" y="740"/>
                </a:moveTo>
                <a:lnTo>
                  <a:pt x="174" y="740"/>
                </a:lnTo>
                <a:lnTo>
                  <a:pt x="108" y="105"/>
                </a:lnTo>
                <a:lnTo>
                  <a:pt x="669" y="105"/>
                </a:lnTo>
                <a:close/>
                <a:moveTo>
                  <a:pt x="275" y="36"/>
                </a:moveTo>
                <a:lnTo>
                  <a:pt x="502" y="36"/>
                </a:lnTo>
                <a:lnTo>
                  <a:pt x="519" y="69"/>
                </a:lnTo>
                <a:lnTo>
                  <a:pt x="259" y="69"/>
                </a:lnTo>
                <a:close/>
                <a:moveTo>
                  <a:pt x="758" y="69"/>
                </a:moveTo>
                <a:lnTo>
                  <a:pt x="557" y="69"/>
                </a:lnTo>
                <a:lnTo>
                  <a:pt x="527" y="10"/>
                </a:lnTo>
                <a:cubicBezTo>
                  <a:pt x="525" y="4"/>
                  <a:pt x="519" y="0"/>
                  <a:pt x="513" y="0"/>
                </a:cubicBezTo>
                <a:lnTo>
                  <a:pt x="265" y="0"/>
                </a:lnTo>
                <a:cubicBezTo>
                  <a:pt x="259" y="0"/>
                  <a:pt x="252" y="4"/>
                  <a:pt x="250" y="10"/>
                </a:cubicBezTo>
                <a:lnTo>
                  <a:pt x="218" y="69"/>
                </a:lnTo>
                <a:lnTo>
                  <a:pt x="89" y="69"/>
                </a:lnTo>
                <a:lnTo>
                  <a:pt x="17" y="69"/>
                </a:lnTo>
                <a:cubicBezTo>
                  <a:pt x="9" y="69"/>
                  <a:pt x="0" y="78"/>
                  <a:pt x="0" y="88"/>
                </a:cubicBezTo>
                <a:cubicBezTo>
                  <a:pt x="0" y="97"/>
                  <a:pt x="9" y="105"/>
                  <a:pt x="17" y="105"/>
                </a:cubicBezTo>
                <a:lnTo>
                  <a:pt x="72" y="105"/>
                </a:lnTo>
                <a:lnTo>
                  <a:pt x="142" y="759"/>
                </a:lnTo>
                <a:cubicBezTo>
                  <a:pt x="142" y="768"/>
                  <a:pt x="151" y="776"/>
                  <a:pt x="159" y="776"/>
                </a:cubicBezTo>
                <a:lnTo>
                  <a:pt x="618" y="776"/>
                </a:lnTo>
                <a:cubicBezTo>
                  <a:pt x="627" y="776"/>
                  <a:pt x="635" y="768"/>
                  <a:pt x="635" y="759"/>
                </a:cubicBezTo>
                <a:lnTo>
                  <a:pt x="703" y="105"/>
                </a:lnTo>
                <a:lnTo>
                  <a:pt x="758" y="105"/>
                </a:lnTo>
                <a:cubicBezTo>
                  <a:pt x="769" y="105"/>
                  <a:pt x="777" y="97"/>
                  <a:pt x="777" y="88"/>
                </a:cubicBezTo>
                <a:cubicBezTo>
                  <a:pt x="777" y="78"/>
                  <a:pt x="769" y="69"/>
                  <a:pt x="758" y="6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8" name="Freihandform 1027">
            <a:extLst>
              <a:ext uri="{FF2B5EF4-FFF2-40B4-BE49-F238E27FC236}">
                <a16:creationId xmlns:a16="http://schemas.microsoft.com/office/drawing/2014/main" id="{E317BAAF-AF75-834D-BFBB-D358664DA6B1}"/>
              </a:ext>
            </a:extLst>
          </p:cNvPr>
          <p:cNvSpPr>
            <a:spLocks noChangeAspect="1"/>
          </p:cNvSpPr>
          <p:nvPr/>
        </p:nvSpPr>
        <p:spPr>
          <a:xfrm>
            <a:off x="4351815" y="3981024"/>
            <a:ext cx="16066" cy="984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" h="424">
                <a:moveTo>
                  <a:pt x="17" y="0"/>
                </a:moveTo>
                <a:cubicBezTo>
                  <a:pt x="6" y="0"/>
                  <a:pt x="0" y="11"/>
                  <a:pt x="0" y="19"/>
                </a:cubicBezTo>
                <a:lnTo>
                  <a:pt x="36" y="407"/>
                </a:lnTo>
                <a:cubicBezTo>
                  <a:pt x="36" y="417"/>
                  <a:pt x="44" y="424"/>
                  <a:pt x="53" y="424"/>
                </a:cubicBezTo>
                <a:lnTo>
                  <a:pt x="55" y="424"/>
                </a:lnTo>
                <a:cubicBezTo>
                  <a:pt x="63" y="424"/>
                  <a:pt x="72" y="413"/>
                  <a:pt x="70" y="405"/>
                </a:cubicBezTo>
                <a:lnTo>
                  <a:pt x="36" y="17"/>
                </a:lnTo>
                <a:cubicBezTo>
                  <a:pt x="34" y="7"/>
                  <a:pt x="25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9" name="Freihandform 1028">
            <a:extLst>
              <a:ext uri="{FF2B5EF4-FFF2-40B4-BE49-F238E27FC236}">
                <a16:creationId xmlns:a16="http://schemas.microsoft.com/office/drawing/2014/main" id="{D7C2FDFC-ADB7-B44F-AED9-57E872B564B2}"/>
              </a:ext>
            </a:extLst>
          </p:cNvPr>
          <p:cNvSpPr>
            <a:spLocks noChangeAspect="1"/>
          </p:cNvSpPr>
          <p:nvPr/>
        </p:nvSpPr>
        <p:spPr>
          <a:xfrm>
            <a:off x="4388835" y="3981024"/>
            <a:ext cx="8149" cy="984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424">
                <a:moveTo>
                  <a:pt x="17" y="0"/>
                </a:moveTo>
                <a:cubicBezTo>
                  <a:pt x="8" y="0"/>
                  <a:pt x="0" y="9"/>
                  <a:pt x="0" y="17"/>
                </a:cubicBezTo>
                <a:lnTo>
                  <a:pt x="0" y="407"/>
                </a:lnTo>
                <a:cubicBezTo>
                  <a:pt x="0" y="415"/>
                  <a:pt x="8" y="424"/>
                  <a:pt x="17" y="424"/>
                </a:cubicBezTo>
                <a:cubicBezTo>
                  <a:pt x="27" y="424"/>
                  <a:pt x="36" y="415"/>
                  <a:pt x="36" y="407"/>
                </a:cubicBezTo>
                <a:lnTo>
                  <a:pt x="36" y="17"/>
                </a:lnTo>
                <a:cubicBezTo>
                  <a:pt x="36" y="9"/>
                  <a:pt x="2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0" name="Freihandform 1029">
            <a:extLst>
              <a:ext uri="{FF2B5EF4-FFF2-40B4-BE49-F238E27FC236}">
                <a16:creationId xmlns:a16="http://schemas.microsoft.com/office/drawing/2014/main" id="{121A1301-F013-254F-BD63-96BE9930B90A}"/>
              </a:ext>
            </a:extLst>
          </p:cNvPr>
          <p:cNvSpPr>
            <a:spLocks noChangeAspect="1"/>
          </p:cNvSpPr>
          <p:nvPr/>
        </p:nvSpPr>
        <p:spPr>
          <a:xfrm>
            <a:off x="4417474" y="3981024"/>
            <a:ext cx="16298" cy="984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" h="424">
                <a:moveTo>
                  <a:pt x="35" y="17"/>
                </a:moveTo>
                <a:lnTo>
                  <a:pt x="0" y="405"/>
                </a:lnTo>
                <a:cubicBezTo>
                  <a:pt x="0" y="413"/>
                  <a:pt x="6" y="424"/>
                  <a:pt x="16" y="424"/>
                </a:cubicBezTo>
                <a:lnTo>
                  <a:pt x="19" y="424"/>
                </a:lnTo>
                <a:cubicBezTo>
                  <a:pt x="27" y="424"/>
                  <a:pt x="35" y="417"/>
                  <a:pt x="35" y="407"/>
                </a:cubicBezTo>
                <a:lnTo>
                  <a:pt x="71" y="19"/>
                </a:lnTo>
                <a:cubicBezTo>
                  <a:pt x="71" y="11"/>
                  <a:pt x="65" y="0"/>
                  <a:pt x="55" y="0"/>
                </a:cubicBezTo>
                <a:cubicBezTo>
                  <a:pt x="44" y="0"/>
                  <a:pt x="35" y="7"/>
                  <a:pt x="35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1" name="Freihandform 1030">
            <a:extLst>
              <a:ext uri="{FF2B5EF4-FFF2-40B4-BE49-F238E27FC236}">
                <a16:creationId xmlns:a16="http://schemas.microsoft.com/office/drawing/2014/main" id="{DCC518E3-8BBB-6C4B-AF29-F081AC05FDB4}"/>
              </a:ext>
            </a:extLst>
          </p:cNvPr>
          <p:cNvSpPr>
            <a:spLocks noChangeAspect="1"/>
          </p:cNvSpPr>
          <p:nvPr/>
        </p:nvSpPr>
        <p:spPr>
          <a:xfrm>
            <a:off x="4738086" y="3932375"/>
            <a:ext cx="196512" cy="1794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5" h="772">
                <a:moveTo>
                  <a:pt x="784" y="520"/>
                </a:moveTo>
                <a:lnTo>
                  <a:pt x="741" y="520"/>
                </a:lnTo>
                <a:cubicBezTo>
                  <a:pt x="735" y="523"/>
                  <a:pt x="729" y="525"/>
                  <a:pt x="726" y="531"/>
                </a:cubicBezTo>
                <a:cubicBezTo>
                  <a:pt x="707" y="565"/>
                  <a:pt x="682" y="590"/>
                  <a:pt x="646" y="607"/>
                </a:cubicBezTo>
                <a:cubicBezTo>
                  <a:pt x="638" y="611"/>
                  <a:pt x="635" y="622"/>
                  <a:pt x="638" y="630"/>
                </a:cubicBezTo>
                <a:lnTo>
                  <a:pt x="659" y="688"/>
                </a:lnTo>
                <a:cubicBezTo>
                  <a:pt x="661" y="696"/>
                  <a:pt x="661" y="700"/>
                  <a:pt x="659" y="707"/>
                </a:cubicBezTo>
                <a:cubicBezTo>
                  <a:pt x="657" y="711"/>
                  <a:pt x="652" y="715"/>
                  <a:pt x="646" y="717"/>
                </a:cubicBezTo>
                <a:lnTo>
                  <a:pt x="602" y="734"/>
                </a:lnTo>
                <a:cubicBezTo>
                  <a:pt x="595" y="736"/>
                  <a:pt x="589" y="736"/>
                  <a:pt x="585" y="734"/>
                </a:cubicBezTo>
                <a:cubicBezTo>
                  <a:pt x="578" y="732"/>
                  <a:pt x="574" y="728"/>
                  <a:pt x="572" y="721"/>
                </a:cubicBezTo>
                <a:lnTo>
                  <a:pt x="553" y="671"/>
                </a:lnTo>
                <a:cubicBezTo>
                  <a:pt x="551" y="662"/>
                  <a:pt x="540" y="656"/>
                  <a:pt x="532" y="658"/>
                </a:cubicBezTo>
                <a:cubicBezTo>
                  <a:pt x="502" y="666"/>
                  <a:pt x="428" y="675"/>
                  <a:pt x="369" y="660"/>
                </a:cubicBezTo>
                <a:cubicBezTo>
                  <a:pt x="360" y="656"/>
                  <a:pt x="352" y="662"/>
                  <a:pt x="348" y="671"/>
                </a:cubicBezTo>
                <a:lnTo>
                  <a:pt x="328" y="721"/>
                </a:lnTo>
                <a:cubicBezTo>
                  <a:pt x="322" y="736"/>
                  <a:pt x="314" y="741"/>
                  <a:pt x="301" y="734"/>
                </a:cubicBezTo>
                <a:cubicBezTo>
                  <a:pt x="286" y="730"/>
                  <a:pt x="280" y="728"/>
                  <a:pt x="267" y="724"/>
                </a:cubicBezTo>
                <a:lnTo>
                  <a:pt x="254" y="717"/>
                </a:lnTo>
                <a:cubicBezTo>
                  <a:pt x="240" y="711"/>
                  <a:pt x="235" y="709"/>
                  <a:pt x="242" y="690"/>
                </a:cubicBezTo>
                <a:cubicBezTo>
                  <a:pt x="252" y="658"/>
                  <a:pt x="265" y="626"/>
                  <a:pt x="265" y="626"/>
                </a:cubicBezTo>
                <a:cubicBezTo>
                  <a:pt x="267" y="618"/>
                  <a:pt x="265" y="609"/>
                  <a:pt x="259" y="605"/>
                </a:cubicBezTo>
                <a:cubicBezTo>
                  <a:pt x="199" y="561"/>
                  <a:pt x="166" y="499"/>
                  <a:pt x="166" y="436"/>
                </a:cubicBezTo>
                <a:cubicBezTo>
                  <a:pt x="166" y="434"/>
                  <a:pt x="168" y="404"/>
                  <a:pt x="174" y="383"/>
                </a:cubicBezTo>
                <a:cubicBezTo>
                  <a:pt x="193" y="315"/>
                  <a:pt x="248" y="260"/>
                  <a:pt x="324" y="228"/>
                </a:cubicBezTo>
                <a:cubicBezTo>
                  <a:pt x="331" y="230"/>
                  <a:pt x="335" y="233"/>
                  <a:pt x="341" y="235"/>
                </a:cubicBezTo>
                <a:lnTo>
                  <a:pt x="343" y="235"/>
                </a:lnTo>
                <a:cubicBezTo>
                  <a:pt x="348" y="237"/>
                  <a:pt x="354" y="237"/>
                  <a:pt x="358" y="237"/>
                </a:cubicBezTo>
                <a:lnTo>
                  <a:pt x="360" y="237"/>
                </a:lnTo>
                <a:cubicBezTo>
                  <a:pt x="364" y="239"/>
                  <a:pt x="367" y="239"/>
                  <a:pt x="371" y="239"/>
                </a:cubicBezTo>
                <a:cubicBezTo>
                  <a:pt x="373" y="239"/>
                  <a:pt x="375" y="239"/>
                  <a:pt x="375" y="239"/>
                </a:cubicBezTo>
                <a:cubicBezTo>
                  <a:pt x="377" y="239"/>
                  <a:pt x="379" y="237"/>
                  <a:pt x="381" y="237"/>
                </a:cubicBezTo>
                <a:cubicBezTo>
                  <a:pt x="392" y="237"/>
                  <a:pt x="400" y="235"/>
                  <a:pt x="411" y="230"/>
                </a:cubicBezTo>
                <a:cubicBezTo>
                  <a:pt x="417" y="228"/>
                  <a:pt x="422" y="226"/>
                  <a:pt x="426" y="224"/>
                </a:cubicBezTo>
                <a:cubicBezTo>
                  <a:pt x="428" y="224"/>
                  <a:pt x="428" y="224"/>
                  <a:pt x="430" y="222"/>
                </a:cubicBezTo>
                <a:cubicBezTo>
                  <a:pt x="434" y="220"/>
                  <a:pt x="439" y="218"/>
                  <a:pt x="443" y="216"/>
                </a:cubicBezTo>
                <a:cubicBezTo>
                  <a:pt x="443" y="213"/>
                  <a:pt x="443" y="213"/>
                  <a:pt x="443" y="213"/>
                </a:cubicBezTo>
                <a:cubicBezTo>
                  <a:pt x="447" y="211"/>
                  <a:pt x="453" y="207"/>
                  <a:pt x="455" y="203"/>
                </a:cubicBezTo>
                <a:cubicBezTo>
                  <a:pt x="498" y="203"/>
                  <a:pt x="555" y="207"/>
                  <a:pt x="585" y="216"/>
                </a:cubicBezTo>
                <a:cubicBezTo>
                  <a:pt x="591" y="218"/>
                  <a:pt x="597" y="216"/>
                  <a:pt x="602" y="211"/>
                </a:cubicBezTo>
                <a:cubicBezTo>
                  <a:pt x="631" y="182"/>
                  <a:pt x="654" y="169"/>
                  <a:pt x="669" y="173"/>
                </a:cubicBezTo>
                <a:cubicBezTo>
                  <a:pt x="676" y="182"/>
                  <a:pt x="671" y="211"/>
                  <a:pt x="667" y="224"/>
                </a:cubicBezTo>
                <a:cubicBezTo>
                  <a:pt x="665" y="243"/>
                  <a:pt x="661" y="254"/>
                  <a:pt x="671" y="262"/>
                </a:cubicBezTo>
                <a:lnTo>
                  <a:pt x="684" y="275"/>
                </a:lnTo>
                <a:cubicBezTo>
                  <a:pt x="720" y="309"/>
                  <a:pt x="731" y="340"/>
                  <a:pt x="737" y="364"/>
                </a:cubicBezTo>
                <a:cubicBezTo>
                  <a:pt x="739" y="368"/>
                  <a:pt x="739" y="370"/>
                  <a:pt x="741" y="374"/>
                </a:cubicBezTo>
                <a:cubicBezTo>
                  <a:pt x="743" y="381"/>
                  <a:pt x="750" y="385"/>
                  <a:pt x="756" y="385"/>
                </a:cubicBezTo>
                <a:lnTo>
                  <a:pt x="781" y="387"/>
                </a:lnTo>
                <a:cubicBezTo>
                  <a:pt x="794" y="385"/>
                  <a:pt x="809" y="398"/>
                  <a:pt x="809" y="410"/>
                </a:cubicBezTo>
                <a:lnTo>
                  <a:pt x="811" y="499"/>
                </a:lnTo>
                <a:cubicBezTo>
                  <a:pt x="811" y="508"/>
                  <a:pt x="796" y="520"/>
                  <a:pt x="784" y="520"/>
                </a:cubicBezTo>
                <a:close/>
                <a:moveTo>
                  <a:pt x="286" y="118"/>
                </a:moveTo>
                <a:cubicBezTo>
                  <a:pt x="286" y="72"/>
                  <a:pt x="324" y="34"/>
                  <a:pt x="371" y="34"/>
                </a:cubicBezTo>
                <a:cubicBezTo>
                  <a:pt x="417" y="34"/>
                  <a:pt x="455" y="72"/>
                  <a:pt x="455" y="118"/>
                </a:cubicBezTo>
                <a:cubicBezTo>
                  <a:pt x="455" y="139"/>
                  <a:pt x="447" y="158"/>
                  <a:pt x="434" y="173"/>
                </a:cubicBezTo>
                <a:cubicBezTo>
                  <a:pt x="417" y="194"/>
                  <a:pt x="392" y="203"/>
                  <a:pt x="367" y="203"/>
                </a:cubicBezTo>
                <a:cubicBezTo>
                  <a:pt x="362" y="203"/>
                  <a:pt x="356" y="201"/>
                  <a:pt x="352" y="201"/>
                </a:cubicBezTo>
                <a:cubicBezTo>
                  <a:pt x="350" y="201"/>
                  <a:pt x="348" y="199"/>
                  <a:pt x="345" y="199"/>
                </a:cubicBezTo>
                <a:cubicBezTo>
                  <a:pt x="339" y="197"/>
                  <a:pt x="333" y="194"/>
                  <a:pt x="326" y="190"/>
                </a:cubicBezTo>
                <a:cubicBezTo>
                  <a:pt x="312" y="180"/>
                  <a:pt x="299" y="165"/>
                  <a:pt x="293" y="148"/>
                </a:cubicBezTo>
                <a:cubicBezTo>
                  <a:pt x="288" y="139"/>
                  <a:pt x="286" y="129"/>
                  <a:pt x="286" y="118"/>
                </a:cubicBezTo>
                <a:close/>
                <a:moveTo>
                  <a:pt x="79" y="379"/>
                </a:moveTo>
                <a:cubicBezTo>
                  <a:pt x="70" y="343"/>
                  <a:pt x="77" y="334"/>
                  <a:pt x="81" y="332"/>
                </a:cubicBezTo>
                <a:cubicBezTo>
                  <a:pt x="85" y="336"/>
                  <a:pt x="85" y="360"/>
                  <a:pt x="79" y="379"/>
                </a:cubicBezTo>
                <a:close/>
                <a:moveTo>
                  <a:pt x="781" y="351"/>
                </a:moveTo>
                <a:lnTo>
                  <a:pt x="771" y="351"/>
                </a:lnTo>
                <a:cubicBezTo>
                  <a:pt x="762" y="326"/>
                  <a:pt x="750" y="288"/>
                  <a:pt x="709" y="249"/>
                </a:cubicBezTo>
                <a:lnTo>
                  <a:pt x="701" y="241"/>
                </a:lnTo>
                <a:cubicBezTo>
                  <a:pt x="701" y="239"/>
                  <a:pt x="701" y="235"/>
                  <a:pt x="703" y="233"/>
                </a:cubicBezTo>
                <a:cubicBezTo>
                  <a:pt x="707" y="205"/>
                  <a:pt x="716" y="163"/>
                  <a:pt x="688" y="142"/>
                </a:cubicBezTo>
                <a:cubicBezTo>
                  <a:pt x="686" y="142"/>
                  <a:pt x="684" y="139"/>
                  <a:pt x="682" y="139"/>
                </a:cubicBezTo>
                <a:cubicBezTo>
                  <a:pt x="648" y="129"/>
                  <a:pt x="612" y="154"/>
                  <a:pt x="585" y="180"/>
                </a:cubicBezTo>
                <a:cubicBezTo>
                  <a:pt x="555" y="173"/>
                  <a:pt x="513" y="169"/>
                  <a:pt x="481" y="169"/>
                </a:cubicBezTo>
                <a:cubicBezTo>
                  <a:pt x="487" y="152"/>
                  <a:pt x="491" y="137"/>
                  <a:pt x="491" y="118"/>
                </a:cubicBezTo>
                <a:cubicBezTo>
                  <a:pt x="491" y="53"/>
                  <a:pt x="436" y="0"/>
                  <a:pt x="371" y="0"/>
                </a:cubicBezTo>
                <a:cubicBezTo>
                  <a:pt x="305" y="0"/>
                  <a:pt x="252" y="53"/>
                  <a:pt x="252" y="118"/>
                </a:cubicBezTo>
                <a:cubicBezTo>
                  <a:pt x="252" y="133"/>
                  <a:pt x="254" y="148"/>
                  <a:pt x="259" y="161"/>
                </a:cubicBezTo>
                <a:cubicBezTo>
                  <a:pt x="265" y="178"/>
                  <a:pt x="276" y="192"/>
                  <a:pt x="290" y="205"/>
                </a:cubicBezTo>
                <a:cubicBezTo>
                  <a:pt x="214" y="243"/>
                  <a:pt x="161" y="302"/>
                  <a:pt x="140" y="372"/>
                </a:cubicBezTo>
                <a:cubicBezTo>
                  <a:pt x="138" y="379"/>
                  <a:pt x="136" y="387"/>
                  <a:pt x="134" y="393"/>
                </a:cubicBezTo>
                <a:cubicBezTo>
                  <a:pt x="127" y="396"/>
                  <a:pt x="117" y="398"/>
                  <a:pt x="108" y="398"/>
                </a:cubicBezTo>
                <a:cubicBezTo>
                  <a:pt x="119" y="374"/>
                  <a:pt x="121" y="351"/>
                  <a:pt x="117" y="332"/>
                </a:cubicBezTo>
                <a:cubicBezTo>
                  <a:pt x="113" y="313"/>
                  <a:pt x="102" y="300"/>
                  <a:pt x="85" y="298"/>
                </a:cubicBezTo>
                <a:cubicBezTo>
                  <a:pt x="72" y="296"/>
                  <a:pt x="60" y="300"/>
                  <a:pt x="51" y="309"/>
                </a:cubicBezTo>
                <a:cubicBezTo>
                  <a:pt x="39" y="324"/>
                  <a:pt x="36" y="349"/>
                  <a:pt x="43" y="387"/>
                </a:cubicBezTo>
                <a:cubicBezTo>
                  <a:pt x="45" y="396"/>
                  <a:pt x="49" y="404"/>
                  <a:pt x="55" y="410"/>
                </a:cubicBezTo>
                <a:cubicBezTo>
                  <a:pt x="47" y="415"/>
                  <a:pt x="39" y="412"/>
                  <a:pt x="30" y="404"/>
                </a:cubicBezTo>
                <a:cubicBezTo>
                  <a:pt x="22" y="398"/>
                  <a:pt x="11" y="398"/>
                  <a:pt x="5" y="406"/>
                </a:cubicBezTo>
                <a:cubicBezTo>
                  <a:pt x="-2" y="412"/>
                  <a:pt x="-2" y="425"/>
                  <a:pt x="7" y="432"/>
                </a:cubicBezTo>
                <a:cubicBezTo>
                  <a:pt x="22" y="444"/>
                  <a:pt x="36" y="448"/>
                  <a:pt x="47" y="448"/>
                </a:cubicBezTo>
                <a:cubicBezTo>
                  <a:pt x="58" y="448"/>
                  <a:pt x="68" y="444"/>
                  <a:pt x="75" y="440"/>
                </a:cubicBezTo>
                <a:cubicBezTo>
                  <a:pt x="79" y="438"/>
                  <a:pt x="83" y="434"/>
                  <a:pt x="87" y="429"/>
                </a:cubicBezTo>
                <a:cubicBezTo>
                  <a:pt x="102" y="434"/>
                  <a:pt x="117" y="434"/>
                  <a:pt x="130" y="432"/>
                </a:cubicBezTo>
                <a:cubicBezTo>
                  <a:pt x="130" y="434"/>
                  <a:pt x="130" y="434"/>
                  <a:pt x="130" y="434"/>
                </a:cubicBezTo>
                <a:cubicBezTo>
                  <a:pt x="130" y="506"/>
                  <a:pt x="163" y="573"/>
                  <a:pt x="227" y="624"/>
                </a:cubicBezTo>
                <a:cubicBezTo>
                  <a:pt x="223" y="637"/>
                  <a:pt x="216" y="658"/>
                  <a:pt x="208" y="677"/>
                </a:cubicBezTo>
                <a:cubicBezTo>
                  <a:pt x="189" y="730"/>
                  <a:pt x="229" y="745"/>
                  <a:pt x="242" y="751"/>
                </a:cubicBezTo>
                <a:lnTo>
                  <a:pt x="254" y="755"/>
                </a:lnTo>
                <a:cubicBezTo>
                  <a:pt x="267" y="760"/>
                  <a:pt x="273" y="762"/>
                  <a:pt x="288" y="768"/>
                </a:cubicBezTo>
                <a:cubicBezTo>
                  <a:pt x="297" y="770"/>
                  <a:pt x="303" y="772"/>
                  <a:pt x="309" y="772"/>
                </a:cubicBezTo>
                <a:cubicBezTo>
                  <a:pt x="333" y="772"/>
                  <a:pt x="352" y="760"/>
                  <a:pt x="360" y="734"/>
                </a:cubicBezTo>
                <a:lnTo>
                  <a:pt x="375" y="696"/>
                </a:lnTo>
                <a:cubicBezTo>
                  <a:pt x="428" y="709"/>
                  <a:pt x="487" y="702"/>
                  <a:pt x="525" y="696"/>
                </a:cubicBezTo>
                <a:lnTo>
                  <a:pt x="540" y="736"/>
                </a:lnTo>
                <a:cubicBezTo>
                  <a:pt x="544" y="749"/>
                  <a:pt x="555" y="760"/>
                  <a:pt x="570" y="766"/>
                </a:cubicBezTo>
                <a:cubicBezTo>
                  <a:pt x="582" y="772"/>
                  <a:pt x="597" y="772"/>
                  <a:pt x="612" y="768"/>
                </a:cubicBezTo>
                <a:lnTo>
                  <a:pt x="661" y="751"/>
                </a:lnTo>
                <a:cubicBezTo>
                  <a:pt x="674" y="745"/>
                  <a:pt x="684" y="734"/>
                  <a:pt x="690" y="721"/>
                </a:cubicBezTo>
                <a:cubicBezTo>
                  <a:pt x="697" y="707"/>
                  <a:pt x="697" y="694"/>
                  <a:pt x="693" y="677"/>
                </a:cubicBezTo>
                <a:lnTo>
                  <a:pt x="676" y="633"/>
                </a:lnTo>
                <a:cubicBezTo>
                  <a:pt x="707" y="614"/>
                  <a:pt x="733" y="588"/>
                  <a:pt x="752" y="556"/>
                </a:cubicBezTo>
                <a:lnTo>
                  <a:pt x="784" y="554"/>
                </a:lnTo>
                <a:cubicBezTo>
                  <a:pt x="815" y="554"/>
                  <a:pt x="845" y="529"/>
                  <a:pt x="845" y="497"/>
                </a:cubicBezTo>
                <a:lnTo>
                  <a:pt x="845" y="410"/>
                </a:lnTo>
                <a:cubicBezTo>
                  <a:pt x="845" y="381"/>
                  <a:pt x="815" y="351"/>
                  <a:pt x="781" y="35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2" name="Freihandform 1031">
            <a:extLst>
              <a:ext uri="{FF2B5EF4-FFF2-40B4-BE49-F238E27FC236}">
                <a16:creationId xmlns:a16="http://schemas.microsoft.com/office/drawing/2014/main" id="{C0179D0E-4AF1-9542-8F41-B3C712EA9A09}"/>
              </a:ext>
            </a:extLst>
          </p:cNvPr>
          <p:cNvSpPr>
            <a:spLocks noChangeAspect="1"/>
          </p:cNvSpPr>
          <p:nvPr/>
        </p:nvSpPr>
        <p:spPr>
          <a:xfrm>
            <a:off x="4806307" y="3988705"/>
            <a:ext cx="47964" cy="16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7" h="73">
                <a:moveTo>
                  <a:pt x="196" y="7"/>
                </a:moveTo>
                <a:cubicBezTo>
                  <a:pt x="192" y="5"/>
                  <a:pt x="162" y="-5"/>
                  <a:pt x="101" y="3"/>
                </a:cubicBezTo>
                <a:cubicBezTo>
                  <a:pt x="27" y="16"/>
                  <a:pt x="6" y="41"/>
                  <a:pt x="4" y="46"/>
                </a:cubicBezTo>
                <a:cubicBezTo>
                  <a:pt x="-3" y="54"/>
                  <a:pt x="0" y="67"/>
                  <a:pt x="8" y="71"/>
                </a:cubicBezTo>
                <a:cubicBezTo>
                  <a:pt x="10" y="73"/>
                  <a:pt x="14" y="73"/>
                  <a:pt x="19" y="73"/>
                </a:cubicBezTo>
                <a:cubicBezTo>
                  <a:pt x="23" y="73"/>
                  <a:pt x="29" y="71"/>
                  <a:pt x="31" y="67"/>
                </a:cubicBezTo>
                <a:cubicBezTo>
                  <a:pt x="31" y="67"/>
                  <a:pt x="46" y="48"/>
                  <a:pt x="105" y="39"/>
                </a:cubicBezTo>
                <a:cubicBezTo>
                  <a:pt x="158" y="31"/>
                  <a:pt x="184" y="39"/>
                  <a:pt x="184" y="39"/>
                </a:cubicBezTo>
                <a:cubicBezTo>
                  <a:pt x="192" y="43"/>
                  <a:pt x="203" y="39"/>
                  <a:pt x="207" y="29"/>
                </a:cubicBezTo>
                <a:cubicBezTo>
                  <a:pt x="209" y="20"/>
                  <a:pt x="205" y="10"/>
                  <a:pt x="196" y="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3" name="Freihandform 1032">
            <a:extLst>
              <a:ext uri="{FF2B5EF4-FFF2-40B4-BE49-F238E27FC236}">
                <a16:creationId xmlns:a16="http://schemas.microsoft.com/office/drawing/2014/main" id="{FF74A70D-4531-6546-889F-2EE8E0FF6D40}"/>
              </a:ext>
            </a:extLst>
          </p:cNvPr>
          <p:cNvSpPr>
            <a:spLocks noChangeAspect="1"/>
          </p:cNvSpPr>
          <p:nvPr/>
        </p:nvSpPr>
        <p:spPr>
          <a:xfrm>
            <a:off x="4877554" y="4005698"/>
            <a:ext cx="24448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06">
                <a:moveTo>
                  <a:pt x="53" y="70"/>
                </a:moveTo>
                <a:cubicBezTo>
                  <a:pt x="43" y="70"/>
                  <a:pt x="34" y="64"/>
                  <a:pt x="34" y="53"/>
                </a:cubicBezTo>
                <a:cubicBezTo>
                  <a:pt x="34" y="42"/>
                  <a:pt x="43" y="36"/>
                  <a:pt x="53" y="36"/>
                </a:cubicBezTo>
                <a:cubicBezTo>
                  <a:pt x="62" y="36"/>
                  <a:pt x="70" y="42"/>
                  <a:pt x="70" y="53"/>
                </a:cubicBezTo>
                <a:cubicBezTo>
                  <a:pt x="70" y="64"/>
                  <a:pt x="62" y="70"/>
                  <a:pt x="53" y="70"/>
                </a:cubicBezTo>
                <a:close/>
                <a:moveTo>
                  <a:pt x="53" y="0"/>
                </a:moveTo>
                <a:cubicBezTo>
                  <a:pt x="24" y="0"/>
                  <a:pt x="0" y="23"/>
                  <a:pt x="0" y="53"/>
                </a:cubicBezTo>
                <a:cubicBezTo>
                  <a:pt x="0" y="83"/>
                  <a:pt x="24" y="106"/>
                  <a:pt x="53" y="106"/>
                </a:cubicBezTo>
                <a:cubicBezTo>
                  <a:pt x="81" y="106"/>
                  <a:pt x="106" y="83"/>
                  <a:pt x="106" y="53"/>
                </a:cubicBezTo>
                <a:cubicBezTo>
                  <a:pt x="106" y="23"/>
                  <a:pt x="81" y="0"/>
                  <a:pt x="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4" name="Freihandform 1033">
            <a:extLst>
              <a:ext uri="{FF2B5EF4-FFF2-40B4-BE49-F238E27FC236}">
                <a16:creationId xmlns:a16="http://schemas.microsoft.com/office/drawing/2014/main" id="{0E80A532-6D0A-484F-84B4-EB5A2731190A}"/>
              </a:ext>
            </a:extLst>
          </p:cNvPr>
          <p:cNvSpPr>
            <a:spLocks noChangeAspect="1"/>
          </p:cNvSpPr>
          <p:nvPr/>
        </p:nvSpPr>
        <p:spPr>
          <a:xfrm>
            <a:off x="6071526" y="3923995"/>
            <a:ext cx="172297" cy="1964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1" h="845">
                <a:moveTo>
                  <a:pt x="705" y="612"/>
                </a:moveTo>
                <a:cubicBezTo>
                  <a:pt x="705" y="655"/>
                  <a:pt x="692" y="695"/>
                  <a:pt x="669" y="729"/>
                </a:cubicBezTo>
                <a:cubicBezTo>
                  <a:pt x="646" y="761"/>
                  <a:pt x="612" y="786"/>
                  <a:pt x="574" y="801"/>
                </a:cubicBezTo>
                <a:cubicBezTo>
                  <a:pt x="555" y="805"/>
                  <a:pt x="533" y="809"/>
                  <a:pt x="510" y="809"/>
                </a:cubicBezTo>
                <a:cubicBezTo>
                  <a:pt x="472" y="811"/>
                  <a:pt x="432" y="811"/>
                  <a:pt x="394" y="811"/>
                </a:cubicBezTo>
                <a:lnTo>
                  <a:pt x="345" y="811"/>
                </a:lnTo>
                <a:cubicBezTo>
                  <a:pt x="298" y="811"/>
                  <a:pt x="258" y="792"/>
                  <a:pt x="218" y="754"/>
                </a:cubicBezTo>
                <a:cubicBezTo>
                  <a:pt x="190" y="727"/>
                  <a:pt x="167" y="693"/>
                  <a:pt x="148" y="657"/>
                </a:cubicBezTo>
                <a:cubicBezTo>
                  <a:pt x="125" y="608"/>
                  <a:pt x="102" y="560"/>
                  <a:pt x="78" y="511"/>
                </a:cubicBezTo>
                <a:lnTo>
                  <a:pt x="40" y="433"/>
                </a:lnTo>
                <a:cubicBezTo>
                  <a:pt x="36" y="424"/>
                  <a:pt x="34" y="416"/>
                  <a:pt x="34" y="407"/>
                </a:cubicBezTo>
                <a:cubicBezTo>
                  <a:pt x="34" y="386"/>
                  <a:pt x="47" y="369"/>
                  <a:pt x="68" y="363"/>
                </a:cubicBezTo>
                <a:cubicBezTo>
                  <a:pt x="89" y="358"/>
                  <a:pt x="104" y="367"/>
                  <a:pt x="114" y="377"/>
                </a:cubicBezTo>
                <a:cubicBezTo>
                  <a:pt x="133" y="394"/>
                  <a:pt x="150" y="418"/>
                  <a:pt x="163" y="447"/>
                </a:cubicBezTo>
                <a:cubicBezTo>
                  <a:pt x="171" y="464"/>
                  <a:pt x="178" y="483"/>
                  <a:pt x="184" y="500"/>
                </a:cubicBezTo>
                <a:cubicBezTo>
                  <a:pt x="184" y="500"/>
                  <a:pt x="186" y="502"/>
                  <a:pt x="186" y="504"/>
                </a:cubicBezTo>
                <a:cubicBezTo>
                  <a:pt x="188" y="513"/>
                  <a:pt x="199" y="517"/>
                  <a:pt x="207" y="513"/>
                </a:cubicBezTo>
                <a:lnTo>
                  <a:pt x="216" y="511"/>
                </a:lnTo>
                <a:cubicBezTo>
                  <a:pt x="224" y="509"/>
                  <a:pt x="229" y="502"/>
                  <a:pt x="229" y="494"/>
                </a:cubicBezTo>
                <a:lnTo>
                  <a:pt x="229" y="85"/>
                </a:lnTo>
                <a:cubicBezTo>
                  <a:pt x="229" y="79"/>
                  <a:pt x="229" y="73"/>
                  <a:pt x="231" y="66"/>
                </a:cubicBezTo>
                <a:cubicBezTo>
                  <a:pt x="235" y="47"/>
                  <a:pt x="254" y="32"/>
                  <a:pt x="277" y="35"/>
                </a:cubicBezTo>
                <a:cubicBezTo>
                  <a:pt x="296" y="37"/>
                  <a:pt x="313" y="54"/>
                  <a:pt x="315" y="75"/>
                </a:cubicBezTo>
                <a:cubicBezTo>
                  <a:pt x="315" y="79"/>
                  <a:pt x="315" y="83"/>
                  <a:pt x="315" y="88"/>
                </a:cubicBezTo>
                <a:lnTo>
                  <a:pt x="315" y="424"/>
                </a:lnTo>
                <a:cubicBezTo>
                  <a:pt x="315" y="439"/>
                  <a:pt x="337" y="447"/>
                  <a:pt x="345" y="437"/>
                </a:cubicBezTo>
                <a:cubicBezTo>
                  <a:pt x="349" y="435"/>
                  <a:pt x="351" y="430"/>
                  <a:pt x="351" y="424"/>
                </a:cubicBezTo>
                <a:lnTo>
                  <a:pt x="351" y="356"/>
                </a:lnTo>
                <a:lnTo>
                  <a:pt x="351" y="295"/>
                </a:lnTo>
                <a:cubicBezTo>
                  <a:pt x="351" y="267"/>
                  <a:pt x="372" y="250"/>
                  <a:pt x="392" y="244"/>
                </a:cubicBezTo>
                <a:cubicBezTo>
                  <a:pt x="402" y="242"/>
                  <a:pt x="415" y="244"/>
                  <a:pt x="428" y="250"/>
                </a:cubicBezTo>
                <a:cubicBezTo>
                  <a:pt x="438" y="257"/>
                  <a:pt x="444" y="270"/>
                  <a:pt x="447" y="282"/>
                </a:cubicBezTo>
                <a:cubicBezTo>
                  <a:pt x="449" y="286"/>
                  <a:pt x="449" y="293"/>
                  <a:pt x="449" y="297"/>
                </a:cubicBezTo>
                <a:lnTo>
                  <a:pt x="449" y="346"/>
                </a:lnTo>
                <a:cubicBezTo>
                  <a:pt x="449" y="350"/>
                  <a:pt x="447" y="352"/>
                  <a:pt x="447" y="356"/>
                </a:cubicBezTo>
                <a:lnTo>
                  <a:pt x="447" y="435"/>
                </a:lnTo>
                <a:cubicBezTo>
                  <a:pt x="447" y="445"/>
                  <a:pt x="455" y="454"/>
                  <a:pt x="466" y="454"/>
                </a:cubicBezTo>
                <a:cubicBezTo>
                  <a:pt x="476" y="454"/>
                  <a:pt x="483" y="445"/>
                  <a:pt x="483" y="435"/>
                </a:cubicBezTo>
                <a:lnTo>
                  <a:pt x="483" y="348"/>
                </a:lnTo>
                <a:cubicBezTo>
                  <a:pt x="487" y="327"/>
                  <a:pt x="506" y="312"/>
                  <a:pt x="525" y="310"/>
                </a:cubicBezTo>
                <a:cubicBezTo>
                  <a:pt x="540" y="308"/>
                  <a:pt x="552" y="310"/>
                  <a:pt x="561" y="318"/>
                </a:cubicBezTo>
                <a:cubicBezTo>
                  <a:pt x="571" y="327"/>
                  <a:pt x="576" y="339"/>
                  <a:pt x="576" y="354"/>
                </a:cubicBezTo>
                <a:lnTo>
                  <a:pt x="576" y="422"/>
                </a:lnTo>
                <a:cubicBezTo>
                  <a:pt x="576" y="424"/>
                  <a:pt x="576" y="424"/>
                  <a:pt x="576" y="426"/>
                </a:cubicBezTo>
                <a:cubicBezTo>
                  <a:pt x="576" y="473"/>
                  <a:pt x="576" y="473"/>
                  <a:pt x="582" y="479"/>
                </a:cubicBezTo>
                <a:cubicBezTo>
                  <a:pt x="586" y="483"/>
                  <a:pt x="595" y="485"/>
                  <a:pt x="601" y="481"/>
                </a:cubicBezTo>
                <a:cubicBezTo>
                  <a:pt x="607" y="479"/>
                  <a:pt x="612" y="473"/>
                  <a:pt x="612" y="466"/>
                </a:cubicBezTo>
                <a:lnTo>
                  <a:pt x="612" y="424"/>
                </a:lnTo>
                <a:cubicBezTo>
                  <a:pt x="614" y="397"/>
                  <a:pt x="637" y="380"/>
                  <a:pt x="660" y="380"/>
                </a:cubicBezTo>
                <a:cubicBezTo>
                  <a:pt x="684" y="380"/>
                  <a:pt x="703" y="399"/>
                  <a:pt x="705" y="424"/>
                </a:cubicBezTo>
                <a:cubicBezTo>
                  <a:pt x="705" y="433"/>
                  <a:pt x="705" y="439"/>
                  <a:pt x="705" y="447"/>
                </a:cubicBezTo>
                <a:lnTo>
                  <a:pt x="705" y="475"/>
                </a:lnTo>
                <a:lnTo>
                  <a:pt x="705" y="564"/>
                </a:lnTo>
                <a:close/>
                <a:moveTo>
                  <a:pt x="741" y="447"/>
                </a:moveTo>
                <a:cubicBezTo>
                  <a:pt x="741" y="439"/>
                  <a:pt x="741" y="430"/>
                  <a:pt x="739" y="424"/>
                </a:cubicBezTo>
                <a:cubicBezTo>
                  <a:pt x="739" y="380"/>
                  <a:pt x="703" y="344"/>
                  <a:pt x="660" y="344"/>
                </a:cubicBezTo>
                <a:cubicBezTo>
                  <a:pt x="641" y="344"/>
                  <a:pt x="624" y="350"/>
                  <a:pt x="612" y="361"/>
                </a:cubicBezTo>
                <a:lnTo>
                  <a:pt x="612" y="352"/>
                </a:lnTo>
                <a:cubicBezTo>
                  <a:pt x="612" y="329"/>
                  <a:pt x="601" y="308"/>
                  <a:pt x="584" y="293"/>
                </a:cubicBezTo>
                <a:cubicBezTo>
                  <a:pt x="567" y="278"/>
                  <a:pt x="544" y="270"/>
                  <a:pt x="521" y="274"/>
                </a:cubicBezTo>
                <a:cubicBezTo>
                  <a:pt x="508" y="276"/>
                  <a:pt x="493" y="280"/>
                  <a:pt x="483" y="289"/>
                </a:cubicBezTo>
                <a:cubicBezTo>
                  <a:pt x="483" y="284"/>
                  <a:pt x="483" y="280"/>
                  <a:pt x="483" y="276"/>
                </a:cubicBezTo>
                <a:cubicBezTo>
                  <a:pt x="478" y="253"/>
                  <a:pt x="466" y="234"/>
                  <a:pt x="447" y="221"/>
                </a:cubicBezTo>
                <a:cubicBezTo>
                  <a:pt x="425" y="208"/>
                  <a:pt x="402" y="204"/>
                  <a:pt x="381" y="210"/>
                </a:cubicBezTo>
                <a:cubicBezTo>
                  <a:pt x="368" y="215"/>
                  <a:pt x="360" y="219"/>
                  <a:pt x="351" y="225"/>
                </a:cubicBezTo>
                <a:lnTo>
                  <a:pt x="351" y="88"/>
                </a:lnTo>
                <a:cubicBezTo>
                  <a:pt x="351" y="83"/>
                  <a:pt x="351" y="77"/>
                  <a:pt x="351" y="71"/>
                </a:cubicBezTo>
                <a:cubicBezTo>
                  <a:pt x="347" y="35"/>
                  <a:pt x="317" y="3"/>
                  <a:pt x="279" y="1"/>
                </a:cubicBezTo>
                <a:cubicBezTo>
                  <a:pt x="239" y="-4"/>
                  <a:pt x="205" y="20"/>
                  <a:pt x="197" y="58"/>
                </a:cubicBezTo>
                <a:cubicBezTo>
                  <a:pt x="193" y="68"/>
                  <a:pt x="193" y="79"/>
                  <a:pt x="193" y="85"/>
                </a:cubicBezTo>
                <a:lnTo>
                  <a:pt x="193" y="428"/>
                </a:lnTo>
                <a:cubicBezTo>
                  <a:pt x="178" y="394"/>
                  <a:pt x="159" y="371"/>
                  <a:pt x="138" y="350"/>
                </a:cubicBezTo>
                <a:cubicBezTo>
                  <a:pt x="112" y="329"/>
                  <a:pt x="85" y="322"/>
                  <a:pt x="59" y="331"/>
                </a:cubicBezTo>
                <a:cubicBezTo>
                  <a:pt x="23" y="339"/>
                  <a:pt x="0" y="371"/>
                  <a:pt x="0" y="407"/>
                </a:cubicBezTo>
                <a:cubicBezTo>
                  <a:pt x="0" y="422"/>
                  <a:pt x="2" y="435"/>
                  <a:pt x="8" y="447"/>
                </a:cubicBezTo>
                <a:lnTo>
                  <a:pt x="47" y="528"/>
                </a:lnTo>
                <a:cubicBezTo>
                  <a:pt x="70" y="574"/>
                  <a:pt x="93" y="623"/>
                  <a:pt x="116" y="672"/>
                </a:cubicBezTo>
                <a:cubicBezTo>
                  <a:pt x="138" y="712"/>
                  <a:pt x="163" y="748"/>
                  <a:pt x="193" y="780"/>
                </a:cubicBezTo>
                <a:cubicBezTo>
                  <a:pt x="239" y="824"/>
                  <a:pt x="290" y="845"/>
                  <a:pt x="345" y="845"/>
                </a:cubicBezTo>
                <a:lnTo>
                  <a:pt x="394" y="845"/>
                </a:lnTo>
                <a:cubicBezTo>
                  <a:pt x="408" y="845"/>
                  <a:pt x="425" y="845"/>
                  <a:pt x="440" y="845"/>
                </a:cubicBezTo>
                <a:cubicBezTo>
                  <a:pt x="464" y="845"/>
                  <a:pt x="489" y="845"/>
                  <a:pt x="512" y="845"/>
                </a:cubicBezTo>
                <a:cubicBezTo>
                  <a:pt x="540" y="845"/>
                  <a:pt x="563" y="841"/>
                  <a:pt x="584" y="833"/>
                </a:cubicBezTo>
                <a:cubicBezTo>
                  <a:pt x="631" y="818"/>
                  <a:pt x="671" y="788"/>
                  <a:pt x="698" y="748"/>
                </a:cubicBezTo>
                <a:cubicBezTo>
                  <a:pt x="726" y="710"/>
                  <a:pt x="739" y="663"/>
                  <a:pt x="741" y="612"/>
                </a:cubicBezTo>
                <a:lnTo>
                  <a:pt x="741" y="564"/>
                </a:lnTo>
                <a:lnTo>
                  <a:pt x="741" y="473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5" name="Freihandform 1034">
            <a:extLst>
              <a:ext uri="{FF2B5EF4-FFF2-40B4-BE49-F238E27FC236}">
                <a16:creationId xmlns:a16="http://schemas.microsoft.com/office/drawing/2014/main" id="{856D75BA-A339-954D-8A0C-5F869BC6F5B8}"/>
              </a:ext>
            </a:extLst>
          </p:cNvPr>
          <p:cNvSpPr>
            <a:spLocks noChangeAspect="1"/>
          </p:cNvSpPr>
          <p:nvPr/>
        </p:nvSpPr>
        <p:spPr>
          <a:xfrm>
            <a:off x="5180936" y="3935866"/>
            <a:ext cx="196977" cy="172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740">
                <a:moveTo>
                  <a:pt x="773" y="317"/>
                </a:moveTo>
                <a:cubicBezTo>
                  <a:pt x="766" y="317"/>
                  <a:pt x="762" y="317"/>
                  <a:pt x="758" y="317"/>
                </a:cubicBezTo>
                <a:lnTo>
                  <a:pt x="472" y="317"/>
                </a:lnTo>
                <a:lnTo>
                  <a:pt x="421" y="317"/>
                </a:lnTo>
                <a:cubicBezTo>
                  <a:pt x="413" y="317"/>
                  <a:pt x="405" y="325"/>
                  <a:pt x="405" y="334"/>
                </a:cubicBezTo>
                <a:cubicBezTo>
                  <a:pt x="405" y="345"/>
                  <a:pt x="413" y="353"/>
                  <a:pt x="421" y="353"/>
                </a:cubicBezTo>
                <a:lnTo>
                  <a:pt x="489" y="353"/>
                </a:lnTo>
                <a:lnTo>
                  <a:pt x="553" y="353"/>
                </a:lnTo>
                <a:cubicBezTo>
                  <a:pt x="580" y="353"/>
                  <a:pt x="597" y="374"/>
                  <a:pt x="601" y="391"/>
                </a:cubicBezTo>
                <a:cubicBezTo>
                  <a:pt x="606" y="404"/>
                  <a:pt x="603" y="417"/>
                  <a:pt x="597" y="427"/>
                </a:cubicBezTo>
                <a:cubicBezTo>
                  <a:pt x="589" y="440"/>
                  <a:pt x="578" y="446"/>
                  <a:pt x="565" y="448"/>
                </a:cubicBezTo>
                <a:cubicBezTo>
                  <a:pt x="559" y="448"/>
                  <a:pt x="555" y="448"/>
                  <a:pt x="551" y="448"/>
                </a:cubicBezTo>
                <a:lnTo>
                  <a:pt x="502" y="448"/>
                </a:lnTo>
                <a:cubicBezTo>
                  <a:pt x="498" y="448"/>
                  <a:pt x="493" y="448"/>
                  <a:pt x="491" y="448"/>
                </a:cubicBezTo>
                <a:lnTo>
                  <a:pt x="411" y="448"/>
                </a:lnTo>
                <a:cubicBezTo>
                  <a:pt x="402" y="448"/>
                  <a:pt x="394" y="457"/>
                  <a:pt x="394" y="467"/>
                </a:cubicBezTo>
                <a:cubicBezTo>
                  <a:pt x="394" y="476"/>
                  <a:pt x="402" y="484"/>
                  <a:pt x="411" y="484"/>
                </a:cubicBezTo>
                <a:lnTo>
                  <a:pt x="498" y="484"/>
                </a:lnTo>
                <a:cubicBezTo>
                  <a:pt x="521" y="488"/>
                  <a:pt x="536" y="508"/>
                  <a:pt x="538" y="527"/>
                </a:cubicBezTo>
                <a:cubicBezTo>
                  <a:pt x="540" y="539"/>
                  <a:pt x="536" y="552"/>
                  <a:pt x="527" y="563"/>
                </a:cubicBezTo>
                <a:cubicBezTo>
                  <a:pt x="519" y="571"/>
                  <a:pt x="508" y="577"/>
                  <a:pt x="493" y="577"/>
                </a:cubicBezTo>
                <a:lnTo>
                  <a:pt x="424" y="577"/>
                </a:lnTo>
                <a:lnTo>
                  <a:pt x="421" y="577"/>
                </a:lnTo>
                <a:cubicBezTo>
                  <a:pt x="402" y="577"/>
                  <a:pt x="392" y="577"/>
                  <a:pt x="383" y="577"/>
                </a:cubicBezTo>
                <a:lnTo>
                  <a:pt x="381" y="577"/>
                </a:lnTo>
                <a:cubicBezTo>
                  <a:pt x="373" y="577"/>
                  <a:pt x="371" y="579"/>
                  <a:pt x="369" y="582"/>
                </a:cubicBezTo>
                <a:cubicBezTo>
                  <a:pt x="364" y="588"/>
                  <a:pt x="362" y="594"/>
                  <a:pt x="364" y="601"/>
                </a:cubicBezTo>
                <a:cubicBezTo>
                  <a:pt x="366" y="609"/>
                  <a:pt x="373" y="613"/>
                  <a:pt x="381" y="613"/>
                </a:cubicBezTo>
                <a:lnTo>
                  <a:pt x="424" y="613"/>
                </a:lnTo>
                <a:cubicBezTo>
                  <a:pt x="449" y="613"/>
                  <a:pt x="468" y="639"/>
                  <a:pt x="468" y="662"/>
                </a:cubicBezTo>
                <a:cubicBezTo>
                  <a:pt x="468" y="685"/>
                  <a:pt x="447" y="704"/>
                  <a:pt x="421" y="704"/>
                </a:cubicBezTo>
                <a:cubicBezTo>
                  <a:pt x="415" y="706"/>
                  <a:pt x="409" y="706"/>
                  <a:pt x="398" y="706"/>
                </a:cubicBezTo>
                <a:lnTo>
                  <a:pt x="373" y="706"/>
                </a:lnTo>
                <a:lnTo>
                  <a:pt x="282" y="706"/>
                </a:lnTo>
                <a:lnTo>
                  <a:pt x="235" y="706"/>
                </a:lnTo>
                <a:cubicBezTo>
                  <a:pt x="193" y="706"/>
                  <a:pt x="153" y="694"/>
                  <a:pt x="119" y="671"/>
                </a:cubicBezTo>
                <a:cubicBezTo>
                  <a:pt x="85" y="647"/>
                  <a:pt x="62" y="613"/>
                  <a:pt x="47" y="575"/>
                </a:cubicBezTo>
                <a:cubicBezTo>
                  <a:pt x="40" y="556"/>
                  <a:pt x="38" y="535"/>
                  <a:pt x="36" y="512"/>
                </a:cubicBezTo>
                <a:cubicBezTo>
                  <a:pt x="36" y="474"/>
                  <a:pt x="36" y="433"/>
                  <a:pt x="36" y="395"/>
                </a:cubicBezTo>
                <a:lnTo>
                  <a:pt x="36" y="347"/>
                </a:lnTo>
                <a:cubicBezTo>
                  <a:pt x="36" y="300"/>
                  <a:pt x="55" y="258"/>
                  <a:pt x="93" y="220"/>
                </a:cubicBezTo>
                <a:cubicBezTo>
                  <a:pt x="121" y="190"/>
                  <a:pt x="153" y="167"/>
                  <a:pt x="191" y="150"/>
                </a:cubicBezTo>
                <a:cubicBezTo>
                  <a:pt x="239" y="127"/>
                  <a:pt x="288" y="103"/>
                  <a:pt x="335" y="80"/>
                </a:cubicBezTo>
                <a:lnTo>
                  <a:pt x="415" y="42"/>
                </a:lnTo>
                <a:cubicBezTo>
                  <a:pt x="424" y="38"/>
                  <a:pt x="430" y="36"/>
                  <a:pt x="438" y="36"/>
                </a:cubicBezTo>
                <a:cubicBezTo>
                  <a:pt x="460" y="36"/>
                  <a:pt x="476" y="48"/>
                  <a:pt x="483" y="69"/>
                </a:cubicBezTo>
                <a:cubicBezTo>
                  <a:pt x="489" y="88"/>
                  <a:pt x="479" y="105"/>
                  <a:pt x="470" y="114"/>
                </a:cubicBezTo>
                <a:cubicBezTo>
                  <a:pt x="453" y="135"/>
                  <a:pt x="430" y="152"/>
                  <a:pt x="398" y="165"/>
                </a:cubicBezTo>
                <a:cubicBezTo>
                  <a:pt x="381" y="173"/>
                  <a:pt x="364" y="179"/>
                  <a:pt x="347" y="186"/>
                </a:cubicBezTo>
                <a:lnTo>
                  <a:pt x="354" y="198"/>
                </a:lnTo>
                <a:lnTo>
                  <a:pt x="354" y="201"/>
                </a:lnTo>
                <a:lnTo>
                  <a:pt x="343" y="186"/>
                </a:lnTo>
                <a:cubicBezTo>
                  <a:pt x="339" y="188"/>
                  <a:pt x="337" y="192"/>
                  <a:pt x="335" y="196"/>
                </a:cubicBezTo>
                <a:cubicBezTo>
                  <a:pt x="333" y="201"/>
                  <a:pt x="333" y="205"/>
                  <a:pt x="333" y="209"/>
                </a:cubicBezTo>
                <a:lnTo>
                  <a:pt x="337" y="218"/>
                </a:lnTo>
                <a:cubicBezTo>
                  <a:pt x="339" y="224"/>
                  <a:pt x="345" y="230"/>
                  <a:pt x="354" y="230"/>
                </a:cubicBezTo>
                <a:lnTo>
                  <a:pt x="762" y="230"/>
                </a:lnTo>
                <a:cubicBezTo>
                  <a:pt x="766" y="230"/>
                  <a:pt x="773" y="230"/>
                  <a:pt x="779" y="230"/>
                </a:cubicBezTo>
                <a:cubicBezTo>
                  <a:pt x="800" y="237"/>
                  <a:pt x="815" y="256"/>
                  <a:pt x="813" y="277"/>
                </a:cubicBezTo>
                <a:cubicBezTo>
                  <a:pt x="811" y="298"/>
                  <a:pt x="794" y="315"/>
                  <a:pt x="773" y="317"/>
                </a:cubicBezTo>
                <a:close/>
                <a:moveTo>
                  <a:pt x="788" y="196"/>
                </a:moveTo>
                <a:cubicBezTo>
                  <a:pt x="777" y="194"/>
                  <a:pt x="769" y="194"/>
                  <a:pt x="762" y="194"/>
                </a:cubicBezTo>
                <a:lnTo>
                  <a:pt x="419" y="194"/>
                </a:lnTo>
                <a:cubicBezTo>
                  <a:pt x="451" y="179"/>
                  <a:pt x="476" y="160"/>
                  <a:pt x="496" y="137"/>
                </a:cubicBezTo>
                <a:cubicBezTo>
                  <a:pt x="519" y="114"/>
                  <a:pt x="525" y="86"/>
                  <a:pt x="517" y="59"/>
                </a:cubicBezTo>
                <a:cubicBezTo>
                  <a:pt x="506" y="23"/>
                  <a:pt x="476" y="0"/>
                  <a:pt x="438" y="0"/>
                </a:cubicBezTo>
                <a:cubicBezTo>
                  <a:pt x="426" y="0"/>
                  <a:pt x="413" y="4"/>
                  <a:pt x="398" y="10"/>
                </a:cubicBezTo>
                <a:lnTo>
                  <a:pt x="320" y="48"/>
                </a:lnTo>
                <a:cubicBezTo>
                  <a:pt x="273" y="71"/>
                  <a:pt x="222" y="95"/>
                  <a:pt x="176" y="118"/>
                </a:cubicBezTo>
                <a:cubicBezTo>
                  <a:pt x="134" y="137"/>
                  <a:pt x="98" y="163"/>
                  <a:pt x="68" y="194"/>
                </a:cubicBezTo>
                <a:cubicBezTo>
                  <a:pt x="24" y="241"/>
                  <a:pt x="0" y="290"/>
                  <a:pt x="0" y="347"/>
                </a:cubicBezTo>
                <a:lnTo>
                  <a:pt x="0" y="395"/>
                </a:lnTo>
                <a:cubicBezTo>
                  <a:pt x="0" y="433"/>
                  <a:pt x="0" y="474"/>
                  <a:pt x="2" y="512"/>
                </a:cubicBezTo>
                <a:cubicBezTo>
                  <a:pt x="2" y="539"/>
                  <a:pt x="7" y="565"/>
                  <a:pt x="13" y="586"/>
                </a:cubicBezTo>
                <a:cubicBezTo>
                  <a:pt x="30" y="632"/>
                  <a:pt x="60" y="671"/>
                  <a:pt x="98" y="698"/>
                </a:cubicBezTo>
                <a:cubicBezTo>
                  <a:pt x="138" y="726"/>
                  <a:pt x="184" y="740"/>
                  <a:pt x="235" y="740"/>
                </a:cubicBezTo>
                <a:lnTo>
                  <a:pt x="282" y="740"/>
                </a:lnTo>
                <a:lnTo>
                  <a:pt x="373" y="740"/>
                </a:lnTo>
                <a:lnTo>
                  <a:pt x="398" y="740"/>
                </a:lnTo>
                <a:cubicBezTo>
                  <a:pt x="409" y="740"/>
                  <a:pt x="415" y="740"/>
                  <a:pt x="424" y="740"/>
                </a:cubicBezTo>
                <a:cubicBezTo>
                  <a:pt x="468" y="740"/>
                  <a:pt x="502" y="704"/>
                  <a:pt x="502" y="662"/>
                </a:cubicBezTo>
                <a:cubicBezTo>
                  <a:pt x="502" y="643"/>
                  <a:pt x="498" y="626"/>
                  <a:pt x="487" y="613"/>
                </a:cubicBezTo>
                <a:lnTo>
                  <a:pt x="493" y="613"/>
                </a:lnTo>
                <a:cubicBezTo>
                  <a:pt x="517" y="611"/>
                  <a:pt x="540" y="603"/>
                  <a:pt x="555" y="586"/>
                </a:cubicBezTo>
                <a:cubicBezTo>
                  <a:pt x="570" y="569"/>
                  <a:pt x="576" y="546"/>
                  <a:pt x="574" y="522"/>
                </a:cubicBezTo>
                <a:cubicBezTo>
                  <a:pt x="572" y="508"/>
                  <a:pt x="565" y="495"/>
                  <a:pt x="559" y="484"/>
                </a:cubicBezTo>
                <a:cubicBezTo>
                  <a:pt x="561" y="484"/>
                  <a:pt x="565" y="484"/>
                  <a:pt x="570" y="484"/>
                </a:cubicBezTo>
                <a:cubicBezTo>
                  <a:pt x="593" y="480"/>
                  <a:pt x="614" y="467"/>
                  <a:pt x="627" y="446"/>
                </a:cubicBezTo>
                <a:cubicBezTo>
                  <a:pt x="639" y="427"/>
                  <a:pt x="642" y="404"/>
                  <a:pt x="635" y="381"/>
                </a:cubicBezTo>
                <a:cubicBezTo>
                  <a:pt x="633" y="370"/>
                  <a:pt x="627" y="361"/>
                  <a:pt x="620" y="353"/>
                </a:cubicBezTo>
                <a:lnTo>
                  <a:pt x="758" y="351"/>
                </a:lnTo>
                <a:cubicBezTo>
                  <a:pt x="764" y="351"/>
                  <a:pt x="769" y="351"/>
                  <a:pt x="775" y="351"/>
                </a:cubicBezTo>
                <a:cubicBezTo>
                  <a:pt x="813" y="349"/>
                  <a:pt x="843" y="319"/>
                  <a:pt x="847" y="281"/>
                </a:cubicBezTo>
                <a:cubicBezTo>
                  <a:pt x="851" y="241"/>
                  <a:pt x="826" y="207"/>
                  <a:pt x="788" y="19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6" name="Freihandform 1035">
            <a:extLst>
              <a:ext uri="{FF2B5EF4-FFF2-40B4-BE49-F238E27FC236}">
                <a16:creationId xmlns:a16="http://schemas.microsoft.com/office/drawing/2014/main" id="{B2F5FEFB-A454-0349-B8EC-70F7FEB9DBD6}"/>
              </a:ext>
            </a:extLst>
          </p:cNvPr>
          <p:cNvSpPr>
            <a:spLocks noChangeAspect="1"/>
          </p:cNvSpPr>
          <p:nvPr/>
        </p:nvSpPr>
        <p:spPr>
          <a:xfrm>
            <a:off x="5649165" y="3923529"/>
            <a:ext cx="156464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3" h="846">
                <a:moveTo>
                  <a:pt x="597" y="423"/>
                </a:moveTo>
                <a:cubicBezTo>
                  <a:pt x="593" y="423"/>
                  <a:pt x="591" y="423"/>
                  <a:pt x="506" y="423"/>
                </a:cubicBezTo>
                <a:lnTo>
                  <a:pt x="428" y="423"/>
                </a:lnTo>
                <a:cubicBezTo>
                  <a:pt x="419" y="423"/>
                  <a:pt x="411" y="431"/>
                  <a:pt x="411" y="442"/>
                </a:cubicBezTo>
                <a:cubicBezTo>
                  <a:pt x="411" y="450"/>
                  <a:pt x="419" y="459"/>
                  <a:pt x="428" y="459"/>
                </a:cubicBezTo>
                <a:lnTo>
                  <a:pt x="559" y="459"/>
                </a:lnTo>
                <a:cubicBezTo>
                  <a:pt x="586" y="459"/>
                  <a:pt x="601" y="480"/>
                  <a:pt x="607" y="499"/>
                </a:cubicBezTo>
                <a:cubicBezTo>
                  <a:pt x="612" y="510"/>
                  <a:pt x="610" y="522"/>
                  <a:pt x="603" y="535"/>
                </a:cubicBezTo>
                <a:cubicBezTo>
                  <a:pt x="595" y="546"/>
                  <a:pt x="584" y="552"/>
                  <a:pt x="572" y="554"/>
                </a:cubicBezTo>
                <a:cubicBezTo>
                  <a:pt x="565" y="556"/>
                  <a:pt x="561" y="556"/>
                  <a:pt x="557" y="556"/>
                </a:cubicBezTo>
                <a:lnTo>
                  <a:pt x="506" y="556"/>
                </a:lnTo>
                <a:cubicBezTo>
                  <a:pt x="504" y="556"/>
                  <a:pt x="500" y="554"/>
                  <a:pt x="497" y="554"/>
                </a:cubicBezTo>
                <a:lnTo>
                  <a:pt x="417" y="554"/>
                </a:lnTo>
                <a:cubicBezTo>
                  <a:pt x="406" y="554"/>
                  <a:pt x="400" y="565"/>
                  <a:pt x="400" y="573"/>
                </a:cubicBezTo>
                <a:cubicBezTo>
                  <a:pt x="400" y="584"/>
                  <a:pt x="406" y="590"/>
                  <a:pt x="417" y="590"/>
                </a:cubicBezTo>
                <a:lnTo>
                  <a:pt x="504" y="590"/>
                </a:lnTo>
                <a:cubicBezTo>
                  <a:pt x="525" y="594"/>
                  <a:pt x="542" y="613"/>
                  <a:pt x="544" y="632"/>
                </a:cubicBezTo>
                <a:cubicBezTo>
                  <a:pt x="546" y="647"/>
                  <a:pt x="542" y="660"/>
                  <a:pt x="533" y="668"/>
                </a:cubicBezTo>
                <a:cubicBezTo>
                  <a:pt x="525" y="679"/>
                  <a:pt x="512" y="683"/>
                  <a:pt x="500" y="683"/>
                </a:cubicBezTo>
                <a:cubicBezTo>
                  <a:pt x="483" y="683"/>
                  <a:pt x="464" y="683"/>
                  <a:pt x="442" y="683"/>
                </a:cubicBezTo>
                <a:lnTo>
                  <a:pt x="430" y="683"/>
                </a:lnTo>
                <a:lnTo>
                  <a:pt x="428" y="683"/>
                </a:lnTo>
                <a:cubicBezTo>
                  <a:pt x="381" y="683"/>
                  <a:pt x="381" y="683"/>
                  <a:pt x="375" y="690"/>
                </a:cubicBezTo>
                <a:cubicBezTo>
                  <a:pt x="368" y="694"/>
                  <a:pt x="368" y="702"/>
                  <a:pt x="370" y="709"/>
                </a:cubicBezTo>
                <a:cubicBezTo>
                  <a:pt x="373" y="715"/>
                  <a:pt x="379" y="719"/>
                  <a:pt x="387" y="719"/>
                </a:cubicBezTo>
                <a:lnTo>
                  <a:pt x="428" y="719"/>
                </a:lnTo>
                <a:cubicBezTo>
                  <a:pt x="455" y="721"/>
                  <a:pt x="472" y="745"/>
                  <a:pt x="472" y="768"/>
                </a:cubicBezTo>
                <a:cubicBezTo>
                  <a:pt x="472" y="781"/>
                  <a:pt x="468" y="791"/>
                  <a:pt x="459" y="800"/>
                </a:cubicBezTo>
                <a:cubicBezTo>
                  <a:pt x="453" y="806"/>
                  <a:pt x="440" y="812"/>
                  <a:pt x="428" y="812"/>
                </a:cubicBezTo>
                <a:lnTo>
                  <a:pt x="241" y="812"/>
                </a:lnTo>
                <a:cubicBezTo>
                  <a:pt x="197" y="812"/>
                  <a:pt x="157" y="800"/>
                  <a:pt x="125" y="776"/>
                </a:cubicBezTo>
                <a:cubicBezTo>
                  <a:pt x="91" y="753"/>
                  <a:pt x="66" y="719"/>
                  <a:pt x="53" y="681"/>
                </a:cubicBezTo>
                <a:cubicBezTo>
                  <a:pt x="51" y="675"/>
                  <a:pt x="49" y="671"/>
                  <a:pt x="47" y="666"/>
                </a:cubicBezTo>
                <a:cubicBezTo>
                  <a:pt x="40" y="652"/>
                  <a:pt x="36" y="641"/>
                  <a:pt x="36" y="618"/>
                </a:cubicBezTo>
                <a:lnTo>
                  <a:pt x="36" y="580"/>
                </a:lnTo>
                <a:cubicBezTo>
                  <a:pt x="36" y="558"/>
                  <a:pt x="36" y="537"/>
                  <a:pt x="36" y="512"/>
                </a:cubicBezTo>
                <a:lnTo>
                  <a:pt x="36" y="442"/>
                </a:lnTo>
                <a:cubicBezTo>
                  <a:pt x="36" y="398"/>
                  <a:pt x="61" y="370"/>
                  <a:pt x="100" y="326"/>
                </a:cubicBezTo>
                <a:cubicBezTo>
                  <a:pt x="163" y="251"/>
                  <a:pt x="199" y="89"/>
                  <a:pt x="210" y="38"/>
                </a:cubicBezTo>
                <a:cubicBezTo>
                  <a:pt x="229" y="40"/>
                  <a:pt x="256" y="46"/>
                  <a:pt x="267" y="61"/>
                </a:cubicBezTo>
                <a:cubicBezTo>
                  <a:pt x="286" y="86"/>
                  <a:pt x="298" y="150"/>
                  <a:pt x="252" y="302"/>
                </a:cubicBezTo>
                <a:cubicBezTo>
                  <a:pt x="248" y="315"/>
                  <a:pt x="246" y="319"/>
                  <a:pt x="248" y="323"/>
                </a:cubicBezTo>
                <a:cubicBezTo>
                  <a:pt x="252" y="332"/>
                  <a:pt x="258" y="336"/>
                  <a:pt x="265" y="336"/>
                </a:cubicBezTo>
                <a:lnTo>
                  <a:pt x="455" y="336"/>
                </a:lnTo>
                <a:cubicBezTo>
                  <a:pt x="523" y="336"/>
                  <a:pt x="597" y="336"/>
                  <a:pt x="605" y="338"/>
                </a:cubicBezTo>
                <a:cubicBezTo>
                  <a:pt x="627" y="343"/>
                  <a:pt x="639" y="362"/>
                  <a:pt x="637" y="385"/>
                </a:cubicBezTo>
                <a:cubicBezTo>
                  <a:pt x="635" y="404"/>
                  <a:pt x="618" y="421"/>
                  <a:pt x="597" y="423"/>
                </a:cubicBezTo>
                <a:close/>
                <a:moveTo>
                  <a:pt x="614" y="304"/>
                </a:moveTo>
                <a:cubicBezTo>
                  <a:pt x="607" y="302"/>
                  <a:pt x="552" y="300"/>
                  <a:pt x="455" y="300"/>
                </a:cubicBezTo>
                <a:lnTo>
                  <a:pt x="290" y="300"/>
                </a:lnTo>
                <a:cubicBezTo>
                  <a:pt x="328" y="173"/>
                  <a:pt x="330" y="86"/>
                  <a:pt x="294" y="40"/>
                </a:cubicBezTo>
                <a:cubicBezTo>
                  <a:pt x="269" y="4"/>
                  <a:pt x="203" y="0"/>
                  <a:pt x="197" y="0"/>
                </a:cubicBezTo>
                <a:cubicBezTo>
                  <a:pt x="186" y="0"/>
                  <a:pt x="180" y="6"/>
                  <a:pt x="178" y="14"/>
                </a:cubicBezTo>
                <a:cubicBezTo>
                  <a:pt x="178" y="17"/>
                  <a:pt x="142" y="222"/>
                  <a:pt x="72" y="302"/>
                </a:cubicBezTo>
                <a:cubicBezTo>
                  <a:pt x="32" y="349"/>
                  <a:pt x="0" y="385"/>
                  <a:pt x="0" y="442"/>
                </a:cubicBezTo>
                <a:lnTo>
                  <a:pt x="0" y="512"/>
                </a:lnTo>
                <a:cubicBezTo>
                  <a:pt x="0" y="537"/>
                  <a:pt x="0" y="558"/>
                  <a:pt x="0" y="580"/>
                </a:cubicBezTo>
                <a:lnTo>
                  <a:pt x="0" y="618"/>
                </a:lnTo>
                <a:cubicBezTo>
                  <a:pt x="0" y="647"/>
                  <a:pt x="8" y="664"/>
                  <a:pt x="15" y="679"/>
                </a:cubicBezTo>
                <a:cubicBezTo>
                  <a:pt x="17" y="683"/>
                  <a:pt x="17" y="688"/>
                  <a:pt x="19" y="692"/>
                </a:cubicBezTo>
                <a:cubicBezTo>
                  <a:pt x="36" y="738"/>
                  <a:pt x="66" y="779"/>
                  <a:pt x="104" y="806"/>
                </a:cubicBezTo>
                <a:cubicBezTo>
                  <a:pt x="144" y="834"/>
                  <a:pt x="191" y="846"/>
                  <a:pt x="241" y="846"/>
                </a:cubicBezTo>
                <a:lnTo>
                  <a:pt x="428" y="846"/>
                </a:lnTo>
                <a:cubicBezTo>
                  <a:pt x="451" y="846"/>
                  <a:pt x="470" y="838"/>
                  <a:pt x="485" y="823"/>
                </a:cubicBezTo>
                <a:cubicBezTo>
                  <a:pt x="500" y="808"/>
                  <a:pt x="508" y="789"/>
                  <a:pt x="508" y="768"/>
                </a:cubicBezTo>
                <a:cubicBezTo>
                  <a:pt x="508" y="749"/>
                  <a:pt x="502" y="732"/>
                  <a:pt x="493" y="719"/>
                </a:cubicBezTo>
                <a:cubicBezTo>
                  <a:pt x="495" y="719"/>
                  <a:pt x="497" y="719"/>
                  <a:pt x="500" y="719"/>
                </a:cubicBezTo>
                <a:cubicBezTo>
                  <a:pt x="523" y="719"/>
                  <a:pt x="546" y="709"/>
                  <a:pt x="561" y="692"/>
                </a:cubicBezTo>
                <a:cubicBezTo>
                  <a:pt x="576" y="675"/>
                  <a:pt x="582" y="652"/>
                  <a:pt x="578" y="628"/>
                </a:cubicBezTo>
                <a:cubicBezTo>
                  <a:pt x="578" y="616"/>
                  <a:pt x="572" y="601"/>
                  <a:pt x="563" y="590"/>
                </a:cubicBezTo>
                <a:cubicBezTo>
                  <a:pt x="567" y="590"/>
                  <a:pt x="572" y="590"/>
                  <a:pt x="576" y="590"/>
                </a:cubicBezTo>
                <a:cubicBezTo>
                  <a:pt x="599" y="586"/>
                  <a:pt x="620" y="573"/>
                  <a:pt x="633" y="554"/>
                </a:cubicBezTo>
                <a:cubicBezTo>
                  <a:pt x="646" y="533"/>
                  <a:pt x="648" y="510"/>
                  <a:pt x="641" y="489"/>
                </a:cubicBezTo>
                <a:cubicBezTo>
                  <a:pt x="637" y="474"/>
                  <a:pt x="631" y="463"/>
                  <a:pt x="622" y="453"/>
                </a:cubicBezTo>
                <a:cubicBezTo>
                  <a:pt x="650" y="442"/>
                  <a:pt x="669" y="419"/>
                  <a:pt x="673" y="387"/>
                </a:cubicBezTo>
                <a:cubicBezTo>
                  <a:pt x="677" y="349"/>
                  <a:pt x="652" y="313"/>
                  <a:pt x="614" y="30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7" name="Freihandform 1036">
            <a:extLst>
              <a:ext uri="{FF2B5EF4-FFF2-40B4-BE49-F238E27FC236}">
                <a16:creationId xmlns:a16="http://schemas.microsoft.com/office/drawing/2014/main" id="{A0ED7708-A52D-C64B-9B28-804029FCA9AD}"/>
              </a:ext>
            </a:extLst>
          </p:cNvPr>
          <p:cNvSpPr>
            <a:spLocks noChangeAspect="1"/>
          </p:cNvSpPr>
          <p:nvPr/>
        </p:nvSpPr>
        <p:spPr>
          <a:xfrm>
            <a:off x="6618453" y="3972643"/>
            <a:ext cx="40746" cy="4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8">
                <a:moveTo>
                  <a:pt x="89" y="36"/>
                </a:moveTo>
                <a:cubicBezTo>
                  <a:pt x="117" y="36"/>
                  <a:pt x="142" y="60"/>
                  <a:pt x="142" y="89"/>
                </a:cubicBezTo>
                <a:cubicBezTo>
                  <a:pt x="142" y="119"/>
                  <a:pt x="117" y="142"/>
                  <a:pt x="89" y="142"/>
                </a:cubicBezTo>
                <a:cubicBezTo>
                  <a:pt x="60" y="142"/>
                  <a:pt x="36" y="119"/>
                  <a:pt x="36" y="89"/>
                </a:cubicBezTo>
                <a:cubicBezTo>
                  <a:pt x="36" y="60"/>
                  <a:pt x="60" y="36"/>
                  <a:pt x="89" y="36"/>
                </a:cubicBezTo>
                <a:close/>
                <a:moveTo>
                  <a:pt x="89" y="178"/>
                </a:moveTo>
                <a:cubicBezTo>
                  <a:pt x="138" y="178"/>
                  <a:pt x="176" y="138"/>
                  <a:pt x="176" y="89"/>
                </a:cubicBezTo>
                <a:cubicBezTo>
                  <a:pt x="176" y="40"/>
                  <a:pt x="138" y="0"/>
                  <a:pt x="89" y="0"/>
                </a:cubicBezTo>
                <a:cubicBezTo>
                  <a:pt x="41" y="0"/>
                  <a:pt x="0" y="40"/>
                  <a:pt x="0" y="89"/>
                </a:cubicBezTo>
                <a:cubicBezTo>
                  <a:pt x="0" y="138"/>
                  <a:pt x="41" y="178"/>
                  <a:pt x="89" y="17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8" name="Freihandform 1037">
            <a:extLst>
              <a:ext uri="{FF2B5EF4-FFF2-40B4-BE49-F238E27FC236}">
                <a16:creationId xmlns:a16="http://schemas.microsoft.com/office/drawing/2014/main" id="{6E51912F-9B0A-F14D-BD00-9701410FEC02}"/>
              </a:ext>
            </a:extLst>
          </p:cNvPr>
          <p:cNvSpPr>
            <a:spLocks noChangeAspect="1"/>
          </p:cNvSpPr>
          <p:nvPr/>
        </p:nvSpPr>
        <p:spPr>
          <a:xfrm>
            <a:off x="6651514" y="3940289"/>
            <a:ext cx="32364" cy="321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" h="139">
                <a:moveTo>
                  <a:pt x="70" y="33"/>
                </a:moveTo>
                <a:cubicBezTo>
                  <a:pt x="89" y="33"/>
                  <a:pt x="106" y="50"/>
                  <a:pt x="106" y="69"/>
                </a:cubicBezTo>
                <a:cubicBezTo>
                  <a:pt x="106" y="88"/>
                  <a:pt x="89" y="105"/>
                  <a:pt x="70" y="105"/>
                </a:cubicBezTo>
                <a:cubicBezTo>
                  <a:pt x="51" y="105"/>
                  <a:pt x="34" y="88"/>
                  <a:pt x="34" y="69"/>
                </a:cubicBezTo>
                <a:cubicBezTo>
                  <a:pt x="34" y="50"/>
                  <a:pt x="51" y="33"/>
                  <a:pt x="70" y="33"/>
                </a:cubicBezTo>
                <a:close/>
                <a:moveTo>
                  <a:pt x="70" y="139"/>
                </a:moveTo>
                <a:cubicBezTo>
                  <a:pt x="108" y="139"/>
                  <a:pt x="140" y="108"/>
                  <a:pt x="140" y="69"/>
                </a:cubicBezTo>
                <a:cubicBezTo>
                  <a:pt x="140" y="31"/>
                  <a:pt x="108" y="0"/>
                  <a:pt x="70" y="0"/>
                </a:cubicBezTo>
                <a:cubicBezTo>
                  <a:pt x="32" y="0"/>
                  <a:pt x="0" y="31"/>
                  <a:pt x="0" y="69"/>
                </a:cubicBezTo>
                <a:cubicBezTo>
                  <a:pt x="0" y="108"/>
                  <a:pt x="32" y="139"/>
                  <a:pt x="70" y="13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9" name="Freihandform 1038">
            <a:extLst>
              <a:ext uri="{FF2B5EF4-FFF2-40B4-BE49-F238E27FC236}">
                <a16:creationId xmlns:a16="http://schemas.microsoft.com/office/drawing/2014/main" id="{50F9CEB5-8609-A049-BE2E-A3DAD4F3305D}"/>
              </a:ext>
            </a:extLst>
          </p:cNvPr>
          <p:cNvSpPr>
            <a:spLocks noChangeAspect="1"/>
          </p:cNvSpPr>
          <p:nvPr/>
        </p:nvSpPr>
        <p:spPr>
          <a:xfrm>
            <a:off x="6511815" y="4013844"/>
            <a:ext cx="196745" cy="817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352">
                <a:moveTo>
                  <a:pt x="581" y="236"/>
                </a:moveTo>
                <a:cubicBezTo>
                  <a:pt x="573" y="240"/>
                  <a:pt x="543" y="255"/>
                  <a:pt x="524" y="255"/>
                </a:cubicBezTo>
                <a:cubicBezTo>
                  <a:pt x="503" y="255"/>
                  <a:pt x="317" y="236"/>
                  <a:pt x="247" y="228"/>
                </a:cubicBezTo>
                <a:cubicBezTo>
                  <a:pt x="247" y="228"/>
                  <a:pt x="245" y="228"/>
                  <a:pt x="243" y="228"/>
                </a:cubicBezTo>
                <a:lnTo>
                  <a:pt x="213" y="234"/>
                </a:lnTo>
                <a:cubicBezTo>
                  <a:pt x="215" y="189"/>
                  <a:pt x="215" y="139"/>
                  <a:pt x="209" y="90"/>
                </a:cubicBezTo>
                <a:cubicBezTo>
                  <a:pt x="230" y="82"/>
                  <a:pt x="276" y="67"/>
                  <a:pt x="346" y="46"/>
                </a:cubicBezTo>
                <a:cubicBezTo>
                  <a:pt x="418" y="62"/>
                  <a:pt x="518" y="86"/>
                  <a:pt x="556" y="98"/>
                </a:cubicBezTo>
                <a:cubicBezTo>
                  <a:pt x="554" y="103"/>
                  <a:pt x="547" y="109"/>
                  <a:pt x="539" y="113"/>
                </a:cubicBezTo>
                <a:lnTo>
                  <a:pt x="539" y="115"/>
                </a:lnTo>
                <a:cubicBezTo>
                  <a:pt x="537" y="115"/>
                  <a:pt x="537" y="115"/>
                  <a:pt x="537" y="115"/>
                </a:cubicBezTo>
                <a:cubicBezTo>
                  <a:pt x="477" y="115"/>
                  <a:pt x="408" y="111"/>
                  <a:pt x="408" y="111"/>
                </a:cubicBezTo>
                <a:lnTo>
                  <a:pt x="405" y="147"/>
                </a:lnTo>
                <a:cubicBezTo>
                  <a:pt x="405" y="147"/>
                  <a:pt x="482" y="151"/>
                  <a:pt x="543" y="151"/>
                </a:cubicBezTo>
                <a:cubicBezTo>
                  <a:pt x="545" y="151"/>
                  <a:pt x="549" y="151"/>
                  <a:pt x="552" y="149"/>
                </a:cubicBezTo>
                <a:cubicBezTo>
                  <a:pt x="554" y="147"/>
                  <a:pt x="556" y="145"/>
                  <a:pt x="558" y="145"/>
                </a:cubicBezTo>
                <a:lnTo>
                  <a:pt x="744" y="56"/>
                </a:lnTo>
                <a:cubicBezTo>
                  <a:pt x="744" y="56"/>
                  <a:pt x="772" y="43"/>
                  <a:pt x="797" y="46"/>
                </a:cubicBezTo>
                <a:cubicBezTo>
                  <a:pt x="799" y="50"/>
                  <a:pt x="803" y="52"/>
                  <a:pt x="806" y="54"/>
                </a:cubicBezTo>
                <a:close/>
                <a:moveTo>
                  <a:pt x="177" y="251"/>
                </a:moveTo>
                <a:cubicBezTo>
                  <a:pt x="175" y="253"/>
                  <a:pt x="175" y="255"/>
                  <a:pt x="175" y="257"/>
                </a:cubicBezTo>
                <a:cubicBezTo>
                  <a:pt x="175" y="274"/>
                  <a:pt x="173" y="289"/>
                  <a:pt x="168" y="300"/>
                </a:cubicBezTo>
                <a:cubicBezTo>
                  <a:pt x="160" y="304"/>
                  <a:pt x="130" y="310"/>
                  <a:pt x="105" y="316"/>
                </a:cubicBezTo>
                <a:lnTo>
                  <a:pt x="39" y="48"/>
                </a:lnTo>
                <a:cubicBezTo>
                  <a:pt x="67" y="41"/>
                  <a:pt x="122" y="31"/>
                  <a:pt x="162" y="39"/>
                </a:cubicBezTo>
                <a:cubicBezTo>
                  <a:pt x="179" y="103"/>
                  <a:pt x="183" y="187"/>
                  <a:pt x="177" y="251"/>
                </a:cubicBezTo>
                <a:close/>
                <a:moveTo>
                  <a:pt x="812" y="14"/>
                </a:moveTo>
                <a:cubicBezTo>
                  <a:pt x="810" y="14"/>
                  <a:pt x="808" y="12"/>
                  <a:pt x="806" y="12"/>
                </a:cubicBezTo>
                <a:cubicBezTo>
                  <a:pt x="770" y="5"/>
                  <a:pt x="731" y="24"/>
                  <a:pt x="729" y="24"/>
                </a:cubicBezTo>
                <a:lnTo>
                  <a:pt x="596" y="88"/>
                </a:lnTo>
                <a:cubicBezTo>
                  <a:pt x="596" y="82"/>
                  <a:pt x="592" y="75"/>
                  <a:pt x="585" y="71"/>
                </a:cubicBezTo>
                <a:cubicBezTo>
                  <a:pt x="558" y="58"/>
                  <a:pt x="357" y="12"/>
                  <a:pt x="348" y="10"/>
                </a:cubicBezTo>
                <a:cubicBezTo>
                  <a:pt x="346" y="10"/>
                  <a:pt x="342" y="10"/>
                  <a:pt x="340" y="10"/>
                </a:cubicBezTo>
                <a:cubicBezTo>
                  <a:pt x="272" y="31"/>
                  <a:pt x="226" y="48"/>
                  <a:pt x="202" y="54"/>
                </a:cubicBezTo>
                <a:cubicBezTo>
                  <a:pt x="198" y="41"/>
                  <a:pt x="196" y="29"/>
                  <a:pt x="192" y="18"/>
                </a:cubicBezTo>
                <a:cubicBezTo>
                  <a:pt x="190" y="12"/>
                  <a:pt x="185" y="7"/>
                  <a:pt x="179" y="5"/>
                </a:cubicBezTo>
                <a:cubicBezTo>
                  <a:pt x="118" y="-12"/>
                  <a:pt x="16" y="16"/>
                  <a:pt x="12" y="18"/>
                </a:cubicBezTo>
                <a:cubicBezTo>
                  <a:pt x="3" y="20"/>
                  <a:pt x="-3" y="29"/>
                  <a:pt x="1" y="39"/>
                </a:cubicBezTo>
                <a:lnTo>
                  <a:pt x="73" y="340"/>
                </a:lnTo>
                <a:cubicBezTo>
                  <a:pt x="75" y="348"/>
                  <a:pt x="82" y="352"/>
                  <a:pt x="90" y="352"/>
                </a:cubicBezTo>
                <a:cubicBezTo>
                  <a:pt x="92" y="352"/>
                  <a:pt x="92" y="352"/>
                  <a:pt x="92" y="352"/>
                </a:cubicBezTo>
                <a:cubicBezTo>
                  <a:pt x="196" y="338"/>
                  <a:pt x="200" y="323"/>
                  <a:pt x="202" y="314"/>
                </a:cubicBezTo>
                <a:cubicBezTo>
                  <a:pt x="204" y="302"/>
                  <a:pt x="207" y="287"/>
                  <a:pt x="209" y="270"/>
                </a:cubicBezTo>
                <a:lnTo>
                  <a:pt x="247" y="264"/>
                </a:lnTo>
                <a:cubicBezTo>
                  <a:pt x="274" y="266"/>
                  <a:pt x="499" y="291"/>
                  <a:pt x="524" y="291"/>
                </a:cubicBezTo>
                <a:lnTo>
                  <a:pt x="526" y="291"/>
                </a:lnTo>
                <a:cubicBezTo>
                  <a:pt x="556" y="291"/>
                  <a:pt x="594" y="268"/>
                  <a:pt x="600" y="264"/>
                </a:cubicBezTo>
                <a:lnTo>
                  <a:pt x="839" y="71"/>
                </a:lnTo>
                <a:cubicBezTo>
                  <a:pt x="846" y="67"/>
                  <a:pt x="848" y="56"/>
                  <a:pt x="844" y="50"/>
                </a:cubicBezTo>
                <a:cubicBezTo>
                  <a:pt x="844" y="48"/>
                  <a:pt x="833" y="26"/>
                  <a:pt x="812" y="1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0" name="Freihandform 1039">
            <a:extLst>
              <a:ext uri="{FF2B5EF4-FFF2-40B4-BE49-F238E27FC236}">
                <a16:creationId xmlns:a16="http://schemas.microsoft.com/office/drawing/2014/main" id="{C7707ABD-035A-8746-AD13-BC16D42F344E}"/>
              </a:ext>
            </a:extLst>
          </p:cNvPr>
          <p:cNvSpPr>
            <a:spLocks noChangeAspect="1"/>
          </p:cNvSpPr>
          <p:nvPr/>
        </p:nvSpPr>
        <p:spPr>
          <a:xfrm>
            <a:off x="6979811" y="3931909"/>
            <a:ext cx="14761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776">
                <a:moveTo>
                  <a:pt x="601" y="565"/>
                </a:moveTo>
                <a:lnTo>
                  <a:pt x="36" y="565"/>
                </a:lnTo>
                <a:lnTo>
                  <a:pt x="36" y="105"/>
                </a:lnTo>
                <a:lnTo>
                  <a:pt x="601" y="105"/>
                </a:lnTo>
                <a:close/>
                <a:moveTo>
                  <a:pt x="601" y="694"/>
                </a:moveTo>
                <a:cubicBezTo>
                  <a:pt x="601" y="719"/>
                  <a:pt x="576" y="740"/>
                  <a:pt x="548" y="740"/>
                </a:cubicBezTo>
                <a:lnTo>
                  <a:pt x="89" y="740"/>
                </a:lnTo>
                <a:cubicBezTo>
                  <a:pt x="59" y="740"/>
                  <a:pt x="36" y="719"/>
                  <a:pt x="36" y="694"/>
                </a:cubicBezTo>
                <a:lnTo>
                  <a:pt x="36" y="599"/>
                </a:lnTo>
                <a:lnTo>
                  <a:pt x="601" y="599"/>
                </a:lnTo>
                <a:close/>
                <a:moveTo>
                  <a:pt x="89" y="36"/>
                </a:moveTo>
                <a:lnTo>
                  <a:pt x="548" y="36"/>
                </a:lnTo>
                <a:cubicBezTo>
                  <a:pt x="571" y="36"/>
                  <a:pt x="593" y="50"/>
                  <a:pt x="599" y="69"/>
                </a:cubicBezTo>
                <a:lnTo>
                  <a:pt x="38" y="69"/>
                </a:lnTo>
                <a:cubicBezTo>
                  <a:pt x="44" y="50"/>
                  <a:pt x="63" y="36"/>
                  <a:pt x="89" y="36"/>
                </a:cubicBezTo>
                <a:close/>
                <a:moveTo>
                  <a:pt x="548" y="0"/>
                </a:moveTo>
                <a:lnTo>
                  <a:pt x="89" y="0"/>
                </a:lnTo>
                <a:cubicBezTo>
                  <a:pt x="40" y="0"/>
                  <a:pt x="0" y="36"/>
                  <a:pt x="0" y="82"/>
                </a:cubicBezTo>
                <a:lnTo>
                  <a:pt x="0" y="88"/>
                </a:lnTo>
                <a:lnTo>
                  <a:pt x="0" y="582"/>
                </a:lnTo>
                <a:lnTo>
                  <a:pt x="0" y="694"/>
                </a:lnTo>
                <a:cubicBezTo>
                  <a:pt x="0" y="738"/>
                  <a:pt x="40" y="776"/>
                  <a:pt x="89" y="776"/>
                </a:cubicBezTo>
                <a:lnTo>
                  <a:pt x="548" y="776"/>
                </a:lnTo>
                <a:cubicBezTo>
                  <a:pt x="597" y="776"/>
                  <a:pt x="635" y="738"/>
                  <a:pt x="635" y="694"/>
                </a:cubicBezTo>
                <a:lnTo>
                  <a:pt x="635" y="582"/>
                </a:lnTo>
                <a:lnTo>
                  <a:pt x="635" y="88"/>
                </a:lnTo>
                <a:lnTo>
                  <a:pt x="635" y="82"/>
                </a:lnTo>
                <a:cubicBezTo>
                  <a:pt x="635" y="36"/>
                  <a:pt x="597" y="0"/>
                  <a:pt x="54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1" name="Freihandform 1040">
            <a:extLst>
              <a:ext uri="{FF2B5EF4-FFF2-40B4-BE49-F238E27FC236}">
                <a16:creationId xmlns:a16="http://schemas.microsoft.com/office/drawing/2014/main" id="{3BBFFE12-9770-6D47-96EA-9C759E5CB514}"/>
              </a:ext>
            </a:extLst>
          </p:cNvPr>
          <p:cNvSpPr>
            <a:spLocks noChangeAspect="1"/>
          </p:cNvSpPr>
          <p:nvPr/>
        </p:nvSpPr>
        <p:spPr>
          <a:xfrm>
            <a:off x="7040813" y="4075296"/>
            <a:ext cx="25379" cy="25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" h="110">
                <a:moveTo>
                  <a:pt x="55" y="33"/>
                </a:moveTo>
                <a:cubicBezTo>
                  <a:pt x="68" y="33"/>
                  <a:pt x="77" y="42"/>
                  <a:pt x="77" y="55"/>
                </a:cubicBezTo>
                <a:cubicBezTo>
                  <a:pt x="77" y="65"/>
                  <a:pt x="68" y="74"/>
                  <a:pt x="55" y="74"/>
                </a:cubicBezTo>
                <a:cubicBezTo>
                  <a:pt x="45" y="74"/>
                  <a:pt x="36" y="65"/>
                  <a:pt x="36" y="55"/>
                </a:cubicBezTo>
                <a:cubicBezTo>
                  <a:pt x="36" y="42"/>
                  <a:pt x="45" y="33"/>
                  <a:pt x="55" y="33"/>
                </a:cubicBezTo>
                <a:close/>
                <a:moveTo>
                  <a:pt x="55" y="110"/>
                </a:moveTo>
                <a:cubicBezTo>
                  <a:pt x="87" y="110"/>
                  <a:pt x="110" y="84"/>
                  <a:pt x="110" y="55"/>
                </a:cubicBezTo>
                <a:cubicBezTo>
                  <a:pt x="110" y="23"/>
                  <a:pt x="87" y="0"/>
                  <a:pt x="55" y="0"/>
                </a:cubicBezTo>
                <a:cubicBezTo>
                  <a:pt x="26" y="0"/>
                  <a:pt x="0" y="23"/>
                  <a:pt x="0" y="55"/>
                </a:cubicBezTo>
                <a:cubicBezTo>
                  <a:pt x="0" y="84"/>
                  <a:pt x="26" y="110"/>
                  <a:pt x="55" y="11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2" name="Freihandform 1041">
            <a:extLst>
              <a:ext uri="{FF2B5EF4-FFF2-40B4-BE49-F238E27FC236}">
                <a16:creationId xmlns:a16="http://schemas.microsoft.com/office/drawing/2014/main" id="{9364F0BD-4332-2243-AD51-2A6EF70DAFE5}"/>
              </a:ext>
            </a:extLst>
          </p:cNvPr>
          <p:cNvSpPr>
            <a:spLocks noChangeAspect="1"/>
          </p:cNvSpPr>
          <p:nvPr/>
        </p:nvSpPr>
        <p:spPr>
          <a:xfrm>
            <a:off x="6996575" y="3964730"/>
            <a:ext cx="32364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" h="140">
                <a:moveTo>
                  <a:pt x="34" y="34"/>
                </a:moveTo>
                <a:lnTo>
                  <a:pt x="106" y="34"/>
                </a:lnTo>
                <a:lnTo>
                  <a:pt x="106" y="106"/>
                </a:lnTo>
                <a:lnTo>
                  <a:pt x="34" y="106"/>
                </a:lnTo>
                <a:close/>
                <a:moveTo>
                  <a:pt x="34" y="140"/>
                </a:moveTo>
                <a:lnTo>
                  <a:pt x="106" y="140"/>
                </a:lnTo>
                <a:cubicBezTo>
                  <a:pt x="125" y="140"/>
                  <a:pt x="140" y="125"/>
                  <a:pt x="140" y="106"/>
                </a:cubicBezTo>
                <a:lnTo>
                  <a:pt x="140" y="34"/>
                </a:lnTo>
                <a:cubicBezTo>
                  <a:pt x="140" y="15"/>
                  <a:pt x="125" y="0"/>
                  <a:pt x="106" y="0"/>
                </a:cubicBez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106"/>
                </a:lnTo>
                <a:cubicBezTo>
                  <a:pt x="0" y="125"/>
                  <a:pt x="15" y="140"/>
                  <a:pt x="34" y="14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3" name="Freihandform 1042">
            <a:extLst>
              <a:ext uri="{FF2B5EF4-FFF2-40B4-BE49-F238E27FC236}">
                <a16:creationId xmlns:a16="http://schemas.microsoft.com/office/drawing/2014/main" id="{3B439101-6233-C242-8F7E-07297A3C6FD4}"/>
              </a:ext>
            </a:extLst>
          </p:cNvPr>
          <p:cNvSpPr>
            <a:spLocks noChangeAspect="1"/>
          </p:cNvSpPr>
          <p:nvPr/>
        </p:nvSpPr>
        <p:spPr>
          <a:xfrm>
            <a:off x="7037554" y="3964730"/>
            <a:ext cx="32597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40">
                <a:moveTo>
                  <a:pt x="36" y="34"/>
                </a:moveTo>
                <a:lnTo>
                  <a:pt x="105" y="34"/>
                </a:lnTo>
                <a:lnTo>
                  <a:pt x="105" y="106"/>
                </a:lnTo>
                <a:lnTo>
                  <a:pt x="36" y="106"/>
                </a:lnTo>
                <a:close/>
                <a:moveTo>
                  <a:pt x="36" y="140"/>
                </a:moveTo>
                <a:lnTo>
                  <a:pt x="105" y="140"/>
                </a:lnTo>
                <a:cubicBezTo>
                  <a:pt x="124" y="140"/>
                  <a:pt x="141" y="125"/>
                  <a:pt x="141" y="106"/>
                </a:cubicBezTo>
                <a:lnTo>
                  <a:pt x="141" y="34"/>
                </a:lnTo>
                <a:cubicBezTo>
                  <a:pt x="141" y="15"/>
                  <a:pt x="124" y="0"/>
                  <a:pt x="105" y="0"/>
                </a:cubicBezTo>
                <a:lnTo>
                  <a:pt x="36" y="0"/>
                </a:lnTo>
                <a:cubicBezTo>
                  <a:pt x="14" y="0"/>
                  <a:pt x="0" y="15"/>
                  <a:pt x="0" y="34"/>
                </a:cubicBezTo>
                <a:lnTo>
                  <a:pt x="0" y="106"/>
                </a:lnTo>
                <a:cubicBezTo>
                  <a:pt x="0" y="125"/>
                  <a:pt x="14" y="140"/>
                  <a:pt x="36" y="14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4" name="Freihandform 1043">
            <a:extLst>
              <a:ext uri="{FF2B5EF4-FFF2-40B4-BE49-F238E27FC236}">
                <a16:creationId xmlns:a16="http://schemas.microsoft.com/office/drawing/2014/main" id="{D1C2B5EC-1A5F-2E4A-B302-FC85859091B2}"/>
              </a:ext>
            </a:extLst>
          </p:cNvPr>
          <p:cNvSpPr>
            <a:spLocks noChangeAspect="1"/>
          </p:cNvSpPr>
          <p:nvPr/>
        </p:nvSpPr>
        <p:spPr>
          <a:xfrm>
            <a:off x="7078300" y="3964730"/>
            <a:ext cx="32830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0">
                <a:moveTo>
                  <a:pt x="36" y="34"/>
                </a:moveTo>
                <a:lnTo>
                  <a:pt x="106" y="34"/>
                </a:lnTo>
                <a:lnTo>
                  <a:pt x="106" y="106"/>
                </a:lnTo>
                <a:lnTo>
                  <a:pt x="36" y="106"/>
                </a:lnTo>
                <a:close/>
                <a:moveTo>
                  <a:pt x="36" y="140"/>
                </a:moveTo>
                <a:lnTo>
                  <a:pt x="106" y="140"/>
                </a:lnTo>
                <a:cubicBezTo>
                  <a:pt x="127" y="140"/>
                  <a:pt x="142" y="125"/>
                  <a:pt x="142" y="106"/>
                </a:cubicBezTo>
                <a:lnTo>
                  <a:pt x="142" y="34"/>
                </a:lnTo>
                <a:cubicBezTo>
                  <a:pt x="142" y="15"/>
                  <a:pt x="127" y="0"/>
                  <a:pt x="106" y="0"/>
                </a:cubicBezTo>
                <a:lnTo>
                  <a:pt x="36" y="0"/>
                </a:lnTo>
                <a:cubicBezTo>
                  <a:pt x="17" y="0"/>
                  <a:pt x="0" y="15"/>
                  <a:pt x="0" y="34"/>
                </a:cubicBezTo>
                <a:lnTo>
                  <a:pt x="0" y="106"/>
                </a:lnTo>
                <a:cubicBezTo>
                  <a:pt x="0" y="125"/>
                  <a:pt x="17" y="140"/>
                  <a:pt x="36" y="14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5" name="Freihandform 1044">
            <a:extLst>
              <a:ext uri="{FF2B5EF4-FFF2-40B4-BE49-F238E27FC236}">
                <a16:creationId xmlns:a16="http://schemas.microsoft.com/office/drawing/2014/main" id="{5ABA1099-1A5A-284C-ACEF-FF69A236E7C1}"/>
              </a:ext>
            </a:extLst>
          </p:cNvPr>
          <p:cNvSpPr>
            <a:spLocks noChangeAspect="1"/>
          </p:cNvSpPr>
          <p:nvPr/>
        </p:nvSpPr>
        <p:spPr>
          <a:xfrm>
            <a:off x="6996575" y="4005698"/>
            <a:ext cx="32364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" h="142">
                <a:moveTo>
                  <a:pt x="34" y="36"/>
                </a:moveTo>
                <a:lnTo>
                  <a:pt x="106" y="36"/>
                </a:lnTo>
                <a:lnTo>
                  <a:pt x="106" y="106"/>
                </a:lnTo>
                <a:lnTo>
                  <a:pt x="34" y="106"/>
                </a:lnTo>
                <a:close/>
                <a:moveTo>
                  <a:pt x="34" y="142"/>
                </a:moveTo>
                <a:lnTo>
                  <a:pt x="106" y="142"/>
                </a:lnTo>
                <a:cubicBezTo>
                  <a:pt x="125" y="142"/>
                  <a:pt x="140" y="125"/>
                  <a:pt x="140" y="106"/>
                </a:cubicBezTo>
                <a:lnTo>
                  <a:pt x="140" y="36"/>
                </a:lnTo>
                <a:cubicBezTo>
                  <a:pt x="140" y="15"/>
                  <a:pt x="125" y="0"/>
                  <a:pt x="106" y="0"/>
                </a:cubicBezTo>
                <a:lnTo>
                  <a:pt x="34" y="0"/>
                </a:lnTo>
                <a:cubicBezTo>
                  <a:pt x="15" y="0"/>
                  <a:pt x="0" y="15"/>
                  <a:pt x="0" y="36"/>
                </a:cubicBezTo>
                <a:lnTo>
                  <a:pt x="0" y="106"/>
                </a:lnTo>
                <a:cubicBezTo>
                  <a:pt x="0" y="125"/>
                  <a:pt x="15" y="142"/>
                  <a:pt x="34" y="14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6" name="Freihandform 1045">
            <a:extLst>
              <a:ext uri="{FF2B5EF4-FFF2-40B4-BE49-F238E27FC236}">
                <a16:creationId xmlns:a16="http://schemas.microsoft.com/office/drawing/2014/main" id="{BBE51655-DC2E-7E4A-8A57-6DC83BC0773A}"/>
              </a:ext>
            </a:extLst>
          </p:cNvPr>
          <p:cNvSpPr>
            <a:spLocks noChangeAspect="1"/>
          </p:cNvSpPr>
          <p:nvPr/>
        </p:nvSpPr>
        <p:spPr>
          <a:xfrm>
            <a:off x="7037554" y="4005698"/>
            <a:ext cx="32597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42">
                <a:moveTo>
                  <a:pt x="36" y="36"/>
                </a:moveTo>
                <a:lnTo>
                  <a:pt x="105" y="36"/>
                </a:lnTo>
                <a:lnTo>
                  <a:pt x="105" y="106"/>
                </a:lnTo>
                <a:lnTo>
                  <a:pt x="36" y="106"/>
                </a:lnTo>
                <a:close/>
                <a:moveTo>
                  <a:pt x="36" y="142"/>
                </a:moveTo>
                <a:lnTo>
                  <a:pt x="105" y="142"/>
                </a:lnTo>
                <a:cubicBezTo>
                  <a:pt x="124" y="142"/>
                  <a:pt x="141" y="125"/>
                  <a:pt x="141" y="106"/>
                </a:cubicBezTo>
                <a:lnTo>
                  <a:pt x="141" y="36"/>
                </a:lnTo>
                <a:cubicBezTo>
                  <a:pt x="141" y="15"/>
                  <a:pt x="124" y="0"/>
                  <a:pt x="105" y="0"/>
                </a:cubicBezTo>
                <a:lnTo>
                  <a:pt x="36" y="0"/>
                </a:lnTo>
                <a:cubicBezTo>
                  <a:pt x="14" y="0"/>
                  <a:pt x="0" y="15"/>
                  <a:pt x="0" y="36"/>
                </a:cubicBezTo>
                <a:lnTo>
                  <a:pt x="0" y="106"/>
                </a:lnTo>
                <a:cubicBezTo>
                  <a:pt x="0" y="125"/>
                  <a:pt x="14" y="142"/>
                  <a:pt x="36" y="14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7" name="Freihandform 1046">
            <a:extLst>
              <a:ext uri="{FF2B5EF4-FFF2-40B4-BE49-F238E27FC236}">
                <a16:creationId xmlns:a16="http://schemas.microsoft.com/office/drawing/2014/main" id="{F44F411E-2B3F-4D4F-9F44-9070E47626EB}"/>
              </a:ext>
            </a:extLst>
          </p:cNvPr>
          <p:cNvSpPr>
            <a:spLocks noChangeAspect="1"/>
          </p:cNvSpPr>
          <p:nvPr/>
        </p:nvSpPr>
        <p:spPr>
          <a:xfrm>
            <a:off x="2996023" y="4375338"/>
            <a:ext cx="156464" cy="1229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3" h="529">
                <a:moveTo>
                  <a:pt x="637" y="425"/>
                </a:moveTo>
                <a:lnTo>
                  <a:pt x="572" y="425"/>
                </a:lnTo>
                <a:cubicBezTo>
                  <a:pt x="551" y="425"/>
                  <a:pt x="534" y="408"/>
                  <a:pt x="534" y="387"/>
                </a:cubicBezTo>
                <a:lnTo>
                  <a:pt x="534" y="370"/>
                </a:lnTo>
                <a:cubicBezTo>
                  <a:pt x="534" y="359"/>
                  <a:pt x="525" y="353"/>
                  <a:pt x="517" y="353"/>
                </a:cubicBezTo>
                <a:lnTo>
                  <a:pt x="239" y="353"/>
                </a:lnTo>
                <a:cubicBezTo>
                  <a:pt x="146" y="353"/>
                  <a:pt x="146" y="410"/>
                  <a:pt x="146" y="440"/>
                </a:cubicBezTo>
                <a:lnTo>
                  <a:pt x="146" y="493"/>
                </a:lnTo>
                <a:lnTo>
                  <a:pt x="34" y="493"/>
                </a:lnTo>
                <a:lnTo>
                  <a:pt x="34" y="444"/>
                </a:lnTo>
                <a:cubicBezTo>
                  <a:pt x="34" y="332"/>
                  <a:pt x="121" y="247"/>
                  <a:pt x="235" y="247"/>
                </a:cubicBezTo>
                <a:cubicBezTo>
                  <a:pt x="244" y="247"/>
                  <a:pt x="252" y="239"/>
                  <a:pt x="252" y="228"/>
                </a:cubicBezTo>
                <a:lnTo>
                  <a:pt x="252" y="158"/>
                </a:lnTo>
                <a:cubicBezTo>
                  <a:pt x="252" y="144"/>
                  <a:pt x="261" y="141"/>
                  <a:pt x="269" y="141"/>
                </a:cubicBezTo>
                <a:cubicBezTo>
                  <a:pt x="280" y="141"/>
                  <a:pt x="288" y="133"/>
                  <a:pt x="288" y="122"/>
                </a:cubicBezTo>
                <a:lnTo>
                  <a:pt x="288" y="89"/>
                </a:lnTo>
                <a:cubicBezTo>
                  <a:pt x="288" y="78"/>
                  <a:pt x="280" y="69"/>
                  <a:pt x="269" y="69"/>
                </a:cubicBezTo>
                <a:lnTo>
                  <a:pt x="163" y="69"/>
                </a:lnTo>
                <a:cubicBezTo>
                  <a:pt x="148" y="69"/>
                  <a:pt x="142" y="61"/>
                  <a:pt x="142" y="53"/>
                </a:cubicBezTo>
                <a:cubicBezTo>
                  <a:pt x="142" y="44"/>
                  <a:pt x="148" y="36"/>
                  <a:pt x="163" y="36"/>
                </a:cubicBezTo>
                <a:lnTo>
                  <a:pt x="481" y="36"/>
                </a:lnTo>
                <a:cubicBezTo>
                  <a:pt x="498" y="36"/>
                  <a:pt x="502" y="44"/>
                  <a:pt x="502" y="53"/>
                </a:cubicBezTo>
                <a:cubicBezTo>
                  <a:pt x="502" y="61"/>
                  <a:pt x="498" y="69"/>
                  <a:pt x="481" y="69"/>
                </a:cubicBezTo>
                <a:lnTo>
                  <a:pt x="375" y="69"/>
                </a:lnTo>
                <a:cubicBezTo>
                  <a:pt x="366" y="69"/>
                  <a:pt x="358" y="78"/>
                  <a:pt x="358" y="89"/>
                </a:cubicBezTo>
                <a:lnTo>
                  <a:pt x="358" y="122"/>
                </a:lnTo>
                <a:cubicBezTo>
                  <a:pt x="358" y="131"/>
                  <a:pt x="364" y="139"/>
                  <a:pt x="373" y="141"/>
                </a:cubicBezTo>
                <a:cubicBezTo>
                  <a:pt x="375" y="141"/>
                  <a:pt x="394" y="144"/>
                  <a:pt x="394" y="158"/>
                </a:cubicBezTo>
                <a:lnTo>
                  <a:pt x="394" y="228"/>
                </a:lnTo>
                <a:cubicBezTo>
                  <a:pt x="394" y="239"/>
                  <a:pt x="400" y="247"/>
                  <a:pt x="411" y="247"/>
                </a:cubicBezTo>
                <a:lnTo>
                  <a:pt x="517" y="247"/>
                </a:lnTo>
                <a:cubicBezTo>
                  <a:pt x="525" y="247"/>
                  <a:pt x="534" y="239"/>
                  <a:pt x="534" y="228"/>
                </a:cubicBezTo>
                <a:cubicBezTo>
                  <a:pt x="534" y="220"/>
                  <a:pt x="538" y="175"/>
                  <a:pt x="587" y="175"/>
                </a:cubicBezTo>
                <a:lnTo>
                  <a:pt x="637" y="175"/>
                </a:lnTo>
                <a:close/>
                <a:moveTo>
                  <a:pt x="654" y="141"/>
                </a:moveTo>
                <a:lnTo>
                  <a:pt x="587" y="141"/>
                </a:lnTo>
                <a:cubicBezTo>
                  <a:pt x="529" y="141"/>
                  <a:pt x="506" y="180"/>
                  <a:pt x="500" y="211"/>
                </a:cubicBezTo>
                <a:lnTo>
                  <a:pt x="428" y="211"/>
                </a:lnTo>
                <a:lnTo>
                  <a:pt x="428" y="158"/>
                </a:lnTo>
                <a:cubicBezTo>
                  <a:pt x="428" y="131"/>
                  <a:pt x="409" y="116"/>
                  <a:pt x="394" y="110"/>
                </a:cubicBezTo>
                <a:lnTo>
                  <a:pt x="394" y="105"/>
                </a:lnTo>
                <a:lnTo>
                  <a:pt x="481" y="105"/>
                </a:lnTo>
                <a:cubicBezTo>
                  <a:pt x="519" y="105"/>
                  <a:pt x="538" y="78"/>
                  <a:pt x="538" y="53"/>
                </a:cubicBezTo>
                <a:cubicBezTo>
                  <a:pt x="538" y="25"/>
                  <a:pt x="519" y="0"/>
                  <a:pt x="481" y="0"/>
                </a:cubicBezTo>
                <a:lnTo>
                  <a:pt x="163" y="0"/>
                </a:lnTo>
                <a:cubicBezTo>
                  <a:pt x="127" y="0"/>
                  <a:pt x="106" y="25"/>
                  <a:pt x="106" y="53"/>
                </a:cubicBezTo>
                <a:cubicBezTo>
                  <a:pt x="106" y="78"/>
                  <a:pt x="127" y="105"/>
                  <a:pt x="163" y="105"/>
                </a:cubicBezTo>
                <a:lnTo>
                  <a:pt x="252" y="105"/>
                </a:lnTo>
                <a:lnTo>
                  <a:pt x="252" y="108"/>
                </a:lnTo>
                <a:cubicBezTo>
                  <a:pt x="233" y="114"/>
                  <a:pt x="216" y="129"/>
                  <a:pt x="216" y="158"/>
                </a:cubicBezTo>
                <a:lnTo>
                  <a:pt x="216" y="211"/>
                </a:lnTo>
                <a:cubicBezTo>
                  <a:pt x="91" y="220"/>
                  <a:pt x="0" y="317"/>
                  <a:pt x="0" y="444"/>
                </a:cubicBezTo>
                <a:lnTo>
                  <a:pt x="0" y="512"/>
                </a:lnTo>
                <a:cubicBezTo>
                  <a:pt x="0" y="520"/>
                  <a:pt x="9" y="529"/>
                  <a:pt x="17" y="529"/>
                </a:cubicBezTo>
                <a:lnTo>
                  <a:pt x="163" y="529"/>
                </a:lnTo>
                <a:cubicBezTo>
                  <a:pt x="174" y="529"/>
                  <a:pt x="182" y="520"/>
                  <a:pt x="182" y="512"/>
                </a:cubicBezTo>
                <a:lnTo>
                  <a:pt x="182" y="440"/>
                </a:lnTo>
                <a:cubicBezTo>
                  <a:pt x="182" y="410"/>
                  <a:pt x="182" y="387"/>
                  <a:pt x="239" y="387"/>
                </a:cubicBezTo>
                <a:lnTo>
                  <a:pt x="500" y="387"/>
                </a:lnTo>
                <a:cubicBezTo>
                  <a:pt x="500" y="427"/>
                  <a:pt x="531" y="461"/>
                  <a:pt x="572" y="461"/>
                </a:cubicBezTo>
                <a:lnTo>
                  <a:pt x="654" y="461"/>
                </a:lnTo>
                <a:cubicBezTo>
                  <a:pt x="665" y="461"/>
                  <a:pt x="673" y="453"/>
                  <a:pt x="673" y="444"/>
                </a:cubicBezTo>
                <a:lnTo>
                  <a:pt x="673" y="158"/>
                </a:lnTo>
                <a:cubicBezTo>
                  <a:pt x="673" y="148"/>
                  <a:pt x="665" y="141"/>
                  <a:pt x="654" y="14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8" name="Freihandform 1047">
            <a:extLst>
              <a:ext uri="{FF2B5EF4-FFF2-40B4-BE49-F238E27FC236}">
                <a16:creationId xmlns:a16="http://schemas.microsoft.com/office/drawing/2014/main" id="{28BB5B2A-98B5-784E-9175-46A58633F668}"/>
              </a:ext>
            </a:extLst>
          </p:cNvPr>
          <p:cNvSpPr>
            <a:spLocks noChangeAspect="1"/>
          </p:cNvSpPr>
          <p:nvPr/>
        </p:nvSpPr>
        <p:spPr>
          <a:xfrm>
            <a:off x="2996489" y="4506854"/>
            <a:ext cx="40746" cy="567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245">
                <a:moveTo>
                  <a:pt x="89" y="211"/>
                </a:moveTo>
                <a:cubicBezTo>
                  <a:pt x="60" y="211"/>
                  <a:pt x="36" y="186"/>
                  <a:pt x="36" y="159"/>
                </a:cubicBezTo>
                <a:cubicBezTo>
                  <a:pt x="36" y="142"/>
                  <a:pt x="51" y="120"/>
                  <a:pt x="66" y="101"/>
                </a:cubicBezTo>
                <a:cubicBezTo>
                  <a:pt x="74" y="91"/>
                  <a:pt x="83" y="80"/>
                  <a:pt x="89" y="70"/>
                </a:cubicBezTo>
                <a:cubicBezTo>
                  <a:pt x="96" y="80"/>
                  <a:pt x="104" y="91"/>
                  <a:pt x="110" y="101"/>
                </a:cubicBezTo>
                <a:cubicBezTo>
                  <a:pt x="125" y="120"/>
                  <a:pt x="142" y="142"/>
                  <a:pt x="142" y="159"/>
                </a:cubicBezTo>
                <a:cubicBezTo>
                  <a:pt x="142" y="186"/>
                  <a:pt x="117" y="211"/>
                  <a:pt x="89" y="211"/>
                </a:cubicBezTo>
                <a:close/>
                <a:moveTo>
                  <a:pt x="113" y="40"/>
                </a:moveTo>
                <a:cubicBezTo>
                  <a:pt x="108" y="32"/>
                  <a:pt x="106" y="23"/>
                  <a:pt x="106" y="17"/>
                </a:cubicBezTo>
                <a:cubicBezTo>
                  <a:pt x="106" y="6"/>
                  <a:pt x="98" y="0"/>
                  <a:pt x="89" y="0"/>
                </a:cubicBezTo>
                <a:cubicBezTo>
                  <a:pt x="79" y="0"/>
                  <a:pt x="70" y="6"/>
                  <a:pt x="70" y="17"/>
                </a:cubicBezTo>
                <a:cubicBezTo>
                  <a:pt x="70" y="23"/>
                  <a:pt x="68" y="32"/>
                  <a:pt x="64" y="40"/>
                </a:cubicBezTo>
                <a:cubicBezTo>
                  <a:pt x="57" y="53"/>
                  <a:pt x="49" y="65"/>
                  <a:pt x="38" y="80"/>
                </a:cubicBezTo>
                <a:cubicBezTo>
                  <a:pt x="19" y="103"/>
                  <a:pt x="0" y="129"/>
                  <a:pt x="0" y="159"/>
                </a:cubicBezTo>
                <a:cubicBezTo>
                  <a:pt x="0" y="207"/>
                  <a:pt x="41" y="245"/>
                  <a:pt x="89" y="245"/>
                </a:cubicBezTo>
                <a:cubicBezTo>
                  <a:pt x="138" y="245"/>
                  <a:pt x="176" y="207"/>
                  <a:pt x="176" y="159"/>
                </a:cubicBezTo>
                <a:cubicBezTo>
                  <a:pt x="176" y="129"/>
                  <a:pt x="157" y="103"/>
                  <a:pt x="138" y="80"/>
                </a:cubicBezTo>
                <a:cubicBezTo>
                  <a:pt x="129" y="65"/>
                  <a:pt x="119" y="53"/>
                  <a:pt x="113" y="4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9" name="Freihandform 1048">
            <a:extLst>
              <a:ext uri="{FF2B5EF4-FFF2-40B4-BE49-F238E27FC236}">
                <a16:creationId xmlns:a16="http://schemas.microsoft.com/office/drawing/2014/main" id="{507321D8-767F-F642-9BE0-B78061594B12}"/>
              </a:ext>
            </a:extLst>
          </p:cNvPr>
          <p:cNvSpPr>
            <a:spLocks noChangeAspect="1"/>
          </p:cNvSpPr>
          <p:nvPr/>
        </p:nvSpPr>
        <p:spPr>
          <a:xfrm>
            <a:off x="3406975" y="4383718"/>
            <a:ext cx="196977" cy="1636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704">
                <a:moveTo>
                  <a:pt x="631" y="245"/>
                </a:moveTo>
                <a:lnTo>
                  <a:pt x="555" y="33"/>
                </a:lnTo>
                <a:lnTo>
                  <a:pt x="599" y="33"/>
                </a:lnTo>
                <a:lnTo>
                  <a:pt x="790" y="245"/>
                </a:lnTo>
                <a:close/>
                <a:moveTo>
                  <a:pt x="475" y="609"/>
                </a:moveTo>
                <a:lnTo>
                  <a:pt x="629" y="281"/>
                </a:lnTo>
                <a:lnTo>
                  <a:pt x="788" y="281"/>
                </a:lnTo>
                <a:close/>
                <a:moveTo>
                  <a:pt x="443" y="281"/>
                </a:moveTo>
                <a:lnTo>
                  <a:pt x="591" y="281"/>
                </a:lnTo>
                <a:lnTo>
                  <a:pt x="443" y="594"/>
                </a:lnTo>
                <a:close/>
                <a:moveTo>
                  <a:pt x="443" y="33"/>
                </a:moveTo>
                <a:lnTo>
                  <a:pt x="517" y="33"/>
                </a:lnTo>
                <a:lnTo>
                  <a:pt x="593" y="245"/>
                </a:lnTo>
                <a:lnTo>
                  <a:pt x="443" y="245"/>
                </a:lnTo>
                <a:close/>
                <a:moveTo>
                  <a:pt x="407" y="245"/>
                </a:moveTo>
                <a:lnTo>
                  <a:pt x="257" y="245"/>
                </a:lnTo>
                <a:lnTo>
                  <a:pt x="333" y="33"/>
                </a:lnTo>
                <a:lnTo>
                  <a:pt x="407" y="33"/>
                </a:lnTo>
                <a:close/>
                <a:moveTo>
                  <a:pt x="407" y="594"/>
                </a:moveTo>
                <a:lnTo>
                  <a:pt x="259" y="281"/>
                </a:lnTo>
                <a:lnTo>
                  <a:pt x="407" y="281"/>
                </a:lnTo>
                <a:close/>
                <a:moveTo>
                  <a:pt x="60" y="281"/>
                </a:moveTo>
                <a:lnTo>
                  <a:pt x="218" y="281"/>
                </a:lnTo>
                <a:lnTo>
                  <a:pt x="375" y="609"/>
                </a:lnTo>
                <a:close/>
                <a:moveTo>
                  <a:pt x="248" y="33"/>
                </a:moveTo>
                <a:lnTo>
                  <a:pt x="295" y="33"/>
                </a:lnTo>
                <a:lnTo>
                  <a:pt x="218" y="245"/>
                </a:lnTo>
                <a:lnTo>
                  <a:pt x="58" y="245"/>
                </a:lnTo>
                <a:close/>
                <a:moveTo>
                  <a:pt x="847" y="258"/>
                </a:moveTo>
                <a:cubicBezTo>
                  <a:pt x="847" y="256"/>
                  <a:pt x="845" y="256"/>
                  <a:pt x="845" y="254"/>
                </a:cubicBezTo>
                <a:cubicBezTo>
                  <a:pt x="845" y="254"/>
                  <a:pt x="845" y="251"/>
                  <a:pt x="843" y="251"/>
                </a:cubicBezTo>
                <a:lnTo>
                  <a:pt x="621" y="4"/>
                </a:lnTo>
                <a:cubicBezTo>
                  <a:pt x="619" y="2"/>
                  <a:pt x="612" y="0"/>
                  <a:pt x="608" y="0"/>
                </a:cubicBezTo>
                <a:lnTo>
                  <a:pt x="242" y="0"/>
                </a:lnTo>
                <a:cubicBezTo>
                  <a:pt x="235" y="0"/>
                  <a:pt x="231" y="2"/>
                  <a:pt x="229" y="4"/>
                </a:cubicBezTo>
                <a:lnTo>
                  <a:pt x="5" y="251"/>
                </a:lnTo>
                <a:lnTo>
                  <a:pt x="5" y="254"/>
                </a:lnTo>
                <a:cubicBezTo>
                  <a:pt x="3" y="256"/>
                  <a:pt x="3" y="256"/>
                  <a:pt x="3" y="258"/>
                </a:cubicBezTo>
                <a:cubicBezTo>
                  <a:pt x="3" y="258"/>
                  <a:pt x="3" y="260"/>
                  <a:pt x="0" y="262"/>
                </a:cubicBezTo>
                <a:lnTo>
                  <a:pt x="0" y="264"/>
                </a:lnTo>
                <a:cubicBezTo>
                  <a:pt x="0" y="266"/>
                  <a:pt x="3" y="268"/>
                  <a:pt x="3" y="271"/>
                </a:cubicBezTo>
                <a:lnTo>
                  <a:pt x="5" y="273"/>
                </a:lnTo>
                <a:cubicBezTo>
                  <a:pt x="5" y="275"/>
                  <a:pt x="5" y="275"/>
                  <a:pt x="7" y="275"/>
                </a:cubicBezTo>
                <a:lnTo>
                  <a:pt x="7" y="277"/>
                </a:lnTo>
                <a:lnTo>
                  <a:pt x="411" y="698"/>
                </a:lnTo>
                <a:cubicBezTo>
                  <a:pt x="415" y="702"/>
                  <a:pt x="420" y="704"/>
                  <a:pt x="424" y="704"/>
                </a:cubicBezTo>
                <a:cubicBezTo>
                  <a:pt x="430" y="704"/>
                  <a:pt x="434" y="702"/>
                  <a:pt x="436" y="698"/>
                </a:cubicBezTo>
                <a:lnTo>
                  <a:pt x="843" y="277"/>
                </a:lnTo>
                <a:lnTo>
                  <a:pt x="843" y="275"/>
                </a:lnTo>
                <a:cubicBezTo>
                  <a:pt x="843" y="275"/>
                  <a:pt x="845" y="275"/>
                  <a:pt x="845" y="273"/>
                </a:cubicBezTo>
                <a:cubicBezTo>
                  <a:pt x="845" y="273"/>
                  <a:pt x="845" y="271"/>
                  <a:pt x="847" y="271"/>
                </a:cubicBezTo>
                <a:cubicBezTo>
                  <a:pt x="847" y="268"/>
                  <a:pt x="847" y="266"/>
                  <a:pt x="847" y="264"/>
                </a:cubicBezTo>
                <a:cubicBezTo>
                  <a:pt x="847" y="262"/>
                  <a:pt x="847" y="262"/>
                  <a:pt x="847" y="262"/>
                </a:cubicBezTo>
                <a:cubicBezTo>
                  <a:pt x="847" y="260"/>
                  <a:pt x="847" y="258"/>
                  <a:pt x="847" y="2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0" name="Freihandform 1049">
            <a:extLst>
              <a:ext uri="{FF2B5EF4-FFF2-40B4-BE49-F238E27FC236}">
                <a16:creationId xmlns:a16="http://schemas.microsoft.com/office/drawing/2014/main" id="{49A172B9-927D-9540-8034-70F7F5599E7D}"/>
              </a:ext>
            </a:extLst>
          </p:cNvPr>
          <p:cNvSpPr>
            <a:spLocks noChangeAspect="1"/>
          </p:cNvSpPr>
          <p:nvPr/>
        </p:nvSpPr>
        <p:spPr>
          <a:xfrm>
            <a:off x="3879628" y="4366958"/>
            <a:ext cx="139235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" h="635">
                <a:moveTo>
                  <a:pt x="447" y="520"/>
                </a:moveTo>
                <a:cubicBezTo>
                  <a:pt x="445" y="520"/>
                  <a:pt x="443" y="522"/>
                  <a:pt x="443" y="527"/>
                </a:cubicBezTo>
                <a:cubicBezTo>
                  <a:pt x="419" y="552"/>
                  <a:pt x="411" y="582"/>
                  <a:pt x="407" y="601"/>
                </a:cubicBezTo>
                <a:lnTo>
                  <a:pt x="193" y="601"/>
                </a:lnTo>
                <a:cubicBezTo>
                  <a:pt x="189" y="582"/>
                  <a:pt x="180" y="552"/>
                  <a:pt x="157" y="527"/>
                </a:cubicBezTo>
                <a:cubicBezTo>
                  <a:pt x="157" y="525"/>
                  <a:pt x="155" y="520"/>
                  <a:pt x="151" y="520"/>
                </a:cubicBezTo>
                <a:cubicBezTo>
                  <a:pt x="79" y="470"/>
                  <a:pt x="34" y="389"/>
                  <a:pt x="34" y="300"/>
                </a:cubicBezTo>
                <a:cubicBezTo>
                  <a:pt x="34" y="154"/>
                  <a:pt x="153" y="36"/>
                  <a:pt x="299" y="36"/>
                </a:cubicBezTo>
                <a:cubicBezTo>
                  <a:pt x="445" y="36"/>
                  <a:pt x="563" y="154"/>
                  <a:pt x="563" y="300"/>
                </a:cubicBezTo>
                <a:cubicBezTo>
                  <a:pt x="563" y="389"/>
                  <a:pt x="521" y="470"/>
                  <a:pt x="447" y="520"/>
                </a:cubicBezTo>
                <a:close/>
                <a:moveTo>
                  <a:pt x="299" y="0"/>
                </a:moveTo>
                <a:cubicBezTo>
                  <a:pt x="134" y="0"/>
                  <a:pt x="0" y="135"/>
                  <a:pt x="0" y="300"/>
                </a:cubicBezTo>
                <a:cubicBezTo>
                  <a:pt x="0" y="398"/>
                  <a:pt x="47" y="489"/>
                  <a:pt x="127" y="546"/>
                </a:cubicBezTo>
                <a:cubicBezTo>
                  <a:pt x="157" y="575"/>
                  <a:pt x="159" y="618"/>
                  <a:pt x="159" y="618"/>
                </a:cubicBezTo>
                <a:cubicBezTo>
                  <a:pt x="159" y="628"/>
                  <a:pt x="165" y="635"/>
                  <a:pt x="176" y="635"/>
                </a:cubicBezTo>
                <a:lnTo>
                  <a:pt x="424" y="635"/>
                </a:lnTo>
                <a:cubicBezTo>
                  <a:pt x="432" y="635"/>
                  <a:pt x="441" y="628"/>
                  <a:pt x="441" y="618"/>
                </a:cubicBezTo>
                <a:cubicBezTo>
                  <a:pt x="441" y="618"/>
                  <a:pt x="441" y="577"/>
                  <a:pt x="470" y="546"/>
                </a:cubicBezTo>
                <a:lnTo>
                  <a:pt x="472" y="546"/>
                </a:lnTo>
                <a:cubicBezTo>
                  <a:pt x="551" y="489"/>
                  <a:pt x="599" y="398"/>
                  <a:pt x="599" y="300"/>
                </a:cubicBezTo>
                <a:cubicBezTo>
                  <a:pt x="599" y="135"/>
                  <a:pt x="464" y="0"/>
                  <a:pt x="29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1" name="Freihandform 1050">
            <a:extLst>
              <a:ext uri="{FF2B5EF4-FFF2-40B4-BE49-F238E27FC236}">
                <a16:creationId xmlns:a16="http://schemas.microsoft.com/office/drawing/2014/main" id="{90E252C7-0669-D042-8C1F-6E9EA8E249C9}"/>
              </a:ext>
            </a:extLst>
          </p:cNvPr>
          <p:cNvSpPr>
            <a:spLocks noChangeAspect="1"/>
          </p:cNvSpPr>
          <p:nvPr/>
        </p:nvSpPr>
        <p:spPr>
          <a:xfrm>
            <a:off x="3916648" y="4523148"/>
            <a:ext cx="6542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36">
                <a:moveTo>
                  <a:pt x="265" y="0"/>
                </a:moveTo>
                <a:lnTo>
                  <a:pt x="17" y="0"/>
                </a:lnTo>
                <a:cubicBezTo>
                  <a:pt x="6" y="0"/>
                  <a:pt x="0" y="8"/>
                  <a:pt x="0" y="17"/>
                </a:cubicBezTo>
                <a:cubicBezTo>
                  <a:pt x="0" y="27"/>
                  <a:pt x="6" y="36"/>
                  <a:pt x="17" y="36"/>
                </a:cubicBezTo>
                <a:lnTo>
                  <a:pt x="265" y="36"/>
                </a:lnTo>
                <a:cubicBezTo>
                  <a:pt x="273" y="36"/>
                  <a:pt x="282" y="27"/>
                  <a:pt x="282" y="17"/>
                </a:cubicBezTo>
                <a:cubicBezTo>
                  <a:pt x="282" y="8"/>
                  <a:pt x="273" y="0"/>
                  <a:pt x="26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2" name="Freihandform 1051">
            <a:extLst>
              <a:ext uri="{FF2B5EF4-FFF2-40B4-BE49-F238E27FC236}">
                <a16:creationId xmlns:a16="http://schemas.microsoft.com/office/drawing/2014/main" id="{0E37ED5C-8F7C-214E-B5DF-C6C1824C68F1}"/>
              </a:ext>
            </a:extLst>
          </p:cNvPr>
          <p:cNvSpPr>
            <a:spLocks noChangeAspect="1"/>
          </p:cNvSpPr>
          <p:nvPr/>
        </p:nvSpPr>
        <p:spPr>
          <a:xfrm>
            <a:off x="3916648" y="4539209"/>
            <a:ext cx="6542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36">
                <a:moveTo>
                  <a:pt x="265" y="0"/>
                </a:moveTo>
                <a:lnTo>
                  <a:pt x="17" y="0"/>
                </a:lnTo>
                <a:cubicBezTo>
                  <a:pt x="6" y="0"/>
                  <a:pt x="0" y="9"/>
                  <a:pt x="0" y="20"/>
                </a:cubicBezTo>
                <a:cubicBezTo>
                  <a:pt x="0" y="28"/>
                  <a:pt x="6" y="36"/>
                  <a:pt x="17" y="36"/>
                </a:cubicBezTo>
                <a:lnTo>
                  <a:pt x="265" y="36"/>
                </a:lnTo>
                <a:cubicBezTo>
                  <a:pt x="273" y="36"/>
                  <a:pt x="282" y="28"/>
                  <a:pt x="282" y="20"/>
                </a:cubicBezTo>
                <a:cubicBezTo>
                  <a:pt x="282" y="9"/>
                  <a:pt x="273" y="0"/>
                  <a:pt x="26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3" name="Freihandform 1052">
            <a:extLst>
              <a:ext uri="{FF2B5EF4-FFF2-40B4-BE49-F238E27FC236}">
                <a16:creationId xmlns:a16="http://schemas.microsoft.com/office/drawing/2014/main" id="{03273277-A512-4D49-BC25-301575C54A8C}"/>
              </a:ext>
            </a:extLst>
          </p:cNvPr>
          <p:cNvSpPr>
            <a:spLocks noChangeAspect="1"/>
          </p:cNvSpPr>
          <p:nvPr/>
        </p:nvSpPr>
        <p:spPr>
          <a:xfrm>
            <a:off x="3932947" y="4555969"/>
            <a:ext cx="32830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34">
                <a:moveTo>
                  <a:pt x="123" y="0"/>
                </a:moveTo>
                <a:lnTo>
                  <a:pt x="17" y="0"/>
                </a:lnTo>
                <a:cubicBezTo>
                  <a:pt x="8" y="0"/>
                  <a:pt x="0" y="7"/>
                  <a:pt x="0" y="17"/>
                </a:cubicBezTo>
                <a:cubicBezTo>
                  <a:pt x="0" y="28"/>
                  <a:pt x="8" y="34"/>
                  <a:pt x="17" y="34"/>
                </a:cubicBezTo>
                <a:lnTo>
                  <a:pt x="123" y="34"/>
                </a:lnTo>
                <a:cubicBezTo>
                  <a:pt x="133" y="34"/>
                  <a:pt x="142" y="28"/>
                  <a:pt x="142" y="17"/>
                </a:cubicBezTo>
                <a:cubicBezTo>
                  <a:pt x="142" y="7"/>
                  <a:pt x="133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4" name="Freihandform 1053">
            <a:extLst>
              <a:ext uri="{FF2B5EF4-FFF2-40B4-BE49-F238E27FC236}">
                <a16:creationId xmlns:a16="http://schemas.microsoft.com/office/drawing/2014/main" id="{8C1E7022-838C-2049-AF41-775C74E743B5}"/>
              </a:ext>
            </a:extLst>
          </p:cNvPr>
          <p:cNvSpPr>
            <a:spLocks noChangeAspect="1"/>
          </p:cNvSpPr>
          <p:nvPr/>
        </p:nvSpPr>
        <p:spPr>
          <a:xfrm>
            <a:off x="4294072" y="4366958"/>
            <a:ext cx="19697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6">
                <a:moveTo>
                  <a:pt x="424" y="812"/>
                </a:moveTo>
                <a:cubicBezTo>
                  <a:pt x="210" y="812"/>
                  <a:pt x="36" y="637"/>
                  <a:pt x="36" y="423"/>
                </a:cubicBezTo>
                <a:cubicBezTo>
                  <a:pt x="36" y="209"/>
                  <a:pt x="210" y="36"/>
                  <a:pt x="424" y="36"/>
                </a:cubicBezTo>
                <a:cubicBezTo>
                  <a:pt x="637" y="36"/>
                  <a:pt x="813" y="209"/>
                  <a:pt x="813" y="423"/>
                </a:cubicBezTo>
                <a:cubicBezTo>
                  <a:pt x="813" y="637"/>
                  <a:pt x="637" y="812"/>
                  <a:pt x="424" y="812"/>
                </a:cubicBezTo>
                <a:close/>
                <a:moveTo>
                  <a:pt x="424" y="0"/>
                </a:moveTo>
                <a:cubicBezTo>
                  <a:pt x="191" y="0"/>
                  <a:pt x="0" y="190"/>
                  <a:pt x="0" y="423"/>
                </a:cubicBezTo>
                <a:cubicBezTo>
                  <a:pt x="0" y="658"/>
                  <a:pt x="191" y="846"/>
                  <a:pt x="424" y="846"/>
                </a:cubicBezTo>
                <a:cubicBezTo>
                  <a:pt x="659" y="846"/>
                  <a:pt x="847" y="658"/>
                  <a:pt x="847" y="423"/>
                </a:cubicBezTo>
                <a:cubicBezTo>
                  <a:pt x="847" y="190"/>
                  <a:pt x="659" y="0"/>
                  <a:pt x="42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5" name="Freihandform 1054">
            <a:extLst>
              <a:ext uri="{FF2B5EF4-FFF2-40B4-BE49-F238E27FC236}">
                <a16:creationId xmlns:a16="http://schemas.microsoft.com/office/drawing/2014/main" id="{0CC52354-52CF-0D40-B44D-41F8D3F1F599}"/>
              </a:ext>
            </a:extLst>
          </p:cNvPr>
          <p:cNvSpPr>
            <a:spLocks noChangeAspect="1"/>
          </p:cNvSpPr>
          <p:nvPr/>
        </p:nvSpPr>
        <p:spPr>
          <a:xfrm>
            <a:off x="4376495" y="4389537"/>
            <a:ext cx="50059" cy="924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398">
                <a:moveTo>
                  <a:pt x="70" y="292"/>
                </a:moveTo>
                <a:cubicBezTo>
                  <a:pt x="91" y="292"/>
                  <a:pt x="106" y="307"/>
                  <a:pt x="106" y="326"/>
                </a:cubicBezTo>
                <a:cubicBezTo>
                  <a:pt x="106" y="347"/>
                  <a:pt x="91" y="362"/>
                  <a:pt x="70" y="362"/>
                </a:cubicBezTo>
                <a:cubicBezTo>
                  <a:pt x="51" y="362"/>
                  <a:pt x="36" y="347"/>
                  <a:pt x="36" y="326"/>
                </a:cubicBezTo>
                <a:cubicBezTo>
                  <a:pt x="36" y="307"/>
                  <a:pt x="51" y="292"/>
                  <a:pt x="70" y="292"/>
                </a:cubicBezTo>
                <a:close/>
                <a:moveTo>
                  <a:pt x="70" y="398"/>
                </a:moveTo>
                <a:cubicBezTo>
                  <a:pt x="110" y="398"/>
                  <a:pt x="142" y="366"/>
                  <a:pt x="142" y="326"/>
                </a:cubicBezTo>
                <a:cubicBezTo>
                  <a:pt x="142" y="303"/>
                  <a:pt x="129" y="282"/>
                  <a:pt x="110" y="269"/>
                </a:cubicBezTo>
                <a:lnTo>
                  <a:pt x="216" y="24"/>
                </a:lnTo>
                <a:cubicBezTo>
                  <a:pt x="218" y="16"/>
                  <a:pt x="214" y="5"/>
                  <a:pt x="205" y="1"/>
                </a:cubicBezTo>
                <a:cubicBezTo>
                  <a:pt x="197" y="-1"/>
                  <a:pt x="186" y="3"/>
                  <a:pt x="182" y="12"/>
                </a:cubicBezTo>
                <a:lnTo>
                  <a:pt x="76" y="256"/>
                </a:lnTo>
                <a:cubicBezTo>
                  <a:pt x="74" y="256"/>
                  <a:pt x="72" y="256"/>
                  <a:pt x="70" y="256"/>
                </a:cubicBezTo>
                <a:cubicBezTo>
                  <a:pt x="32" y="256"/>
                  <a:pt x="0" y="288"/>
                  <a:pt x="0" y="326"/>
                </a:cubicBezTo>
                <a:cubicBezTo>
                  <a:pt x="0" y="366"/>
                  <a:pt x="32" y="398"/>
                  <a:pt x="70" y="39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6" name="Freihandform 1055">
            <a:extLst>
              <a:ext uri="{FF2B5EF4-FFF2-40B4-BE49-F238E27FC236}">
                <a16:creationId xmlns:a16="http://schemas.microsoft.com/office/drawing/2014/main" id="{A97A77A4-49D1-5846-BAE5-6E9C1624C0FD}"/>
              </a:ext>
            </a:extLst>
          </p:cNvPr>
          <p:cNvSpPr>
            <a:spLocks noChangeAspect="1"/>
          </p:cNvSpPr>
          <p:nvPr/>
        </p:nvSpPr>
        <p:spPr>
          <a:xfrm>
            <a:off x="4310370" y="4462860"/>
            <a:ext cx="2444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36">
                <a:moveTo>
                  <a:pt x="106" y="17"/>
                </a:moveTo>
                <a:cubicBezTo>
                  <a:pt x="106" y="9"/>
                  <a:pt x="98" y="0"/>
                  <a:pt x="87" y="0"/>
                </a:cubicBezTo>
                <a:lnTo>
                  <a:pt x="17" y="0"/>
                </a:lnTo>
                <a:cubicBezTo>
                  <a:pt x="7" y="0"/>
                  <a:pt x="0" y="9"/>
                  <a:pt x="0" y="17"/>
                </a:cubicBezTo>
                <a:cubicBezTo>
                  <a:pt x="0" y="28"/>
                  <a:pt x="7" y="36"/>
                  <a:pt x="17" y="36"/>
                </a:cubicBezTo>
                <a:lnTo>
                  <a:pt x="87" y="36"/>
                </a:lnTo>
                <a:cubicBezTo>
                  <a:pt x="98" y="36"/>
                  <a:pt x="106" y="28"/>
                  <a:pt x="106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7" name="Freihandform 1056">
            <a:extLst>
              <a:ext uri="{FF2B5EF4-FFF2-40B4-BE49-F238E27FC236}">
                <a16:creationId xmlns:a16="http://schemas.microsoft.com/office/drawing/2014/main" id="{4BB74003-8E1A-D348-A71E-DBD39E982292}"/>
              </a:ext>
            </a:extLst>
          </p:cNvPr>
          <p:cNvSpPr>
            <a:spLocks noChangeAspect="1"/>
          </p:cNvSpPr>
          <p:nvPr/>
        </p:nvSpPr>
        <p:spPr>
          <a:xfrm>
            <a:off x="4316657" y="4485206"/>
            <a:ext cx="23051" cy="141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" h="62">
                <a:moveTo>
                  <a:pt x="77" y="1"/>
                </a:moveTo>
                <a:lnTo>
                  <a:pt x="11" y="28"/>
                </a:lnTo>
                <a:cubicBezTo>
                  <a:pt x="3" y="32"/>
                  <a:pt x="-1" y="43"/>
                  <a:pt x="1" y="51"/>
                </a:cubicBezTo>
                <a:cubicBezTo>
                  <a:pt x="5" y="58"/>
                  <a:pt x="11" y="62"/>
                  <a:pt x="18" y="62"/>
                </a:cubicBezTo>
                <a:cubicBezTo>
                  <a:pt x="20" y="62"/>
                  <a:pt x="22" y="62"/>
                  <a:pt x="24" y="62"/>
                </a:cubicBezTo>
                <a:lnTo>
                  <a:pt x="90" y="34"/>
                </a:lnTo>
                <a:cubicBezTo>
                  <a:pt x="98" y="30"/>
                  <a:pt x="102" y="20"/>
                  <a:pt x="100" y="11"/>
                </a:cubicBezTo>
                <a:cubicBezTo>
                  <a:pt x="96" y="3"/>
                  <a:pt x="85" y="-1"/>
                  <a:pt x="77" y="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8" name="Freihandform 1057">
            <a:extLst>
              <a:ext uri="{FF2B5EF4-FFF2-40B4-BE49-F238E27FC236}">
                <a16:creationId xmlns:a16="http://schemas.microsoft.com/office/drawing/2014/main" id="{22BF3618-FBBA-D340-B176-2F1B2A4C5B59}"/>
              </a:ext>
            </a:extLst>
          </p:cNvPr>
          <p:cNvSpPr>
            <a:spLocks noChangeAspect="1"/>
          </p:cNvSpPr>
          <p:nvPr/>
        </p:nvSpPr>
        <p:spPr>
          <a:xfrm>
            <a:off x="4445414" y="4485206"/>
            <a:ext cx="23283" cy="141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" h="62">
                <a:moveTo>
                  <a:pt x="91" y="28"/>
                </a:moveTo>
                <a:lnTo>
                  <a:pt x="26" y="1"/>
                </a:lnTo>
                <a:cubicBezTo>
                  <a:pt x="17" y="-1"/>
                  <a:pt x="7" y="3"/>
                  <a:pt x="2" y="11"/>
                </a:cubicBezTo>
                <a:cubicBezTo>
                  <a:pt x="-2" y="20"/>
                  <a:pt x="2" y="30"/>
                  <a:pt x="13" y="34"/>
                </a:cubicBezTo>
                <a:lnTo>
                  <a:pt x="76" y="62"/>
                </a:lnTo>
                <a:cubicBezTo>
                  <a:pt x="78" y="62"/>
                  <a:pt x="83" y="62"/>
                  <a:pt x="85" y="62"/>
                </a:cubicBezTo>
                <a:cubicBezTo>
                  <a:pt x="91" y="62"/>
                  <a:pt x="98" y="58"/>
                  <a:pt x="100" y="51"/>
                </a:cubicBezTo>
                <a:cubicBezTo>
                  <a:pt x="104" y="43"/>
                  <a:pt x="100" y="32"/>
                  <a:pt x="91" y="2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9" name="Freihandform 1058">
            <a:extLst>
              <a:ext uri="{FF2B5EF4-FFF2-40B4-BE49-F238E27FC236}">
                <a16:creationId xmlns:a16="http://schemas.microsoft.com/office/drawing/2014/main" id="{9268FCAF-3B0D-A248-A445-765F8626A53D}"/>
              </a:ext>
            </a:extLst>
          </p:cNvPr>
          <p:cNvSpPr>
            <a:spLocks noChangeAspect="1"/>
          </p:cNvSpPr>
          <p:nvPr/>
        </p:nvSpPr>
        <p:spPr>
          <a:xfrm>
            <a:off x="4450304" y="4461463"/>
            <a:ext cx="2444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36">
                <a:moveTo>
                  <a:pt x="0" y="17"/>
                </a:moveTo>
                <a:cubicBezTo>
                  <a:pt x="0" y="28"/>
                  <a:pt x="9" y="36"/>
                  <a:pt x="17" y="36"/>
                </a:cubicBezTo>
                <a:lnTo>
                  <a:pt x="89" y="36"/>
                </a:lnTo>
                <a:cubicBezTo>
                  <a:pt x="98" y="36"/>
                  <a:pt x="106" y="28"/>
                  <a:pt x="106" y="17"/>
                </a:cubicBezTo>
                <a:cubicBezTo>
                  <a:pt x="106" y="8"/>
                  <a:pt x="98" y="0"/>
                  <a:pt x="89" y="0"/>
                </a:cubicBezTo>
                <a:lnTo>
                  <a:pt x="17" y="0"/>
                </a:lnTo>
                <a:cubicBezTo>
                  <a:pt x="9" y="0"/>
                  <a:pt x="0" y="8"/>
                  <a:pt x="0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0" name="Freihandform 1059">
            <a:extLst>
              <a:ext uri="{FF2B5EF4-FFF2-40B4-BE49-F238E27FC236}">
                <a16:creationId xmlns:a16="http://schemas.microsoft.com/office/drawing/2014/main" id="{E066CCB1-AB6F-FA46-8D2D-92F46DF930B6}"/>
              </a:ext>
            </a:extLst>
          </p:cNvPr>
          <p:cNvSpPr>
            <a:spLocks noChangeAspect="1"/>
          </p:cNvSpPr>
          <p:nvPr/>
        </p:nvSpPr>
        <p:spPr>
          <a:xfrm>
            <a:off x="4445414" y="4431669"/>
            <a:ext cx="23283" cy="144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" h="63">
                <a:moveTo>
                  <a:pt x="2" y="53"/>
                </a:moveTo>
                <a:cubicBezTo>
                  <a:pt x="4" y="59"/>
                  <a:pt x="13" y="63"/>
                  <a:pt x="19" y="63"/>
                </a:cubicBezTo>
                <a:cubicBezTo>
                  <a:pt x="21" y="63"/>
                  <a:pt x="23" y="63"/>
                  <a:pt x="26" y="61"/>
                </a:cubicBezTo>
                <a:lnTo>
                  <a:pt x="91" y="34"/>
                </a:lnTo>
                <a:cubicBezTo>
                  <a:pt x="100" y="32"/>
                  <a:pt x="104" y="21"/>
                  <a:pt x="100" y="13"/>
                </a:cubicBezTo>
                <a:cubicBezTo>
                  <a:pt x="98" y="2"/>
                  <a:pt x="87" y="-2"/>
                  <a:pt x="76" y="2"/>
                </a:cubicBezTo>
                <a:lnTo>
                  <a:pt x="13" y="30"/>
                </a:lnTo>
                <a:cubicBezTo>
                  <a:pt x="2" y="34"/>
                  <a:pt x="-2" y="42"/>
                  <a:pt x="2" y="5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1" name="Freihandform 1060">
            <a:extLst>
              <a:ext uri="{FF2B5EF4-FFF2-40B4-BE49-F238E27FC236}">
                <a16:creationId xmlns:a16="http://schemas.microsoft.com/office/drawing/2014/main" id="{58FD6C26-9621-7542-BCF8-FA5548462239}"/>
              </a:ext>
            </a:extLst>
          </p:cNvPr>
          <p:cNvSpPr>
            <a:spLocks noChangeAspect="1"/>
          </p:cNvSpPr>
          <p:nvPr/>
        </p:nvSpPr>
        <p:spPr>
          <a:xfrm>
            <a:off x="4388369" y="4385115"/>
            <a:ext cx="8149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106">
                <a:moveTo>
                  <a:pt x="17" y="106"/>
                </a:moveTo>
                <a:cubicBezTo>
                  <a:pt x="27" y="106"/>
                  <a:pt x="36" y="97"/>
                  <a:pt x="36" y="87"/>
                </a:cubicBezTo>
                <a:lnTo>
                  <a:pt x="36" y="17"/>
                </a:lnTo>
                <a:cubicBezTo>
                  <a:pt x="36" y="6"/>
                  <a:pt x="27" y="0"/>
                  <a:pt x="17" y="0"/>
                </a:cubicBezTo>
                <a:cubicBezTo>
                  <a:pt x="8" y="0"/>
                  <a:pt x="0" y="6"/>
                  <a:pt x="0" y="17"/>
                </a:cubicBezTo>
                <a:lnTo>
                  <a:pt x="0" y="87"/>
                </a:lnTo>
                <a:cubicBezTo>
                  <a:pt x="0" y="97"/>
                  <a:pt x="8" y="106"/>
                  <a:pt x="17" y="10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2" name="Freihandform 1061">
            <a:extLst>
              <a:ext uri="{FF2B5EF4-FFF2-40B4-BE49-F238E27FC236}">
                <a16:creationId xmlns:a16="http://schemas.microsoft.com/office/drawing/2014/main" id="{0DD12547-2791-3048-B7D1-262E602874B5}"/>
              </a:ext>
            </a:extLst>
          </p:cNvPr>
          <p:cNvSpPr>
            <a:spLocks noChangeAspect="1"/>
          </p:cNvSpPr>
          <p:nvPr/>
        </p:nvSpPr>
        <p:spPr>
          <a:xfrm>
            <a:off x="4358800" y="4389537"/>
            <a:ext cx="14203" cy="228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" h="99">
                <a:moveTo>
                  <a:pt x="29" y="89"/>
                </a:moveTo>
                <a:cubicBezTo>
                  <a:pt x="31" y="95"/>
                  <a:pt x="38" y="99"/>
                  <a:pt x="44" y="99"/>
                </a:cubicBezTo>
                <a:cubicBezTo>
                  <a:pt x="48" y="99"/>
                  <a:pt x="50" y="99"/>
                  <a:pt x="53" y="99"/>
                </a:cubicBezTo>
                <a:cubicBezTo>
                  <a:pt x="61" y="95"/>
                  <a:pt x="65" y="86"/>
                  <a:pt x="61" y="77"/>
                </a:cubicBezTo>
                <a:lnTo>
                  <a:pt x="33" y="12"/>
                </a:lnTo>
                <a:cubicBezTo>
                  <a:pt x="31" y="3"/>
                  <a:pt x="21" y="-1"/>
                  <a:pt x="12" y="1"/>
                </a:cubicBezTo>
                <a:cubicBezTo>
                  <a:pt x="2" y="5"/>
                  <a:pt x="-2" y="16"/>
                  <a:pt x="2" y="2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3" name="Freihandform 1062">
            <a:extLst>
              <a:ext uri="{FF2B5EF4-FFF2-40B4-BE49-F238E27FC236}">
                <a16:creationId xmlns:a16="http://schemas.microsoft.com/office/drawing/2014/main" id="{AE0615C4-E8C8-B64D-BFF0-8CB6188322E8}"/>
              </a:ext>
            </a:extLst>
          </p:cNvPr>
          <p:cNvSpPr>
            <a:spLocks noChangeAspect="1"/>
          </p:cNvSpPr>
          <p:nvPr/>
        </p:nvSpPr>
        <p:spPr>
          <a:xfrm>
            <a:off x="4333421" y="4406297"/>
            <a:ext cx="19558" cy="195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5" h="85">
                <a:moveTo>
                  <a:pt x="80" y="55"/>
                </a:moveTo>
                <a:lnTo>
                  <a:pt x="29" y="4"/>
                </a:lnTo>
                <a:cubicBezTo>
                  <a:pt x="23" y="-1"/>
                  <a:pt x="12" y="-1"/>
                  <a:pt x="4" y="4"/>
                </a:cubicBezTo>
                <a:cubicBezTo>
                  <a:pt x="-1" y="13"/>
                  <a:pt x="-1" y="23"/>
                  <a:pt x="4" y="30"/>
                </a:cubicBezTo>
                <a:lnTo>
                  <a:pt x="55" y="80"/>
                </a:lnTo>
                <a:cubicBezTo>
                  <a:pt x="59" y="83"/>
                  <a:pt x="63" y="85"/>
                  <a:pt x="67" y="85"/>
                </a:cubicBezTo>
                <a:cubicBezTo>
                  <a:pt x="72" y="85"/>
                  <a:pt x="76" y="83"/>
                  <a:pt x="80" y="80"/>
                </a:cubicBezTo>
                <a:cubicBezTo>
                  <a:pt x="86" y="74"/>
                  <a:pt x="86" y="61"/>
                  <a:pt x="80" y="5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4" name="Freihandform 1063">
            <a:extLst>
              <a:ext uri="{FF2B5EF4-FFF2-40B4-BE49-F238E27FC236}">
                <a16:creationId xmlns:a16="http://schemas.microsoft.com/office/drawing/2014/main" id="{0488DC2F-0F70-254C-B2F5-7E8D479A4387}"/>
              </a:ext>
            </a:extLst>
          </p:cNvPr>
          <p:cNvSpPr>
            <a:spLocks noChangeAspect="1"/>
          </p:cNvSpPr>
          <p:nvPr/>
        </p:nvSpPr>
        <p:spPr>
          <a:xfrm>
            <a:off x="4316657" y="4431669"/>
            <a:ext cx="23051" cy="144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" h="63">
                <a:moveTo>
                  <a:pt x="90" y="30"/>
                </a:moveTo>
                <a:lnTo>
                  <a:pt x="24" y="2"/>
                </a:lnTo>
                <a:cubicBezTo>
                  <a:pt x="16" y="-2"/>
                  <a:pt x="5" y="2"/>
                  <a:pt x="1" y="13"/>
                </a:cubicBezTo>
                <a:cubicBezTo>
                  <a:pt x="-1" y="21"/>
                  <a:pt x="3" y="32"/>
                  <a:pt x="11" y="34"/>
                </a:cubicBezTo>
                <a:lnTo>
                  <a:pt x="77" y="61"/>
                </a:lnTo>
                <a:cubicBezTo>
                  <a:pt x="79" y="63"/>
                  <a:pt x="81" y="63"/>
                  <a:pt x="83" y="63"/>
                </a:cubicBezTo>
                <a:cubicBezTo>
                  <a:pt x="90" y="63"/>
                  <a:pt x="96" y="59"/>
                  <a:pt x="100" y="53"/>
                </a:cubicBezTo>
                <a:cubicBezTo>
                  <a:pt x="102" y="42"/>
                  <a:pt x="98" y="34"/>
                  <a:pt x="90" y="3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5" name="Freihandform 1064">
            <a:extLst>
              <a:ext uri="{FF2B5EF4-FFF2-40B4-BE49-F238E27FC236}">
                <a16:creationId xmlns:a16="http://schemas.microsoft.com/office/drawing/2014/main" id="{E253DF77-96F1-C54B-8C0D-F2805F62AC91}"/>
              </a:ext>
            </a:extLst>
          </p:cNvPr>
          <p:cNvSpPr>
            <a:spLocks noChangeAspect="1"/>
          </p:cNvSpPr>
          <p:nvPr/>
        </p:nvSpPr>
        <p:spPr>
          <a:xfrm>
            <a:off x="4351815" y="4498474"/>
            <a:ext cx="81958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142">
                <a:moveTo>
                  <a:pt x="317" y="106"/>
                </a:moveTo>
                <a:lnTo>
                  <a:pt x="36" y="106"/>
                </a:lnTo>
                <a:lnTo>
                  <a:pt x="36" y="36"/>
                </a:lnTo>
                <a:lnTo>
                  <a:pt x="317" y="36"/>
                </a:lnTo>
                <a:close/>
                <a:moveTo>
                  <a:pt x="334" y="0"/>
                </a:moveTo>
                <a:lnTo>
                  <a:pt x="17" y="0"/>
                </a:lnTo>
                <a:cubicBezTo>
                  <a:pt x="8" y="0"/>
                  <a:pt x="0" y="8"/>
                  <a:pt x="0" y="17"/>
                </a:cubicBezTo>
                <a:lnTo>
                  <a:pt x="0" y="123"/>
                </a:lnTo>
                <a:cubicBezTo>
                  <a:pt x="0" y="133"/>
                  <a:pt x="8" y="142"/>
                  <a:pt x="17" y="142"/>
                </a:cubicBezTo>
                <a:lnTo>
                  <a:pt x="334" y="142"/>
                </a:lnTo>
                <a:cubicBezTo>
                  <a:pt x="345" y="142"/>
                  <a:pt x="353" y="133"/>
                  <a:pt x="353" y="123"/>
                </a:cubicBezTo>
                <a:lnTo>
                  <a:pt x="353" y="17"/>
                </a:lnTo>
                <a:cubicBezTo>
                  <a:pt x="353" y="8"/>
                  <a:pt x="345" y="0"/>
                  <a:pt x="33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6" name="Freihandform 1065">
            <a:extLst>
              <a:ext uri="{FF2B5EF4-FFF2-40B4-BE49-F238E27FC236}">
                <a16:creationId xmlns:a16="http://schemas.microsoft.com/office/drawing/2014/main" id="{AA91BC6F-20C7-BA45-821A-0ABC5030B766}"/>
              </a:ext>
            </a:extLst>
          </p:cNvPr>
          <p:cNvSpPr>
            <a:spLocks noChangeAspect="1"/>
          </p:cNvSpPr>
          <p:nvPr/>
        </p:nvSpPr>
        <p:spPr>
          <a:xfrm>
            <a:off x="4432375" y="4406762"/>
            <a:ext cx="19558" cy="20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5" h="87">
                <a:moveTo>
                  <a:pt x="78" y="6"/>
                </a:moveTo>
                <a:cubicBezTo>
                  <a:pt x="72" y="-2"/>
                  <a:pt x="62" y="-2"/>
                  <a:pt x="53" y="6"/>
                </a:cubicBezTo>
                <a:lnTo>
                  <a:pt x="4" y="55"/>
                </a:lnTo>
                <a:cubicBezTo>
                  <a:pt x="-1" y="64"/>
                  <a:pt x="-1" y="74"/>
                  <a:pt x="4" y="81"/>
                </a:cubicBezTo>
                <a:cubicBezTo>
                  <a:pt x="9" y="85"/>
                  <a:pt x="13" y="87"/>
                  <a:pt x="17" y="87"/>
                </a:cubicBezTo>
                <a:cubicBezTo>
                  <a:pt x="21" y="87"/>
                  <a:pt x="26" y="85"/>
                  <a:pt x="30" y="81"/>
                </a:cubicBezTo>
                <a:lnTo>
                  <a:pt x="78" y="32"/>
                </a:lnTo>
                <a:cubicBezTo>
                  <a:pt x="87" y="23"/>
                  <a:pt x="87" y="13"/>
                  <a:pt x="78" y="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7" name="Freihandform 1066">
            <a:extLst>
              <a:ext uri="{FF2B5EF4-FFF2-40B4-BE49-F238E27FC236}">
                <a16:creationId xmlns:a16="http://schemas.microsoft.com/office/drawing/2014/main" id="{0ED877F5-3B09-BD45-97BB-0E477A9BC322}"/>
              </a:ext>
            </a:extLst>
          </p:cNvPr>
          <p:cNvSpPr>
            <a:spLocks noChangeAspect="1"/>
          </p:cNvSpPr>
          <p:nvPr/>
        </p:nvSpPr>
        <p:spPr>
          <a:xfrm>
            <a:off x="4737620" y="4366958"/>
            <a:ext cx="19697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6">
                <a:moveTo>
                  <a:pt x="811" y="406"/>
                </a:moveTo>
                <a:lnTo>
                  <a:pt x="650" y="406"/>
                </a:lnTo>
                <a:cubicBezTo>
                  <a:pt x="648" y="357"/>
                  <a:pt x="642" y="313"/>
                  <a:pt x="629" y="273"/>
                </a:cubicBezTo>
                <a:cubicBezTo>
                  <a:pt x="686" y="247"/>
                  <a:pt x="720" y="216"/>
                  <a:pt x="737" y="194"/>
                </a:cubicBezTo>
                <a:cubicBezTo>
                  <a:pt x="781" y="256"/>
                  <a:pt x="809" y="330"/>
                  <a:pt x="811" y="406"/>
                </a:cubicBezTo>
                <a:close/>
                <a:moveTo>
                  <a:pt x="737" y="654"/>
                </a:moveTo>
                <a:cubicBezTo>
                  <a:pt x="720" y="633"/>
                  <a:pt x="686" y="601"/>
                  <a:pt x="629" y="575"/>
                </a:cubicBezTo>
                <a:cubicBezTo>
                  <a:pt x="642" y="535"/>
                  <a:pt x="648" y="491"/>
                  <a:pt x="650" y="442"/>
                </a:cubicBezTo>
                <a:lnTo>
                  <a:pt x="811" y="442"/>
                </a:lnTo>
                <a:cubicBezTo>
                  <a:pt x="809" y="518"/>
                  <a:pt x="781" y="592"/>
                  <a:pt x="737" y="654"/>
                </a:cubicBezTo>
                <a:close/>
                <a:moveTo>
                  <a:pt x="699" y="698"/>
                </a:moveTo>
                <a:cubicBezTo>
                  <a:pt x="644" y="753"/>
                  <a:pt x="576" y="789"/>
                  <a:pt x="500" y="804"/>
                </a:cubicBezTo>
                <a:cubicBezTo>
                  <a:pt x="536" y="766"/>
                  <a:pt x="587" y="700"/>
                  <a:pt x="618" y="609"/>
                </a:cubicBezTo>
                <a:cubicBezTo>
                  <a:pt x="673" y="633"/>
                  <a:pt x="703" y="664"/>
                  <a:pt x="714" y="681"/>
                </a:cubicBezTo>
                <a:cubicBezTo>
                  <a:pt x="709" y="688"/>
                  <a:pt x="705" y="692"/>
                  <a:pt x="699" y="698"/>
                </a:cubicBezTo>
                <a:close/>
                <a:moveTo>
                  <a:pt x="443" y="810"/>
                </a:moveTo>
                <a:lnTo>
                  <a:pt x="443" y="573"/>
                </a:lnTo>
                <a:cubicBezTo>
                  <a:pt x="500" y="573"/>
                  <a:pt x="549" y="584"/>
                  <a:pt x="587" y="597"/>
                </a:cubicBezTo>
                <a:cubicBezTo>
                  <a:pt x="542" y="721"/>
                  <a:pt x="462" y="795"/>
                  <a:pt x="443" y="810"/>
                </a:cubicBezTo>
                <a:close/>
                <a:moveTo>
                  <a:pt x="443" y="442"/>
                </a:moveTo>
                <a:lnTo>
                  <a:pt x="614" y="442"/>
                </a:lnTo>
                <a:cubicBezTo>
                  <a:pt x="612" y="484"/>
                  <a:pt x="606" y="525"/>
                  <a:pt x="597" y="563"/>
                </a:cubicBezTo>
                <a:cubicBezTo>
                  <a:pt x="555" y="548"/>
                  <a:pt x="504" y="539"/>
                  <a:pt x="443" y="537"/>
                </a:cubicBezTo>
                <a:close/>
                <a:moveTo>
                  <a:pt x="443" y="311"/>
                </a:moveTo>
                <a:cubicBezTo>
                  <a:pt x="504" y="309"/>
                  <a:pt x="555" y="298"/>
                  <a:pt x="597" y="285"/>
                </a:cubicBezTo>
                <a:cubicBezTo>
                  <a:pt x="606" y="321"/>
                  <a:pt x="612" y="362"/>
                  <a:pt x="614" y="406"/>
                </a:cubicBezTo>
                <a:lnTo>
                  <a:pt x="443" y="406"/>
                </a:lnTo>
                <a:close/>
                <a:moveTo>
                  <a:pt x="443" y="36"/>
                </a:moveTo>
                <a:cubicBezTo>
                  <a:pt x="462" y="53"/>
                  <a:pt x="542" y="127"/>
                  <a:pt x="587" y="252"/>
                </a:cubicBezTo>
                <a:cubicBezTo>
                  <a:pt x="549" y="264"/>
                  <a:pt x="500" y="273"/>
                  <a:pt x="443" y="275"/>
                </a:cubicBezTo>
                <a:close/>
                <a:moveTo>
                  <a:pt x="699" y="150"/>
                </a:moveTo>
                <a:cubicBezTo>
                  <a:pt x="705" y="154"/>
                  <a:pt x="709" y="160"/>
                  <a:pt x="714" y="167"/>
                </a:cubicBezTo>
                <a:cubicBezTo>
                  <a:pt x="703" y="182"/>
                  <a:pt x="673" y="213"/>
                  <a:pt x="618" y="239"/>
                </a:cubicBezTo>
                <a:cubicBezTo>
                  <a:pt x="587" y="146"/>
                  <a:pt x="536" y="80"/>
                  <a:pt x="500" y="44"/>
                </a:cubicBezTo>
                <a:cubicBezTo>
                  <a:pt x="576" y="59"/>
                  <a:pt x="644" y="95"/>
                  <a:pt x="699" y="150"/>
                </a:cubicBezTo>
                <a:close/>
                <a:moveTo>
                  <a:pt x="407" y="275"/>
                </a:moveTo>
                <a:cubicBezTo>
                  <a:pt x="347" y="273"/>
                  <a:pt x="301" y="264"/>
                  <a:pt x="263" y="252"/>
                </a:cubicBezTo>
                <a:cubicBezTo>
                  <a:pt x="307" y="127"/>
                  <a:pt x="388" y="53"/>
                  <a:pt x="405" y="36"/>
                </a:cubicBezTo>
                <a:cubicBezTo>
                  <a:pt x="407" y="36"/>
                  <a:pt x="407" y="36"/>
                  <a:pt x="407" y="36"/>
                </a:cubicBezTo>
                <a:close/>
                <a:moveTo>
                  <a:pt x="407" y="406"/>
                </a:moveTo>
                <a:lnTo>
                  <a:pt x="233" y="406"/>
                </a:lnTo>
                <a:cubicBezTo>
                  <a:pt x="235" y="362"/>
                  <a:pt x="242" y="321"/>
                  <a:pt x="252" y="285"/>
                </a:cubicBezTo>
                <a:cubicBezTo>
                  <a:pt x="292" y="298"/>
                  <a:pt x="343" y="309"/>
                  <a:pt x="407" y="311"/>
                </a:cubicBezTo>
                <a:close/>
                <a:moveTo>
                  <a:pt x="407" y="537"/>
                </a:moveTo>
                <a:cubicBezTo>
                  <a:pt x="343" y="539"/>
                  <a:pt x="292" y="548"/>
                  <a:pt x="252" y="563"/>
                </a:cubicBezTo>
                <a:cubicBezTo>
                  <a:pt x="242" y="525"/>
                  <a:pt x="235" y="484"/>
                  <a:pt x="233" y="442"/>
                </a:cubicBezTo>
                <a:lnTo>
                  <a:pt x="407" y="442"/>
                </a:lnTo>
                <a:close/>
                <a:moveTo>
                  <a:pt x="407" y="810"/>
                </a:moveTo>
                <a:lnTo>
                  <a:pt x="405" y="810"/>
                </a:lnTo>
                <a:cubicBezTo>
                  <a:pt x="388" y="795"/>
                  <a:pt x="307" y="721"/>
                  <a:pt x="263" y="597"/>
                </a:cubicBezTo>
                <a:cubicBezTo>
                  <a:pt x="301" y="584"/>
                  <a:pt x="347" y="573"/>
                  <a:pt x="407" y="573"/>
                </a:cubicBezTo>
                <a:close/>
                <a:moveTo>
                  <a:pt x="151" y="698"/>
                </a:moveTo>
                <a:cubicBezTo>
                  <a:pt x="144" y="692"/>
                  <a:pt x="140" y="688"/>
                  <a:pt x="134" y="681"/>
                </a:cubicBezTo>
                <a:cubicBezTo>
                  <a:pt x="146" y="664"/>
                  <a:pt x="176" y="635"/>
                  <a:pt x="229" y="609"/>
                </a:cubicBezTo>
                <a:cubicBezTo>
                  <a:pt x="263" y="700"/>
                  <a:pt x="314" y="766"/>
                  <a:pt x="347" y="804"/>
                </a:cubicBezTo>
                <a:cubicBezTo>
                  <a:pt x="273" y="789"/>
                  <a:pt x="206" y="753"/>
                  <a:pt x="151" y="698"/>
                </a:cubicBezTo>
                <a:close/>
                <a:moveTo>
                  <a:pt x="112" y="654"/>
                </a:moveTo>
                <a:cubicBezTo>
                  <a:pt x="66" y="592"/>
                  <a:pt x="41" y="518"/>
                  <a:pt x="36" y="442"/>
                </a:cubicBezTo>
                <a:lnTo>
                  <a:pt x="199" y="442"/>
                </a:lnTo>
                <a:cubicBezTo>
                  <a:pt x="199" y="491"/>
                  <a:pt x="208" y="535"/>
                  <a:pt x="218" y="575"/>
                </a:cubicBezTo>
                <a:cubicBezTo>
                  <a:pt x="163" y="601"/>
                  <a:pt x="129" y="633"/>
                  <a:pt x="112" y="654"/>
                </a:cubicBezTo>
                <a:close/>
                <a:moveTo>
                  <a:pt x="112" y="194"/>
                </a:moveTo>
                <a:cubicBezTo>
                  <a:pt x="129" y="216"/>
                  <a:pt x="163" y="247"/>
                  <a:pt x="218" y="273"/>
                </a:cubicBezTo>
                <a:cubicBezTo>
                  <a:pt x="208" y="313"/>
                  <a:pt x="199" y="357"/>
                  <a:pt x="199" y="406"/>
                </a:cubicBezTo>
                <a:lnTo>
                  <a:pt x="36" y="406"/>
                </a:lnTo>
                <a:cubicBezTo>
                  <a:pt x="41" y="330"/>
                  <a:pt x="66" y="256"/>
                  <a:pt x="112" y="194"/>
                </a:cubicBezTo>
                <a:close/>
                <a:moveTo>
                  <a:pt x="151" y="150"/>
                </a:moveTo>
                <a:cubicBezTo>
                  <a:pt x="206" y="95"/>
                  <a:pt x="273" y="59"/>
                  <a:pt x="347" y="44"/>
                </a:cubicBezTo>
                <a:cubicBezTo>
                  <a:pt x="314" y="80"/>
                  <a:pt x="263" y="146"/>
                  <a:pt x="229" y="239"/>
                </a:cubicBezTo>
                <a:cubicBezTo>
                  <a:pt x="174" y="213"/>
                  <a:pt x="146" y="184"/>
                  <a:pt x="134" y="167"/>
                </a:cubicBezTo>
                <a:cubicBezTo>
                  <a:pt x="140" y="160"/>
                  <a:pt x="144" y="154"/>
                  <a:pt x="151" y="150"/>
                </a:cubicBezTo>
                <a:close/>
                <a:moveTo>
                  <a:pt x="424" y="0"/>
                </a:moveTo>
                <a:cubicBezTo>
                  <a:pt x="311" y="0"/>
                  <a:pt x="206" y="44"/>
                  <a:pt x="125" y="125"/>
                </a:cubicBezTo>
                <a:cubicBezTo>
                  <a:pt x="45" y="205"/>
                  <a:pt x="0" y="311"/>
                  <a:pt x="0" y="423"/>
                </a:cubicBezTo>
                <a:cubicBezTo>
                  <a:pt x="0" y="537"/>
                  <a:pt x="45" y="643"/>
                  <a:pt x="125" y="724"/>
                </a:cubicBezTo>
                <a:cubicBezTo>
                  <a:pt x="206" y="804"/>
                  <a:pt x="311" y="846"/>
                  <a:pt x="424" y="846"/>
                </a:cubicBezTo>
                <a:cubicBezTo>
                  <a:pt x="538" y="846"/>
                  <a:pt x="644" y="804"/>
                  <a:pt x="724" y="724"/>
                </a:cubicBezTo>
                <a:cubicBezTo>
                  <a:pt x="805" y="643"/>
                  <a:pt x="847" y="537"/>
                  <a:pt x="847" y="423"/>
                </a:cubicBezTo>
                <a:cubicBezTo>
                  <a:pt x="847" y="311"/>
                  <a:pt x="805" y="205"/>
                  <a:pt x="724" y="125"/>
                </a:cubicBezTo>
                <a:cubicBezTo>
                  <a:pt x="644" y="44"/>
                  <a:pt x="538" y="0"/>
                  <a:pt x="42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8" name="Freihandform 1067">
            <a:extLst>
              <a:ext uri="{FF2B5EF4-FFF2-40B4-BE49-F238E27FC236}">
                <a16:creationId xmlns:a16="http://schemas.microsoft.com/office/drawing/2014/main" id="{9C625AE1-6091-9642-A586-28E64A181E04}"/>
              </a:ext>
            </a:extLst>
          </p:cNvPr>
          <p:cNvSpPr>
            <a:spLocks noChangeAspect="1"/>
          </p:cNvSpPr>
          <p:nvPr/>
        </p:nvSpPr>
        <p:spPr>
          <a:xfrm>
            <a:off x="5624485" y="4366958"/>
            <a:ext cx="19697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6">
                <a:moveTo>
                  <a:pt x="845" y="398"/>
                </a:moveTo>
                <a:cubicBezTo>
                  <a:pt x="845" y="395"/>
                  <a:pt x="843" y="395"/>
                  <a:pt x="843" y="393"/>
                </a:cubicBezTo>
                <a:lnTo>
                  <a:pt x="840" y="393"/>
                </a:lnTo>
                <a:lnTo>
                  <a:pt x="701" y="268"/>
                </a:lnTo>
                <a:cubicBezTo>
                  <a:pt x="692" y="262"/>
                  <a:pt x="682" y="264"/>
                  <a:pt x="675" y="271"/>
                </a:cubicBezTo>
                <a:cubicBezTo>
                  <a:pt x="669" y="279"/>
                  <a:pt x="669" y="290"/>
                  <a:pt x="678" y="296"/>
                </a:cubicBezTo>
                <a:lnTo>
                  <a:pt x="783" y="389"/>
                </a:lnTo>
                <a:lnTo>
                  <a:pt x="618" y="389"/>
                </a:lnTo>
                <a:cubicBezTo>
                  <a:pt x="544" y="389"/>
                  <a:pt x="481" y="427"/>
                  <a:pt x="443" y="484"/>
                </a:cubicBezTo>
                <a:lnTo>
                  <a:pt x="443" y="65"/>
                </a:lnTo>
                <a:lnTo>
                  <a:pt x="534" y="171"/>
                </a:lnTo>
                <a:cubicBezTo>
                  <a:pt x="538" y="175"/>
                  <a:pt x="542" y="177"/>
                  <a:pt x="548" y="177"/>
                </a:cubicBezTo>
                <a:cubicBezTo>
                  <a:pt x="553" y="177"/>
                  <a:pt x="557" y="175"/>
                  <a:pt x="559" y="173"/>
                </a:cubicBezTo>
                <a:cubicBezTo>
                  <a:pt x="567" y="167"/>
                  <a:pt x="567" y="154"/>
                  <a:pt x="561" y="148"/>
                </a:cubicBezTo>
                <a:lnTo>
                  <a:pt x="438" y="6"/>
                </a:lnTo>
                <a:lnTo>
                  <a:pt x="436" y="6"/>
                </a:lnTo>
                <a:cubicBezTo>
                  <a:pt x="434" y="2"/>
                  <a:pt x="430" y="0"/>
                  <a:pt x="424" y="0"/>
                </a:cubicBezTo>
                <a:cubicBezTo>
                  <a:pt x="419" y="0"/>
                  <a:pt x="415" y="2"/>
                  <a:pt x="411" y="6"/>
                </a:cubicBezTo>
                <a:lnTo>
                  <a:pt x="288" y="148"/>
                </a:lnTo>
                <a:cubicBezTo>
                  <a:pt x="282" y="154"/>
                  <a:pt x="282" y="167"/>
                  <a:pt x="290" y="173"/>
                </a:cubicBezTo>
                <a:cubicBezTo>
                  <a:pt x="297" y="180"/>
                  <a:pt x="307" y="177"/>
                  <a:pt x="313" y="171"/>
                </a:cubicBezTo>
                <a:lnTo>
                  <a:pt x="407" y="65"/>
                </a:lnTo>
                <a:lnTo>
                  <a:pt x="407" y="484"/>
                </a:lnTo>
                <a:cubicBezTo>
                  <a:pt x="368" y="427"/>
                  <a:pt x="303" y="389"/>
                  <a:pt x="231" y="389"/>
                </a:cubicBezTo>
                <a:lnTo>
                  <a:pt x="66" y="389"/>
                </a:lnTo>
                <a:lnTo>
                  <a:pt x="172" y="296"/>
                </a:lnTo>
                <a:cubicBezTo>
                  <a:pt x="178" y="290"/>
                  <a:pt x="180" y="279"/>
                  <a:pt x="174" y="271"/>
                </a:cubicBezTo>
                <a:cubicBezTo>
                  <a:pt x="167" y="264"/>
                  <a:pt x="155" y="262"/>
                  <a:pt x="148" y="268"/>
                </a:cubicBezTo>
                <a:lnTo>
                  <a:pt x="7" y="393"/>
                </a:lnTo>
                <a:cubicBezTo>
                  <a:pt x="4" y="395"/>
                  <a:pt x="4" y="395"/>
                  <a:pt x="4" y="398"/>
                </a:cubicBezTo>
                <a:cubicBezTo>
                  <a:pt x="2" y="398"/>
                  <a:pt x="2" y="398"/>
                  <a:pt x="2" y="400"/>
                </a:cubicBezTo>
                <a:cubicBezTo>
                  <a:pt x="2" y="402"/>
                  <a:pt x="0" y="404"/>
                  <a:pt x="0" y="406"/>
                </a:cubicBezTo>
                <a:cubicBezTo>
                  <a:pt x="0" y="408"/>
                  <a:pt x="2" y="410"/>
                  <a:pt x="2" y="412"/>
                </a:cubicBezTo>
                <a:cubicBezTo>
                  <a:pt x="2" y="414"/>
                  <a:pt x="2" y="414"/>
                  <a:pt x="4" y="414"/>
                </a:cubicBezTo>
                <a:cubicBezTo>
                  <a:pt x="4" y="417"/>
                  <a:pt x="4" y="417"/>
                  <a:pt x="7" y="419"/>
                </a:cubicBezTo>
                <a:lnTo>
                  <a:pt x="148" y="544"/>
                </a:lnTo>
                <a:cubicBezTo>
                  <a:pt x="150" y="546"/>
                  <a:pt x="155" y="548"/>
                  <a:pt x="159" y="548"/>
                </a:cubicBezTo>
                <a:cubicBezTo>
                  <a:pt x="165" y="548"/>
                  <a:pt x="170" y="546"/>
                  <a:pt x="174" y="541"/>
                </a:cubicBezTo>
                <a:cubicBezTo>
                  <a:pt x="180" y="533"/>
                  <a:pt x="178" y="522"/>
                  <a:pt x="172" y="516"/>
                </a:cubicBezTo>
                <a:lnTo>
                  <a:pt x="66" y="423"/>
                </a:lnTo>
                <a:lnTo>
                  <a:pt x="231" y="423"/>
                </a:lnTo>
                <a:cubicBezTo>
                  <a:pt x="328" y="423"/>
                  <a:pt x="407" y="503"/>
                  <a:pt x="407" y="601"/>
                </a:cubicBezTo>
                <a:lnTo>
                  <a:pt x="407" y="829"/>
                </a:lnTo>
                <a:cubicBezTo>
                  <a:pt x="407" y="840"/>
                  <a:pt x="415" y="846"/>
                  <a:pt x="424" y="846"/>
                </a:cubicBezTo>
                <a:cubicBezTo>
                  <a:pt x="434" y="846"/>
                  <a:pt x="443" y="840"/>
                  <a:pt x="443" y="829"/>
                </a:cubicBezTo>
                <a:lnTo>
                  <a:pt x="443" y="601"/>
                </a:lnTo>
                <a:cubicBezTo>
                  <a:pt x="443" y="503"/>
                  <a:pt x="521" y="423"/>
                  <a:pt x="618" y="423"/>
                </a:cubicBezTo>
                <a:lnTo>
                  <a:pt x="783" y="423"/>
                </a:lnTo>
                <a:lnTo>
                  <a:pt x="678" y="516"/>
                </a:lnTo>
                <a:cubicBezTo>
                  <a:pt x="669" y="522"/>
                  <a:pt x="669" y="533"/>
                  <a:pt x="675" y="541"/>
                </a:cubicBezTo>
                <a:cubicBezTo>
                  <a:pt x="680" y="546"/>
                  <a:pt x="684" y="548"/>
                  <a:pt x="688" y="548"/>
                </a:cubicBezTo>
                <a:cubicBezTo>
                  <a:pt x="692" y="548"/>
                  <a:pt x="697" y="546"/>
                  <a:pt x="701" y="544"/>
                </a:cubicBezTo>
                <a:lnTo>
                  <a:pt x="840" y="419"/>
                </a:lnTo>
                <a:cubicBezTo>
                  <a:pt x="843" y="419"/>
                  <a:pt x="843" y="419"/>
                  <a:pt x="843" y="419"/>
                </a:cubicBezTo>
                <a:cubicBezTo>
                  <a:pt x="843" y="417"/>
                  <a:pt x="845" y="417"/>
                  <a:pt x="845" y="414"/>
                </a:cubicBezTo>
                <a:lnTo>
                  <a:pt x="847" y="412"/>
                </a:lnTo>
                <a:cubicBezTo>
                  <a:pt x="847" y="410"/>
                  <a:pt x="847" y="408"/>
                  <a:pt x="847" y="406"/>
                </a:cubicBezTo>
                <a:cubicBezTo>
                  <a:pt x="847" y="404"/>
                  <a:pt x="847" y="402"/>
                  <a:pt x="847" y="400"/>
                </a:cubicBezTo>
                <a:cubicBezTo>
                  <a:pt x="845" y="398"/>
                  <a:pt x="845" y="398"/>
                  <a:pt x="845" y="39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9" name="Freihandform 1068">
            <a:extLst>
              <a:ext uri="{FF2B5EF4-FFF2-40B4-BE49-F238E27FC236}">
                <a16:creationId xmlns:a16="http://schemas.microsoft.com/office/drawing/2014/main" id="{82F51FEF-6EEB-8A4C-B025-1B28E22E38A7}"/>
              </a:ext>
            </a:extLst>
          </p:cNvPr>
          <p:cNvSpPr>
            <a:spLocks noChangeAspect="1"/>
          </p:cNvSpPr>
          <p:nvPr/>
        </p:nvSpPr>
        <p:spPr>
          <a:xfrm>
            <a:off x="6084099" y="4366958"/>
            <a:ext cx="172530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846">
                <a:moveTo>
                  <a:pt x="678" y="207"/>
                </a:moveTo>
                <a:lnTo>
                  <a:pt x="439" y="260"/>
                </a:lnTo>
                <a:cubicBezTo>
                  <a:pt x="431" y="262"/>
                  <a:pt x="426" y="271"/>
                  <a:pt x="426" y="279"/>
                </a:cubicBezTo>
                <a:lnTo>
                  <a:pt x="426" y="368"/>
                </a:lnTo>
                <a:cubicBezTo>
                  <a:pt x="426" y="374"/>
                  <a:pt x="431" y="381"/>
                  <a:pt x="437" y="383"/>
                </a:cubicBezTo>
                <a:lnTo>
                  <a:pt x="642" y="465"/>
                </a:lnTo>
                <a:lnTo>
                  <a:pt x="670" y="501"/>
                </a:lnTo>
                <a:lnTo>
                  <a:pt x="628" y="516"/>
                </a:lnTo>
                <a:lnTo>
                  <a:pt x="450" y="444"/>
                </a:lnTo>
                <a:cubicBezTo>
                  <a:pt x="445" y="442"/>
                  <a:pt x="439" y="444"/>
                  <a:pt x="433" y="446"/>
                </a:cubicBezTo>
                <a:cubicBezTo>
                  <a:pt x="429" y="450"/>
                  <a:pt x="426" y="455"/>
                  <a:pt x="426" y="461"/>
                </a:cubicBezTo>
                <a:lnTo>
                  <a:pt x="426" y="812"/>
                </a:lnTo>
                <a:lnTo>
                  <a:pt x="285" y="812"/>
                </a:lnTo>
                <a:lnTo>
                  <a:pt x="285" y="522"/>
                </a:lnTo>
                <a:cubicBezTo>
                  <a:pt x="285" y="512"/>
                  <a:pt x="278" y="506"/>
                  <a:pt x="270" y="503"/>
                </a:cubicBezTo>
                <a:lnTo>
                  <a:pt x="122" y="480"/>
                </a:lnTo>
                <a:lnTo>
                  <a:pt x="96" y="446"/>
                </a:lnTo>
                <a:lnTo>
                  <a:pt x="132" y="417"/>
                </a:lnTo>
                <a:lnTo>
                  <a:pt x="263" y="440"/>
                </a:lnTo>
                <a:cubicBezTo>
                  <a:pt x="270" y="442"/>
                  <a:pt x="274" y="440"/>
                  <a:pt x="278" y="438"/>
                </a:cubicBezTo>
                <a:cubicBezTo>
                  <a:pt x="283" y="434"/>
                  <a:pt x="285" y="429"/>
                  <a:pt x="285" y="423"/>
                </a:cubicBezTo>
                <a:lnTo>
                  <a:pt x="285" y="292"/>
                </a:lnTo>
                <a:cubicBezTo>
                  <a:pt x="285" y="285"/>
                  <a:pt x="280" y="279"/>
                  <a:pt x="274" y="277"/>
                </a:cubicBezTo>
                <a:lnTo>
                  <a:pt x="73" y="192"/>
                </a:lnTo>
                <a:lnTo>
                  <a:pt x="48" y="156"/>
                </a:lnTo>
                <a:lnTo>
                  <a:pt x="88" y="141"/>
                </a:lnTo>
                <a:lnTo>
                  <a:pt x="261" y="209"/>
                </a:lnTo>
                <a:cubicBezTo>
                  <a:pt x="266" y="213"/>
                  <a:pt x="272" y="211"/>
                  <a:pt x="276" y="209"/>
                </a:cubicBezTo>
                <a:cubicBezTo>
                  <a:pt x="283" y="205"/>
                  <a:pt x="285" y="201"/>
                  <a:pt x="285" y="194"/>
                </a:cubicBezTo>
                <a:lnTo>
                  <a:pt x="285" y="36"/>
                </a:lnTo>
                <a:lnTo>
                  <a:pt x="426" y="36"/>
                </a:lnTo>
                <a:lnTo>
                  <a:pt x="426" y="167"/>
                </a:lnTo>
                <a:cubicBezTo>
                  <a:pt x="426" y="171"/>
                  <a:pt x="429" y="175"/>
                  <a:pt x="433" y="180"/>
                </a:cubicBezTo>
                <a:cubicBezTo>
                  <a:pt x="437" y="184"/>
                  <a:pt x="441" y="184"/>
                  <a:pt x="445" y="184"/>
                </a:cubicBezTo>
                <a:lnTo>
                  <a:pt x="661" y="144"/>
                </a:lnTo>
                <a:lnTo>
                  <a:pt x="702" y="171"/>
                </a:lnTo>
                <a:close/>
                <a:moveTo>
                  <a:pt x="676" y="112"/>
                </a:moveTo>
                <a:cubicBezTo>
                  <a:pt x="672" y="108"/>
                  <a:pt x="668" y="108"/>
                  <a:pt x="663" y="108"/>
                </a:cubicBezTo>
                <a:lnTo>
                  <a:pt x="460" y="146"/>
                </a:lnTo>
                <a:lnTo>
                  <a:pt x="460" y="19"/>
                </a:lnTo>
                <a:cubicBezTo>
                  <a:pt x="460" y="8"/>
                  <a:pt x="454" y="0"/>
                  <a:pt x="443" y="0"/>
                </a:cubicBezTo>
                <a:lnTo>
                  <a:pt x="268" y="0"/>
                </a:lnTo>
                <a:cubicBezTo>
                  <a:pt x="257" y="0"/>
                  <a:pt x="249" y="8"/>
                  <a:pt x="249" y="19"/>
                </a:cubicBezTo>
                <a:lnTo>
                  <a:pt x="249" y="167"/>
                </a:lnTo>
                <a:lnTo>
                  <a:pt x="94" y="105"/>
                </a:lnTo>
                <a:cubicBezTo>
                  <a:pt x="90" y="105"/>
                  <a:pt x="86" y="105"/>
                  <a:pt x="81" y="105"/>
                </a:cubicBezTo>
                <a:lnTo>
                  <a:pt x="12" y="133"/>
                </a:lnTo>
                <a:cubicBezTo>
                  <a:pt x="7" y="135"/>
                  <a:pt x="3" y="139"/>
                  <a:pt x="1" y="144"/>
                </a:cubicBezTo>
                <a:cubicBezTo>
                  <a:pt x="-1" y="150"/>
                  <a:pt x="1" y="154"/>
                  <a:pt x="5" y="160"/>
                </a:cubicBezTo>
                <a:lnTo>
                  <a:pt x="48" y="218"/>
                </a:lnTo>
                <a:cubicBezTo>
                  <a:pt x="50" y="220"/>
                  <a:pt x="52" y="222"/>
                  <a:pt x="56" y="222"/>
                </a:cubicBezTo>
                <a:lnTo>
                  <a:pt x="249" y="304"/>
                </a:lnTo>
                <a:lnTo>
                  <a:pt x="249" y="402"/>
                </a:lnTo>
                <a:lnTo>
                  <a:pt x="130" y="381"/>
                </a:lnTo>
                <a:cubicBezTo>
                  <a:pt x="126" y="381"/>
                  <a:pt x="122" y="383"/>
                  <a:pt x="117" y="385"/>
                </a:cubicBezTo>
                <a:lnTo>
                  <a:pt x="60" y="429"/>
                </a:lnTo>
                <a:cubicBezTo>
                  <a:pt x="54" y="436"/>
                  <a:pt x="52" y="446"/>
                  <a:pt x="58" y="453"/>
                </a:cubicBezTo>
                <a:lnTo>
                  <a:pt x="98" y="508"/>
                </a:lnTo>
                <a:cubicBezTo>
                  <a:pt x="100" y="512"/>
                  <a:pt x="105" y="514"/>
                  <a:pt x="109" y="514"/>
                </a:cubicBezTo>
                <a:lnTo>
                  <a:pt x="249" y="537"/>
                </a:lnTo>
                <a:lnTo>
                  <a:pt x="249" y="829"/>
                </a:lnTo>
                <a:cubicBezTo>
                  <a:pt x="249" y="840"/>
                  <a:pt x="257" y="846"/>
                  <a:pt x="268" y="846"/>
                </a:cubicBezTo>
                <a:lnTo>
                  <a:pt x="443" y="846"/>
                </a:lnTo>
                <a:cubicBezTo>
                  <a:pt x="454" y="846"/>
                  <a:pt x="460" y="840"/>
                  <a:pt x="460" y="829"/>
                </a:cubicBezTo>
                <a:lnTo>
                  <a:pt x="460" y="486"/>
                </a:lnTo>
                <a:lnTo>
                  <a:pt x="621" y="552"/>
                </a:lnTo>
                <a:cubicBezTo>
                  <a:pt x="625" y="552"/>
                  <a:pt x="630" y="552"/>
                  <a:pt x="634" y="552"/>
                </a:cubicBezTo>
                <a:lnTo>
                  <a:pt x="704" y="525"/>
                </a:lnTo>
                <a:cubicBezTo>
                  <a:pt x="710" y="522"/>
                  <a:pt x="714" y="518"/>
                  <a:pt x="714" y="514"/>
                </a:cubicBezTo>
                <a:cubicBezTo>
                  <a:pt x="716" y="508"/>
                  <a:pt x="716" y="503"/>
                  <a:pt x="712" y="499"/>
                </a:cubicBezTo>
                <a:lnTo>
                  <a:pt x="668" y="440"/>
                </a:lnTo>
                <a:cubicBezTo>
                  <a:pt x="666" y="438"/>
                  <a:pt x="663" y="436"/>
                  <a:pt x="661" y="436"/>
                </a:cubicBezTo>
                <a:lnTo>
                  <a:pt x="460" y="355"/>
                </a:lnTo>
                <a:lnTo>
                  <a:pt x="460" y="292"/>
                </a:lnTo>
                <a:lnTo>
                  <a:pt x="693" y="241"/>
                </a:lnTo>
                <a:cubicBezTo>
                  <a:pt x="697" y="239"/>
                  <a:pt x="702" y="237"/>
                  <a:pt x="706" y="232"/>
                </a:cubicBezTo>
                <a:lnTo>
                  <a:pt x="740" y="175"/>
                </a:lnTo>
                <a:cubicBezTo>
                  <a:pt x="744" y="169"/>
                  <a:pt x="742" y="158"/>
                  <a:pt x="735" y="15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0" name="Freihandform 1069">
            <a:extLst>
              <a:ext uri="{FF2B5EF4-FFF2-40B4-BE49-F238E27FC236}">
                <a16:creationId xmlns:a16="http://schemas.microsoft.com/office/drawing/2014/main" id="{678FBBC4-3798-8848-B0C4-6447D7056D6A}"/>
              </a:ext>
            </a:extLst>
          </p:cNvPr>
          <p:cNvSpPr>
            <a:spLocks noChangeAspect="1"/>
          </p:cNvSpPr>
          <p:nvPr/>
        </p:nvSpPr>
        <p:spPr>
          <a:xfrm>
            <a:off x="6511815" y="4366958"/>
            <a:ext cx="19697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6">
                <a:moveTo>
                  <a:pt x="422" y="812"/>
                </a:moveTo>
                <a:cubicBezTo>
                  <a:pt x="253" y="812"/>
                  <a:pt x="103" y="713"/>
                  <a:pt x="44" y="565"/>
                </a:cubicBezTo>
                <a:lnTo>
                  <a:pt x="803" y="565"/>
                </a:lnTo>
                <a:cubicBezTo>
                  <a:pt x="742" y="713"/>
                  <a:pt x="594" y="812"/>
                  <a:pt x="422" y="812"/>
                </a:cubicBezTo>
                <a:close/>
                <a:moveTo>
                  <a:pt x="128" y="423"/>
                </a:moveTo>
                <a:lnTo>
                  <a:pt x="458" y="63"/>
                </a:lnTo>
                <a:lnTo>
                  <a:pt x="458" y="423"/>
                </a:lnTo>
                <a:close/>
                <a:moveTo>
                  <a:pt x="494" y="135"/>
                </a:moveTo>
                <a:lnTo>
                  <a:pt x="691" y="459"/>
                </a:lnTo>
                <a:lnTo>
                  <a:pt x="494" y="459"/>
                </a:lnTo>
                <a:close/>
                <a:moveTo>
                  <a:pt x="829" y="529"/>
                </a:moveTo>
                <a:lnTo>
                  <a:pt x="494" y="529"/>
                </a:lnTo>
                <a:lnTo>
                  <a:pt x="494" y="495"/>
                </a:lnTo>
                <a:lnTo>
                  <a:pt x="723" y="495"/>
                </a:lnTo>
                <a:cubicBezTo>
                  <a:pt x="729" y="495"/>
                  <a:pt x="736" y="491"/>
                  <a:pt x="738" y="484"/>
                </a:cubicBezTo>
                <a:cubicBezTo>
                  <a:pt x="742" y="480"/>
                  <a:pt x="742" y="474"/>
                  <a:pt x="738" y="467"/>
                </a:cubicBezTo>
                <a:lnTo>
                  <a:pt x="497" y="72"/>
                </a:lnTo>
                <a:cubicBezTo>
                  <a:pt x="497" y="69"/>
                  <a:pt x="494" y="69"/>
                  <a:pt x="494" y="67"/>
                </a:cubicBezTo>
                <a:lnTo>
                  <a:pt x="494" y="19"/>
                </a:lnTo>
                <a:lnTo>
                  <a:pt x="494" y="17"/>
                </a:lnTo>
                <a:lnTo>
                  <a:pt x="492" y="14"/>
                </a:lnTo>
                <a:cubicBezTo>
                  <a:pt x="492" y="12"/>
                  <a:pt x="492" y="12"/>
                  <a:pt x="492" y="10"/>
                </a:cubicBezTo>
                <a:lnTo>
                  <a:pt x="490" y="8"/>
                </a:lnTo>
                <a:cubicBezTo>
                  <a:pt x="490" y="8"/>
                  <a:pt x="490" y="6"/>
                  <a:pt x="488" y="6"/>
                </a:cubicBezTo>
                <a:cubicBezTo>
                  <a:pt x="488" y="4"/>
                  <a:pt x="486" y="4"/>
                  <a:pt x="486" y="4"/>
                </a:cubicBezTo>
                <a:cubicBezTo>
                  <a:pt x="484" y="4"/>
                  <a:pt x="484" y="2"/>
                  <a:pt x="482" y="2"/>
                </a:cubicBezTo>
                <a:cubicBezTo>
                  <a:pt x="482" y="2"/>
                  <a:pt x="480" y="2"/>
                  <a:pt x="477" y="2"/>
                </a:cubicBezTo>
                <a:cubicBezTo>
                  <a:pt x="477" y="2"/>
                  <a:pt x="477" y="0"/>
                  <a:pt x="475" y="0"/>
                </a:cubicBezTo>
                <a:cubicBezTo>
                  <a:pt x="475" y="0"/>
                  <a:pt x="473" y="2"/>
                  <a:pt x="471" y="2"/>
                </a:cubicBezTo>
                <a:lnTo>
                  <a:pt x="469" y="2"/>
                </a:lnTo>
                <a:cubicBezTo>
                  <a:pt x="469" y="2"/>
                  <a:pt x="467" y="2"/>
                  <a:pt x="467" y="4"/>
                </a:cubicBezTo>
                <a:cubicBezTo>
                  <a:pt x="465" y="4"/>
                  <a:pt x="465" y="4"/>
                  <a:pt x="463" y="6"/>
                </a:cubicBezTo>
                <a:lnTo>
                  <a:pt x="75" y="429"/>
                </a:lnTo>
                <a:cubicBezTo>
                  <a:pt x="71" y="434"/>
                  <a:pt x="69" y="442"/>
                  <a:pt x="71" y="448"/>
                </a:cubicBezTo>
                <a:cubicBezTo>
                  <a:pt x="75" y="455"/>
                  <a:pt x="82" y="459"/>
                  <a:pt x="88" y="459"/>
                </a:cubicBezTo>
                <a:lnTo>
                  <a:pt x="458" y="459"/>
                </a:lnTo>
                <a:lnTo>
                  <a:pt x="458" y="529"/>
                </a:lnTo>
                <a:lnTo>
                  <a:pt x="18" y="529"/>
                </a:lnTo>
                <a:cubicBezTo>
                  <a:pt x="12" y="529"/>
                  <a:pt x="5" y="533"/>
                  <a:pt x="3" y="537"/>
                </a:cubicBezTo>
                <a:cubicBezTo>
                  <a:pt x="-1" y="541"/>
                  <a:pt x="-1" y="548"/>
                  <a:pt x="1" y="552"/>
                </a:cubicBezTo>
                <a:cubicBezTo>
                  <a:pt x="60" y="728"/>
                  <a:pt x="230" y="846"/>
                  <a:pt x="422" y="846"/>
                </a:cubicBezTo>
                <a:cubicBezTo>
                  <a:pt x="617" y="846"/>
                  <a:pt x="786" y="728"/>
                  <a:pt x="846" y="552"/>
                </a:cubicBezTo>
                <a:cubicBezTo>
                  <a:pt x="848" y="548"/>
                  <a:pt x="846" y="541"/>
                  <a:pt x="844" y="537"/>
                </a:cubicBezTo>
                <a:cubicBezTo>
                  <a:pt x="839" y="533"/>
                  <a:pt x="835" y="529"/>
                  <a:pt x="829" y="5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1" name="Freihandform 1070">
            <a:extLst>
              <a:ext uri="{FF2B5EF4-FFF2-40B4-BE49-F238E27FC236}">
                <a16:creationId xmlns:a16="http://schemas.microsoft.com/office/drawing/2014/main" id="{EF74D6E6-ABB1-6440-BE5F-C8A8169B0166}"/>
              </a:ext>
            </a:extLst>
          </p:cNvPr>
          <p:cNvSpPr>
            <a:spLocks noChangeAspect="1"/>
          </p:cNvSpPr>
          <p:nvPr/>
        </p:nvSpPr>
        <p:spPr>
          <a:xfrm>
            <a:off x="6963513" y="4375338"/>
            <a:ext cx="163915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5" h="776">
                <a:moveTo>
                  <a:pt x="618" y="740"/>
                </a:moveTo>
                <a:cubicBezTo>
                  <a:pt x="588" y="740"/>
                  <a:pt x="565" y="717"/>
                  <a:pt x="565" y="688"/>
                </a:cubicBezTo>
                <a:cubicBezTo>
                  <a:pt x="565" y="658"/>
                  <a:pt x="588" y="635"/>
                  <a:pt x="618" y="635"/>
                </a:cubicBezTo>
                <a:cubicBezTo>
                  <a:pt x="646" y="635"/>
                  <a:pt x="671" y="658"/>
                  <a:pt x="671" y="688"/>
                </a:cubicBezTo>
                <a:cubicBezTo>
                  <a:pt x="671" y="717"/>
                  <a:pt x="646" y="740"/>
                  <a:pt x="618" y="740"/>
                </a:cubicBezTo>
                <a:close/>
                <a:moveTo>
                  <a:pt x="440" y="459"/>
                </a:moveTo>
                <a:cubicBezTo>
                  <a:pt x="423" y="414"/>
                  <a:pt x="392" y="378"/>
                  <a:pt x="351" y="353"/>
                </a:cubicBezTo>
                <a:lnTo>
                  <a:pt x="546" y="353"/>
                </a:lnTo>
                <a:cubicBezTo>
                  <a:pt x="576" y="353"/>
                  <a:pt x="599" y="376"/>
                  <a:pt x="599" y="406"/>
                </a:cubicBezTo>
                <a:lnTo>
                  <a:pt x="599" y="459"/>
                </a:lnTo>
                <a:close/>
                <a:moveTo>
                  <a:pt x="271" y="529"/>
                </a:moveTo>
                <a:lnTo>
                  <a:pt x="379" y="423"/>
                </a:lnTo>
                <a:cubicBezTo>
                  <a:pt x="402" y="453"/>
                  <a:pt x="419" y="489"/>
                  <a:pt x="423" y="529"/>
                </a:cubicBezTo>
                <a:close/>
                <a:moveTo>
                  <a:pt x="379" y="671"/>
                </a:moveTo>
                <a:lnTo>
                  <a:pt x="271" y="565"/>
                </a:lnTo>
                <a:lnTo>
                  <a:pt x="423" y="565"/>
                </a:lnTo>
                <a:cubicBezTo>
                  <a:pt x="419" y="605"/>
                  <a:pt x="402" y="641"/>
                  <a:pt x="379" y="671"/>
                </a:cubicBezTo>
                <a:close/>
                <a:moveTo>
                  <a:pt x="248" y="740"/>
                </a:moveTo>
                <a:lnTo>
                  <a:pt x="248" y="588"/>
                </a:lnTo>
                <a:lnTo>
                  <a:pt x="354" y="696"/>
                </a:lnTo>
                <a:cubicBezTo>
                  <a:pt x="324" y="719"/>
                  <a:pt x="288" y="736"/>
                  <a:pt x="248" y="740"/>
                </a:cubicBezTo>
                <a:close/>
                <a:moveTo>
                  <a:pt x="248" y="353"/>
                </a:moveTo>
                <a:cubicBezTo>
                  <a:pt x="288" y="357"/>
                  <a:pt x="324" y="372"/>
                  <a:pt x="354" y="398"/>
                </a:cubicBezTo>
                <a:lnTo>
                  <a:pt x="248" y="503"/>
                </a:lnTo>
                <a:close/>
                <a:moveTo>
                  <a:pt x="212" y="503"/>
                </a:moveTo>
                <a:lnTo>
                  <a:pt x="106" y="398"/>
                </a:lnTo>
                <a:cubicBezTo>
                  <a:pt x="135" y="372"/>
                  <a:pt x="171" y="357"/>
                  <a:pt x="212" y="353"/>
                </a:cubicBezTo>
                <a:close/>
                <a:moveTo>
                  <a:pt x="212" y="740"/>
                </a:moveTo>
                <a:cubicBezTo>
                  <a:pt x="171" y="736"/>
                  <a:pt x="135" y="719"/>
                  <a:pt x="106" y="696"/>
                </a:cubicBezTo>
                <a:lnTo>
                  <a:pt x="212" y="588"/>
                </a:lnTo>
                <a:close/>
                <a:moveTo>
                  <a:pt x="36" y="565"/>
                </a:moveTo>
                <a:lnTo>
                  <a:pt x="186" y="565"/>
                </a:lnTo>
                <a:lnTo>
                  <a:pt x="80" y="671"/>
                </a:lnTo>
                <a:cubicBezTo>
                  <a:pt x="55" y="641"/>
                  <a:pt x="40" y="605"/>
                  <a:pt x="36" y="565"/>
                </a:cubicBezTo>
                <a:close/>
                <a:moveTo>
                  <a:pt x="80" y="423"/>
                </a:moveTo>
                <a:lnTo>
                  <a:pt x="186" y="529"/>
                </a:lnTo>
                <a:lnTo>
                  <a:pt x="36" y="529"/>
                </a:lnTo>
                <a:cubicBezTo>
                  <a:pt x="40" y="489"/>
                  <a:pt x="55" y="453"/>
                  <a:pt x="80" y="423"/>
                </a:cubicBezTo>
                <a:close/>
                <a:moveTo>
                  <a:pt x="248" y="175"/>
                </a:moveTo>
                <a:lnTo>
                  <a:pt x="440" y="175"/>
                </a:lnTo>
                <a:cubicBezTo>
                  <a:pt x="464" y="175"/>
                  <a:pt x="476" y="186"/>
                  <a:pt x="476" y="194"/>
                </a:cubicBezTo>
                <a:cubicBezTo>
                  <a:pt x="476" y="203"/>
                  <a:pt x="464" y="211"/>
                  <a:pt x="440" y="211"/>
                </a:cubicBezTo>
                <a:lnTo>
                  <a:pt x="248" y="211"/>
                </a:lnTo>
                <a:close/>
                <a:moveTo>
                  <a:pt x="635" y="601"/>
                </a:moveTo>
                <a:lnTo>
                  <a:pt x="635" y="406"/>
                </a:lnTo>
                <a:cubicBezTo>
                  <a:pt x="635" y="357"/>
                  <a:pt x="595" y="317"/>
                  <a:pt x="546" y="317"/>
                </a:cubicBezTo>
                <a:lnTo>
                  <a:pt x="301" y="317"/>
                </a:lnTo>
                <a:cubicBezTo>
                  <a:pt x="271" y="317"/>
                  <a:pt x="248" y="294"/>
                  <a:pt x="248" y="264"/>
                </a:cubicBezTo>
                <a:lnTo>
                  <a:pt x="248" y="247"/>
                </a:lnTo>
                <a:lnTo>
                  <a:pt x="440" y="247"/>
                </a:lnTo>
                <a:cubicBezTo>
                  <a:pt x="487" y="247"/>
                  <a:pt x="512" y="220"/>
                  <a:pt x="512" y="194"/>
                </a:cubicBezTo>
                <a:cubicBezTo>
                  <a:pt x="512" y="167"/>
                  <a:pt x="487" y="141"/>
                  <a:pt x="440" y="141"/>
                </a:cubicBezTo>
                <a:lnTo>
                  <a:pt x="248" y="141"/>
                </a:lnTo>
                <a:lnTo>
                  <a:pt x="248" y="89"/>
                </a:lnTo>
                <a:cubicBezTo>
                  <a:pt x="248" y="40"/>
                  <a:pt x="207" y="0"/>
                  <a:pt x="159" y="0"/>
                </a:cubicBezTo>
                <a:lnTo>
                  <a:pt x="89" y="0"/>
                </a:lnTo>
                <a:cubicBezTo>
                  <a:pt x="78" y="0"/>
                  <a:pt x="70" y="8"/>
                  <a:pt x="70" y="17"/>
                </a:cubicBezTo>
                <a:cubicBezTo>
                  <a:pt x="70" y="27"/>
                  <a:pt x="78" y="36"/>
                  <a:pt x="89" y="36"/>
                </a:cubicBezTo>
                <a:lnTo>
                  <a:pt x="159" y="36"/>
                </a:lnTo>
                <a:cubicBezTo>
                  <a:pt x="188" y="36"/>
                  <a:pt x="212" y="59"/>
                  <a:pt x="212" y="89"/>
                </a:cubicBezTo>
                <a:lnTo>
                  <a:pt x="212" y="264"/>
                </a:lnTo>
                <a:cubicBezTo>
                  <a:pt x="212" y="283"/>
                  <a:pt x="218" y="302"/>
                  <a:pt x="231" y="317"/>
                </a:cubicBezTo>
                <a:cubicBezTo>
                  <a:pt x="229" y="317"/>
                  <a:pt x="229" y="317"/>
                  <a:pt x="229" y="317"/>
                </a:cubicBezTo>
                <a:cubicBezTo>
                  <a:pt x="104" y="317"/>
                  <a:pt x="0" y="421"/>
                  <a:pt x="0" y="546"/>
                </a:cubicBezTo>
                <a:cubicBezTo>
                  <a:pt x="0" y="673"/>
                  <a:pt x="104" y="776"/>
                  <a:pt x="229" y="776"/>
                </a:cubicBezTo>
                <a:cubicBezTo>
                  <a:pt x="356" y="776"/>
                  <a:pt x="459" y="673"/>
                  <a:pt x="459" y="546"/>
                </a:cubicBezTo>
                <a:cubicBezTo>
                  <a:pt x="459" y="529"/>
                  <a:pt x="457" y="510"/>
                  <a:pt x="453" y="493"/>
                </a:cubicBezTo>
                <a:lnTo>
                  <a:pt x="599" y="493"/>
                </a:lnTo>
                <a:lnTo>
                  <a:pt x="599" y="601"/>
                </a:lnTo>
                <a:cubicBezTo>
                  <a:pt x="559" y="609"/>
                  <a:pt x="529" y="645"/>
                  <a:pt x="529" y="688"/>
                </a:cubicBezTo>
                <a:cubicBezTo>
                  <a:pt x="529" y="736"/>
                  <a:pt x="569" y="776"/>
                  <a:pt x="618" y="776"/>
                </a:cubicBezTo>
                <a:cubicBezTo>
                  <a:pt x="667" y="776"/>
                  <a:pt x="705" y="736"/>
                  <a:pt x="705" y="688"/>
                </a:cubicBezTo>
                <a:cubicBezTo>
                  <a:pt x="705" y="645"/>
                  <a:pt x="675" y="609"/>
                  <a:pt x="635" y="60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2" name="Freihandform 1071">
            <a:extLst>
              <a:ext uri="{FF2B5EF4-FFF2-40B4-BE49-F238E27FC236}">
                <a16:creationId xmlns:a16="http://schemas.microsoft.com/office/drawing/2014/main" id="{E855B112-01C1-154C-A054-A6AEE4D64310}"/>
              </a:ext>
            </a:extLst>
          </p:cNvPr>
          <p:cNvSpPr>
            <a:spLocks noChangeAspect="1"/>
          </p:cNvSpPr>
          <p:nvPr/>
        </p:nvSpPr>
        <p:spPr>
          <a:xfrm>
            <a:off x="7102980" y="4531528"/>
            <a:ext cx="8149" cy="74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3">
                <a:moveTo>
                  <a:pt x="19" y="0"/>
                </a:moveTo>
                <a:cubicBezTo>
                  <a:pt x="8" y="0"/>
                  <a:pt x="0" y="6"/>
                  <a:pt x="0" y="17"/>
                </a:cubicBezTo>
                <a:cubicBezTo>
                  <a:pt x="0" y="27"/>
                  <a:pt x="8" y="33"/>
                  <a:pt x="19" y="33"/>
                </a:cubicBezTo>
                <a:cubicBezTo>
                  <a:pt x="28" y="33"/>
                  <a:pt x="36" y="27"/>
                  <a:pt x="36" y="17"/>
                </a:cubicBezTo>
                <a:cubicBezTo>
                  <a:pt x="36" y="6"/>
                  <a:pt x="28" y="0"/>
                  <a:pt x="1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3" name="Freihandform 1072">
            <a:extLst>
              <a:ext uri="{FF2B5EF4-FFF2-40B4-BE49-F238E27FC236}">
                <a16:creationId xmlns:a16="http://schemas.microsoft.com/office/drawing/2014/main" id="{712770C7-1D88-7C43-B3A5-FD99A6425842}"/>
              </a:ext>
            </a:extLst>
          </p:cNvPr>
          <p:cNvSpPr>
            <a:spLocks noChangeAspect="1"/>
          </p:cNvSpPr>
          <p:nvPr/>
        </p:nvSpPr>
        <p:spPr>
          <a:xfrm>
            <a:off x="3406975" y="4917695"/>
            <a:ext cx="90572" cy="893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0" h="385">
                <a:moveTo>
                  <a:pt x="229" y="212"/>
                </a:moveTo>
                <a:cubicBezTo>
                  <a:pt x="223" y="214"/>
                  <a:pt x="216" y="218"/>
                  <a:pt x="216" y="224"/>
                </a:cubicBezTo>
                <a:lnTo>
                  <a:pt x="195" y="301"/>
                </a:lnTo>
                <a:lnTo>
                  <a:pt x="174" y="224"/>
                </a:lnTo>
                <a:cubicBezTo>
                  <a:pt x="174" y="218"/>
                  <a:pt x="168" y="214"/>
                  <a:pt x="163" y="212"/>
                </a:cubicBezTo>
                <a:lnTo>
                  <a:pt x="87" y="193"/>
                </a:lnTo>
                <a:lnTo>
                  <a:pt x="163" y="172"/>
                </a:lnTo>
                <a:cubicBezTo>
                  <a:pt x="168" y="169"/>
                  <a:pt x="174" y="165"/>
                  <a:pt x="174" y="159"/>
                </a:cubicBezTo>
                <a:lnTo>
                  <a:pt x="195" y="83"/>
                </a:lnTo>
                <a:lnTo>
                  <a:pt x="216" y="159"/>
                </a:lnTo>
                <a:cubicBezTo>
                  <a:pt x="216" y="165"/>
                  <a:pt x="223" y="169"/>
                  <a:pt x="229" y="172"/>
                </a:cubicBezTo>
                <a:lnTo>
                  <a:pt x="303" y="193"/>
                </a:lnTo>
                <a:close/>
                <a:moveTo>
                  <a:pt x="377" y="176"/>
                </a:moveTo>
                <a:lnTo>
                  <a:pt x="246" y="140"/>
                </a:lnTo>
                <a:lnTo>
                  <a:pt x="212" y="11"/>
                </a:lnTo>
                <a:cubicBezTo>
                  <a:pt x="208" y="-4"/>
                  <a:pt x="182" y="-4"/>
                  <a:pt x="178" y="11"/>
                </a:cubicBezTo>
                <a:lnTo>
                  <a:pt x="144" y="140"/>
                </a:lnTo>
                <a:lnTo>
                  <a:pt x="13" y="176"/>
                </a:lnTo>
                <a:cubicBezTo>
                  <a:pt x="7" y="178"/>
                  <a:pt x="0" y="184"/>
                  <a:pt x="0" y="193"/>
                </a:cubicBezTo>
                <a:cubicBezTo>
                  <a:pt x="0" y="199"/>
                  <a:pt x="7" y="208"/>
                  <a:pt x="13" y="210"/>
                </a:cubicBezTo>
                <a:lnTo>
                  <a:pt x="144" y="243"/>
                </a:lnTo>
                <a:lnTo>
                  <a:pt x="178" y="373"/>
                </a:lnTo>
                <a:cubicBezTo>
                  <a:pt x="180" y="381"/>
                  <a:pt x="187" y="385"/>
                  <a:pt x="195" y="385"/>
                </a:cubicBezTo>
                <a:cubicBezTo>
                  <a:pt x="204" y="385"/>
                  <a:pt x="210" y="381"/>
                  <a:pt x="212" y="373"/>
                </a:cubicBezTo>
                <a:lnTo>
                  <a:pt x="246" y="243"/>
                </a:lnTo>
                <a:lnTo>
                  <a:pt x="377" y="210"/>
                </a:lnTo>
                <a:cubicBezTo>
                  <a:pt x="384" y="208"/>
                  <a:pt x="390" y="199"/>
                  <a:pt x="390" y="193"/>
                </a:cubicBezTo>
                <a:cubicBezTo>
                  <a:pt x="390" y="184"/>
                  <a:pt x="384" y="178"/>
                  <a:pt x="377" y="1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4" name="Freihandform 1073">
            <a:extLst>
              <a:ext uri="{FF2B5EF4-FFF2-40B4-BE49-F238E27FC236}">
                <a16:creationId xmlns:a16="http://schemas.microsoft.com/office/drawing/2014/main" id="{AF419321-FC56-3945-B87E-E821AD5B6322}"/>
              </a:ext>
            </a:extLst>
          </p:cNvPr>
          <p:cNvSpPr>
            <a:spLocks noChangeAspect="1"/>
          </p:cNvSpPr>
          <p:nvPr/>
        </p:nvSpPr>
        <p:spPr>
          <a:xfrm>
            <a:off x="3456335" y="4810853"/>
            <a:ext cx="90572" cy="898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0" h="387">
                <a:moveTo>
                  <a:pt x="227" y="214"/>
                </a:moveTo>
                <a:cubicBezTo>
                  <a:pt x="222" y="214"/>
                  <a:pt x="216" y="220"/>
                  <a:pt x="216" y="224"/>
                </a:cubicBezTo>
                <a:lnTo>
                  <a:pt x="195" y="300"/>
                </a:lnTo>
                <a:lnTo>
                  <a:pt x="174" y="224"/>
                </a:lnTo>
                <a:cubicBezTo>
                  <a:pt x="174" y="220"/>
                  <a:pt x="167" y="214"/>
                  <a:pt x="161" y="214"/>
                </a:cubicBezTo>
                <a:lnTo>
                  <a:pt x="87" y="192"/>
                </a:lnTo>
                <a:lnTo>
                  <a:pt x="161" y="171"/>
                </a:lnTo>
                <a:cubicBezTo>
                  <a:pt x="167" y="171"/>
                  <a:pt x="174" y="165"/>
                  <a:pt x="174" y="159"/>
                </a:cubicBezTo>
                <a:lnTo>
                  <a:pt x="195" y="84"/>
                </a:lnTo>
                <a:lnTo>
                  <a:pt x="216" y="159"/>
                </a:lnTo>
                <a:cubicBezTo>
                  <a:pt x="216" y="165"/>
                  <a:pt x="222" y="171"/>
                  <a:pt x="227" y="171"/>
                </a:cubicBezTo>
                <a:lnTo>
                  <a:pt x="303" y="192"/>
                </a:lnTo>
                <a:close/>
                <a:moveTo>
                  <a:pt x="390" y="192"/>
                </a:moveTo>
                <a:cubicBezTo>
                  <a:pt x="390" y="184"/>
                  <a:pt x="383" y="178"/>
                  <a:pt x="377" y="175"/>
                </a:cubicBezTo>
                <a:lnTo>
                  <a:pt x="246" y="142"/>
                </a:lnTo>
                <a:lnTo>
                  <a:pt x="212" y="12"/>
                </a:lnTo>
                <a:cubicBezTo>
                  <a:pt x="208" y="-4"/>
                  <a:pt x="182" y="-4"/>
                  <a:pt x="178" y="12"/>
                </a:cubicBezTo>
                <a:lnTo>
                  <a:pt x="142" y="142"/>
                </a:lnTo>
                <a:lnTo>
                  <a:pt x="13" y="175"/>
                </a:lnTo>
                <a:cubicBezTo>
                  <a:pt x="6" y="178"/>
                  <a:pt x="0" y="184"/>
                  <a:pt x="0" y="192"/>
                </a:cubicBezTo>
                <a:cubicBezTo>
                  <a:pt x="0" y="201"/>
                  <a:pt x="6" y="207"/>
                  <a:pt x="13" y="209"/>
                </a:cubicBezTo>
                <a:lnTo>
                  <a:pt x="142" y="243"/>
                </a:lnTo>
                <a:lnTo>
                  <a:pt x="178" y="372"/>
                </a:lnTo>
                <a:cubicBezTo>
                  <a:pt x="180" y="381"/>
                  <a:pt x="186" y="387"/>
                  <a:pt x="195" y="387"/>
                </a:cubicBezTo>
                <a:cubicBezTo>
                  <a:pt x="203" y="387"/>
                  <a:pt x="210" y="381"/>
                  <a:pt x="212" y="372"/>
                </a:cubicBezTo>
                <a:lnTo>
                  <a:pt x="246" y="243"/>
                </a:lnTo>
                <a:lnTo>
                  <a:pt x="377" y="209"/>
                </a:lnTo>
                <a:cubicBezTo>
                  <a:pt x="383" y="207"/>
                  <a:pt x="390" y="201"/>
                  <a:pt x="390" y="19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5" name="Freihandform 1074">
            <a:extLst>
              <a:ext uri="{FF2B5EF4-FFF2-40B4-BE49-F238E27FC236}">
                <a16:creationId xmlns:a16="http://schemas.microsoft.com/office/drawing/2014/main" id="{336FCA50-2110-FD46-912A-D3F3862A8C5A}"/>
              </a:ext>
            </a:extLst>
          </p:cNvPr>
          <p:cNvSpPr>
            <a:spLocks noChangeAspect="1"/>
          </p:cNvSpPr>
          <p:nvPr/>
        </p:nvSpPr>
        <p:spPr>
          <a:xfrm>
            <a:off x="3514078" y="4890227"/>
            <a:ext cx="89874" cy="898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7" h="387">
                <a:moveTo>
                  <a:pt x="226" y="213"/>
                </a:moveTo>
                <a:cubicBezTo>
                  <a:pt x="220" y="215"/>
                  <a:pt x="216" y="220"/>
                  <a:pt x="214" y="226"/>
                </a:cubicBezTo>
                <a:lnTo>
                  <a:pt x="194" y="302"/>
                </a:lnTo>
                <a:lnTo>
                  <a:pt x="173" y="226"/>
                </a:lnTo>
                <a:cubicBezTo>
                  <a:pt x="171" y="220"/>
                  <a:pt x="167" y="215"/>
                  <a:pt x="161" y="213"/>
                </a:cubicBezTo>
                <a:lnTo>
                  <a:pt x="84" y="194"/>
                </a:lnTo>
                <a:lnTo>
                  <a:pt x="161" y="173"/>
                </a:lnTo>
                <a:cubicBezTo>
                  <a:pt x="167" y="171"/>
                  <a:pt x="171" y="167"/>
                  <a:pt x="173" y="160"/>
                </a:cubicBezTo>
                <a:lnTo>
                  <a:pt x="194" y="84"/>
                </a:lnTo>
                <a:lnTo>
                  <a:pt x="214" y="160"/>
                </a:lnTo>
                <a:cubicBezTo>
                  <a:pt x="216" y="167"/>
                  <a:pt x="220" y="171"/>
                  <a:pt x="226" y="173"/>
                </a:cubicBezTo>
                <a:lnTo>
                  <a:pt x="302" y="194"/>
                </a:lnTo>
                <a:close/>
                <a:moveTo>
                  <a:pt x="374" y="177"/>
                </a:moveTo>
                <a:lnTo>
                  <a:pt x="245" y="141"/>
                </a:lnTo>
                <a:lnTo>
                  <a:pt x="211" y="12"/>
                </a:lnTo>
                <a:cubicBezTo>
                  <a:pt x="209" y="4"/>
                  <a:pt x="201" y="0"/>
                  <a:pt x="194" y="0"/>
                </a:cubicBezTo>
                <a:cubicBezTo>
                  <a:pt x="186" y="0"/>
                  <a:pt x="180" y="4"/>
                  <a:pt x="178" y="12"/>
                </a:cubicBezTo>
                <a:lnTo>
                  <a:pt x="142" y="141"/>
                </a:lnTo>
                <a:lnTo>
                  <a:pt x="12" y="177"/>
                </a:lnTo>
                <a:cubicBezTo>
                  <a:pt x="6" y="179"/>
                  <a:pt x="0" y="186"/>
                  <a:pt x="0" y="194"/>
                </a:cubicBezTo>
                <a:cubicBezTo>
                  <a:pt x="0" y="201"/>
                  <a:pt x="6" y="209"/>
                  <a:pt x="12" y="211"/>
                </a:cubicBezTo>
                <a:lnTo>
                  <a:pt x="142" y="245"/>
                </a:lnTo>
                <a:lnTo>
                  <a:pt x="178" y="374"/>
                </a:lnTo>
                <a:cubicBezTo>
                  <a:pt x="180" y="383"/>
                  <a:pt x="186" y="387"/>
                  <a:pt x="194" y="387"/>
                </a:cubicBezTo>
                <a:cubicBezTo>
                  <a:pt x="201" y="387"/>
                  <a:pt x="209" y="383"/>
                  <a:pt x="211" y="374"/>
                </a:cubicBezTo>
                <a:lnTo>
                  <a:pt x="245" y="245"/>
                </a:lnTo>
                <a:lnTo>
                  <a:pt x="374" y="211"/>
                </a:lnTo>
                <a:cubicBezTo>
                  <a:pt x="383" y="209"/>
                  <a:pt x="387" y="201"/>
                  <a:pt x="387" y="194"/>
                </a:cubicBezTo>
                <a:cubicBezTo>
                  <a:pt x="387" y="186"/>
                  <a:pt x="383" y="179"/>
                  <a:pt x="374" y="17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6" name="Freihandform 1075">
            <a:extLst>
              <a:ext uri="{FF2B5EF4-FFF2-40B4-BE49-F238E27FC236}">
                <a16:creationId xmlns:a16="http://schemas.microsoft.com/office/drawing/2014/main" id="{BC04B7BB-5E61-8B49-A173-A7F16C2C514B}"/>
              </a:ext>
            </a:extLst>
          </p:cNvPr>
          <p:cNvSpPr>
            <a:spLocks noChangeAspect="1"/>
          </p:cNvSpPr>
          <p:nvPr/>
        </p:nvSpPr>
        <p:spPr>
          <a:xfrm>
            <a:off x="2967850" y="4810388"/>
            <a:ext cx="188828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2" h="812">
                <a:moveTo>
                  <a:pt x="585" y="501"/>
                </a:moveTo>
                <a:cubicBezTo>
                  <a:pt x="583" y="506"/>
                  <a:pt x="581" y="510"/>
                  <a:pt x="581" y="516"/>
                </a:cubicBezTo>
                <a:lnTo>
                  <a:pt x="619" y="762"/>
                </a:lnTo>
                <a:lnTo>
                  <a:pt x="411" y="645"/>
                </a:lnTo>
                <a:cubicBezTo>
                  <a:pt x="409" y="643"/>
                  <a:pt x="407" y="643"/>
                  <a:pt x="403" y="643"/>
                </a:cubicBezTo>
                <a:cubicBezTo>
                  <a:pt x="401" y="643"/>
                  <a:pt x="398" y="643"/>
                  <a:pt x="394" y="645"/>
                </a:cubicBezTo>
                <a:lnTo>
                  <a:pt x="187" y="757"/>
                </a:lnTo>
                <a:lnTo>
                  <a:pt x="227" y="514"/>
                </a:lnTo>
                <a:cubicBezTo>
                  <a:pt x="229" y="508"/>
                  <a:pt x="227" y="503"/>
                  <a:pt x="223" y="499"/>
                </a:cubicBezTo>
                <a:lnTo>
                  <a:pt x="53" y="323"/>
                </a:lnTo>
                <a:lnTo>
                  <a:pt x="288" y="290"/>
                </a:lnTo>
                <a:cubicBezTo>
                  <a:pt x="295" y="290"/>
                  <a:pt x="299" y="285"/>
                  <a:pt x="301" y="279"/>
                </a:cubicBezTo>
                <a:lnTo>
                  <a:pt x="407" y="59"/>
                </a:lnTo>
                <a:lnTo>
                  <a:pt x="511" y="281"/>
                </a:lnTo>
                <a:cubicBezTo>
                  <a:pt x="513" y="288"/>
                  <a:pt x="517" y="290"/>
                  <a:pt x="523" y="292"/>
                </a:cubicBezTo>
                <a:lnTo>
                  <a:pt x="756" y="328"/>
                </a:lnTo>
                <a:close/>
                <a:moveTo>
                  <a:pt x="796" y="298"/>
                </a:moveTo>
                <a:lnTo>
                  <a:pt x="538" y="258"/>
                </a:lnTo>
                <a:lnTo>
                  <a:pt x="424" y="10"/>
                </a:lnTo>
                <a:cubicBezTo>
                  <a:pt x="420" y="4"/>
                  <a:pt x="415" y="0"/>
                  <a:pt x="407" y="0"/>
                </a:cubicBezTo>
                <a:cubicBezTo>
                  <a:pt x="401" y="0"/>
                  <a:pt x="394" y="4"/>
                  <a:pt x="392" y="10"/>
                </a:cubicBezTo>
                <a:lnTo>
                  <a:pt x="274" y="256"/>
                </a:lnTo>
                <a:lnTo>
                  <a:pt x="15" y="294"/>
                </a:lnTo>
                <a:cubicBezTo>
                  <a:pt x="9" y="294"/>
                  <a:pt x="3" y="298"/>
                  <a:pt x="1" y="304"/>
                </a:cubicBezTo>
                <a:cubicBezTo>
                  <a:pt x="-2" y="311"/>
                  <a:pt x="1" y="319"/>
                  <a:pt x="5" y="323"/>
                </a:cubicBezTo>
                <a:lnTo>
                  <a:pt x="191" y="516"/>
                </a:lnTo>
                <a:lnTo>
                  <a:pt x="144" y="787"/>
                </a:lnTo>
                <a:cubicBezTo>
                  <a:pt x="144" y="793"/>
                  <a:pt x="147" y="802"/>
                  <a:pt x="153" y="806"/>
                </a:cubicBezTo>
                <a:cubicBezTo>
                  <a:pt x="157" y="808"/>
                  <a:pt x="166" y="810"/>
                  <a:pt x="172" y="806"/>
                </a:cubicBezTo>
                <a:lnTo>
                  <a:pt x="403" y="681"/>
                </a:lnTo>
                <a:lnTo>
                  <a:pt x="633" y="810"/>
                </a:lnTo>
                <a:cubicBezTo>
                  <a:pt x="636" y="810"/>
                  <a:pt x="640" y="812"/>
                  <a:pt x="642" y="812"/>
                </a:cubicBezTo>
                <a:cubicBezTo>
                  <a:pt x="646" y="812"/>
                  <a:pt x="650" y="810"/>
                  <a:pt x="652" y="808"/>
                </a:cubicBezTo>
                <a:cubicBezTo>
                  <a:pt x="659" y="804"/>
                  <a:pt x="661" y="798"/>
                  <a:pt x="659" y="791"/>
                </a:cubicBezTo>
                <a:lnTo>
                  <a:pt x="616" y="520"/>
                </a:lnTo>
                <a:lnTo>
                  <a:pt x="807" y="330"/>
                </a:lnTo>
                <a:cubicBezTo>
                  <a:pt x="811" y="323"/>
                  <a:pt x="813" y="317"/>
                  <a:pt x="811" y="311"/>
                </a:cubicBezTo>
                <a:cubicBezTo>
                  <a:pt x="809" y="304"/>
                  <a:pt x="803" y="300"/>
                  <a:pt x="796" y="29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7" name="Freihandform 1076">
            <a:extLst>
              <a:ext uri="{FF2B5EF4-FFF2-40B4-BE49-F238E27FC236}">
                <a16:creationId xmlns:a16="http://schemas.microsoft.com/office/drawing/2014/main" id="{6309C880-FE6E-E948-936F-27305279907A}"/>
              </a:ext>
            </a:extLst>
          </p:cNvPr>
          <p:cNvSpPr>
            <a:spLocks noChangeAspect="1"/>
          </p:cNvSpPr>
          <p:nvPr/>
        </p:nvSpPr>
        <p:spPr>
          <a:xfrm>
            <a:off x="3875203" y="4834828"/>
            <a:ext cx="147617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635">
                <a:moveTo>
                  <a:pt x="601" y="142"/>
                </a:moveTo>
                <a:lnTo>
                  <a:pt x="36" y="142"/>
                </a:lnTo>
                <a:lnTo>
                  <a:pt x="36" y="36"/>
                </a:lnTo>
                <a:lnTo>
                  <a:pt x="601" y="36"/>
                </a:lnTo>
                <a:close/>
                <a:moveTo>
                  <a:pt x="601" y="602"/>
                </a:moveTo>
                <a:lnTo>
                  <a:pt x="36" y="602"/>
                </a:lnTo>
                <a:lnTo>
                  <a:pt x="36" y="178"/>
                </a:lnTo>
                <a:lnTo>
                  <a:pt x="601" y="178"/>
                </a:lnTo>
                <a:close/>
                <a:moveTo>
                  <a:pt x="618" y="0"/>
                </a:moveTo>
                <a:lnTo>
                  <a:pt x="19" y="0"/>
                </a:lnTo>
                <a:cubicBezTo>
                  <a:pt x="9" y="0"/>
                  <a:pt x="0" y="9"/>
                  <a:pt x="0" y="20"/>
                </a:cubicBezTo>
                <a:lnTo>
                  <a:pt x="0" y="619"/>
                </a:lnTo>
                <a:cubicBezTo>
                  <a:pt x="0" y="629"/>
                  <a:pt x="9" y="635"/>
                  <a:pt x="19" y="635"/>
                </a:cubicBezTo>
                <a:lnTo>
                  <a:pt x="618" y="635"/>
                </a:lnTo>
                <a:cubicBezTo>
                  <a:pt x="629" y="635"/>
                  <a:pt x="635" y="629"/>
                  <a:pt x="635" y="619"/>
                </a:cubicBezTo>
                <a:lnTo>
                  <a:pt x="635" y="20"/>
                </a:lnTo>
                <a:cubicBezTo>
                  <a:pt x="635" y="9"/>
                  <a:pt x="629" y="0"/>
                  <a:pt x="61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8" name="Freihandform 1077">
            <a:extLst>
              <a:ext uri="{FF2B5EF4-FFF2-40B4-BE49-F238E27FC236}">
                <a16:creationId xmlns:a16="http://schemas.microsoft.com/office/drawing/2014/main" id="{44B1AFBC-DDEA-0449-87D4-AF44B2551E39}"/>
              </a:ext>
            </a:extLst>
          </p:cNvPr>
          <p:cNvSpPr>
            <a:spLocks noChangeAspect="1"/>
          </p:cNvSpPr>
          <p:nvPr/>
        </p:nvSpPr>
        <p:spPr>
          <a:xfrm>
            <a:off x="3899884" y="4892555"/>
            <a:ext cx="98256" cy="654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282">
                <a:moveTo>
                  <a:pt x="36" y="36"/>
                </a:moveTo>
                <a:lnTo>
                  <a:pt x="390" y="36"/>
                </a:lnTo>
                <a:lnTo>
                  <a:pt x="390" y="248"/>
                </a:lnTo>
                <a:lnTo>
                  <a:pt x="36" y="248"/>
                </a:lnTo>
                <a:close/>
                <a:moveTo>
                  <a:pt x="19" y="282"/>
                </a:moveTo>
                <a:lnTo>
                  <a:pt x="406" y="282"/>
                </a:lnTo>
                <a:cubicBezTo>
                  <a:pt x="417" y="282"/>
                  <a:pt x="423" y="275"/>
                  <a:pt x="423" y="265"/>
                </a:cubicBezTo>
                <a:lnTo>
                  <a:pt x="423" y="17"/>
                </a:lnTo>
                <a:cubicBezTo>
                  <a:pt x="423" y="9"/>
                  <a:pt x="417" y="0"/>
                  <a:pt x="406" y="0"/>
                </a:cubicBezTo>
                <a:lnTo>
                  <a:pt x="19" y="0"/>
                </a:lnTo>
                <a:cubicBezTo>
                  <a:pt x="9" y="0"/>
                  <a:pt x="0" y="9"/>
                  <a:pt x="0" y="17"/>
                </a:cubicBezTo>
                <a:lnTo>
                  <a:pt x="0" y="265"/>
                </a:lnTo>
                <a:cubicBezTo>
                  <a:pt x="0" y="275"/>
                  <a:pt x="9" y="282"/>
                  <a:pt x="19" y="28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9" name="Freihandform 1078">
            <a:extLst>
              <a:ext uri="{FF2B5EF4-FFF2-40B4-BE49-F238E27FC236}">
                <a16:creationId xmlns:a16="http://schemas.microsoft.com/office/drawing/2014/main" id="{564F14B9-3379-B645-9EE0-42D7193B9FEC}"/>
              </a:ext>
            </a:extLst>
          </p:cNvPr>
          <p:cNvSpPr>
            <a:spLocks noChangeAspect="1"/>
          </p:cNvSpPr>
          <p:nvPr/>
        </p:nvSpPr>
        <p:spPr>
          <a:xfrm>
            <a:off x="3891968" y="4851588"/>
            <a:ext cx="32364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" h="34">
                <a:moveTo>
                  <a:pt x="17" y="34"/>
                </a:moveTo>
                <a:lnTo>
                  <a:pt x="123" y="34"/>
                </a:lnTo>
                <a:cubicBezTo>
                  <a:pt x="134" y="34"/>
                  <a:pt x="140" y="28"/>
                  <a:pt x="140" y="17"/>
                </a:cubicBezTo>
                <a:cubicBezTo>
                  <a:pt x="140" y="7"/>
                  <a:pt x="134" y="0"/>
                  <a:pt x="123" y="0"/>
                </a:cubicBezTo>
                <a:lnTo>
                  <a:pt x="17" y="0"/>
                </a:lnTo>
                <a:cubicBezTo>
                  <a:pt x="7" y="0"/>
                  <a:pt x="0" y="7"/>
                  <a:pt x="0" y="17"/>
                </a:cubicBezTo>
                <a:cubicBezTo>
                  <a:pt x="0" y="28"/>
                  <a:pt x="7" y="34"/>
                  <a:pt x="17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0" name="Freihandform 1079">
            <a:extLst>
              <a:ext uri="{FF2B5EF4-FFF2-40B4-BE49-F238E27FC236}">
                <a16:creationId xmlns:a16="http://schemas.microsoft.com/office/drawing/2014/main" id="{3B078764-2670-B740-AAB3-0EAD40856769}"/>
              </a:ext>
            </a:extLst>
          </p:cNvPr>
          <p:cNvSpPr>
            <a:spLocks noChangeAspect="1"/>
          </p:cNvSpPr>
          <p:nvPr/>
        </p:nvSpPr>
        <p:spPr>
          <a:xfrm>
            <a:off x="3982307" y="4851588"/>
            <a:ext cx="8149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4">
                <a:moveTo>
                  <a:pt x="16" y="34"/>
                </a:moveTo>
                <a:cubicBezTo>
                  <a:pt x="27" y="34"/>
                  <a:pt x="36" y="28"/>
                  <a:pt x="36" y="17"/>
                </a:cubicBezTo>
                <a:cubicBezTo>
                  <a:pt x="36" y="7"/>
                  <a:pt x="27" y="0"/>
                  <a:pt x="16" y="0"/>
                </a:cubicBezTo>
                <a:cubicBezTo>
                  <a:pt x="8" y="0"/>
                  <a:pt x="0" y="7"/>
                  <a:pt x="0" y="17"/>
                </a:cubicBezTo>
                <a:cubicBezTo>
                  <a:pt x="0" y="28"/>
                  <a:pt x="8" y="34"/>
                  <a:pt x="16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1" name="Freihandform 1080">
            <a:extLst>
              <a:ext uri="{FF2B5EF4-FFF2-40B4-BE49-F238E27FC236}">
                <a16:creationId xmlns:a16="http://schemas.microsoft.com/office/drawing/2014/main" id="{5DCCDBCC-6DAB-F444-BCD4-79F6774278BC}"/>
              </a:ext>
            </a:extLst>
          </p:cNvPr>
          <p:cNvSpPr>
            <a:spLocks noChangeAspect="1"/>
          </p:cNvSpPr>
          <p:nvPr/>
        </p:nvSpPr>
        <p:spPr>
          <a:xfrm>
            <a:off x="3998373" y="4851588"/>
            <a:ext cx="8149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4">
                <a:moveTo>
                  <a:pt x="19" y="34"/>
                </a:moveTo>
                <a:cubicBezTo>
                  <a:pt x="28" y="34"/>
                  <a:pt x="36" y="28"/>
                  <a:pt x="36" y="17"/>
                </a:cubicBezTo>
                <a:cubicBezTo>
                  <a:pt x="36" y="7"/>
                  <a:pt x="28" y="0"/>
                  <a:pt x="19" y="0"/>
                </a:cubicBezTo>
                <a:cubicBezTo>
                  <a:pt x="9" y="0"/>
                  <a:pt x="0" y="7"/>
                  <a:pt x="0" y="17"/>
                </a:cubicBezTo>
                <a:cubicBezTo>
                  <a:pt x="0" y="28"/>
                  <a:pt x="9" y="34"/>
                  <a:pt x="19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2" name="Freihandform 1081">
            <a:extLst>
              <a:ext uri="{FF2B5EF4-FFF2-40B4-BE49-F238E27FC236}">
                <a16:creationId xmlns:a16="http://schemas.microsoft.com/office/drawing/2014/main" id="{34346821-6456-7145-B6D7-417FBDF5D0F6}"/>
              </a:ext>
            </a:extLst>
          </p:cNvPr>
          <p:cNvSpPr>
            <a:spLocks noChangeAspect="1"/>
          </p:cNvSpPr>
          <p:nvPr/>
        </p:nvSpPr>
        <p:spPr>
          <a:xfrm>
            <a:off x="4316890" y="4829009"/>
            <a:ext cx="155999" cy="1554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1" h="669">
                <a:moveTo>
                  <a:pt x="609" y="76"/>
                </a:moveTo>
                <a:lnTo>
                  <a:pt x="592" y="59"/>
                </a:lnTo>
                <a:lnTo>
                  <a:pt x="609" y="42"/>
                </a:lnTo>
                <a:lnTo>
                  <a:pt x="628" y="59"/>
                </a:lnTo>
                <a:close/>
                <a:moveTo>
                  <a:pt x="207" y="521"/>
                </a:moveTo>
                <a:lnTo>
                  <a:pt x="178" y="491"/>
                </a:lnTo>
                <a:lnTo>
                  <a:pt x="148" y="462"/>
                </a:lnTo>
                <a:lnTo>
                  <a:pt x="546" y="64"/>
                </a:lnTo>
                <a:lnTo>
                  <a:pt x="556" y="72"/>
                </a:lnTo>
                <a:lnTo>
                  <a:pt x="599" y="114"/>
                </a:lnTo>
                <a:lnTo>
                  <a:pt x="607" y="123"/>
                </a:lnTo>
                <a:close/>
                <a:moveTo>
                  <a:pt x="63" y="608"/>
                </a:moveTo>
                <a:lnTo>
                  <a:pt x="127" y="491"/>
                </a:lnTo>
                <a:lnTo>
                  <a:pt x="154" y="517"/>
                </a:lnTo>
                <a:lnTo>
                  <a:pt x="180" y="542"/>
                </a:lnTo>
                <a:close/>
                <a:moveTo>
                  <a:pt x="622" y="4"/>
                </a:moveTo>
                <a:cubicBezTo>
                  <a:pt x="616" y="-1"/>
                  <a:pt x="605" y="-1"/>
                  <a:pt x="599" y="4"/>
                </a:cubicBezTo>
                <a:lnTo>
                  <a:pt x="567" y="34"/>
                </a:lnTo>
                <a:lnTo>
                  <a:pt x="559" y="25"/>
                </a:lnTo>
                <a:cubicBezTo>
                  <a:pt x="552" y="19"/>
                  <a:pt x="542" y="19"/>
                  <a:pt x="535" y="25"/>
                </a:cubicBezTo>
                <a:lnTo>
                  <a:pt x="112" y="449"/>
                </a:lnTo>
                <a:cubicBezTo>
                  <a:pt x="110" y="451"/>
                  <a:pt x="110" y="451"/>
                  <a:pt x="110" y="451"/>
                </a:cubicBezTo>
                <a:cubicBezTo>
                  <a:pt x="110" y="453"/>
                  <a:pt x="108" y="453"/>
                  <a:pt x="108" y="453"/>
                </a:cubicBezTo>
                <a:lnTo>
                  <a:pt x="2" y="644"/>
                </a:lnTo>
                <a:cubicBezTo>
                  <a:pt x="-2" y="650"/>
                  <a:pt x="0" y="658"/>
                  <a:pt x="6" y="665"/>
                </a:cubicBezTo>
                <a:cubicBezTo>
                  <a:pt x="8" y="669"/>
                  <a:pt x="12" y="669"/>
                  <a:pt x="17" y="669"/>
                </a:cubicBezTo>
                <a:cubicBezTo>
                  <a:pt x="21" y="669"/>
                  <a:pt x="23" y="669"/>
                  <a:pt x="27" y="667"/>
                </a:cubicBezTo>
                <a:lnTo>
                  <a:pt x="218" y="561"/>
                </a:lnTo>
                <a:cubicBezTo>
                  <a:pt x="220" y="561"/>
                  <a:pt x="220" y="559"/>
                  <a:pt x="220" y="559"/>
                </a:cubicBezTo>
                <a:lnTo>
                  <a:pt x="586" y="193"/>
                </a:lnTo>
                <a:lnTo>
                  <a:pt x="603" y="218"/>
                </a:lnTo>
                <a:lnTo>
                  <a:pt x="451" y="364"/>
                </a:lnTo>
                <a:cubicBezTo>
                  <a:pt x="442" y="370"/>
                  <a:pt x="442" y="383"/>
                  <a:pt x="448" y="390"/>
                </a:cubicBezTo>
                <a:cubicBezTo>
                  <a:pt x="453" y="394"/>
                  <a:pt x="457" y="394"/>
                  <a:pt x="461" y="394"/>
                </a:cubicBezTo>
                <a:cubicBezTo>
                  <a:pt x="467" y="394"/>
                  <a:pt x="472" y="394"/>
                  <a:pt x="474" y="390"/>
                </a:cubicBezTo>
                <a:lnTo>
                  <a:pt x="639" y="233"/>
                </a:lnTo>
                <a:cubicBezTo>
                  <a:pt x="645" y="227"/>
                  <a:pt x="645" y="218"/>
                  <a:pt x="641" y="210"/>
                </a:cubicBezTo>
                <a:lnTo>
                  <a:pt x="611" y="167"/>
                </a:lnTo>
                <a:lnTo>
                  <a:pt x="643" y="136"/>
                </a:lnTo>
                <a:cubicBezTo>
                  <a:pt x="652" y="129"/>
                  <a:pt x="652" y="119"/>
                  <a:pt x="643" y="110"/>
                </a:cubicBezTo>
                <a:lnTo>
                  <a:pt x="635" y="102"/>
                </a:lnTo>
                <a:lnTo>
                  <a:pt x="664" y="72"/>
                </a:lnTo>
                <a:cubicBezTo>
                  <a:pt x="673" y="66"/>
                  <a:pt x="673" y="55"/>
                  <a:pt x="664" y="4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3" name="Freihandform 1082">
            <a:extLst>
              <a:ext uri="{FF2B5EF4-FFF2-40B4-BE49-F238E27FC236}">
                <a16:creationId xmlns:a16="http://schemas.microsoft.com/office/drawing/2014/main" id="{F3A3164A-55AC-F841-A99F-676D980B435C}"/>
              </a:ext>
            </a:extLst>
          </p:cNvPr>
          <p:cNvSpPr>
            <a:spLocks noChangeAspect="1"/>
          </p:cNvSpPr>
          <p:nvPr/>
        </p:nvSpPr>
        <p:spPr>
          <a:xfrm>
            <a:off x="4770683" y="4810388"/>
            <a:ext cx="131318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5" h="812">
                <a:moveTo>
                  <a:pt x="529" y="776"/>
                </a:moveTo>
                <a:lnTo>
                  <a:pt x="36" y="776"/>
                </a:lnTo>
                <a:lnTo>
                  <a:pt x="36" y="141"/>
                </a:lnTo>
                <a:lnTo>
                  <a:pt x="106" y="141"/>
                </a:lnTo>
                <a:lnTo>
                  <a:pt x="106" y="158"/>
                </a:lnTo>
                <a:cubicBezTo>
                  <a:pt x="106" y="169"/>
                  <a:pt x="114" y="177"/>
                  <a:pt x="123" y="177"/>
                </a:cubicBezTo>
                <a:lnTo>
                  <a:pt x="440" y="177"/>
                </a:lnTo>
                <a:cubicBezTo>
                  <a:pt x="451" y="177"/>
                  <a:pt x="459" y="169"/>
                  <a:pt x="459" y="158"/>
                </a:cubicBezTo>
                <a:lnTo>
                  <a:pt x="459" y="141"/>
                </a:lnTo>
                <a:lnTo>
                  <a:pt x="529" y="141"/>
                </a:lnTo>
                <a:close/>
                <a:moveTo>
                  <a:pt x="142" y="105"/>
                </a:moveTo>
                <a:lnTo>
                  <a:pt x="229" y="105"/>
                </a:lnTo>
                <a:cubicBezTo>
                  <a:pt x="235" y="105"/>
                  <a:pt x="241" y="103"/>
                  <a:pt x="246" y="97"/>
                </a:cubicBezTo>
                <a:lnTo>
                  <a:pt x="275" y="36"/>
                </a:lnTo>
                <a:lnTo>
                  <a:pt x="290" y="36"/>
                </a:lnTo>
                <a:lnTo>
                  <a:pt x="320" y="97"/>
                </a:lnTo>
                <a:cubicBezTo>
                  <a:pt x="322" y="103"/>
                  <a:pt x="328" y="105"/>
                  <a:pt x="335" y="105"/>
                </a:cubicBezTo>
                <a:lnTo>
                  <a:pt x="423" y="105"/>
                </a:lnTo>
                <a:lnTo>
                  <a:pt x="423" y="141"/>
                </a:lnTo>
                <a:lnTo>
                  <a:pt x="142" y="141"/>
                </a:lnTo>
                <a:close/>
                <a:moveTo>
                  <a:pt x="546" y="105"/>
                </a:moveTo>
                <a:lnTo>
                  <a:pt x="459" y="105"/>
                </a:lnTo>
                <a:lnTo>
                  <a:pt x="459" y="89"/>
                </a:lnTo>
                <a:cubicBezTo>
                  <a:pt x="459" y="78"/>
                  <a:pt x="451" y="72"/>
                  <a:pt x="440" y="72"/>
                </a:cubicBezTo>
                <a:lnTo>
                  <a:pt x="345" y="72"/>
                </a:lnTo>
                <a:lnTo>
                  <a:pt x="315" y="10"/>
                </a:lnTo>
                <a:cubicBezTo>
                  <a:pt x="313" y="4"/>
                  <a:pt x="307" y="0"/>
                  <a:pt x="301" y="0"/>
                </a:cubicBezTo>
                <a:lnTo>
                  <a:pt x="265" y="0"/>
                </a:lnTo>
                <a:cubicBezTo>
                  <a:pt x="258" y="0"/>
                  <a:pt x="252" y="4"/>
                  <a:pt x="250" y="10"/>
                </a:cubicBezTo>
                <a:lnTo>
                  <a:pt x="218" y="72"/>
                </a:lnTo>
                <a:lnTo>
                  <a:pt x="123" y="72"/>
                </a:lnTo>
                <a:cubicBezTo>
                  <a:pt x="114" y="72"/>
                  <a:pt x="106" y="78"/>
                  <a:pt x="106" y="89"/>
                </a:cubicBezTo>
                <a:lnTo>
                  <a:pt x="106" y="105"/>
                </a:lnTo>
                <a:lnTo>
                  <a:pt x="17" y="105"/>
                </a:lnTo>
                <a:cubicBezTo>
                  <a:pt x="9" y="105"/>
                  <a:pt x="0" y="114"/>
                  <a:pt x="0" y="125"/>
                </a:cubicBezTo>
                <a:lnTo>
                  <a:pt x="0" y="793"/>
                </a:lnTo>
                <a:cubicBezTo>
                  <a:pt x="0" y="804"/>
                  <a:pt x="9" y="812"/>
                  <a:pt x="17" y="812"/>
                </a:cubicBezTo>
                <a:lnTo>
                  <a:pt x="546" y="812"/>
                </a:lnTo>
                <a:cubicBezTo>
                  <a:pt x="557" y="812"/>
                  <a:pt x="565" y="804"/>
                  <a:pt x="565" y="793"/>
                </a:cubicBezTo>
                <a:lnTo>
                  <a:pt x="565" y="125"/>
                </a:lnTo>
                <a:cubicBezTo>
                  <a:pt x="565" y="114"/>
                  <a:pt x="557" y="105"/>
                  <a:pt x="546" y="10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4" name="Freihandform 1083">
            <a:extLst>
              <a:ext uri="{FF2B5EF4-FFF2-40B4-BE49-F238E27FC236}">
                <a16:creationId xmlns:a16="http://schemas.microsoft.com/office/drawing/2014/main" id="{4D9B5368-301C-8C49-8D8B-E59665D4CBDF}"/>
              </a:ext>
            </a:extLst>
          </p:cNvPr>
          <p:cNvSpPr>
            <a:spLocks noChangeAspect="1"/>
          </p:cNvSpPr>
          <p:nvPr/>
        </p:nvSpPr>
        <p:spPr>
          <a:xfrm>
            <a:off x="4795363" y="4867882"/>
            <a:ext cx="8195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36">
                <a:moveTo>
                  <a:pt x="334" y="0"/>
                </a:moveTo>
                <a:lnTo>
                  <a:pt x="17" y="0"/>
                </a:lnTo>
                <a:cubicBezTo>
                  <a:pt x="8" y="0"/>
                  <a:pt x="0" y="9"/>
                  <a:pt x="0" y="17"/>
                </a:cubicBezTo>
                <a:cubicBezTo>
                  <a:pt x="0" y="28"/>
                  <a:pt x="8" y="36"/>
                  <a:pt x="17" y="36"/>
                </a:cubicBezTo>
                <a:lnTo>
                  <a:pt x="334" y="36"/>
                </a:lnTo>
                <a:cubicBezTo>
                  <a:pt x="345" y="36"/>
                  <a:pt x="353" y="28"/>
                  <a:pt x="353" y="17"/>
                </a:cubicBezTo>
                <a:cubicBezTo>
                  <a:pt x="353" y="9"/>
                  <a:pt x="345" y="0"/>
                  <a:pt x="33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5" name="Freihandform 1084">
            <a:extLst>
              <a:ext uri="{FF2B5EF4-FFF2-40B4-BE49-F238E27FC236}">
                <a16:creationId xmlns:a16="http://schemas.microsoft.com/office/drawing/2014/main" id="{7A4DE13A-6830-7F49-BD11-E9B4DBD25013}"/>
              </a:ext>
            </a:extLst>
          </p:cNvPr>
          <p:cNvSpPr>
            <a:spLocks noChangeAspect="1"/>
          </p:cNvSpPr>
          <p:nvPr/>
        </p:nvSpPr>
        <p:spPr>
          <a:xfrm>
            <a:off x="4795363" y="4892555"/>
            <a:ext cx="8195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36">
                <a:moveTo>
                  <a:pt x="334" y="0"/>
                </a:moveTo>
                <a:lnTo>
                  <a:pt x="17" y="0"/>
                </a:lnTo>
                <a:cubicBezTo>
                  <a:pt x="8" y="0"/>
                  <a:pt x="0" y="9"/>
                  <a:pt x="0" y="17"/>
                </a:cubicBezTo>
                <a:cubicBezTo>
                  <a:pt x="0" y="28"/>
                  <a:pt x="8" y="36"/>
                  <a:pt x="17" y="36"/>
                </a:cubicBezTo>
                <a:lnTo>
                  <a:pt x="334" y="36"/>
                </a:lnTo>
                <a:cubicBezTo>
                  <a:pt x="345" y="36"/>
                  <a:pt x="353" y="28"/>
                  <a:pt x="353" y="17"/>
                </a:cubicBezTo>
                <a:cubicBezTo>
                  <a:pt x="353" y="9"/>
                  <a:pt x="345" y="0"/>
                  <a:pt x="33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6" name="Freihandform 1085">
            <a:extLst>
              <a:ext uri="{FF2B5EF4-FFF2-40B4-BE49-F238E27FC236}">
                <a16:creationId xmlns:a16="http://schemas.microsoft.com/office/drawing/2014/main" id="{6E35BF3F-0AC1-6244-948E-5819128B474F}"/>
              </a:ext>
            </a:extLst>
          </p:cNvPr>
          <p:cNvSpPr>
            <a:spLocks noChangeAspect="1"/>
          </p:cNvSpPr>
          <p:nvPr/>
        </p:nvSpPr>
        <p:spPr>
          <a:xfrm>
            <a:off x="4795363" y="4917229"/>
            <a:ext cx="8195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36">
                <a:moveTo>
                  <a:pt x="334" y="0"/>
                </a:moveTo>
                <a:lnTo>
                  <a:pt x="17" y="0"/>
                </a:ln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6"/>
                  <a:pt x="17" y="36"/>
                </a:cubicBezTo>
                <a:lnTo>
                  <a:pt x="334" y="36"/>
                </a:lnTo>
                <a:cubicBezTo>
                  <a:pt x="345" y="36"/>
                  <a:pt x="353" y="27"/>
                  <a:pt x="353" y="17"/>
                </a:cubicBezTo>
                <a:cubicBezTo>
                  <a:pt x="353" y="8"/>
                  <a:pt x="345" y="0"/>
                  <a:pt x="33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7" name="Freihandform 1086">
            <a:extLst>
              <a:ext uri="{FF2B5EF4-FFF2-40B4-BE49-F238E27FC236}">
                <a16:creationId xmlns:a16="http://schemas.microsoft.com/office/drawing/2014/main" id="{4B551361-7D69-A347-BEEB-38A418F8E45D}"/>
              </a:ext>
            </a:extLst>
          </p:cNvPr>
          <p:cNvSpPr>
            <a:spLocks noChangeAspect="1"/>
          </p:cNvSpPr>
          <p:nvPr/>
        </p:nvSpPr>
        <p:spPr>
          <a:xfrm>
            <a:off x="4795363" y="4941903"/>
            <a:ext cx="8195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36">
                <a:moveTo>
                  <a:pt x="334" y="0"/>
                </a:moveTo>
                <a:lnTo>
                  <a:pt x="17" y="0"/>
                </a:ln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6"/>
                  <a:pt x="17" y="36"/>
                </a:cubicBezTo>
                <a:lnTo>
                  <a:pt x="334" y="36"/>
                </a:lnTo>
                <a:cubicBezTo>
                  <a:pt x="345" y="36"/>
                  <a:pt x="353" y="27"/>
                  <a:pt x="353" y="17"/>
                </a:cubicBezTo>
                <a:cubicBezTo>
                  <a:pt x="353" y="8"/>
                  <a:pt x="345" y="0"/>
                  <a:pt x="33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8" name="Freihandform 1087">
            <a:extLst>
              <a:ext uri="{FF2B5EF4-FFF2-40B4-BE49-F238E27FC236}">
                <a16:creationId xmlns:a16="http://schemas.microsoft.com/office/drawing/2014/main" id="{82F66315-17F0-5245-92B0-F642C9EE67DD}"/>
              </a:ext>
            </a:extLst>
          </p:cNvPr>
          <p:cNvSpPr>
            <a:spLocks noChangeAspect="1"/>
          </p:cNvSpPr>
          <p:nvPr/>
        </p:nvSpPr>
        <p:spPr>
          <a:xfrm>
            <a:off x="5180936" y="4834828"/>
            <a:ext cx="196977" cy="1559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671">
                <a:moveTo>
                  <a:pt x="671" y="460"/>
                </a:moveTo>
                <a:lnTo>
                  <a:pt x="671" y="432"/>
                </a:lnTo>
                <a:lnTo>
                  <a:pt x="739" y="460"/>
                </a:lnTo>
                <a:close/>
                <a:moveTo>
                  <a:pt x="635" y="460"/>
                </a:moveTo>
                <a:lnTo>
                  <a:pt x="460" y="460"/>
                </a:lnTo>
                <a:cubicBezTo>
                  <a:pt x="457" y="460"/>
                  <a:pt x="457" y="460"/>
                  <a:pt x="455" y="460"/>
                </a:cubicBezTo>
                <a:cubicBezTo>
                  <a:pt x="441" y="379"/>
                  <a:pt x="369" y="318"/>
                  <a:pt x="284" y="318"/>
                </a:cubicBezTo>
                <a:cubicBezTo>
                  <a:pt x="197" y="318"/>
                  <a:pt x="127" y="379"/>
                  <a:pt x="110" y="460"/>
                </a:cubicBezTo>
                <a:cubicBezTo>
                  <a:pt x="108" y="460"/>
                  <a:pt x="108" y="460"/>
                  <a:pt x="106" y="460"/>
                </a:cubicBezTo>
                <a:lnTo>
                  <a:pt x="36" y="460"/>
                </a:lnTo>
                <a:lnTo>
                  <a:pt x="36" y="36"/>
                </a:lnTo>
                <a:lnTo>
                  <a:pt x="635" y="36"/>
                </a:lnTo>
                <a:close/>
                <a:moveTo>
                  <a:pt x="284" y="635"/>
                </a:moveTo>
                <a:cubicBezTo>
                  <a:pt x="206" y="635"/>
                  <a:pt x="142" y="572"/>
                  <a:pt x="142" y="496"/>
                </a:cubicBezTo>
                <a:cubicBezTo>
                  <a:pt x="142" y="417"/>
                  <a:pt x="206" y="354"/>
                  <a:pt x="284" y="354"/>
                </a:cubicBezTo>
                <a:cubicBezTo>
                  <a:pt x="360" y="354"/>
                  <a:pt x="424" y="417"/>
                  <a:pt x="424" y="496"/>
                </a:cubicBezTo>
                <a:cubicBezTo>
                  <a:pt x="424" y="572"/>
                  <a:pt x="360" y="635"/>
                  <a:pt x="284" y="635"/>
                </a:cubicBezTo>
                <a:close/>
                <a:moveTo>
                  <a:pt x="830" y="354"/>
                </a:moveTo>
                <a:cubicBezTo>
                  <a:pt x="819" y="354"/>
                  <a:pt x="813" y="362"/>
                  <a:pt x="813" y="371"/>
                </a:cubicBezTo>
                <a:lnTo>
                  <a:pt x="813" y="451"/>
                </a:lnTo>
                <a:lnTo>
                  <a:pt x="671" y="394"/>
                </a:lnTo>
                <a:lnTo>
                  <a:pt x="671" y="20"/>
                </a:lnTo>
                <a:cubicBezTo>
                  <a:pt x="671" y="9"/>
                  <a:pt x="663" y="0"/>
                  <a:pt x="654" y="0"/>
                </a:cubicBezTo>
                <a:lnTo>
                  <a:pt x="19" y="0"/>
                </a:lnTo>
                <a:cubicBezTo>
                  <a:pt x="9" y="0"/>
                  <a:pt x="0" y="9"/>
                  <a:pt x="0" y="20"/>
                </a:cubicBezTo>
                <a:lnTo>
                  <a:pt x="0" y="477"/>
                </a:lnTo>
                <a:cubicBezTo>
                  <a:pt x="0" y="487"/>
                  <a:pt x="9" y="496"/>
                  <a:pt x="19" y="496"/>
                </a:cubicBezTo>
                <a:lnTo>
                  <a:pt x="106" y="496"/>
                </a:lnTo>
                <a:cubicBezTo>
                  <a:pt x="106" y="593"/>
                  <a:pt x="187" y="671"/>
                  <a:pt x="284" y="671"/>
                </a:cubicBezTo>
                <a:cubicBezTo>
                  <a:pt x="381" y="671"/>
                  <a:pt x="460" y="593"/>
                  <a:pt x="460" y="496"/>
                </a:cubicBezTo>
                <a:lnTo>
                  <a:pt x="654" y="496"/>
                </a:lnTo>
                <a:lnTo>
                  <a:pt x="830" y="496"/>
                </a:lnTo>
                <a:cubicBezTo>
                  <a:pt x="834" y="496"/>
                  <a:pt x="836" y="494"/>
                  <a:pt x="838" y="492"/>
                </a:cubicBezTo>
                <a:lnTo>
                  <a:pt x="841" y="492"/>
                </a:lnTo>
                <a:cubicBezTo>
                  <a:pt x="843" y="489"/>
                  <a:pt x="845" y="487"/>
                  <a:pt x="847" y="483"/>
                </a:cubicBezTo>
                <a:lnTo>
                  <a:pt x="847" y="481"/>
                </a:lnTo>
                <a:cubicBezTo>
                  <a:pt x="847" y="481"/>
                  <a:pt x="847" y="479"/>
                  <a:pt x="847" y="477"/>
                </a:cubicBezTo>
                <a:lnTo>
                  <a:pt x="847" y="371"/>
                </a:lnTo>
                <a:cubicBezTo>
                  <a:pt x="847" y="362"/>
                  <a:pt x="841" y="354"/>
                  <a:pt x="830" y="35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9" name="Freihandform 1088">
            <a:extLst>
              <a:ext uri="{FF2B5EF4-FFF2-40B4-BE49-F238E27FC236}">
                <a16:creationId xmlns:a16="http://schemas.microsoft.com/office/drawing/2014/main" id="{83E9CC79-86B9-C145-B5FD-C53C24AB397B}"/>
              </a:ext>
            </a:extLst>
          </p:cNvPr>
          <p:cNvSpPr>
            <a:spLocks noChangeAspect="1"/>
          </p:cNvSpPr>
          <p:nvPr/>
        </p:nvSpPr>
        <p:spPr>
          <a:xfrm>
            <a:off x="5230297" y="4933523"/>
            <a:ext cx="32830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2">
                <a:moveTo>
                  <a:pt x="72" y="106"/>
                </a:moveTo>
                <a:cubicBezTo>
                  <a:pt x="51" y="106"/>
                  <a:pt x="36" y="91"/>
                  <a:pt x="36" y="72"/>
                </a:cubicBezTo>
                <a:cubicBezTo>
                  <a:pt x="36" y="51"/>
                  <a:pt x="51" y="36"/>
                  <a:pt x="72" y="36"/>
                </a:cubicBezTo>
                <a:cubicBezTo>
                  <a:pt x="91" y="36"/>
                  <a:pt x="106" y="51"/>
                  <a:pt x="106" y="72"/>
                </a:cubicBezTo>
                <a:cubicBezTo>
                  <a:pt x="106" y="91"/>
                  <a:pt x="91" y="106"/>
                  <a:pt x="72" y="106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0"/>
                  <a:pt x="32" y="142"/>
                  <a:pt x="72" y="142"/>
                </a:cubicBezTo>
                <a:cubicBezTo>
                  <a:pt x="110" y="142"/>
                  <a:pt x="142" y="110"/>
                  <a:pt x="142" y="72"/>
                </a:cubicBezTo>
                <a:cubicBezTo>
                  <a:pt x="142" y="32"/>
                  <a:pt x="110" y="0"/>
                  <a:pt x="7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0" name="Freihandform 1089">
            <a:extLst>
              <a:ext uri="{FF2B5EF4-FFF2-40B4-BE49-F238E27FC236}">
                <a16:creationId xmlns:a16="http://schemas.microsoft.com/office/drawing/2014/main" id="{DA85F558-CA03-6E48-95AA-9A305629B107}"/>
              </a:ext>
            </a:extLst>
          </p:cNvPr>
          <p:cNvSpPr>
            <a:spLocks noChangeAspect="1"/>
          </p:cNvSpPr>
          <p:nvPr/>
        </p:nvSpPr>
        <p:spPr>
          <a:xfrm>
            <a:off x="5624718" y="4884176"/>
            <a:ext cx="60537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1" h="212">
                <a:moveTo>
                  <a:pt x="247" y="2"/>
                </a:moveTo>
                <a:cubicBezTo>
                  <a:pt x="236" y="-2"/>
                  <a:pt x="228" y="4"/>
                  <a:pt x="224" y="15"/>
                </a:cubicBezTo>
                <a:lnTo>
                  <a:pt x="183" y="176"/>
                </a:lnTo>
                <a:lnTo>
                  <a:pt x="147" y="15"/>
                </a:lnTo>
                <a:cubicBezTo>
                  <a:pt x="145" y="6"/>
                  <a:pt x="137" y="0"/>
                  <a:pt x="130" y="0"/>
                </a:cubicBezTo>
                <a:cubicBezTo>
                  <a:pt x="122" y="0"/>
                  <a:pt x="113" y="6"/>
                  <a:pt x="111" y="15"/>
                </a:cubicBezTo>
                <a:lnTo>
                  <a:pt x="75" y="176"/>
                </a:lnTo>
                <a:lnTo>
                  <a:pt x="35" y="15"/>
                </a:lnTo>
                <a:cubicBezTo>
                  <a:pt x="33" y="4"/>
                  <a:pt x="22" y="-2"/>
                  <a:pt x="14" y="2"/>
                </a:cubicBezTo>
                <a:cubicBezTo>
                  <a:pt x="3" y="4"/>
                  <a:pt x="-3" y="13"/>
                  <a:pt x="1" y="23"/>
                </a:cubicBezTo>
                <a:lnTo>
                  <a:pt x="46" y="199"/>
                </a:lnTo>
                <a:cubicBezTo>
                  <a:pt x="48" y="208"/>
                  <a:pt x="54" y="212"/>
                  <a:pt x="63" y="212"/>
                </a:cubicBezTo>
                <a:lnTo>
                  <a:pt x="90" y="212"/>
                </a:lnTo>
                <a:cubicBezTo>
                  <a:pt x="99" y="212"/>
                  <a:pt x="105" y="208"/>
                  <a:pt x="107" y="199"/>
                </a:cubicBezTo>
                <a:lnTo>
                  <a:pt x="130" y="100"/>
                </a:lnTo>
                <a:lnTo>
                  <a:pt x="152" y="199"/>
                </a:lnTo>
                <a:cubicBezTo>
                  <a:pt x="154" y="208"/>
                  <a:pt x="160" y="212"/>
                  <a:pt x="169" y="212"/>
                </a:cubicBezTo>
                <a:lnTo>
                  <a:pt x="196" y="212"/>
                </a:lnTo>
                <a:cubicBezTo>
                  <a:pt x="205" y="212"/>
                  <a:pt x="211" y="208"/>
                  <a:pt x="213" y="199"/>
                </a:cubicBezTo>
                <a:lnTo>
                  <a:pt x="260" y="23"/>
                </a:lnTo>
                <a:cubicBezTo>
                  <a:pt x="262" y="13"/>
                  <a:pt x="255" y="4"/>
                  <a:pt x="247" y="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1" name="Freihandform 1090">
            <a:extLst>
              <a:ext uri="{FF2B5EF4-FFF2-40B4-BE49-F238E27FC236}">
                <a16:creationId xmlns:a16="http://schemas.microsoft.com/office/drawing/2014/main" id="{A1234E62-6484-494E-AF29-E5BEB644714B}"/>
              </a:ext>
            </a:extLst>
          </p:cNvPr>
          <p:cNvSpPr>
            <a:spLocks noChangeAspect="1"/>
          </p:cNvSpPr>
          <p:nvPr/>
        </p:nvSpPr>
        <p:spPr>
          <a:xfrm>
            <a:off x="5692938" y="4884176"/>
            <a:ext cx="60304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" h="212">
                <a:moveTo>
                  <a:pt x="246" y="2"/>
                </a:moveTo>
                <a:cubicBezTo>
                  <a:pt x="237" y="-2"/>
                  <a:pt x="227" y="4"/>
                  <a:pt x="225" y="15"/>
                </a:cubicBezTo>
                <a:lnTo>
                  <a:pt x="182" y="176"/>
                </a:lnTo>
                <a:lnTo>
                  <a:pt x="146" y="15"/>
                </a:lnTo>
                <a:cubicBezTo>
                  <a:pt x="146" y="6"/>
                  <a:pt x="138" y="0"/>
                  <a:pt x="130" y="0"/>
                </a:cubicBezTo>
                <a:cubicBezTo>
                  <a:pt x="121" y="0"/>
                  <a:pt x="115" y="6"/>
                  <a:pt x="113" y="15"/>
                </a:cubicBezTo>
                <a:lnTo>
                  <a:pt x="77" y="176"/>
                </a:lnTo>
                <a:lnTo>
                  <a:pt x="34" y="15"/>
                </a:lnTo>
                <a:cubicBezTo>
                  <a:pt x="32" y="4"/>
                  <a:pt x="24" y="-2"/>
                  <a:pt x="13" y="2"/>
                </a:cubicBezTo>
                <a:cubicBezTo>
                  <a:pt x="5" y="4"/>
                  <a:pt x="-2" y="13"/>
                  <a:pt x="0" y="23"/>
                </a:cubicBezTo>
                <a:lnTo>
                  <a:pt x="47" y="199"/>
                </a:lnTo>
                <a:cubicBezTo>
                  <a:pt x="49" y="208"/>
                  <a:pt x="55" y="212"/>
                  <a:pt x="64" y="212"/>
                </a:cubicBezTo>
                <a:lnTo>
                  <a:pt x="91" y="212"/>
                </a:lnTo>
                <a:cubicBezTo>
                  <a:pt x="98" y="212"/>
                  <a:pt x="106" y="208"/>
                  <a:pt x="108" y="199"/>
                </a:cubicBezTo>
                <a:lnTo>
                  <a:pt x="130" y="100"/>
                </a:lnTo>
                <a:lnTo>
                  <a:pt x="153" y="199"/>
                </a:lnTo>
                <a:cubicBezTo>
                  <a:pt x="155" y="208"/>
                  <a:pt x="161" y="212"/>
                  <a:pt x="170" y="212"/>
                </a:cubicBezTo>
                <a:lnTo>
                  <a:pt x="197" y="212"/>
                </a:lnTo>
                <a:cubicBezTo>
                  <a:pt x="204" y="212"/>
                  <a:pt x="212" y="208"/>
                  <a:pt x="214" y="199"/>
                </a:cubicBezTo>
                <a:lnTo>
                  <a:pt x="259" y="23"/>
                </a:lnTo>
                <a:cubicBezTo>
                  <a:pt x="261" y="13"/>
                  <a:pt x="257" y="4"/>
                  <a:pt x="246" y="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2" name="Freihandform 1091">
            <a:extLst>
              <a:ext uri="{FF2B5EF4-FFF2-40B4-BE49-F238E27FC236}">
                <a16:creationId xmlns:a16="http://schemas.microsoft.com/office/drawing/2014/main" id="{EC0CE096-DF8A-E947-A756-F29BB03ECE12}"/>
              </a:ext>
            </a:extLst>
          </p:cNvPr>
          <p:cNvSpPr>
            <a:spLocks noChangeAspect="1"/>
          </p:cNvSpPr>
          <p:nvPr/>
        </p:nvSpPr>
        <p:spPr>
          <a:xfrm>
            <a:off x="5761624" y="4884176"/>
            <a:ext cx="60071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9" h="212">
                <a:moveTo>
                  <a:pt x="245" y="2"/>
                </a:moveTo>
                <a:cubicBezTo>
                  <a:pt x="237" y="-2"/>
                  <a:pt x="226" y="4"/>
                  <a:pt x="224" y="15"/>
                </a:cubicBezTo>
                <a:lnTo>
                  <a:pt x="182" y="176"/>
                </a:lnTo>
                <a:lnTo>
                  <a:pt x="146" y="15"/>
                </a:lnTo>
                <a:cubicBezTo>
                  <a:pt x="144" y="6"/>
                  <a:pt x="137" y="0"/>
                  <a:pt x="129" y="0"/>
                </a:cubicBezTo>
                <a:cubicBezTo>
                  <a:pt x="120" y="0"/>
                  <a:pt x="114" y="6"/>
                  <a:pt x="112" y="15"/>
                </a:cubicBezTo>
                <a:lnTo>
                  <a:pt x="76" y="176"/>
                </a:lnTo>
                <a:lnTo>
                  <a:pt x="33" y="15"/>
                </a:lnTo>
                <a:cubicBezTo>
                  <a:pt x="31" y="4"/>
                  <a:pt x="23" y="-2"/>
                  <a:pt x="12" y="2"/>
                </a:cubicBezTo>
                <a:cubicBezTo>
                  <a:pt x="4" y="4"/>
                  <a:pt x="-2" y="13"/>
                  <a:pt x="0" y="23"/>
                </a:cubicBezTo>
                <a:lnTo>
                  <a:pt x="46" y="199"/>
                </a:lnTo>
                <a:cubicBezTo>
                  <a:pt x="48" y="208"/>
                  <a:pt x="55" y="212"/>
                  <a:pt x="63" y="212"/>
                </a:cubicBezTo>
                <a:lnTo>
                  <a:pt x="89" y="212"/>
                </a:lnTo>
                <a:cubicBezTo>
                  <a:pt x="97" y="212"/>
                  <a:pt x="105" y="208"/>
                  <a:pt x="105" y="199"/>
                </a:cubicBezTo>
                <a:lnTo>
                  <a:pt x="129" y="100"/>
                </a:lnTo>
                <a:lnTo>
                  <a:pt x="152" y="199"/>
                </a:lnTo>
                <a:cubicBezTo>
                  <a:pt x="152" y="208"/>
                  <a:pt x="160" y="212"/>
                  <a:pt x="169" y="212"/>
                </a:cubicBezTo>
                <a:lnTo>
                  <a:pt x="194" y="212"/>
                </a:lnTo>
                <a:cubicBezTo>
                  <a:pt x="203" y="212"/>
                  <a:pt x="211" y="208"/>
                  <a:pt x="211" y="199"/>
                </a:cubicBezTo>
                <a:lnTo>
                  <a:pt x="258" y="23"/>
                </a:lnTo>
                <a:cubicBezTo>
                  <a:pt x="260" y="13"/>
                  <a:pt x="256" y="4"/>
                  <a:pt x="245" y="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3" name="Freihandform 1092">
            <a:extLst>
              <a:ext uri="{FF2B5EF4-FFF2-40B4-BE49-F238E27FC236}">
                <a16:creationId xmlns:a16="http://schemas.microsoft.com/office/drawing/2014/main" id="{047D7249-4707-E74B-B731-2DEDEDC9DFD4}"/>
              </a:ext>
            </a:extLst>
          </p:cNvPr>
          <p:cNvSpPr>
            <a:spLocks noChangeAspect="1"/>
          </p:cNvSpPr>
          <p:nvPr/>
        </p:nvSpPr>
        <p:spPr>
          <a:xfrm>
            <a:off x="6183286" y="4892555"/>
            <a:ext cx="4912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36">
                <a:moveTo>
                  <a:pt x="193" y="0"/>
                </a:moveTo>
                <a:lnTo>
                  <a:pt x="17" y="0"/>
                </a:lnTo>
                <a:cubicBezTo>
                  <a:pt x="7" y="0"/>
                  <a:pt x="0" y="9"/>
                  <a:pt x="0" y="17"/>
                </a:cubicBezTo>
                <a:cubicBezTo>
                  <a:pt x="0" y="28"/>
                  <a:pt x="7" y="36"/>
                  <a:pt x="17" y="36"/>
                </a:cubicBezTo>
                <a:lnTo>
                  <a:pt x="193" y="36"/>
                </a:lnTo>
                <a:cubicBezTo>
                  <a:pt x="204" y="36"/>
                  <a:pt x="212" y="28"/>
                  <a:pt x="212" y="17"/>
                </a:cubicBezTo>
                <a:cubicBezTo>
                  <a:pt x="212" y="9"/>
                  <a:pt x="204" y="0"/>
                  <a:pt x="19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4" name="Freihandform 1093">
            <a:extLst>
              <a:ext uri="{FF2B5EF4-FFF2-40B4-BE49-F238E27FC236}">
                <a16:creationId xmlns:a16="http://schemas.microsoft.com/office/drawing/2014/main" id="{189B8BE7-AE9A-9D46-8732-31AFACAD65B8}"/>
              </a:ext>
            </a:extLst>
          </p:cNvPr>
          <p:cNvSpPr>
            <a:spLocks noChangeAspect="1"/>
          </p:cNvSpPr>
          <p:nvPr/>
        </p:nvSpPr>
        <p:spPr>
          <a:xfrm>
            <a:off x="6183286" y="4917229"/>
            <a:ext cx="4912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36">
                <a:moveTo>
                  <a:pt x="193" y="0"/>
                </a:moveTo>
                <a:lnTo>
                  <a:pt x="17" y="0"/>
                </a:ln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6"/>
                  <a:pt x="17" y="36"/>
                </a:cubicBezTo>
                <a:lnTo>
                  <a:pt x="193" y="36"/>
                </a:lnTo>
                <a:cubicBezTo>
                  <a:pt x="204" y="36"/>
                  <a:pt x="212" y="27"/>
                  <a:pt x="212" y="17"/>
                </a:cubicBezTo>
                <a:cubicBezTo>
                  <a:pt x="212" y="8"/>
                  <a:pt x="204" y="0"/>
                  <a:pt x="19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5" name="Freihandform 1094">
            <a:extLst>
              <a:ext uri="{FF2B5EF4-FFF2-40B4-BE49-F238E27FC236}">
                <a16:creationId xmlns:a16="http://schemas.microsoft.com/office/drawing/2014/main" id="{11879BB3-8C90-5746-9D3C-DD985C36F376}"/>
              </a:ext>
            </a:extLst>
          </p:cNvPr>
          <p:cNvSpPr>
            <a:spLocks noChangeAspect="1"/>
          </p:cNvSpPr>
          <p:nvPr/>
        </p:nvSpPr>
        <p:spPr>
          <a:xfrm>
            <a:off x="6183286" y="4941903"/>
            <a:ext cx="4912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36">
                <a:moveTo>
                  <a:pt x="193" y="0"/>
                </a:moveTo>
                <a:lnTo>
                  <a:pt x="17" y="0"/>
                </a:ln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6"/>
                  <a:pt x="17" y="36"/>
                </a:cubicBezTo>
                <a:lnTo>
                  <a:pt x="193" y="36"/>
                </a:lnTo>
                <a:cubicBezTo>
                  <a:pt x="204" y="36"/>
                  <a:pt x="212" y="27"/>
                  <a:pt x="212" y="17"/>
                </a:cubicBezTo>
                <a:cubicBezTo>
                  <a:pt x="212" y="8"/>
                  <a:pt x="204" y="0"/>
                  <a:pt x="19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6" name="Freihandform 1095">
            <a:extLst>
              <a:ext uri="{FF2B5EF4-FFF2-40B4-BE49-F238E27FC236}">
                <a16:creationId xmlns:a16="http://schemas.microsoft.com/office/drawing/2014/main" id="{333DA222-C7ED-E249-A9BF-DB1EFB05B853}"/>
              </a:ext>
            </a:extLst>
          </p:cNvPr>
          <p:cNvSpPr>
            <a:spLocks noChangeAspect="1"/>
          </p:cNvSpPr>
          <p:nvPr/>
        </p:nvSpPr>
        <p:spPr>
          <a:xfrm>
            <a:off x="6092714" y="4884176"/>
            <a:ext cx="73576" cy="737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7" h="318">
                <a:moveTo>
                  <a:pt x="159" y="284"/>
                </a:moveTo>
                <a:cubicBezTo>
                  <a:pt x="91" y="284"/>
                  <a:pt x="36" y="229"/>
                  <a:pt x="36" y="159"/>
                </a:cubicBezTo>
                <a:cubicBezTo>
                  <a:pt x="36" y="91"/>
                  <a:pt x="91" y="36"/>
                  <a:pt x="159" y="36"/>
                </a:cubicBezTo>
                <a:cubicBezTo>
                  <a:pt x="226" y="36"/>
                  <a:pt x="284" y="91"/>
                  <a:pt x="284" y="159"/>
                </a:cubicBezTo>
                <a:cubicBezTo>
                  <a:pt x="284" y="229"/>
                  <a:pt x="226" y="284"/>
                  <a:pt x="159" y="284"/>
                </a:cubicBezTo>
                <a:close/>
                <a:moveTo>
                  <a:pt x="159" y="0"/>
                </a:moveTo>
                <a:cubicBezTo>
                  <a:pt x="72" y="0"/>
                  <a:pt x="0" y="72"/>
                  <a:pt x="0" y="159"/>
                </a:cubicBezTo>
                <a:cubicBezTo>
                  <a:pt x="0" y="248"/>
                  <a:pt x="72" y="318"/>
                  <a:pt x="159" y="318"/>
                </a:cubicBezTo>
                <a:cubicBezTo>
                  <a:pt x="248" y="318"/>
                  <a:pt x="317" y="248"/>
                  <a:pt x="317" y="159"/>
                </a:cubicBezTo>
                <a:cubicBezTo>
                  <a:pt x="317" y="72"/>
                  <a:pt x="248" y="0"/>
                  <a:pt x="15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7" name="Freihandform 1096">
            <a:extLst>
              <a:ext uri="{FF2B5EF4-FFF2-40B4-BE49-F238E27FC236}">
                <a16:creationId xmlns:a16="http://schemas.microsoft.com/office/drawing/2014/main" id="{8CF4D608-23BD-964F-8B3F-4892602D2C37}"/>
              </a:ext>
            </a:extLst>
          </p:cNvPr>
          <p:cNvSpPr>
            <a:spLocks noChangeAspect="1"/>
          </p:cNvSpPr>
          <p:nvPr/>
        </p:nvSpPr>
        <p:spPr>
          <a:xfrm>
            <a:off x="6076415" y="4810620"/>
            <a:ext cx="180679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776">
                <a:moveTo>
                  <a:pt x="741" y="707"/>
                </a:moveTo>
                <a:lnTo>
                  <a:pt x="36" y="707"/>
                </a:lnTo>
                <a:lnTo>
                  <a:pt x="36" y="370"/>
                </a:lnTo>
                <a:cubicBezTo>
                  <a:pt x="36" y="302"/>
                  <a:pt x="91" y="247"/>
                  <a:pt x="159" y="247"/>
                </a:cubicBezTo>
                <a:lnTo>
                  <a:pt x="618" y="247"/>
                </a:lnTo>
                <a:cubicBezTo>
                  <a:pt x="686" y="247"/>
                  <a:pt x="741" y="302"/>
                  <a:pt x="741" y="370"/>
                </a:cubicBezTo>
                <a:close/>
                <a:moveTo>
                  <a:pt x="618" y="211"/>
                </a:moveTo>
                <a:lnTo>
                  <a:pt x="277" y="211"/>
                </a:lnTo>
                <a:lnTo>
                  <a:pt x="487" y="31"/>
                </a:lnTo>
                <a:cubicBezTo>
                  <a:pt x="495" y="25"/>
                  <a:pt x="495" y="14"/>
                  <a:pt x="489" y="6"/>
                </a:cubicBezTo>
                <a:cubicBezTo>
                  <a:pt x="483" y="0"/>
                  <a:pt x="472" y="-2"/>
                  <a:pt x="466" y="4"/>
                </a:cubicBezTo>
                <a:lnTo>
                  <a:pt x="222" y="211"/>
                </a:lnTo>
                <a:lnTo>
                  <a:pt x="159" y="211"/>
                </a:lnTo>
                <a:cubicBezTo>
                  <a:pt x="72" y="211"/>
                  <a:pt x="0" y="283"/>
                  <a:pt x="0" y="370"/>
                </a:cubicBezTo>
                <a:lnTo>
                  <a:pt x="0" y="724"/>
                </a:lnTo>
                <a:cubicBezTo>
                  <a:pt x="0" y="734"/>
                  <a:pt x="9" y="740"/>
                  <a:pt x="17" y="740"/>
                </a:cubicBezTo>
                <a:lnTo>
                  <a:pt x="70" y="740"/>
                </a:lnTo>
                <a:lnTo>
                  <a:pt x="70" y="760"/>
                </a:lnTo>
                <a:cubicBezTo>
                  <a:pt x="70" y="768"/>
                  <a:pt x="78" y="776"/>
                  <a:pt x="89" y="776"/>
                </a:cubicBezTo>
                <a:cubicBezTo>
                  <a:pt x="97" y="776"/>
                  <a:pt x="106" y="768"/>
                  <a:pt x="106" y="760"/>
                </a:cubicBezTo>
                <a:lnTo>
                  <a:pt x="106" y="740"/>
                </a:lnTo>
                <a:lnTo>
                  <a:pt x="671" y="740"/>
                </a:lnTo>
                <a:lnTo>
                  <a:pt x="671" y="760"/>
                </a:lnTo>
                <a:cubicBezTo>
                  <a:pt x="671" y="768"/>
                  <a:pt x="677" y="776"/>
                  <a:pt x="688" y="776"/>
                </a:cubicBezTo>
                <a:cubicBezTo>
                  <a:pt x="699" y="776"/>
                  <a:pt x="705" y="768"/>
                  <a:pt x="705" y="760"/>
                </a:cubicBezTo>
                <a:lnTo>
                  <a:pt x="705" y="740"/>
                </a:lnTo>
                <a:lnTo>
                  <a:pt x="758" y="740"/>
                </a:lnTo>
                <a:cubicBezTo>
                  <a:pt x="768" y="740"/>
                  <a:pt x="777" y="734"/>
                  <a:pt x="777" y="724"/>
                </a:cubicBezTo>
                <a:lnTo>
                  <a:pt x="777" y="370"/>
                </a:lnTo>
                <a:cubicBezTo>
                  <a:pt x="777" y="283"/>
                  <a:pt x="705" y="211"/>
                  <a:pt x="618" y="21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8" name="Freihandform 1097">
            <a:extLst>
              <a:ext uri="{FF2B5EF4-FFF2-40B4-BE49-F238E27FC236}">
                <a16:creationId xmlns:a16="http://schemas.microsoft.com/office/drawing/2014/main" id="{06E1582D-7C85-9644-82EA-4A4EF925414C}"/>
              </a:ext>
            </a:extLst>
          </p:cNvPr>
          <p:cNvSpPr>
            <a:spLocks noChangeAspect="1"/>
          </p:cNvSpPr>
          <p:nvPr/>
        </p:nvSpPr>
        <p:spPr>
          <a:xfrm>
            <a:off x="6577707" y="4810388"/>
            <a:ext cx="65193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846">
                <a:moveTo>
                  <a:pt x="245" y="812"/>
                </a:moveTo>
                <a:lnTo>
                  <a:pt x="34" y="812"/>
                </a:lnTo>
                <a:lnTo>
                  <a:pt x="34" y="389"/>
                </a:lnTo>
                <a:lnTo>
                  <a:pt x="245" y="389"/>
                </a:lnTo>
                <a:close/>
                <a:moveTo>
                  <a:pt x="70" y="211"/>
                </a:moveTo>
                <a:cubicBezTo>
                  <a:pt x="70" y="207"/>
                  <a:pt x="70" y="203"/>
                  <a:pt x="70" y="199"/>
                </a:cubicBezTo>
                <a:lnTo>
                  <a:pt x="72" y="194"/>
                </a:lnTo>
                <a:cubicBezTo>
                  <a:pt x="76" y="184"/>
                  <a:pt x="108" y="120"/>
                  <a:pt x="139" y="57"/>
                </a:cubicBezTo>
                <a:cubicBezTo>
                  <a:pt x="171" y="116"/>
                  <a:pt x="205" y="184"/>
                  <a:pt x="207" y="194"/>
                </a:cubicBezTo>
                <a:lnTo>
                  <a:pt x="209" y="199"/>
                </a:lnTo>
                <a:cubicBezTo>
                  <a:pt x="209" y="203"/>
                  <a:pt x="211" y="207"/>
                  <a:pt x="211" y="211"/>
                </a:cubicBezTo>
                <a:cubicBezTo>
                  <a:pt x="211" y="245"/>
                  <a:pt x="188" y="273"/>
                  <a:pt x="158" y="279"/>
                </a:cubicBezTo>
                <a:lnTo>
                  <a:pt x="158" y="264"/>
                </a:lnTo>
                <a:cubicBezTo>
                  <a:pt x="158" y="256"/>
                  <a:pt x="150" y="247"/>
                  <a:pt x="139" y="247"/>
                </a:cubicBezTo>
                <a:cubicBezTo>
                  <a:pt x="131" y="247"/>
                  <a:pt x="122" y="256"/>
                  <a:pt x="122" y="264"/>
                </a:cubicBezTo>
                <a:lnTo>
                  <a:pt x="122" y="279"/>
                </a:lnTo>
                <a:cubicBezTo>
                  <a:pt x="93" y="273"/>
                  <a:pt x="70" y="245"/>
                  <a:pt x="70" y="211"/>
                </a:cubicBezTo>
                <a:close/>
                <a:moveTo>
                  <a:pt x="264" y="353"/>
                </a:moveTo>
                <a:lnTo>
                  <a:pt x="158" y="353"/>
                </a:lnTo>
                <a:lnTo>
                  <a:pt x="158" y="315"/>
                </a:lnTo>
                <a:cubicBezTo>
                  <a:pt x="207" y="309"/>
                  <a:pt x="245" y="264"/>
                  <a:pt x="245" y="211"/>
                </a:cubicBezTo>
                <a:cubicBezTo>
                  <a:pt x="245" y="205"/>
                  <a:pt x="245" y="199"/>
                  <a:pt x="243" y="190"/>
                </a:cubicBezTo>
                <a:lnTo>
                  <a:pt x="241" y="184"/>
                </a:lnTo>
                <a:cubicBezTo>
                  <a:pt x="237" y="167"/>
                  <a:pt x="175" y="46"/>
                  <a:pt x="156" y="10"/>
                </a:cubicBezTo>
                <a:lnTo>
                  <a:pt x="154" y="8"/>
                </a:lnTo>
                <a:cubicBezTo>
                  <a:pt x="154" y="8"/>
                  <a:pt x="154" y="6"/>
                  <a:pt x="152" y="6"/>
                </a:cubicBezTo>
                <a:cubicBezTo>
                  <a:pt x="152" y="4"/>
                  <a:pt x="150" y="4"/>
                  <a:pt x="150" y="4"/>
                </a:cubicBezTo>
                <a:lnTo>
                  <a:pt x="148" y="2"/>
                </a:lnTo>
                <a:lnTo>
                  <a:pt x="146" y="2"/>
                </a:lnTo>
                <a:lnTo>
                  <a:pt x="144" y="2"/>
                </a:lnTo>
                <a:cubicBezTo>
                  <a:pt x="142" y="2"/>
                  <a:pt x="142" y="0"/>
                  <a:pt x="139" y="0"/>
                </a:cubicBezTo>
                <a:lnTo>
                  <a:pt x="137" y="2"/>
                </a:lnTo>
                <a:cubicBezTo>
                  <a:pt x="135" y="2"/>
                  <a:pt x="135" y="2"/>
                  <a:pt x="133" y="2"/>
                </a:cubicBezTo>
                <a:lnTo>
                  <a:pt x="131" y="2"/>
                </a:lnTo>
                <a:lnTo>
                  <a:pt x="131" y="4"/>
                </a:lnTo>
                <a:cubicBezTo>
                  <a:pt x="129" y="4"/>
                  <a:pt x="129" y="4"/>
                  <a:pt x="129" y="6"/>
                </a:cubicBezTo>
                <a:cubicBezTo>
                  <a:pt x="127" y="6"/>
                  <a:pt x="127" y="8"/>
                  <a:pt x="125" y="8"/>
                </a:cubicBezTo>
                <a:lnTo>
                  <a:pt x="125" y="10"/>
                </a:lnTo>
                <a:cubicBezTo>
                  <a:pt x="106" y="46"/>
                  <a:pt x="44" y="167"/>
                  <a:pt x="38" y="184"/>
                </a:cubicBezTo>
                <a:lnTo>
                  <a:pt x="36" y="190"/>
                </a:lnTo>
                <a:cubicBezTo>
                  <a:pt x="36" y="199"/>
                  <a:pt x="34" y="205"/>
                  <a:pt x="34" y="211"/>
                </a:cubicBezTo>
                <a:cubicBezTo>
                  <a:pt x="34" y="264"/>
                  <a:pt x="72" y="309"/>
                  <a:pt x="122" y="315"/>
                </a:cubicBezTo>
                <a:lnTo>
                  <a:pt x="122" y="353"/>
                </a:lnTo>
                <a:lnTo>
                  <a:pt x="17" y="353"/>
                </a:lnTo>
                <a:cubicBezTo>
                  <a:pt x="6" y="353"/>
                  <a:pt x="0" y="362"/>
                  <a:pt x="0" y="370"/>
                </a:cubicBezTo>
                <a:lnTo>
                  <a:pt x="0" y="829"/>
                </a:lnTo>
                <a:cubicBezTo>
                  <a:pt x="0" y="840"/>
                  <a:pt x="6" y="846"/>
                  <a:pt x="17" y="846"/>
                </a:cubicBezTo>
                <a:lnTo>
                  <a:pt x="264" y="846"/>
                </a:lnTo>
                <a:cubicBezTo>
                  <a:pt x="273" y="846"/>
                  <a:pt x="281" y="840"/>
                  <a:pt x="281" y="829"/>
                </a:cubicBezTo>
                <a:lnTo>
                  <a:pt x="281" y="370"/>
                </a:lnTo>
                <a:cubicBezTo>
                  <a:pt x="281" y="362"/>
                  <a:pt x="273" y="353"/>
                  <a:pt x="264" y="35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9" name="Freihandform 1098">
            <a:extLst>
              <a:ext uri="{FF2B5EF4-FFF2-40B4-BE49-F238E27FC236}">
                <a16:creationId xmlns:a16="http://schemas.microsoft.com/office/drawing/2014/main" id="{31E5E20B-CDF3-004D-989A-840B8CB67CA0}"/>
              </a:ext>
            </a:extLst>
          </p:cNvPr>
          <p:cNvSpPr>
            <a:spLocks noChangeAspect="1"/>
          </p:cNvSpPr>
          <p:nvPr/>
        </p:nvSpPr>
        <p:spPr>
          <a:xfrm>
            <a:off x="6955363" y="4852054"/>
            <a:ext cx="196977" cy="1138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490">
                <a:moveTo>
                  <a:pt x="422" y="454"/>
                </a:moveTo>
                <a:cubicBezTo>
                  <a:pt x="420" y="454"/>
                  <a:pt x="179" y="447"/>
                  <a:pt x="37" y="240"/>
                </a:cubicBezTo>
                <a:cubicBezTo>
                  <a:pt x="63" y="206"/>
                  <a:pt x="192" y="43"/>
                  <a:pt x="424" y="37"/>
                </a:cubicBezTo>
                <a:cubicBezTo>
                  <a:pt x="427" y="34"/>
                  <a:pt x="647" y="13"/>
                  <a:pt x="808" y="246"/>
                </a:cubicBezTo>
                <a:cubicBezTo>
                  <a:pt x="780" y="286"/>
                  <a:pt x="657" y="451"/>
                  <a:pt x="422" y="454"/>
                </a:cubicBezTo>
                <a:close/>
                <a:moveTo>
                  <a:pt x="422" y="1"/>
                </a:moveTo>
                <a:cubicBezTo>
                  <a:pt x="170" y="9"/>
                  <a:pt x="22" y="193"/>
                  <a:pt x="3" y="229"/>
                </a:cubicBezTo>
                <a:cubicBezTo>
                  <a:pt x="1" y="231"/>
                  <a:pt x="-3" y="240"/>
                  <a:pt x="3" y="250"/>
                </a:cubicBezTo>
                <a:cubicBezTo>
                  <a:pt x="154" y="481"/>
                  <a:pt x="412" y="490"/>
                  <a:pt x="422" y="490"/>
                </a:cubicBezTo>
                <a:cubicBezTo>
                  <a:pt x="712" y="487"/>
                  <a:pt x="839" y="263"/>
                  <a:pt x="844" y="255"/>
                </a:cubicBezTo>
                <a:cubicBezTo>
                  <a:pt x="848" y="248"/>
                  <a:pt x="848" y="242"/>
                  <a:pt x="844" y="236"/>
                </a:cubicBezTo>
                <a:cubicBezTo>
                  <a:pt x="670" y="-25"/>
                  <a:pt x="431" y="1"/>
                  <a:pt x="422" y="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0" name="Freihandform 1099">
            <a:extLst>
              <a:ext uri="{FF2B5EF4-FFF2-40B4-BE49-F238E27FC236}">
                <a16:creationId xmlns:a16="http://schemas.microsoft.com/office/drawing/2014/main" id="{9CAC017F-5DFA-2D42-A919-A681BAAD21C6}"/>
              </a:ext>
            </a:extLst>
          </p:cNvPr>
          <p:cNvSpPr>
            <a:spLocks noChangeAspect="1"/>
          </p:cNvSpPr>
          <p:nvPr/>
        </p:nvSpPr>
        <p:spPr>
          <a:xfrm>
            <a:off x="7012873" y="4867882"/>
            <a:ext cx="81958" cy="82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354">
                <a:moveTo>
                  <a:pt x="175" y="318"/>
                </a:moveTo>
                <a:cubicBezTo>
                  <a:pt x="99" y="318"/>
                  <a:pt x="36" y="254"/>
                  <a:pt x="36" y="176"/>
                </a:cubicBezTo>
                <a:cubicBezTo>
                  <a:pt x="36" y="100"/>
                  <a:pt x="99" y="36"/>
                  <a:pt x="175" y="36"/>
                </a:cubicBezTo>
                <a:cubicBezTo>
                  <a:pt x="254" y="36"/>
                  <a:pt x="317" y="100"/>
                  <a:pt x="317" y="176"/>
                </a:cubicBezTo>
                <a:cubicBezTo>
                  <a:pt x="317" y="254"/>
                  <a:pt x="254" y="318"/>
                  <a:pt x="175" y="318"/>
                </a:cubicBezTo>
                <a:close/>
                <a:moveTo>
                  <a:pt x="175" y="0"/>
                </a:moveTo>
                <a:cubicBezTo>
                  <a:pt x="78" y="0"/>
                  <a:pt x="0" y="79"/>
                  <a:pt x="0" y="176"/>
                </a:cubicBezTo>
                <a:cubicBezTo>
                  <a:pt x="0" y="273"/>
                  <a:pt x="78" y="354"/>
                  <a:pt x="175" y="354"/>
                </a:cubicBezTo>
                <a:cubicBezTo>
                  <a:pt x="273" y="354"/>
                  <a:pt x="353" y="273"/>
                  <a:pt x="353" y="176"/>
                </a:cubicBezTo>
                <a:cubicBezTo>
                  <a:pt x="353" y="79"/>
                  <a:pt x="273" y="0"/>
                  <a:pt x="17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1" name="Freihandform 1100">
            <a:extLst>
              <a:ext uri="{FF2B5EF4-FFF2-40B4-BE49-F238E27FC236}">
                <a16:creationId xmlns:a16="http://schemas.microsoft.com/office/drawing/2014/main" id="{A68CCDDA-9BA0-3242-AC3B-60963B4BE18B}"/>
              </a:ext>
            </a:extLst>
          </p:cNvPr>
          <p:cNvSpPr>
            <a:spLocks noChangeAspect="1"/>
          </p:cNvSpPr>
          <p:nvPr/>
        </p:nvSpPr>
        <p:spPr>
          <a:xfrm>
            <a:off x="2963659" y="5253816"/>
            <a:ext cx="196745" cy="1864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802">
                <a:moveTo>
                  <a:pt x="317" y="495"/>
                </a:moveTo>
                <a:lnTo>
                  <a:pt x="317" y="389"/>
                </a:lnTo>
                <a:lnTo>
                  <a:pt x="529" y="389"/>
                </a:lnTo>
                <a:lnTo>
                  <a:pt x="529" y="495"/>
                </a:lnTo>
                <a:cubicBezTo>
                  <a:pt x="529" y="552"/>
                  <a:pt x="482" y="601"/>
                  <a:pt x="423" y="601"/>
                </a:cubicBezTo>
                <a:cubicBezTo>
                  <a:pt x="366" y="601"/>
                  <a:pt x="317" y="552"/>
                  <a:pt x="317" y="495"/>
                </a:cubicBezTo>
                <a:close/>
                <a:moveTo>
                  <a:pt x="423" y="0"/>
                </a:moveTo>
                <a:cubicBezTo>
                  <a:pt x="190" y="0"/>
                  <a:pt x="0" y="190"/>
                  <a:pt x="0" y="423"/>
                </a:cubicBezTo>
                <a:cubicBezTo>
                  <a:pt x="0" y="584"/>
                  <a:pt x="88" y="728"/>
                  <a:pt x="230" y="800"/>
                </a:cubicBezTo>
                <a:cubicBezTo>
                  <a:pt x="232" y="802"/>
                  <a:pt x="234" y="802"/>
                  <a:pt x="239" y="802"/>
                </a:cubicBezTo>
                <a:cubicBezTo>
                  <a:pt x="245" y="802"/>
                  <a:pt x="251" y="800"/>
                  <a:pt x="254" y="793"/>
                </a:cubicBezTo>
                <a:cubicBezTo>
                  <a:pt x="258" y="785"/>
                  <a:pt x="256" y="774"/>
                  <a:pt x="247" y="768"/>
                </a:cubicBezTo>
                <a:cubicBezTo>
                  <a:pt x="116" y="702"/>
                  <a:pt x="35" y="569"/>
                  <a:pt x="35" y="423"/>
                </a:cubicBezTo>
                <a:cubicBezTo>
                  <a:pt x="35" y="209"/>
                  <a:pt x="209" y="36"/>
                  <a:pt x="423" y="36"/>
                </a:cubicBezTo>
                <a:cubicBezTo>
                  <a:pt x="637" y="36"/>
                  <a:pt x="812" y="209"/>
                  <a:pt x="812" y="423"/>
                </a:cubicBezTo>
                <a:cubicBezTo>
                  <a:pt x="812" y="522"/>
                  <a:pt x="774" y="616"/>
                  <a:pt x="711" y="685"/>
                </a:cubicBezTo>
                <a:lnTo>
                  <a:pt x="698" y="696"/>
                </a:lnTo>
                <a:cubicBezTo>
                  <a:pt x="670" y="726"/>
                  <a:pt x="632" y="740"/>
                  <a:pt x="590" y="740"/>
                </a:cubicBezTo>
                <a:cubicBezTo>
                  <a:pt x="524" y="740"/>
                  <a:pt x="465" y="696"/>
                  <a:pt x="448" y="633"/>
                </a:cubicBezTo>
                <a:cubicBezTo>
                  <a:pt x="514" y="622"/>
                  <a:pt x="565" y="565"/>
                  <a:pt x="565" y="495"/>
                </a:cubicBezTo>
                <a:lnTo>
                  <a:pt x="565" y="370"/>
                </a:lnTo>
                <a:cubicBezTo>
                  <a:pt x="565" y="362"/>
                  <a:pt x="556" y="353"/>
                  <a:pt x="548" y="353"/>
                </a:cubicBezTo>
                <a:lnTo>
                  <a:pt x="495" y="353"/>
                </a:lnTo>
                <a:lnTo>
                  <a:pt x="495" y="264"/>
                </a:lnTo>
                <a:cubicBezTo>
                  <a:pt x="495" y="256"/>
                  <a:pt x="486" y="247"/>
                  <a:pt x="476" y="247"/>
                </a:cubicBezTo>
                <a:cubicBezTo>
                  <a:pt x="467" y="247"/>
                  <a:pt x="459" y="256"/>
                  <a:pt x="459" y="264"/>
                </a:cubicBezTo>
                <a:lnTo>
                  <a:pt x="459" y="353"/>
                </a:lnTo>
                <a:lnTo>
                  <a:pt x="389" y="353"/>
                </a:lnTo>
                <a:lnTo>
                  <a:pt x="389" y="264"/>
                </a:lnTo>
                <a:cubicBezTo>
                  <a:pt x="389" y="256"/>
                  <a:pt x="380" y="247"/>
                  <a:pt x="370" y="247"/>
                </a:cubicBezTo>
                <a:cubicBezTo>
                  <a:pt x="361" y="247"/>
                  <a:pt x="353" y="256"/>
                  <a:pt x="353" y="264"/>
                </a:cubicBezTo>
                <a:lnTo>
                  <a:pt x="353" y="353"/>
                </a:lnTo>
                <a:lnTo>
                  <a:pt x="300" y="353"/>
                </a:lnTo>
                <a:cubicBezTo>
                  <a:pt x="289" y="353"/>
                  <a:pt x="283" y="362"/>
                  <a:pt x="283" y="370"/>
                </a:cubicBezTo>
                <a:lnTo>
                  <a:pt x="283" y="495"/>
                </a:lnTo>
                <a:cubicBezTo>
                  <a:pt x="283" y="567"/>
                  <a:pt x="340" y="628"/>
                  <a:pt x="412" y="635"/>
                </a:cubicBezTo>
                <a:cubicBezTo>
                  <a:pt x="431" y="717"/>
                  <a:pt x="505" y="776"/>
                  <a:pt x="590" y="776"/>
                </a:cubicBezTo>
                <a:cubicBezTo>
                  <a:pt x="641" y="776"/>
                  <a:pt x="690" y="757"/>
                  <a:pt x="723" y="721"/>
                </a:cubicBezTo>
                <a:lnTo>
                  <a:pt x="734" y="711"/>
                </a:lnTo>
                <a:cubicBezTo>
                  <a:pt x="806" y="633"/>
                  <a:pt x="846" y="531"/>
                  <a:pt x="846" y="423"/>
                </a:cubicBezTo>
                <a:cubicBezTo>
                  <a:pt x="846" y="190"/>
                  <a:pt x="658" y="0"/>
                  <a:pt x="42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2" name="Freihandform 1101">
            <a:extLst>
              <a:ext uri="{FF2B5EF4-FFF2-40B4-BE49-F238E27FC236}">
                <a16:creationId xmlns:a16="http://schemas.microsoft.com/office/drawing/2014/main" id="{2359DCB0-B96A-7641-B5E0-D5EFBC4C58A6}"/>
              </a:ext>
            </a:extLst>
          </p:cNvPr>
          <p:cNvSpPr>
            <a:spLocks noChangeAspect="1"/>
          </p:cNvSpPr>
          <p:nvPr/>
        </p:nvSpPr>
        <p:spPr>
          <a:xfrm>
            <a:off x="3406975" y="5253816"/>
            <a:ext cx="19697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6">
                <a:moveTo>
                  <a:pt x="830" y="406"/>
                </a:moveTo>
                <a:lnTo>
                  <a:pt x="443" y="406"/>
                </a:lnTo>
                <a:lnTo>
                  <a:pt x="443" y="19"/>
                </a:lnTo>
                <a:cubicBezTo>
                  <a:pt x="443" y="8"/>
                  <a:pt x="434" y="0"/>
                  <a:pt x="424" y="0"/>
                </a:cubicBezTo>
                <a:cubicBezTo>
                  <a:pt x="415" y="0"/>
                  <a:pt x="407" y="8"/>
                  <a:pt x="407" y="19"/>
                </a:cubicBezTo>
                <a:lnTo>
                  <a:pt x="407" y="406"/>
                </a:lnTo>
                <a:lnTo>
                  <a:pt x="20" y="406"/>
                </a:lnTo>
                <a:cubicBezTo>
                  <a:pt x="9" y="406"/>
                  <a:pt x="0" y="415"/>
                  <a:pt x="0" y="423"/>
                </a:cubicBezTo>
                <a:cubicBezTo>
                  <a:pt x="0" y="434"/>
                  <a:pt x="9" y="442"/>
                  <a:pt x="20" y="442"/>
                </a:cubicBezTo>
                <a:lnTo>
                  <a:pt x="407" y="442"/>
                </a:lnTo>
                <a:lnTo>
                  <a:pt x="407" y="829"/>
                </a:lnTo>
                <a:cubicBezTo>
                  <a:pt x="407" y="840"/>
                  <a:pt x="415" y="846"/>
                  <a:pt x="424" y="846"/>
                </a:cubicBezTo>
                <a:cubicBezTo>
                  <a:pt x="434" y="846"/>
                  <a:pt x="443" y="840"/>
                  <a:pt x="443" y="829"/>
                </a:cubicBezTo>
                <a:lnTo>
                  <a:pt x="443" y="442"/>
                </a:lnTo>
                <a:lnTo>
                  <a:pt x="830" y="442"/>
                </a:lnTo>
                <a:cubicBezTo>
                  <a:pt x="841" y="442"/>
                  <a:pt x="847" y="434"/>
                  <a:pt x="847" y="423"/>
                </a:cubicBezTo>
                <a:cubicBezTo>
                  <a:pt x="847" y="415"/>
                  <a:pt x="841" y="406"/>
                  <a:pt x="830" y="40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3" name="Freihandform 1102">
            <a:extLst>
              <a:ext uri="{FF2B5EF4-FFF2-40B4-BE49-F238E27FC236}">
                <a16:creationId xmlns:a16="http://schemas.microsoft.com/office/drawing/2014/main" id="{78210C6E-78AF-3D45-90F8-B02EE468F876}"/>
              </a:ext>
            </a:extLst>
          </p:cNvPr>
          <p:cNvSpPr>
            <a:spLocks noChangeAspect="1"/>
          </p:cNvSpPr>
          <p:nvPr/>
        </p:nvSpPr>
        <p:spPr>
          <a:xfrm>
            <a:off x="3850523" y="5298974"/>
            <a:ext cx="90572" cy="984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0" h="424">
                <a:moveTo>
                  <a:pt x="371" y="195"/>
                </a:moveTo>
                <a:lnTo>
                  <a:pt x="212" y="195"/>
                </a:lnTo>
                <a:lnTo>
                  <a:pt x="212" y="17"/>
                </a:lnTo>
                <a:cubicBezTo>
                  <a:pt x="212" y="9"/>
                  <a:pt x="206" y="0"/>
                  <a:pt x="195" y="0"/>
                </a:cubicBezTo>
                <a:cubicBezTo>
                  <a:pt x="185" y="0"/>
                  <a:pt x="178" y="9"/>
                  <a:pt x="178" y="17"/>
                </a:cubicBezTo>
                <a:lnTo>
                  <a:pt x="178" y="195"/>
                </a:lnTo>
                <a:lnTo>
                  <a:pt x="19" y="195"/>
                </a:lnTo>
                <a:cubicBezTo>
                  <a:pt x="9" y="195"/>
                  <a:pt x="0" y="201"/>
                  <a:pt x="0" y="212"/>
                </a:cubicBezTo>
                <a:cubicBezTo>
                  <a:pt x="0" y="223"/>
                  <a:pt x="9" y="229"/>
                  <a:pt x="19" y="229"/>
                </a:cubicBezTo>
                <a:lnTo>
                  <a:pt x="178" y="229"/>
                </a:lnTo>
                <a:lnTo>
                  <a:pt x="178" y="407"/>
                </a:lnTo>
                <a:cubicBezTo>
                  <a:pt x="178" y="415"/>
                  <a:pt x="185" y="424"/>
                  <a:pt x="195" y="424"/>
                </a:cubicBezTo>
                <a:cubicBezTo>
                  <a:pt x="206" y="424"/>
                  <a:pt x="212" y="415"/>
                  <a:pt x="212" y="407"/>
                </a:cubicBezTo>
                <a:lnTo>
                  <a:pt x="212" y="229"/>
                </a:lnTo>
                <a:lnTo>
                  <a:pt x="371" y="229"/>
                </a:lnTo>
                <a:cubicBezTo>
                  <a:pt x="381" y="229"/>
                  <a:pt x="390" y="223"/>
                  <a:pt x="390" y="212"/>
                </a:cubicBezTo>
                <a:cubicBezTo>
                  <a:pt x="390" y="201"/>
                  <a:pt x="381" y="195"/>
                  <a:pt x="371" y="1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4" name="Freihandform 1103">
            <a:extLst>
              <a:ext uri="{FF2B5EF4-FFF2-40B4-BE49-F238E27FC236}">
                <a16:creationId xmlns:a16="http://schemas.microsoft.com/office/drawing/2014/main" id="{B337EB37-727F-D24E-8DB9-12176AAB1815}"/>
              </a:ext>
            </a:extLst>
          </p:cNvPr>
          <p:cNvSpPr>
            <a:spLocks noChangeAspect="1"/>
          </p:cNvSpPr>
          <p:nvPr/>
        </p:nvSpPr>
        <p:spPr>
          <a:xfrm>
            <a:off x="3966009" y="5344365"/>
            <a:ext cx="81492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1" h="34">
                <a:moveTo>
                  <a:pt x="334" y="0"/>
                </a:moveTo>
                <a:lnTo>
                  <a:pt x="17" y="0"/>
                </a:lnTo>
                <a:cubicBezTo>
                  <a:pt x="6" y="0"/>
                  <a:pt x="0" y="6"/>
                  <a:pt x="0" y="17"/>
                </a:cubicBezTo>
                <a:cubicBezTo>
                  <a:pt x="0" y="28"/>
                  <a:pt x="6" y="34"/>
                  <a:pt x="17" y="34"/>
                </a:cubicBezTo>
                <a:lnTo>
                  <a:pt x="334" y="34"/>
                </a:lnTo>
                <a:cubicBezTo>
                  <a:pt x="345" y="34"/>
                  <a:pt x="351" y="28"/>
                  <a:pt x="351" y="17"/>
                </a:cubicBezTo>
                <a:cubicBezTo>
                  <a:pt x="351" y="6"/>
                  <a:pt x="345" y="0"/>
                  <a:pt x="33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5" name="Freihandform 1104">
            <a:extLst>
              <a:ext uri="{FF2B5EF4-FFF2-40B4-BE49-F238E27FC236}">
                <a16:creationId xmlns:a16="http://schemas.microsoft.com/office/drawing/2014/main" id="{43041BC0-2B01-C444-BC55-3A077FAD84BD}"/>
              </a:ext>
            </a:extLst>
          </p:cNvPr>
          <p:cNvSpPr>
            <a:spLocks noChangeAspect="1"/>
          </p:cNvSpPr>
          <p:nvPr/>
        </p:nvSpPr>
        <p:spPr>
          <a:xfrm>
            <a:off x="6565367" y="5344365"/>
            <a:ext cx="48895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212">
                <a:moveTo>
                  <a:pt x="106" y="34"/>
                </a:moveTo>
                <a:cubicBezTo>
                  <a:pt x="144" y="34"/>
                  <a:pt x="175" y="66"/>
                  <a:pt x="175" y="106"/>
                </a:cubicBezTo>
                <a:cubicBezTo>
                  <a:pt x="175" y="144"/>
                  <a:pt x="144" y="176"/>
                  <a:pt x="106" y="176"/>
                </a:cubicBezTo>
                <a:cubicBezTo>
                  <a:pt x="65" y="176"/>
                  <a:pt x="34" y="144"/>
                  <a:pt x="34" y="106"/>
                </a:cubicBezTo>
                <a:cubicBezTo>
                  <a:pt x="34" y="66"/>
                  <a:pt x="65" y="34"/>
                  <a:pt x="106" y="34"/>
                </a:cubicBezTo>
                <a:close/>
                <a:moveTo>
                  <a:pt x="106" y="212"/>
                </a:moveTo>
                <a:cubicBezTo>
                  <a:pt x="163" y="212"/>
                  <a:pt x="211" y="163"/>
                  <a:pt x="211" y="106"/>
                </a:cubicBezTo>
                <a:cubicBezTo>
                  <a:pt x="211" y="47"/>
                  <a:pt x="163" y="0"/>
                  <a:pt x="106" y="0"/>
                </a:cubicBezTo>
                <a:cubicBezTo>
                  <a:pt x="46" y="0"/>
                  <a:pt x="0" y="47"/>
                  <a:pt x="0" y="106"/>
                </a:cubicBezTo>
                <a:cubicBezTo>
                  <a:pt x="0" y="163"/>
                  <a:pt x="46" y="212"/>
                  <a:pt x="106" y="21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6" name="Freihandform 1105">
            <a:extLst>
              <a:ext uri="{FF2B5EF4-FFF2-40B4-BE49-F238E27FC236}">
                <a16:creationId xmlns:a16="http://schemas.microsoft.com/office/drawing/2014/main" id="{52357EAD-C4C4-CA49-9DF7-379B87737BAF}"/>
              </a:ext>
            </a:extLst>
          </p:cNvPr>
          <p:cNvSpPr>
            <a:spLocks noChangeAspect="1"/>
          </p:cNvSpPr>
          <p:nvPr/>
        </p:nvSpPr>
        <p:spPr>
          <a:xfrm>
            <a:off x="6511582" y="5295016"/>
            <a:ext cx="189061" cy="114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3" h="494">
                <a:moveTo>
                  <a:pt x="777" y="318"/>
                </a:moveTo>
                <a:lnTo>
                  <a:pt x="741" y="318"/>
                </a:lnTo>
                <a:lnTo>
                  <a:pt x="741" y="87"/>
                </a:lnTo>
                <a:cubicBezTo>
                  <a:pt x="741" y="79"/>
                  <a:pt x="735" y="70"/>
                  <a:pt x="724" y="70"/>
                </a:cubicBezTo>
                <a:lnTo>
                  <a:pt x="178" y="70"/>
                </a:lnTo>
                <a:lnTo>
                  <a:pt x="178" y="34"/>
                </a:lnTo>
                <a:lnTo>
                  <a:pt x="777" y="34"/>
                </a:lnTo>
                <a:close/>
                <a:moveTo>
                  <a:pt x="707" y="388"/>
                </a:moveTo>
                <a:lnTo>
                  <a:pt x="671" y="388"/>
                </a:lnTo>
                <a:lnTo>
                  <a:pt x="671" y="159"/>
                </a:lnTo>
                <a:cubicBezTo>
                  <a:pt x="671" y="149"/>
                  <a:pt x="663" y="140"/>
                  <a:pt x="654" y="140"/>
                </a:cubicBezTo>
                <a:lnTo>
                  <a:pt x="106" y="140"/>
                </a:lnTo>
                <a:lnTo>
                  <a:pt x="106" y="106"/>
                </a:lnTo>
                <a:lnTo>
                  <a:pt x="707" y="106"/>
                </a:lnTo>
                <a:close/>
                <a:moveTo>
                  <a:pt x="635" y="458"/>
                </a:moveTo>
                <a:lnTo>
                  <a:pt x="36" y="458"/>
                </a:lnTo>
                <a:lnTo>
                  <a:pt x="36" y="176"/>
                </a:lnTo>
                <a:lnTo>
                  <a:pt x="635" y="176"/>
                </a:lnTo>
                <a:close/>
                <a:moveTo>
                  <a:pt x="794" y="0"/>
                </a:moveTo>
                <a:lnTo>
                  <a:pt x="159" y="0"/>
                </a:lnTo>
                <a:cubicBezTo>
                  <a:pt x="150" y="0"/>
                  <a:pt x="142" y="7"/>
                  <a:pt x="142" y="17"/>
                </a:cubicBezTo>
                <a:lnTo>
                  <a:pt x="142" y="70"/>
                </a:lnTo>
                <a:lnTo>
                  <a:pt x="89" y="70"/>
                </a:lnTo>
                <a:cubicBezTo>
                  <a:pt x="78" y="70"/>
                  <a:pt x="72" y="79"/>
                  <a:pt x="72" y="87"/>
                </a:cubicBezTo>
                <a:lnTo>
                  <a:pt x="72" y="140"/>
                </a:lnTo>
                <a:lnTo>
                  <a:pt x="19" y="140"/>
                </a:lnTo>
                <a:cubicBezTo>
                  <a:pt x="9" y="140"/>
                  <a:pt x="0" y="149"/>
                  <a:pt x="0" y="159"/>
                </a:cubicBezTo>
                <a:lnTo>
                  <a:pt x="0" y="477"/>
                </a:lnTo>
                <a:cubicBezTo>
                  <a:pt x="0" y="485"/>
                  <a:pt x="9" y="494"/>
                  <a:pt x="19" y="494"/>
                </a:cubicBezTo>
                <a:lnTo>
                  <a:pt x="654" y="494"/>
                </a:lnTo>
                <a:cubicBezTo>
                  <a:pt x="663" y="494"/>
                  <a:pt x="671" y="485"/>
                  <a:pt x="671" y="477"/>
                </a:cubicBezTo>
                <a:lnTo>
                  <a:pt x="671" y="422"/>
                </a:lnTo>
                <a:lnTo>
                  <a:pt x="724" y="424"/>
                </a:lnTo>
                <a:cubicBezTo>
                  <a:pt x="728" y="424"/>
                  <a:pt x="732" y="422"/>
                  <a:pt x="737" y="417"/>
                </a:cubicBezTo>
                <a:cubicBezTo>
                  <a:pt x="739" y="415"/>
                  <a:pt x="741" y="411"/>
                  <a:pt x="741" y="405"/>
                </a:cubicBezTo>
                <a:lnTo>
                  <a:pt x="741" y="352"/>
                </a:lnTo>
                <a:lnTo>
                  <a:pt x="794" y="352"/>
                </a:lnTo>
                <a:cubicBezTo>
                  <a:pt x="804" y="352"/>
                  <a:pt x="813" y="345"/>
                  <a:pt x="813" y="335"/>
                </a:cubicBezTo>
                <a:lnTo>
                  <a:pt x="813" y="17"/>
                </a:lnTo>
                <a:cubicBezTo>
                  <a:pt x="813" y="7"/>
                  <a:pt x="804" y="0"/>
                  <a:pt x="79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7" name="Freihandform 1106">
            <a:extLst>
              <a:ext uri="{FF2B5EF4-FFF2-40B4-BE49-F238E27FC236}">
                <a16:creationId xmlns:a16="http://schemas.microsoft.com/office/drawing/2014/main" id="{7E115442-951C-FC46-9A43-9F384C2B2686}"/>
              </a:ext>
            </a:extLst>
          </p:cNvPr>
          <p:cNvSpPr>
            <a:spLocks noChangeAspect="1"/>
          </p:cNvSpPr>
          <p:nvPr/>
        </p:nvSpPr>
        <p:spPr>
          <a:xfrm>
            <a:off x="4376961" y="5376953"/>
            <a:ext cx="32364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" h="142">
                <a:moveTo>
                  <a:pt x="70" y="106"/>
                </a:moveTo>
                <a:cubicBezTo>
                  <a:pt x="51" y="106"/>
                  <a:pt x="34" y="91"/>
                  <a:pt x="34" y="72"/>
                </a:cubicBezTo>
                <a:cubicBezTo>
                  <a:pt x="34" y="51"/>
                  <a:pt x="51" y="36"/>
                  <a:pt x="70" y="36"/>
                </a:cubicBezTo>
                <a:cubicBezTo>
                  <a:pt x="89" y="36"/>
                  <a:pt x="106" y="51"/>
                  <a:pt x="106" y="72"/>
                </a:cubicBezTo>
                <a:cubicBezTo>
                  <a:pt x="106" y="91"/>
                  <a:pt x="89" y="106"/>
                  <a:pt x="70" y="106"/>
                </a:cubicBezTo>
                <a:close/>
                <a:moveTo>
                  <a:pt x="70" y="0"/>
                </a:moveTo>
                <a:cubicBezTo>
                  <a:pt x="30" y="0"/>
                  <a:pt x="0" y="32"/>
                  <a:pt x="0" y="72"/>
                </a:cubicBezTo>
                <a:cubicBezTo>
                  <a:pt x="0" y="110"/>
                  <a:pt x="30" y="142"/>
                  <a:pt x="70" y="142"/>
                </a:cubicBezTo>
                <a:cubicBezTo>
                  <a:pt x="108" y="142"/>
                  <a:pt x="140" y="110"/>
                  <a:pt x="140" y="72"/>
                </a:cubicBezTo>
                <a:cubicBezTo>
                  <a:pt x="140" y="32"/>
                  <a:pt x="108" y="0"/>
                  <a:pt x="7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8" name="Freihandform 1107">
            <a:extLst>
              <a:ext uri="{FF2B5EF4-FFF2-40B4-BE49-F238E27FC236}">
                <a16:creationId xmlns:a16="http://schemas.microsoft.com/office/drawing/2014/main" id="{5F1084A6-ED33-CA45-81FB-3004C96F7D4A}"/>
              </a:ext>
            </a:extLst>
          </p:cNvPr>
          <p:cNvSpPr>
            <a:spLocks noChangeAspect="1"/>
          </p:cNvSpPr>
          <p:nvPr/>
        </p:nvSpPr>
        <p:spPr>
          <a:xfrm>
            <a:off x="4376495" y="5295016"/>
            <a:ext cx="32830" cy="737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318">
                <a:moveTo>
                  <a:pt x="106" y="34"/>
                </a:moveTo>
                <a:lnTo>
                  <a:pt x="97" y="282"/>
                </a:lnTo>
                <a:lnTo>
                  <a:pt x="44" y="282"/>
                </a:lnTo>
                <a:lnTo>
                  <a:pt x="36" y="34"/>
                </a:lnTo>
                <a:close/>
                <a:moveTo>
                  <a:pt x="25" y="318"/>
                </a:moveTo>
                <a:lnTo>
                  <a:pt x="114" y="318"/>
                </a:lnTo>
                <a:cubicBezTo>
                  <a:pt x="125" y="318"/>
                  <a:pt x="131" y="309"/>
                  <a:pt x="131" y="301"/>
                </a:cubicBezTo>
                <a:lnTo>
                  <a:pt x="142" y="17"/>
                </a:lnTo>
                <a:cubicBezTo>
                  <a:pt x="142" y="13"/>
                  <a:pt x="140" y="9"/>
                  <a:pt x="135" y="5"/>
                </a:cubicBezTo>
                <a:cubicBezTo>
                  <a:pt x="133" y="3"/>
                  <a:pt x="129" y="0"/>
                  <a:pt x="123" y="0"/>
                </a:cubicBezTo>
                <a:lnTo>
                  <a:pt x="17" y="0"/>
                </a:lnTo>
                <a:cubicBezTo>
                  <a:pt x="13" y="0"/>
                  <a:pt x="8" y="3"/>
                  <a:pt x="4" y="5"/>
                </a:cubicBezTo>
                <a:cubicBezTo>
                  <a:pt x="2" y="9"/>
                  <a:pt x="0" y="13"/>
                  <a:pt x="0" y="17"/>
                </a:cubicBezTo>
                <a:lnTo>
                  <a:pt x="8" y="301"/>
                </a:lnTo>
                <a:cubicBezTo>
                  <a:pt x="8" y="309"/>
                  <a:pt x="17" y="318"/>
                  <a:pt x="25" y="31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9" name="Freihandform 1108">
            <a:extLst>
              <a:ext uri="{FF2B5EF4-FFF2-40B4-BE49-F238E27FC236}">
                <a16:creationId xmlns:a16="http://schemas.microsoft.com/office/drawing/2014/main" id="{E5F3C795-B067-B445-A827-450DEDBC4BE7}"/>
              </a:ext>
            </a:extLst>
          </p:cNvPr>
          <p:cNvSpPr>
            <a:spLocks noChangeAspect="1"/>
          </p:cNvSpPr>
          <p:nvPr/>
        </p:nvSpPr>
        <p:spPr>
          <a:xfrm>
            <a:off x="4294072" y="5254049"/>
            <a:ext cx="19697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6">
                <a:moveTo>
                  <a:pt x="722" y="481"/>
                </a:moveTo>
                <a:cubicBezTo>
                  <a:pt x="716" y="485"/>
                  <a:pt x="714" y="496"/>
                  <a:pt x="718" y="502"/>
                </a:cubicBezTo>
                <a:lnTo>
                  <a:pt x="762" y="589"/>
                </a:lnTo>
                <a:lnTo>
                  <a:pt x="669" y="608"/>
                </a:lnTo>
                <a:cubicBezTo>
                  <a:pt x="661" y="608"/>
                  <a:pt x="654" y="617"/>
                  <a:pt x="654" y="625"/>
                </a:cubicBezTo>
                <a:lnTo>
                  <a:pt x="659" y="725"/>
                </a:lnTo>
                <a:lnTo>
                  <a:pt x="565" y="697"/>
                </a:lnTo>
                <a:cubicBezTo>
                  <a:pt x="557" y="695"/>
                  <a:pt x="549" y="699"/>
                  <a:pt x="544" y="708"/>
                </a:cubicBezTo>
                <a:lnTo>
                  <a:pt x="508" y="799"/>
                </a:lnTo>
                <a:lnTo>
                  <a:pt x="436" y="733"/>
                </a:lnTo>
                <a:cubicBezTo>
                  <a:pt x="430" y="729"/>
                  <a:pt x="419" y="729"/>
                  <a:pt x="413" y="733"/>
                </a:cubicBezTo>
                <a:lnTo>
                  <a:pt x="341" y="799"/>
                </a:lnTo>
                <a:lnTo>
                  <a:pt x="303" y="708"/>
                </a:lnTo>
                <a:cubicBezTo>
                  <a:pt x="301" y="701"/>
                  <a:pt x="295" y="697"/>
                  <a:pt x="286" y="697"/>
                </a:cubicBezTo>
                <a:cubicBezTo>
                  <a:pt x="286" y="697"/>
                  <a:pt x="284" y="697"/>
                  <a:pt x="282" y="697"/>
                </a:cubicBezTo>
                <a:lnTo>
                  <a:pt x="191" y="725"/>
                </a:lnTo>
                <a:lnTo>
                  <a:pt x="195" y="625"/>
                </a:lnTo>
                <a:cubicBezTo>
                  <a:pt x="195" y="617"/>
                  <a:pt x="189" y="608"/>
                  <a:pt x="180" y="608"/>
                </a:cubicBezTo>
                <a:lnTo>
                  <a:pt x="85" y="589"/>
                </a:lnTo>
                <a:lnTo>
                  <a:pt x="132" y="502"/>
                </a:lnTo>
                <a:cubicBezTo>
                  <a:pt x="136" y="496"/>
                  <a:pt x="134" y="485"/>
                  <a:pt x="127" y="481"/>
                </a:cubicBezTo>
                <a:lnTo>
                  <a:pt x="49" y="422"/>
                </a:lnTo>
                <a:lnTo>
                  <a:pt x="127" y="365"/>
                </a:lnTo>
                <a:cubicBezTo>
                  <a:pt x="134" y="358"/>
                  <a:pt x="136" y="350"/>
                  <a:pt x="132" y="342"/>
                </a:cubicBezTo>
                <a:lnTo>
                  <a:pt x="85" y="255"/>
                </a:lnTo>
                <a:lnTo>
                  <a:pt x="180" y="238"/>
                </a:lnTo>
                <a:cubicBezTo>
                  <a:pt x="189" y="236"/>
                  <a:pt x="195" y="229"/>
                  <a:pt x="195" y="219"/>
                </a:cubicBezTo>
                <a:lnTo>
                  <a:pt x="191" y="121"/>
                </a:lnTo>
                <a:lnTo>
                  <a:pt x="282" y="147"/>
                </a:lnTo>
                <a:cubicBezTo>
                  <a:pt x="290" y="149"/>
                  <a:pt x="301" y="145"/>
                  <a:pt x="303" y="136"/>
                </a:cubicBezTo>
                <a:lnTo>
                  <a:pt x="341" y="47"/>
                </a:lnTo>
                <a:lnTo>
                  <a:pt x="413" y="111"/>
                </a:lnTo>
                <a:cubicBezTo>
                  <a:pt x="419" y="117"/>
                  <a:pt x="430" y="117"/>
                  <a:pt x="436" y="111"/>
                </a:cubicBezTo>
                <a:lnTo>
                  <a:pt x="508" y="47"/>
                </a:lnTo>
                <a:lnTo>
                  <a:pt x="544" y="136"/>
                </a:lnTo>
                <a:cubicBezTo>
                  <a:pt x="549" y="145"/>
                  <a:pt x="557" y="149"/>
                  <a:pt x="565" y="147"/>
                </a:cubicBezTo>
                <a:lnTo>
                  <a:pt x="659" y="121"/>
                </a:lnTo>
                <a:lnTo>
                  <a:pt x="654" y="219"/>
                </a:lnTo>
                <a:cubicBezTo>
                  <a:pt x="654" y="229"/>
                  <a:pt x="661" y="236"/>
                  <a:pt x="669" y="238"/>
                </a:cubicBezTo>
                <a:lnTo>
                  <a:pt x="762" y="255"/>
                </a:lnTo>
                <a:lnTo>
                  <a:pt x="718" y="342"/>
                </a:lnTo>
                <a:cubicBezTo>
                  <a:pt x="714" y="350"/>
                  <a:pt x="716" y="358"/>
                  <a:pt x="722" y="365"/>
                </a:cubicBezTo>
                <a:lnTo>
                  <a:pt x="800" y="422"/>
                </a:lnTo>
                <a:close/>
                <a:moveTo>
                  <a:pt x="756" y="346"/>
                </a:moveTo>
                <a:lnTo>
                  <a:pt x="805" y="251"/>
                </a:lnTo>
                <a:cubicBezTo>
                  <a:pt x="809" y="246"/>
                  <a:pt x="809" y="240"/>
                  <a:pt x="807" y="234"/>
                </a:cubicBezTo>
                <a:cubicBezTo>
                  <a:pt x="803" y="229"/>
                  <a:pt x="798" y="225"/>
                  <a:pt x="794" y="225"/>
                </a:cubicBezTo>
                <a:lnTo>
                  <a:pt x="690" y="206"/>
                </a:lnTo>
                <a:lnTo>
                  <a:pt x="695" y="98"/>
                </a:lnTo>
                <a:cubicBezTo>
                  <a:pt x="695" y="92"/>
                  <a:pt x="692" y="88"/>
                  <a:pt x="688" y="83"/>
                </a:cubicBezTo>
                <a:cubicBezTo>
                  <a:pt x="684" y="79"/>
                  <a:pt x="678" y="79"/>
                  <a:pt x="673" y="81"/>
                </a:cubicBezTo>
                <a:lnTo>
                  <a:pt x="572" y="109"/>
                </a:lnTo>
                <a:lnTo>
                  <a:pt x="532" y="9"/>
                </a:lnTo>
                <a:cubicBezTo>
                  <a:pt x="530" y="5"/>
                  <a:pt x="523" y="1"/>
                  <a:pt x="519" y="1"/>
                </a:cubicBezTo>
                <a:cubicBezTo>
                  <a:pt x="513" y="-1"/>
                  <a:pt x="506" y="1"/>
                  <a:pt x="502" y="3"/>
                </a:cubicBezTo>
                <a:lnTo>
                  <a:pt x="424" y="75"/>
                </a:lnTo>
                <a:lnTo>
                  <a:pt x="345" y="3"/>
                </a:lnTo>
                <a:cubicBezTo>
                  <a:pt x="341" y="1"/>
                  <a:pt x="335" y="-1"/>
                  <a:pt x="331" y="1"/>
                </a:cubicBezTo>
                <a:cubicBezTo>
                  <a:pt x="324" y="1"/>
                  <a:pt x="320" y="5"/>
                  <a:pt x="318" y="9"/>
                </a:cubicBezTo>
                <a:lnTo>
                  <a:pt x="278" y="109"/>
                </a:lnTo>
                <a:lnTo>
                  <a:pt x="176" y="81"/>
                </a:lnTo>
                <a:cubicBezTo>
                  <a:pt x="172" y="79"/>
                  <a:pt x="165" y="79"/>
                  <a:pt x="161" y="83"/>
                </a:cubicBezTo>
                <a:cubicBezTo>
                  <a:pt x="157" y="88"/>
                  <a:pt x="153" y="92"/>
                  <a:pt x="153" y="98"/>
                </a:cubicBezTo>
                <a:lnTo>
                  <a:pt x="159" y="206"/>
                </a:lnTo>
                <a:lnTo>
                  <a:pt x="55" y="225"/>
                </a:lnTo>
                <a:cubicBezTo>
                  <a:pt x="51" y="225"/>
                  <a:pt x="45" y="229"/>
                  <a:pt x="43" y="234"/>
                </a:cubicBezTo>
                <a:cubicBezTo>
                  <a:pt x="41" y="240"/>
                  <a:pt x="41" y="246"/>
                  <a:pt x="43" y="251"/>
                </a:cubicBezTo>
                <a:lnTo>
                  <a:pt x="93" y="346"/>
                </a:lnTo>
                <a:lnTo>
                  <a:pt x="9" y="409"/>
                </a:lnTo>
                <a:cubicBezTo>
                  <a:pt x="5" y="411"/>
                  <a:pt x="0" y="418"/>
                  <a:pt x="0" y="422"/>
                </a:cubicBezTo>
                <a:cubicBezTo>
                  <a:pt x="0" y="428"/>
                  <a:pt x="5" y="433"/>
                  <a:pt x="9" y="437"/>
                </a:cubicBezTo>
                <a:lnTo>
                  <a:pt x="93" y="500"/>
                </a:lnTo>
                <a:lnTo>
                  <a:pt x="43" y="596"/>
                </a:lnTo>
                <a:cubicBezTo>
                  <a:pt x="41" y="600"/>
                  <a:pt x="41" y="606"/>
                  <a:pt x="43" y="610"/>
                </a:cubicBezTo>
                <a:cubicBezTo>
                  <a:pt x="45" y="617"/>
                  <a:pt x="51" y="619"/>
                  <a:pt x="55" y="621"/>
                </a:cubicBezTo>
                <a:lnTo>
                  <a:pt x="159" y="640"/>
                </a:lnTo>
                <a:lnTo>
                  <a:pt x="153" y="748"/>
                </a:lnTo>
                <a:cubicBezTo>
                  <a:pt x="153" y="752"/>
                  <a:pt x="157" y="759"/>
                  <a:pt x="161" y="763"/>
                </a:cubicBezTo>
                <a:cubicBezTo>
                  <a:pt x="165" y="765"/>
                  <a:pt x="172" y="767"/>
                  <a:pt x="176" y="765"/>
                </a:cubicBezTo>
                <a:lnTo>
                  <a:pt x="278" y="737"/>
                </a:lnTo>
                <a:lnTo>
                  <a:pt x="318" y="835"/>
                </a:lnTo>
                <a:cubicBezTo>
                  <a:pt x="320" y="841"/>
                  <a:pt x="324" y="845"/>
                  <a:pt x="331" y="845"/>
                </a:cubicBezTo>
                <a:cubicBezTo>
                  <a:pt x="335" y="847"/>
                  <a:pt x="341" y="845"/>
                  <a:pt x="345" y="841"/>
                </a:cubicBezTo>
                <a:lnTo>
                  <a:pt x="424" y="771"/>
                </a:lnTo>
                <a:lnTo>
                  <a:pt x="502" y="841"/>
                </a:lnTo>
                <a:cubicBezTo>
                  <a:pt x="506" y="845"/>
                  <a:pt x="510" y="845"/>
                  <a:pt x="515" y="845"/>
                </a:cubicBezTo>
                <a:cubicBezTo>
                  <a:pt x="517" y="845"/>
                  <a:pt x="517" y="845"/>
                  <a:pt x="519" y="845"/>
                </a:cubicBezTo>
                <a:cubicBezTo>
                  <a:pt x="523" y="845"/>
                  <a:pt x="530" y="841"/>
                  <a:pt x="532" y="835"/>
                </a:cubicBezTo>
                <a:lnTo>
                  <a:pt x="572" y="737"/>
                </a:lnTo>
                <a:lnTo>
                  <a:pt x="673" y="765"/>
                </a:lnTo>
                <a:cubicBezTo>
                  <a:pt x="678" y="767"/>
                  <a:pt x="684" y="765"/>
                  <a:pt x="688" y="763"/>
                </a:cubicBezTo>
                <a:cubicBezTo>
                  <a:pt x="692" y="759"/>
                  <a:pt x="695" y="752"/>
                  <a:pt x="695" y="748"/>
                </a:cubicBezTo>
                <a:lnTo>
                  <a:pt x="690" y="640"/>
                </a:lnTo>
                <a:lnTo>
                  <a:pt x="794" y="621"/>
                </a:lnTo>
                <a:cubicBezTo>
                  <a:pt x="798" y="619"/>
                  <a:pt x="803" y="617"/>
                  <a:pt x="807" y="610"/>
                </a:cubicBezTo>
                <a:cubicBezTo>
                  <a:pt x="809" y="606"/>
                  <a:pt x="809" y="600"/>
                  <a:pt x="805" y="596"/>
                </a:cubicBezTo>
                <a:lnTo>
                  <a:pt x="756" y="500"/>
                </a:lnTo>
                <a:lnTo>
                  <a:pt x="841" y="437"/>
                </a:lnTo>
                <a:cubicBezTo>
                  <a:pt x="845" y="433"/>
                  <a:pt x="847" y="428"/>
                  <a:pt x="847" y="422"/>
                </a:cubicBezTo>
                <a:cubicBezTo>
                  <a:pt x="847" y="418"/>
                  <a:pt x="845" y="411"/>
                  <a:pt x="841" y="40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0" name="Freihandform 1109">
            <a:extLst>
              <a:ext uri="{FF2B5EF4-FFF2-40B4-BE49-F238E27FC236}">
                <a16:creationId xmlns:a16="http://schemas.microsoft.com/office/drawing/2014/main" id="{EE53EA7E-49E6-6C43-8810-18B57E066082}"/>
              </a:ext>
            </a:extLst>
          </p:cNvPr>
          <p:cNvSpPr>
            <a:spLocks noChangeAspect="1"/>
          </p:cNvSpPr>
          <p:nvPr/>
        </p:nvSpPr>
        <p:spPr>
          <a:xfrm>
            <a:off x="4754152" y="5253816"/>
            <a:ext cx="147384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4" h="846">
                <a:moveTo>
                  <a:pt x="537" y="467"/>
                </a:moveTo>
                <a:cubicBezTo>
                  <a:pt x="562" y="482"/>
                  <a:pt x="577" y="499"/>
                  <a:pt x="585" y="510"/>
                </a:cubicBezTo>
                <a:lnTo>
                  <a:pt x="579" y="512"/>
                </a:lnTo>
                <a:cubicBezTo>
                  <a:pt x="573" y="516"/>
                  <a:pt x="569" y="525"/>
                  <a:pt x="571" y="533"/>
                </a:cubicBezTo>
                <a:cubicBezTo>
                  <a:pt x="571" y="533"/>
                  <a:pt x="573" y="542"/>
                  <a:pt x="569" y="548"/>
                </a:cubicBezTo>
                <a:cubicBezTo>
                  <a:pt x="566" y="552"/>
                  <a:pt x="560" y="554"/>
                  <a:pt x="552" y="556"/>
                </a:cubicBezTo>
                <a:cubicBezTo>
                  <a:pt x="549" y="556"/>
                  <a:pt x="539" y="554"/>
                  <a:pt x="533" y="552"/>
                </a:cubicBezTo>
                <a:cubicBezTo>
                  <a:pt x="520" y="546"/>
                  <a:pt x="505" y="542"/>
                  <a:pt x="492" y="546"/>
                </a:cubicBezTo>
                <a:cubicBezTo>
                  <a:pt x="389" y="580"/>
                  <a:pt x="348" y="535"/>
                  <a:pt x="346" y="533"/>
                </a:cubicBezTo>
                <a:cubicBezTo>
                  <a:pt x="342" y="529"/>
                  <a:pt x="336" y="527"/>
                  <a:pt x="329" y="529"/>
                </a:cubicBezTo>
                <a:cubicBezTo>
                  <a:pt x="323" y="529"/>
                  <a:pt x="319" y="533"/>
                  <a:pt x="317" y="539"/>
                </a:cubicBezTo>
                <a:cubicBezTo>
                  <a:pt x="315" y="546"/>
                  <a:pt x="315" y="558"/>
                  <a:pt x="321" y="569"/>
                </a:cubicBezTo>
                <a:cubicBezTo>
                  <a:pt x="336" y="588"/>
                  <a:pt x="370" y="599"/>
                  <a:pt x="425" y="601"/>
                </a:cubicBezTo>
                <a:lnTo>
                  <a:pt x="435" y="760"/>
                </a:lnTo>
                <a:cubicBezTo>
                  <a:pt x="425" y="772"/>
                  <a:pt x="386" y="812"/>
                  <a:pt x="315" y="812"/>
                </a:cubicBezTo>
                <a:cubicBezTo>
                  <a:pt x="200" y="812"/>
                  <a:pt x="82" y="694"/>
                  <a:pt x="44" y="656"/>
                </a:cubicBezTo>
                <a:lnTo>
                  <a:pt x="310" y="431"/>
                </a:lnTo>
                <a:cubicBezTo>
                  <a:pt x="312" y="429"/>
                  <a:pt x="315" y="425"/>
                  <a:pt x="317" y="419"/>
                </a:cubicBezTo>
                <a:cubicBezTo>
                  <a:pt x="317" y="415"/>
                  <a:pt x="315" y="410"/>
                  <a:pt x="310" y="406"/>
                </a:cubicBezTo>
                <a:lnTo>
                  <a:pt x="293" y="387"/>
                </a:lnTo>
                <a:cubicBezTo>
                  <a:pt x="304" y="387"/>
                  <a:pt x="319" y="389"/>
                  <a:pt x="338" y="391"/>
                </a:cubicBezTo>
                <a:cubicBezTo>
                  <a:pt x="406" y="398"/>
                  <a:pt x="456" y="412"/>
                  <a:pt x="469" y="419"/>
                </a:cubicBezTo>
                <a:cubicBezTo>
                  <a:pt x="478" y="427"/>
                  <a:pt x="494" y="444"/>
                  <a:pt x="537" y="467"/>
                </a:cubicBezTo>
                <a:close/>
                <a:moveTo>
                  <a:pt x="632" y="258"/>
                </a:moveTo>
                <a:cubicBezTo>
                  <a:pt x="626" y="245"/>
                  <a:pt x="617" y="239"/>
                  <a:pt x="605" y="239"/>
                </a:cubicBezTo>
                <a:cubicBezTo>
                  <a:pt x="596" y="239"/>
                  <a:pt x="588" y="247"/>
                  <a:pt x="588" y="258"/>
                </a:cubicBezTo>
                <a:cubicBezTo>
                  <a:pt x="588" y="264"/>
                  <a:pt x="592" y="271"/>
                  <a:pt x="598" y="273"/>
                </a:cubicBezTo>
                <a:cubicBezTo>
                  <a:pt x="598" y="281"/>
                  <a:pt x="592" y="300"/>
                  <a:pt x="573" y="317"/>
                </a:cubicBezTo>
                <a:cubicBezTo>
                  <a:pt x="554" y="334"/>
                  <a:pt x="516" y="357"/>
                  <a:pt x="448" y="345"/>
                </a:cubicBezTo>
                <a:cubicBezTo>
                  <a:pt x="467" y="319"/>
                  <a:pt x="482" y="313"/>
                  <a:pt x="490" y="311"/>
                </a:cubicBezTo>
                <a:cubicBezTo>
                  <a:pt x="497" y="311"/>
                  <a:pt x="499" y="313"/>
                  <a:pt x="501" y="313"/>
                </a:cubicBezTo>
                <a:cubicBezTo>
                  <a:pt x="507" y="319"/>
                  <a:pt x="518" y="319"/>
                  <a:pt x="524" y="313"/>
                </a:cubicBezTo>
                <a:cubicBezTo>
                  <a:pt x="530" y="307"/>
                  <a:pt x="530" y="294"/>
                  <a:pt x="524" y="288"/>
                </a:cubicBezTo>
                <a:cubicBezTo>
                  <a:pt x="524" y="285"/>
                  <a:pt x="509" y="273"/>
                  <a:pt x="486" y="277"/>
                </a:cubicBezTo>
                <a:cubicBezTo>
                  <a:pt x="461" y="279"/>
                  <a:pt x="435" y="298"/>
                  <a:pt x="410" y="336"/>
                </a:cubicBezTo>
                <a:cubicBezTo>
                  <a:pt x="397" y="332"/>
                  <a:pt x="384" y="326"/>
                  <a:pt x="370" y="319"/>
                </a:cubicBezTo>
                <a:cubicBezTo>
                  <a:pt x="336" y="304"/>
                  <a:pt x="308" y="290"/>
                  <a:pt x="287" y="275"/>
                </a:cubicBezTo>
                <a:cubicBezTo>
                  <a:pt x="219" y="197"/>
                  <a:pt x="308" y="105"/>
                  <a:pt x="312" y="101"/>
                </a:cubicBezTo>
                <a:cubicBezTo>
                  <a:pt x="319" y="95"/>
                  <a:pt x="319" y="82"/>
                  <a:pt x="312" y="76"/>
                </a:cubicBezTo>
                <a:cubicBezTo>
                  <a:pt x="306" y="70"/>
                  <a:pt x="295" y="70"/>
                  <a:pt x="287" y="76"/>
                </a:cubicBezTo>
                <a:cubicBezTo>
                  <a:pt x="259" y="105"/>
                  <a:pt x="221" y="163"/>
                  <a:pt x="228" y="224"/>
                </a:cubicBezTo>
                <a:cubicBezTo>
                  <a:pt x="196" y="188"/>
                  <a:pt x="188" y="152"/>
                  <a:pt x="190" y="125"/>
                </a:cubicBezTo>
                <a:cubicBezTo>
                  <a:pt x="190" y="74"/>
                  <a:pt x="221" y="38"/>
                  <a:pt x="226" y="36"/>
                </a:cubicBezTo>
                <a:cubicBezTo>
                  <a:pt x="236" y="36"/>
                  <a:pt x="243" y="27"/>
                  <a:pt x="243" y="19"/>
                </a:cubicBezTo>
                <a:cubicBezTo>
                  <a:pt x="243" y="8"/>
                  <a:pt x="236" y="0"/>
                  <a:pt x="226" y="0"/>
                </a:cubicBezTo>
                <a:cubicBezTo>
                  <a:pt x="200" y="0"/>
                  <a:pt x="168" y="44"/>
                  <a:pt x="158" y="93"/>
                </a:cubicBezTo>
                <a:cubicBezTo>
                  <a:pt x="145" y="152"/>
                  <a:pt x="154" y="264"/>
                  <a:pt x="355" y="353"/>
                </a:cubicBezTo>
                <a:cubicBezTo>
                  <a:pt x="361" y="355"/>
                  <a:pt x="365" y="357"/>
                  <a:pt x="370" y="359"/>
                </a:cubicBezTo>
                <a:cubicBezTo>
                  <a:pt x="361" y="357"/>
                  <a:pt x="351" y="355"/>
                  <a:pt x="342" y="355"/>
                </a:cubicBezTo>
                <a:cubicBezTo>
                  <a:pt x="262" y="349"/>
                  <a:pt x="251" y="347"/>
                  <a:pt x="249" y="347"/>
                </a:cubicBezTo>
                <a:cubicBezTo>
                  <a:pt x="243" y="349"/>
                  <a:pt x="236" y="351"/>
                  <a:pt x="232" y="357"/>
                </a:cubicBezTo>
                <a:cubicBezTo>
                  <a:pt x="230" y="364"/>
                  <a:pt x="230" y="372"/>
                  <a:pt x="236" y="376"/>
                </a:cubicBezTo>
                <a:lnTo>
                  <a:pt x="272" y="417"/>
                </a:lnTo>
                <a:lnTo>
                  <a:pt x="8" y="639"/>
                </a:lnTo>
                <a:cubicBezTo>
                  <a:pt x="3" y="643"/>
                  <a:pt x="1" y="647"/>
                  <a:pt x="1" y="652"/>
                </a:cubicBezTo>
                <a:cubicBezTo>
                  <a:pt x="-1" y="656"/>
                  <a:pt x="1" y="660"/>
                  <a:pt x="6" y="664"/>
                </a:cubicBezTo>
                <a:cubicBezTo>
                  <a:pt x="12" y="673"/>
                  <a:pt x="160" y="846"/>
                  <a:pt x="315" y="846"/>
                </a:cubicBezTo>
                <a:cubicBezTo>
                  <a:pt x="418" y="846"/>
                  <a:pt x="467" y="776"/>
                  <a:pt x="469" y="774"/>
                </a:cubicBezTo>
                <a:cubicBezTo>
                  <a:pt x="471" y="770"/>
                  <a:pt x="471" y="768"/>
                  <a:pt x="471" y="764"/>
                </a:cubicBezTo>
                <a:lnTo>
                  <a:pt x="461" y="590"/>
                </a:lnTo>
                <a:cubicBezTo>
                  <a:pt x="473" y="588"/>
                  <a:pt x="488" y="584"/>
                  <a:pt x="503" y="580"/>
                </a:cubicBezTo>
                <a:cubicBezTo>
                  <a:pt x="505" y="580"/>
                  <a:pt x="516" y="582"/>
                  <a:pt x="522" y="584"/>
                </a:cubicBezTo>
                <a:cubicBezTo>
                  <a:pt x="533" y="588"/>
                  <a:pt x="545" y="594"/>
                  <a:pt x="558" y="590"/>
                </a:cubicBezTo>
                <a:cubicBezTo>
                  <a:pt x="581" y="586"/>
                  <a:pt x="594" y="575"/>
                  <a:pt x="600" y="567"/>
                </a:cubicBezTo>
                <a:cubicBezTo>
                  <a:pt x="607" y="556"/>
                  <a:pt x="607" y="546"/>
                  <a:pt x="607" y="537"/>
                </a:cubicBezTo>
                <a:lnTo>
                  <a:pt x="617" y="531"/>
                </a:lnTo>
                <a:cubicBezTo>
                  <a:pt x="626" y="527"/>
                  <a:pt x="628" y="516"/>
                  <a:pt x="626" y="510"/>
                </a:cubicBezTo>
                <a:cubicBezTo>
                  <a:pt x="624" y="508"/>
                  <a:pt x="609" y="470"/>
                  <a:pt x="554" y="436"/>
                </a:cubicBezTo>
                <a:cubicBezTo>
                  <a:pt x="507" y="410"/>
                  <a:pt x="494" y="393"/>
                  <a:pt x="494" y="393"/>
                </a:cubicBezTo>
                <a:cubicBezTo>
                  <a:pt x="492" y="391"/>
                  <a:pt x="490" y="389"/>
                  <a:pt x="486" y="387"/>
                </a:cubicBezTo>
                <a:cubicBezTo>
                  <a:pt x="486" y="387"/>
                  <a:pt x="482" y="385"/>
                  <a:pt x="475" y="383"/>
                </a:cubicBezTo>
                <a:cubicBezTo>
                  <a:pt x="543" y="385"/>
                  <a:pt x="583" y="357"/>
                  <a:pt x="600" y="340"/>
                </a:cubicBezTo>
                <a:cubicBezTo>
                  <a:pt x="628" y="313"/>
                  <a:pt x="640" y="279"/>
                  <a:pt x="632" y="2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1" name="Freihandform 1110">
            <a:extLst>
              <a:ext uri="{FF2B5EF4-FFF2-40B4-BE49-F238E27FC236}">
                <a16:creationId xmlns:a16="http://schemas.microsoft.com/office/drawing/2014/main" id="{F78076E3-0D39-F749-85C0-531A9C93F814}"/>
              </a:ext>
            </a:extLst>
          </p:cNvPr>
          <p:cNvSpPr>
            <a:spLocks noChangeAspect="1"/>
          </p:cNvSpPr>
          <p:nvPr/>
        </p:nvSpPr>
        <p:spPr>
          <a:xfrm>
            <a:off x="5189318" y="5262196"/>
            <a:ext cx="180679" cy="1636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704">
                <a:moveTo>
                  <a:pt x="741" y="671"/>
                </a:moveTo>
                <a:lnTo>
                  <a:pt x="36" y="671"/>
                </a:lnTo>
                <a:lnTo>
                  <a:pt x="36" y="635"/>
                </a:lnTo>
                <a:lnTo>
                  <a:pt x="741" y="635"/>
                </a:lnTo>
                <a:close/>
                <a:moveTo>
                  <a:pt x="106" y="36"/>
                </a:moveTo>
                <a:lnTo>
                  <a:pt x="671" y="36"/>
                </a:lnTo>
                <a:lnTo>
                  <a:pt x="671" y="599"/>
                </a:lnTo>
                <a:lnTo>
                  <a:pt x="106" y="599"/>
                </a:lnTo>
                <a:close/>
                <a:moveTo>
                  <a:pt x="758" y="599"/>
                </a:moveTo>
                <a:lnTo>
                  <a:pt x="705" y="599"/>
                </a:lnTo>
                <a:lnTo>
                  <a:pt x="705" y="17"/>
                </a:lnTo>
                <a:cubicBezTo>
                  <a:pt x="705" y="8"/>
                  <a:pt x="699" y="0"/>
                  <a:pt x="688" y="0"/>
                </a:cubicBezTo>
                <a:lnTo>
                  <a:pt x="89" y="0"/>
                </a:lnTo>
                <a:cubicBezTo>
                  <a:pt x="79" y="0"/>
                  <a:pt x="70" y="8"/>
                  <a:pt x="70" y="17"/>
                </a:cubicBezTo>
                <a:lnTo>
                  <a:pt x="70" y="599"/>
                </a:lnTo>
                <a:lnTo>
                  <a:pt x="17" y="599"/>
                </a:lnTo>
                <a:cubicBezTo>
                  <a:pt x="9" y="599"/>
                  <a:pt x="0" y="607"/>
                  <a:pt x="0" y="618"/>
                </a:cubicBezTo>
                <a:lnTo>
                  <a:pt x="0" y="688"/>
                </a:lnTo>
                <a:cubicBezTo>
                  <a:pt x="0" y="698"/>
                  <a:pt x="9" y="704"/>
                  <a:pt x="17" y="704"/>
                </a:cubicBezTo>
                <a:lnTo>
                  <a:pt x="758" y="704"/>
                </a:lnTo>
                <a:cubicBezTo>
                  <a:pt x="769" y="704"/>
                  <a:pt x="777" y="698"/>
                  <a:pt x="777" y="688"/>
                </a:cubicBezTo>
                <a:lnTo>
                  <a:pt x="777" y="618"/>
                </a:lnTo>
                <a:cubicBezTo>
                  <a:pt x="777" y="607"/>
                  <a:pt x="769" y="599"/>
                  <a:pt x="758" y="59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2" name="Freihandform 1111">
            <a:extLst>
              <a:ext uri="{FF2B5EF4-FFF2-40B4-BE49-F238E27FC236}">
                <a16:creationId xmlns:a16="http://schemas.microsoft.com/office/drawing/2014/main" id="{481CCF60-2AE2-A14B-9C82-26F6F74FEE83}"/>
              </a:ext>
            </a:extLst>
          </p:cNvPr>
          <p:cNvSpPr>
            <a:spLocks noChangeAspect="1"/>
          </p:cNvSpPr>
          <p:nvPr/>
        </p:nvSpPr>
        <p:spPr>
          <a:xfrm>
            <a:off x="5222381" y="5278258"/>
            <a:ext cx="114554" cy="1152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3" h="496">
                <a:moveTo>
                  <a:pt x="457" y="83"/>
                </a:moveTo>
                <a:lnTo>
                  <a:pt x="402" y="168"/>
                </a:lnTo>
                <a:lnTo>
                  <a:pt x="347" y="113"/>
                </a:lnTo>
                <a:cubicBezTo>
                  <a:pt x="343" y="106"/>
                  <a:pt x="334" y="106"/>
                  <a:pt x="328" y="108"/>
                </a:cubicBezTo>
                <a:cubicBezTo>
                  <a:pt x="322" y="111"/>
                  <a:pt x="318" y="117"/>
                  <a:pt x="318" y="125"/>
                </a:cubicBezTo>
                <a:lnTo>
                  <a:pt x="318" y="219"/>
                </a:lnTo>
                <a:lnTo>
                  <a:pt x="265" y="240"/>
                </a:lnTo>
                <a:lnTo>
                  <a:pt x="265" y="36"/>
                </a:lnTo>
                <a:lnTo>
                  <a:pt x="457" y="36"/>
                </a:lnTo>
                <a:close/>
                <a:moveTo>
                  <a:pt x="457" y="460"/>
                </a:moveTo>
                <a:lnTo>
                  <a:pt x="265" y="460"/>
                </a:lnTo>
                <a:lnTo>
                  <a:pt x="265" y="390"/>
                </a:lnTo>
                <a:lnTo>
                  <a:pt x="298" y="390"/>
                </a:lnTo>
                <a:cubicBezTo>
                  <a:pt x="305" y="390"/>
                  <a:pt x="311" y="386"/>
                  <a:pt x="315" y="379"/>
                </a:cubicBezTo>
                <a:lnTo>
                  <a:pt x="349" y="310"/>
                </a:lnTo>
                <a:cubicBezTo>
                  <a:pt x="354" y="303"/>
                  <a:pt x="354" y="297"/>
                  <a:pt x="349" y="293"/>
                </a:cubicBezTo>
                <a:cubicBezTo>
                  <a:pt x="347" y="286"/>
                  <a:pt x="341" y="284"/>
                  <a:pt x="334" y="284"/>
                </a:cubicBezTo>
                <a:lnTo>
                  <a:pt x="265" y="284"/>
                </a:lnTo>
                <a:lnTo>
                  <a:pt x="265" y="278"/>
                </a:lnTo>
                <a:lnTo>
                  <a:pt x="341" y="246"/>
                </a:lnTo>
                <a:cubicBezTo>
                  <a:pt x="347" y="244"/>
                  <a:pt x="351" y="238"/>
                  <a:pt x="351" y="231"/>
                </a:cubicBezTo>
                <a:lnTo>
                  <a:pt x="351" y="168"/>
                </a:lnTo>
                <a:lnTo>
                  <a:pt x="392" y="208"/>
                </a:lnTo>
                <a:cubicBezTo>
                  <a:pt x="396" y="212"/>
                  <a:pt x="402" y="212"/>
                  <a:pt x="406" y="212"/>
                </a:cubicBezTo>
                <a:cubicBezTo>
                  <a:pt x="413" y="212"/>
                  <a:pt x="417" y="210"/>
                  <a:pt x="419" y="206"/>
                </a:cubicBezTo>
                <a:lnTo>
                  <a:pt x="457" y="149"/>
                </a:lnTo>
                <a:close/>
                <a:moveTo>
                  <a:pt x="265" y="318"/>
                </a:moveTo>
                <a:lnTo>
                  <a:pt x="307" y="318"/>
                </a:lnTo>
                <a:lnTo>
                  <a:pt x="288" y="354"/>
                </a:lnTo>
                <a:lnTo>
                  <a:pt x="265" y="354"/>
                </a:lnTo>
                <a:close/>
                <a:moveTo>
                  <a:pt x="229" y="460"/>
                </a:moveTo>
                <a:lnTo>
                  <a:pt x="34" y="460"/>
                </a:lnTo>
                <a:lnTo>
                  <a:pt x="34" y="36"/>
                </a:lnTo>
                <a:lnTo>
                  <a:pt x="229" y="36"/>
                </a:lnTo>
                <a:close/>
                <a:moveTo>
                  <a:pt x="476" y="0"/>
                </a:moveTo>
                <a:lnTo>
                  <a:pt x="17" y="0"/>
                </a:lnTo>
                <a:cubicBezTo>
                  <a:pt x="6" y="0"/>
                  <a:pt x="0" y="9"/>
                  <a:pt x="0" y="20"/>
                </a:cubicBezTo>
                <a:lnTo>
                  <a:pt x="0" y="477"/>
                </a:lnTo>
                <a:cubicBezTo>
                  <a:pt x="0" y="487"/>
                  <a:pt x="6" y="496"/>
                  <a:pt x="17" y="496"/>
                </a:cubicBezTo>
                <a:lnTo>
                  <a:pt x="246" y="496"/>
                </a:lnTo>
                <a:lnTo>
                  <a:pt x="476" y="496"/>
                </a:lnTo>
                <a:cubicBezTo>
                  <a:pt x="485" y="496"/>
                  <a:pt x="493" y="487"/>
                  <a:pt x="493" y="477"/>
                </a:cubicBezTo>
                <a:lnTo>
                  <a:pt x="493" y="20"/>
                </a:lnTo>
                <a:cubicBezTo>
                  <a:pt x="493" y="9"/>
                  <a:pt x="485" y="0"/>
                  <a:pt x="47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3" name="Freihandform 1112">
            <a:extLst>
              <a:ext uri="{FF2B5EF4-FFF2-40B4-BE49-F238E27FC236}">
                <a16:creationId xmlns:a16="http://schemas.microsoft.com/office/drawing/2014/main" id="{3956C0EE-972E-6A43-A6CA-9EFAA58C5A9C}"/>
              </a:ext>
            </a:extLst>
          </p:cNvPr>
          <p:cNvSpPr>
            <a:spLocks noChangeAspect="1"/>
          </p:cNvSpPr>
          <p:nvPr/>
        </p:nvSpPr>
        <p:spPr>
          <a:xfrm>
            <a:off x="5632866" y="5253816"/>
            <a:ext cx="180446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6" h="812">
                <a:moveTo>
                  <a:pt x="688" y="423"/>
                </a:moveTo>
                <a:cubicBezTo>
                  <a:pt x="677" y="423"/>
                  <a:pt x="671" y="431"/>
                  <a:pt x="671" y="442"/>
                </a:cubicBezTo>
                <a:lnTo>
                  <a:pt x="671" y="776"/>
                </a:lnTo>
                <a:lnTo>
                  <a:pt x="106" y="776"/>
                </a:lnTo>
                <a:lnTo>
                  <a:pt x="106" y="442"/>
                </a:lnTo>
                <a:cubicBezTo>
                  <a:pt x="106" y="431"/>
                  <a:pt x="98" y="423"/>
                  <a:pt x="89" y="423"/>
                </a:cubicBezTo>
                <a:lnTo>
                  <a:pt x="53" y="423"/>
                </a:lnTo>
                <a:lnTo>
                  <a:pt x="138" y="311"/>
                </a:lnTo>
                <a:cubicBezTo>
                  <a:pt x="140" y="309"/>
                  <a:pt x="142" y="304"/>
                  <a:pt x="142" y="300"/>
                </a:cubicBezTo>
                <a:lnTo>
                  <a:pt x="142" y="141"/>
                </a:lnTo>
                <a:lnTo>
                  <a:pt x="212" y="141"/>
                </a:lnTo>
                <a:lnTo>
                  <a:pt x="212" y="194"/>
                </a:lnTo>
                <a:cubicBezTo>
                  <a:pt x="212" y="201"/>
                  <a:pt x="216" y="209"/>
                  <a:pt x="222" y="211"/>
                </a:cubicBezTo>
                <a:cubicBezTo>
                  <a:pt x="231" y="213"/>
                  <a:pt x="237" y="211"/>
                  <a:pt x="244" y="207"/>
                </a:cubicBezTo>
                <a:lnTo>
                  <a:pt x="388" y="44"/>
                </a:lnTo>
                <a:lnTo>
                  <a:pt x="720" y="423"/>
                </a:lnTo>
                <a:close/>
                <a:moveTo>
                  <a:pt x="402" y="6"/>
                </a:moveTo>
                <a:cubicBezTo>
                  <a:pt x="398" y="2"/>
                  <a:pt x="394" y="0"/>
                  <a:pt x="388" y="0"/>
                </a:cubicBezTo>
                <a:cubicBezTo>
                  <a:pt x="383" y="0"/>
                  <a:pt x="379" y="2"/>
                  <a:pt x="375" y="6"/>
                </a:cubicBezTo>
                <a:lnTo>
                  <a:pt x="248" y="148"/>
                </a:lnTo>
                <a:lnTo>
                  <a:pt x="248" y="125"/>
                </a:lnTo>
                <a:cubicBezTo>
                  <a:pt x="248" y="114"/>
                  <a:pt x="239" y="105"/>
                  <a:pt x="229" y="105"/>
                </a:cubicBezTo>
                <a:lnTo>
                  <a:pt x="123" y="105"/>
                </a:lnTo>
                <a:cubicBezTo>
                  <a:pt x="114" y="105"/>
                  <a:pt x="106" y="114"/>
                  <a:pt x="106" y="125"/>
                </a:cubicBezTo>
                <a:lnTo>
                  <a:pt x="106" y="294"/>
                </a:lnTo>
                <a:lnTo>
                  <a:pt x="4" y="431"/>
                </a:lnTo>
                <a:cubicBezTo>
                  <a:pt x="0" y="436"/>
                  <a:pt x="-2" y="444"/>
                  <a:pt x="2" y="448"/>
                </a:cubicBezTo>
                <a:cubicBezTo>
                  <a:pt x="4" y="455"/>
                  <a:pt x="11" y="459"/>
                  <a:pt x="17" y="459"/>
                </a:cubicBezTo>
                <a:lnTo>
                  <a:pt x="70" y="459"/>
                </a:lnTo>
                <a:lnTo>
                  <a:pt x="70" y="793"/>
                </a:lnTo>
                <a:cubicBezTo>
                  <a:pt x="70" y="804"/>
                  <a:pt x="78" y="812"/>
                  <a:pt x="89" y="812"/>
                </a:cubicBezTo>
                <a:lnTo>
                  <a:pt x="688" y="812"/>
                </a:lnTo>
                <a:cubicBezTo>
                  <a:pt x="699" y="812"/>
                  <a:pt x="705" y="804"/>
                  <a:pt x="705" y="793"/>
                </a:cubicBezTo>
                <a:lnTo>
                  <a:pt x="705" y="459"/>
                </a:lnTo>
                <a:lnTo>
                  <a:pt x="758" y="459"/>
                </a:lnTo>
                <a:cubicBezTo>
                  <a:pt x="766" y="459"/>
                  <a:pt x="773" y="455"/>
                  <a:pt x="775" y="448"/>
                </a:cubicBezTo>
                <a:cubicBezTo>
                  <a:pt x="777" y="442"/>
                  <a:pt x="777" y="436"/>
                  <a:pt x="773" y="4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4" name="Freihandform 1113">
            <a:extLst>
              <a:ext uri="{FF2B5EF4-FFF2-40B4-BE49-F238E27FC236}">
                <a16:creationId xmlns:a16="http://schemas.microsoft.com/office/drawing/2014/main" id="{409DB2DC-F4CF-4B4F-A0B4-2DDF98937EBF}"/>
              </a:ext>
            </a:extLst>
          </p:cNvPr>
          <p:cNvSpPr>
            <a:spLocks noChangeAspect="1"/>
          </p:cNvSpPr>
          <p:nvPr/>
        </p:nvSpPr>
        <p:spPr>
          <a:xfrm>
            <a:off x="5698525" y="5352278"/>
            <a:ext cx="73576" cy="65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7" h="284">
                <a:moveTo>
                  <a:pt x="36" y="36"/>
                </a:moveTo>
                <a:lnTo>
                  <a:pt x="266" y="36"/>
                </a:lnTo>
                <a:lnTo>
                  <a:pt x="222" y="104"/>
                </a:lnTo>
                <a:lnTo>
                  <a:pt x="129" y="72"/>
                </a:lnTo>
                <a:cubicBezTo>
                  <a:pt x="122" y="70"/>
                  <a:pt x="116" y="72"/>
                  <a:pt x="110" y="78"/>
                </a:cubicBezTo>
                <a:cubicBezTo>
                  <a:pt x="106" y="83"/>
                  <a:pt x="106" y="91"/>
                  <a:pt x="108" y="97"/>
                </a:cubicBezTo>
                <a:lnTo>
                  <a:pt x="131" y="142"/>
                </a:lnTo>
                <a:lnTo>
                  <a:pt x="89" y="142"/>
                </a:lnTo>
                <a:cubicBezTo>
                  <a:pt x="78" y="142"/>
                  <a:pt x="72" y="150"/>
                  <a:pt x="72" y="159"/>
                </a:cubicBezTo>
                <a:lnTo>
                  <a:pt x="72" y="195"/>
                </a:lnTo>
                <a:cubicBezTo>
                  <a:pt x="72" y="201"/>
                  <a:pt x="74" y="205"/>
                  <a:pt x="78" y="210"/>
                </a:cubicBezTo>
                <a:lnTo>
                  <a:pt x="135" y="248"/>
                </a:lnTo>
                <a:lnTo>
                  <a:pt x="36" y="248"/>
                </a:lnTo>
                <a:close/>
                <a:moveTo>
                  <a:pt x="283" y="248"/>
                </a:moveTo>
                <a:lnTo>
                  <a:pt x="201" y="248"/>
                </a:lnTo>
                <a:lnTo>
                  <a:pt x="106" y="186"/>
                </a:lnTo>
                <a:lnTo>
                  <a:pt x="106" y="178"/>
                </a:lnTo>
                <a:lnTo>
                  <a:pt x="158" y="178"/>
                </a:lnTo>
                <a:cubicBezTo>
                  <a:pt x="165" y="178"/>
                  <a:pt x="171" y="174"/>
                  <a:pt x="173" y="169"/>
                </a:cubicBezTo>
                <a:cubicBezTo>
                  <a:pt x="177" y="163"/>
                  <a:pt x="177" y="157"/>
                  <a:pt x="175" y="152"/>
                </a:cubicBezTo>
                <a:lnTo>
                  <a:pt x="158" y="119"/>
                </a:lnTo>
                <a:lnTo>
                  <a:pt x="224" y="142"/>
                </a:lnTo>
                <a:cubicBezTo>
                  <a:pt x="233" y="144"/>
                  <a:pt x="241" y="140"/>
                  <a:pt x="245" y="133"/>
                </a:cubicBezTo>
                <a:lnTo>
                  <a:pt x="283" y="76"/>
                </a:lnTo>
                <a:close/>
                <a:moveTo>
                  <a:pt x="0" y="19"/>
                </a:moveTo>
                <a:lnTo>
                  <a:pt x="0" y="265"/>
                </a:lnTo>
                <a:cubicBezTo>
                  <a:pt x="0" y="275"/>
                  <a:pt x="8" y="284"/>
                  <a:pt x="19" y="284"/>
                </a:cubicBezTo>
                <a:lnTo>
                  <a:pt x="300" y="284"/>
                </a:lnTo>
                <a:cubicBezTo>
                  <a:pt x="311" y="284"/>
                  <a:pt x="317" y="275"/>
                  <a:pt x="317" y="265"/>
                </a:cubicBezTo>
                <a:lnTo>
                  <a:pt x="317" y="19"/>
                </a:lnTo>
                <a:cubicBezTo>
                  <a:pt x="317" y="17"/>
                  <a:pt x="317" y="17"/>
                  <a:pt x="317" y="17"/>
                </a:cubicBezTo>
                <a:cubicBezTo>
                  <a:pt x="317" y="15"/>
                  <a:pt x="317" y="15"/>
                  <a:pt x="317" y="13"/>
                </a:cubicBezTo>
                <a:lnTo>
                  <a:pt x="315" y="11"/>
                </a:lnTo>
                <a:cubicBezTo>
                  <a:pt x="315" y="8"/>
                  <a:pt x="315" y="8"/>
                  <a:pt x="313" y="6"/>
                </a:cubicBezTo>
                <a:lnTo>
                  <a:pt x="311" y="4"/>
                </a:lnTo>
                <a:cubicBezTo>
                  <a:pt x="309" y="4"/>
                  <a:pt x="309" y="4"/>
                  <a:pt x="309" y="2"/>
                </a:cubicBezTo>
                <a:cubicBezTo>
                  <a:pt x="307" y="2"/>
                  <a:pt x="307" y="2"/>
                  <a:pt x="304" y="2"/>
                </a:cubicBezTo>
                <a:cubicBezTo>
                  <a:pt x="304" y="2"/>
                  <a:pt x="302" y="2"/>
                  <a:pt x="302" y="0"/>
                </a:cubicBezTo>
                <a:cubicBezTo>
                  <a:pt x="300" y="0"/>
                  <a:pt x="300" y="0"/>
                  <a:pt x="300" y="0"/>
                </a:cubicBezTo>
                <a:lnTo>
                  <a:pt x="19" y="0"/>
                </a:lnTo>
                <a:cubicBezTo>
                  <a:pt x="8" y="0"/>
                  <a:pt x="0" y="8"/>
                  <a:pt x="0" y="1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5" name="Freihandform 1114">
            <a:extLst>
              <a:ext uri="{FF2B5EF4-FFF2-40B4-BE49-F238E27FC236}">
                <a16:creationId xmlns:a16="http://schemas.microsoft.com/office/drawing/2014/main" id="{ED753B56-3EF1-6F46-BA4F-152D2B44CCB9}"/>
              </a:ext>
            </a:extLst>
          </p:cNvPr>
          <p:cNvSpPr>
            <a:spLocks noChangeAspect="1"/>
          </p:cNvSpPr>
          <p:nvPr/>
        </p:nvSpPr>
        <p:spPr>
          <a:xfrm>
            <a:off x="6092714" y="5262196"/>
            <a:ext cx="14761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776">
                <a:moveTo>
                  <a:pt x="601" y="141"/>
                </a:moveTo>
                <a:lnTo>
                  <a:pt x="36" y="141"/>
                </a:lnTo>
                <a:lnTo>
                  <a:pt x="36" y="53"/>
                </a:lnTo>
                <a:cubicBezTo>
                  <a:pt x="36" y="42"/>
                  <a:pt x="44" y="36"/>
                  <a:pt x="53" y="36"/>
                </a:cubicBezTo>
                <a:lnTo>
                  <a:pt x="582" y="36"/>
                </a:lnTo>
                <a:cubicBezTo>
                  <a:pt x="593" y="36"/>
                  <a:pt x="601" y="42"/>
                  <a:pt x="601" y="53"/>
                </a:cubicBezTo>
                <a:close/>
                <a:moveTo>
                  <a:pt x="601" y="724"/>
                </a:moveTo>
                <a:cubicBezTo>
                  <a:pt x="601" y="732"/>
                  <a:pt x="593" y="740"/>
                  <a:pt x="582" y="740"/>
                </a:cubicBezTo>
                <a:lnTo>
                  <a:pt x="53" y="740"/>
                </a:lnTo>
                <a:cubicBezTo>
                  <a:pt x="44" y="740"/>
                  <a:pt x="36" y="732"/>
                  <a:pt x="36" y="724"/>
                </a:cubicBezTo>
                <a:lnTo>
                  <a:pt x="36" y="175"/>
                </a:lnTo>
                <a:lnTo>
                  <a:pt x="601" y="175"/>
                </a:lnTo>
                <a:close/>
                <a:moveTo>
                  <a:pt x="582" y="0"/>
                </a:moveTo>
                <a:lnTo>
                  <a:pt x="53" y="0"/>
                </a:lnTo>
                <a:cubicBezTo>
                  <a:pt x="25" y="0"/>
                  <a:pt x="0" y="23"/>
                  <a:pt x="0" y="53"/>
                </a:cubicBezTo>
                <a:lnTo>
                  <a:pt x="0" y="724"/>
                </a:lnTo>
                <a:cubicBezTo>
                  <a:pt x="0" y="751"/>
                  <a:pt x="25" y="776"/>
                  <a:pt x="53" y="776"/>
                </a:cubicBezTo>
                <a:lnTo>
                  <a:pt x="582" y="776"/>
                </a:lnTo>
                <a:cubicBezTo>
                  <a:pt x="612" y="776"/>
                  <a:pt x="635" y="751"/>
                  <a:pt x="635" y="724"/>
                </a:cubicBezTo>
                <a:lnTo>
                  <a:pt x="635" y="53"/>
                </a:lnTo>
                <a:cubicBezTo>
                  <a:pt x="635" y="23"/>
                  <a:pt x="612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6" name="Freihandform 1115">
            <a:extLst>
              <a:ext uri="{FF2B5EF4-FFF2-40B4-BE49-F238E27FC236}">
                <a16:creationId xmlns:a16="http://schemas.microsoft.com/office/drawing/2014/main" id="{CC9DC7CC-0812-1E49-96A1-465591EDB60E}"/>
              </a:ext>
            </a:extLst>
          </p:cNvPr>
          <p:cNvSpPr>
            <a:spLocks noChangeAspect="1"/>
          </p:cNvSpPr>
          <p:nvPr/>
        </p:nvSpPr>
        <p:spPr>
          <a:xfrm>
            <a:off x="6109478" y="5278258"/>
            <a:ext cx="4074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36">
                <a:moveTo>
                  <a:pt x="159" y="0"/>
                </a:moveTo>
                <a:lnTo>
                  <a:pt x="17" y="0"/>
                </a:lnTo>
                <a:cubicBezTo>
                  <a:pt x="6" y="0"/>
                  <a:pt x="0" y="9"/>
                  <a:pt x="0" y="20"/>
                </a:cubicBezTo>
                <a:cubicBezTo>
                  <a:pt x="0" y="28"/>
                  <a:pt x="6" y="36"/>
                  <a:pt x="17" y="36"/>
                </a:cubicBezTo>
                <a:lnTo>
                  <a:pt x="159" y="36"/>
                </a:lnTo>
                <a:cubicBezTo>
                  <a:pt x="167" y="36"/>
                  <a:pt x="176" y="28"/>
                  <a:pt x="176" y="20"/>
                </a:cubicBezTo>
                <a:cubicBezTo>
                  <a:pt x="176" y="9"/>
                  <a:pt x="167" y="0"/>
                  <a:pt x="15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7" name="Freihandform 1116">
            <a:extLst>
              <a:ext uri="{FF2B5EF4-FFF2-40B4-BE49-F238E27FC236}">
                <a16:creationId xmlns:a16="http://schemas.microsoft.com/office/drawing/2014/main" id="{4531D346-D53E-634D-8B1E-1C668D3217E7}"/>
              </a:ext>
            </a:extLst>
          </p:cNvPr>
          <p:cNvSpPr>
            <a:spLocks noChangeAspect="1"/>
          </p:cNvSpPr>
          <p:nvPr/>
        </p:nvSpPr>
        <p:spPr>
          <a:xfrm>
            <a:off x="6117394" y="5319691"/>
            <a:ext cx="98256" cy="984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424">
                <a:moveTo>
                  <a:pt x="211" y="34"/>
                </a:moveTo>
                <a:cubicBezTo>
                  <a:pt x="309" y="34"/>
                  <a:pt x="389" y="115"/>
                  <a:pt x="389" y="212"/>
                </a:cubicBezTo>
                <a:cubicBezTo>
                  <a:pt x="389" y="309"/>
                  <a:pt x="309" y="388"/>
                  <a:pt x="211" y="388"/>
                </a:cubicBezTo>
                <a:cubicBezTo>
                  <a:pt x="114" y="388"/>
                  <a:pt x="36" y="309"/>
                  <a:pt x="36" y="212"/>
                </a:cubicBezTo>
                <a:cubicBezTo>
                  <a:pt x="36" y="115"/>
                  <a:pt x="114" y="34"/>
                  <a:pt x="211" y="34"/>
                </a:cubicBezTo>
                <a:close/>
                <a:moveTo>
                  <a:pt x="211" y="424"/>
                </a:moveTo>
                <a:cubicBezTo>
                  <a:pt x="328" y="424"/>
                  <a:pt x="423" y="328"/>
                  <a:pt x="423" y="212"/>
                </a:cubicBezTo>
                <a:cubicBezTo>
                  <a:pt x="423" y="96"/>
                  <a:pt x="328" y="0"/>
                  <a:pt x="211" y="0"/>
                </a:cubicBezTo>
                <a:cubicBezTo>
                  <a:pt x="95" y="0"/>
                  <a:pt x="0" y="96"/>
                  <a:pt x="0" y="212"/>
                </a:cubicBezTo>
                <a:cubicBezTo>
                  <a:pt x="0" y="328"/>
                  <a:pt x="95" y="424"/>
                  <a:pt x="211" y="42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8" name="Freihandform 1117">
            <a:extLst>
              <a:ext uri="{FF2B5EF4-FFF2-40B4-BE49-F238E27FC236}">
                <a16:creationId xmlns:a16="http://schemas.microsoft.com/office/drawing/2014/main" id="{F5F9FB4A-58A5-934C-8B5E-C7C61523C123}"/>
              </a:ext>
            </a:extLst>
          </p:cNvPr>
          <p:cNvSpPr>
            <a:spLocks noChangeAspect="1"/>
          </p:cNvSpPr>
          <p:nvPr/>
        </p:nvSpPr>
        <p:spPr>
          <a:xfrm>
            <a:off x="6142075" y="5344365"/>
            <a:ext cx="48895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212">
                <a:moveTo>
                  <a:pt x="105" y="34"/>
                </a:moveTo>
                <a:cubicBezTo>
                  <a:pt x="146" y="34"/>
                  <a:pt x="177" y="66"/>
                  <a:pt x="177" y="106"/>
                </a:cubicBezTo>
                <a:cubicBezTo>
                  <a:pt x="177" y="144"/>
                  <a:pt x="146" y="176"/>
                  <a:pt x="105" y="176"/>
                </a:cubicBezTo>
                <a:cubicBezTo>
                  <a:pt x="67" y="176"/>
                  <a:pt x="36" y="144"/>
                  <a:pt x="36" y="106"/>
                </a:cubicBezTo>
                <a:cubicBezTo>
                  <a:pt x="36" y="66"/>
                  <a:pt x="67" y="34"/>
                  <a:pt x="105" y="34"/>
                </a:cubicBezTo>
                <a:close/>
                <a:moveTo>
                  <a:pt x="105" y="212"/>
                </a:moveTo>
                <a:cubicBezTo>
                  <a:pt x="165" y="212"/>
                  <a:pt x="211" y="163"/>
                  <a:pt x="211" y="106"/>
                </a:cubicBezTo>
                <a:cubicBezTo>
                  <a:pt x="211" y="47"/>
                  <a:pt x="165" y="0"/>
                  <a:pt x="105" y="0"/>
                </a:cubicBezTo>
                <a:cubicBezTo>
                  <a:pt x="48" y="0"/>
                  <a:pt x="0" y="47"/>
                  <a:pt x="0" y="106"/>
                </a:cubicBezTo>
                <a:cubicBezTo>
                  <a:pt x="0" y="163"/>
                  <a:pt x="48" y="212"/>
                  <a:pt x="105" y="21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9" name="Freihandform 1118">
            <a:extLst>
              <a:ext uri="{FF2B5EF4-FFF2-40B4-BE49-F238E27FC236}">
                <a16:creationId xmlns:a16="http://schemas.microsoft.com/office/drawing/2014/main" id="{CB51D946-268C-A44C-A4B9-B9980D7BBC5E}"/>
              </a:ext>
            </a:extLst>
          </p:cNvPr>
          <p:cNvSpPr>
            <a:spLocks noChangeAspect="1"/>
          </p:cNvSpPr>
          <p:nvPr/>
        </p:nvSpPr>
        <p:spPr>
          <a:xfrm>
            <a:off x="3415357" y="2174487"/>
            <a:ext cx="180679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35">
                <a:moveTo>
                  <a:pt x="741" y="496"/>
                </a:moveTo>
                <a:lnTo>
                  <a:pt x="36" y="496"/>
                </a:lnTo>
                <a:lnTo>
                  <a:pt x="36" y="36"/>
                </a:lnTo>
                <a:lnTo>
                  <a:pt x="741" y="36"/>
                </a:lnTo>
                <a:close/>
                <a:moveTo>
                  <a:pt x="322" y="602"/>
                </a:moveTo>
                <a:cubicBezTo>
                  <a:pt x="329" y="589"/>
                  <a:pt x="331" y="576"/>
                  <a:pt x="331" y="563"/>
                </a:cubicBezTo>
                <a:lnTo>
                  <a:pt x="331" y="530"/>
                </a:lnTo>
                <a:lnTo>
                  <a:pt x="447" y="530"/>
                </a:lnTo>
                <a:lnTo>
                  <a:pt x="447" y="563"/>
                </a:lnTo>
                <a:cubicBezTo>
                  <a:pt x="447" y="574"/>
                  <a:pt x="451" y="589"/>
                  <a:pt x="458" y="602"/>
                </a:cubicBezTo>
                <a:close/>
                <a:moveTo>
                  <a:pt x="748" y="0"/>
                </a:moveTo>
                <a:lnTo>
                  <a:pt x="30" y="0"/>
                </a:lnTo>
                <a:cubicBezTo>
                  <a:pt x="13" y="0"/>
                  <a:pt x="0" y="13"/>
                  <a:pt x="0" y="30"/>
                </a:cubicBezTo>
                <a:lnTo>
                  <a:pt x="0" y="513"/>
                </a:lnTo>
                <a:cubicBezTo>
                  <a:pt x="0" y="523"/>
                  <a:pt x="9" y="530"/>
                  <a:pt x="17" y="530"/>
                </a:cubicBezTo>
                <a:lnTo>
                  <a:pt x="295" y="530"/>
                </a:lnTo>
                <a:lnTo>
                  <a:pt x="295" y="563"/>
                </a:lnTo>
                <a:cubicBezTo>
                  <a:pt x="295" y="563"/>
                  <a:pt x="295" y="602"/>
                  <a:pt x="265" y="602"/>
                </a:cubicBezTo>
                <a:cubicBezTo>
                  <a:pt x="254" y="602"/>
                  <a:pt x="246" y="608"/>
                  <a:pt x="246" y="618"/>
                </a:cubicBezTo>
                <a:cubicBezTo>
                  <a:pt x="246" y="629"/>
                  <a:pt x="254" y="635"/>
                  <a:pt x="265" y="635"/>
                </a:cubicBezTo>
                <a:lnTo>
                  <a:pt x="513" y="635"/>
                </a:lnTo>
                <a:cubicBezTo>
                  <a:pt x="521" y="635"/>
                  <a:pt x="530" y="629"/>
                  <a:pt x="530" y="618"/>
                </a:cubicBezTo>
                <a:cubicBezTo>
                  <a:pt x="530" y="608"/>
                  <a:pt x="521" y="602"/>
                  <a:pt x="513" y="602"/>
                </a:cubicBezTo>
                <a:cubicBezTo>
                  <a:pt x="496" y="602"/>
                  <a:pt x="481" y="574"/>
                  <a:pt x="481" y="563"/>
                </a:cubicBezTo>
                <a:lnTo>
                  <a:pt x="481" y="530"/>
                </a:lnTo>
                <a:lnTo>
                  <a:pt x="758" y="530"/>
                </a:lnTo>
                <a:cubicBezTo>
                  <a:pt x="769" y="530"/>
                  <a:pt x="777" y="523"/>
                  <a:pt x="777" y="513"/>
                </a:cubicBezTo>
                <a:lnTo>
                  <a:pt x="777" y="30"/>
                </a:lnTo>
                <a:cubicBezTo>
                  <a:pt x="777" y="13"/>
                  <a:pt x="762" y="0"/>
                  <a:pt x="74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0" name="Freihandform 1119">
            <a:extLst>
              <a:ext uri="{FF2B5EF4-FFF2-40B4-BE49-F238E27FC236}">
                <a16:creationId xmlns:a16="http://schemas.microsoft.com/office/drawing/2014/main" id="{E7D55C65-21B3-CC40-8967-E1E5460668B2}"/>
              </a:ext>
            </a:extLst>
          </p:cNvPr>
          <p:cNvSpPr>
            <a:spLocks noChangeAspect="1"/>
          </p:cNvSpPr>
          <p:nvPr/>
        </p:nvSpPr>
        <p:spPr>
          <a:xfrm>
            <a:off x="3448419" y="2207540"/>
            <a:ext cx="40746" cy="574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248">
                <a:moveTo>
                  <a:pt x="17" y="36"/>
                </a:moveTo>
                <a:lnTo>
                  <a:pt x="70" y="36"/>
                </a:lnTo>
                <a:lnTo>
                  <a:pt x="70" y="229"/>
                </a:lnTo>
                <a:cubicBezTo>
                  <a:pt x="70" y="239"/>
                  <a:pt x="79" y="248"/>
                  <a:pt x="87" y="248"/>
                </a:cubicBezTo>
                <a:cubicBezTo>
                  <a:pt x="98" y="248"/>
                  <a:pt x="106" y="239"/>
                  <a:pt x="106" y="229"/>
                </a:cubicBezTo>
                <a:lnTo>
                  <a:pt x="106" y="36"/>
                </a:lnTo>
                <a:lnTo>
                  <a:pt x="159" y="36"/>
                </a:lnTo>
                <a:cubicBezTo>
                  <a:pt x="167" y="36"/>
                  <a:pt x="176" y="28"/>
                  <a:pt x="176" y="17"/>
                </a:cubicBezTo>
                <a:cubicBezTo>
                  <a:pt x="176" y="9"/>
                  <a:pt x="167" y="0"/>
                  <a:pt x="159" y="0"/>
                </a:cubicBezTo>
                <a:lnTo>
                  <a:pt x="17" y="0"/>
                </a:lnTo>
                <a:cubicBezTo>
                  <a:pt x="7" y="0"/>
                  <a:pt x="0" y="9"/>
                  <a:pt x="0" y="17"/>
                </a:cubicBezTo>
                <a:cubicBezTo>
                  <a:pt x="0" y="28"/>
                  <a:pt x="7" y="36"/>
                  <a:pt x="17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1" name="Freihandform 1120">
            <a:extLst>
              <a:ext uri="{FF2B5EF4-FFF2-40B4-BE49-F238E27FC236}">
                <a16:creationId xmlns:a16="http://schemas.microsoft.com/office/drawing/2014/main" id="{E89C6221-A210-4B40-8107-78A732FB590F}"/>
              </a:ext>
            </a:extLst>
          </p:cNvPr>
          <p:cNvSpPr>
            <a:spLocks noChangeAspect="1"/>
          </p:cNvSpPr>
          <p:nvPr/>
        </p:nvSpPr>
        <p:spPr>
          <a:xfrm>
            <a:off x="3505696" y="2207540"/>
            <a:ext cx="57277" cy="574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7" h="248">
                <a:moveTo>
                  <a:pt x="108" y="237"/>
                </a:moveTo>
                <a:cubicBezTo>
                  <a:pt x="112" y="244"/>
                  <a:pt x="118" y="248"/>
                  <a:pt x="125" y="248"/>
                </a:cubicBezTo>
                <a:cubicBezTo>
                  <a:pt x="131" y="248"/>
                  <a:pt x="137" y="244"/>
                  <a:pt x="139" y="237"/>
                </a:cubicBezTo>
                <a:lnTo>
                  <a:pt x="245" y="26"/>
                </a:lnTo>
                <a:cubicBezTo>
                  <a:pt x="250" y="17"/>
                  <a:pt x="247" y="7"/>
                  <a:pt x="237" y="2"/>
                </a:cubicBezTo>
                <a:cubicBezTo>
                  <a:pt x="228" y="-2"/>
                  <a:pt x="218" y="0"/>
                  <a:pt x="214" y="11"/>
                </a:cubicBezTo>
                <a:lnTo>
                  <a:pt x="125" y="191"/>
                </a:lnTo>
                <a:lnTo>
                  <a:pt x="34" y="11"/>
                </a:lnTo>
                <a:cubicBezTo>
                  <a:pt x="29" y="0"/>
                  <a:pt x="19" y="-2"/>
                  <a:pt x="10" y="2"/>
                </a:cubicBezTo>
                <a:cubicBezTo>
                  <a:pt x="2" y="7"/>
                  <a:pt x="-2" y="17"/>
                  <a:pt x="2" y="2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2" name="Freihandform 1121">
            <a:extLst>
              <a:ext uri="{FF2B5EF4-FFF2-40B4-BE49-F238E27FC236}">
                <a16:creationId xmlns:a16="http://schemas.microsoft.com/office/drawing/2014/main" id="{0873F814-779F-4D42-9249-5D0D574D6D2D}"/>
              </a:ext>
            </a:extLst>
          </p:cNvPr>
          <p:cNvSpPr>
            <a:spLocks noChangeAspect="1"/>
          </p:cNvSpPr>
          <p:nvPr/>
        </p:nvSpPr>
        <p:spPr>
          <a:xfrm>
            <a:off x="5624485" y="1287628"/>
            <a:ext cx="196977" cy="1396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601">
                <a:moveTo>
                  <a:pt x="671" y="566"/>
                </a:moveTo>
                <a:cubicBezTo>
                  <a:pt x="593" y="566"/>
                  <a:pt x="529" y="502"/>
                  <a:pt x="529" y="424"/>
                </a:cubicBezTo>
                <a:cubicBezTo>
                  <a:pt x="529" y="371"/>
                  <a:pt x="561" y="322"/>
                  <a:pt x="608" y="299"/>
                </a:cubicBezTo>
                <a:lnTo>
                  <a:pt x="654" y="413"/>
                </a:lnTo>
                <a:cubicBezTo>
                  <a:pt x="658" y="419"/>
                  <a:pt x="665" y="424"/>
                  <a:pt x="671" y="424"/>
                </a:cubicBezTo>
                <a:cubicBezTo>
                  <a:pt x="673" y="424"/>
                  <a:pt x="675" y="424"/>
                  <a:pt x="678" y="424"/>
                </a:cubicBezTo>
                <a:cubicBezTo>
                  <a:pt x="686" y="419"/>
                  <a:pt x="690" y="409"/>
                  <a:pt x="688" y="400"/>
                </a:cubicBezTo>
                <a:lnTo>
                  <a:pt x="642" y="286"/>
                </a:lnTo>
                <a:cubicBezTo>
                  <a:pt x="650" y="284"/>
                  <a:pt x="661" y="284"/>
                  <a:pt x="671" y="284"/>
                </a:cubicBezTo>
                <a:cubicBezTo>
                  <a:pt x="749" y="284"/>
                  <a:pt x="813" y="347"/>
                  <a:pt x="813" y="424"/>
                </a:cubicBezTo>
                <a:cubicBezTo>
                  <a:pt x="813" y="502"/>
                  <a:pt x="749" y="566"/>
                  <a:pt x="671" y="566"/>
                </a:cubicBezTo>
                <a:close/>
                <a:moveTo>
                  <a:pt x="413" y="373"/>
                </a:moveTo>
                <a:lnTo>
                  <a:pt x="354" y="212"/>
                </a:lnTo>
                <a:lnTo>
                  <a:pt x="546" y="212"/>
                </a:lnTo>
                <a:close/>
                <a:moveTo>
                  <a:pt x="349" y="390"/>
                </a:moveTo>
                <a:cubicBezTo>
                  <a:pt x="341" y="350"/>
                  <a:pt x="320" y="314"/>
                  <a:pt x="288" y="288"/>
                </a:cubicBezTo>
                <a:lnTo>
                  <a:pt x="324" y="240"/>
                </a:lnTo>
                <a:lnTo>
                  <a:pt x="381" y="390"/>
                </a:lnTo>
                <a:close/>
                <a:moveTo>
                  <a:pt x="178" y="566"/>
                </a:moveTo>
                <a:cubicBezTo>
                  <a:pt x="100" y="566"/>
                  <a:pt x="36" y="502"/>
                  <a:pt x="36" y="424"/>
                </a:cubicBezTo>
                <a:cubicBezTo>
                  <a:pt x="36" y="347"/>
                  <a:pt x="100" y="284"/>
                  <a:pt x="178" y="284"/>
                </a:cubicBezTo>
                <a:cubicBezTo>
                  <a:pt x="199" y="284"/>
                  <a:pt x="218" y="288"/>
                  <a:pt x="237" y="297"/>
                </a:cubicBezTo>
                <a:lnTo>
                  <a:pt x="163" y="396"/>
                </a:lnTo>
                <a:cubicBezTo>
                  <a:pt x="159" y="403"/>
                  <a:pt x="159" y="409"/>
                  <a:pt x="161" y="415"/>
                </a:cubicBezTo>
                <a:cubicBezTo>
                  <a:pt x="165" y="422"/>
                  <a:pt x="172" y="424"/>
                  <a:pt x="178" y="424"/>
                </a:cubicBezTo>
                <a:lnTo>
                  <a:pt x="318" y="424"/>
                </a:lnTo>
                <a:cubicBezTo>
                  <a:pt x="318" y="502"/>
                  <a:pt x="254" y="566"/>
                  <a:pt x="178" y="566"/>
                </a:cubicBezTo>
                <a:close/>
                <a:moveTo>
                  <a:pt x="267" y="316"/>
                </a:moveTo>
                <a:cubicBezTo>
                  <a:pt x="290" y="335"/>
                  <a:pt x="305" y="360"/>
                  <a:pt x="313" y="390"/>
                </a:cubicBezTo>
                <a:lnTo>
                  <a:pt x="212" y="390"/>
                </a:lnTo>
                <a:close/>
                <a:moveTo>
                  <a:pt x="671" y="248"/>
                </a:moveTo>
                <a:cubicBezTo>
                  <a:pt x="656" y="248"/>
                  <a:pt x="642" y="250"/>
                  <a:pt x="627" y="254"/>
                </a:cubicBezTo>
                <a:lnTo>
                  <a:pt x="527" y="11"/>
                </a:lnTo>
                <a:cubicBezTo>
                  <a:pt x="523" y="5"/>
                  <a:pt x="517" y="0"/>
                  <a:pt x="510" y="0"/>
                </a:cubicBezTo>
                <a:lnTo>
                  <a:pt x="407" y="0"/>
                </a:lnTo>
                <a:cubicBezTo>
                  <a:pt x="396" y="0"/>
                  <a:pt x="390" y="9"/>
                  <a:pt x="390" y="19"/>
                </a:cubicBezTo>
                <a:cubicBezTo>
                  <a:pt x="390" y="28"/>
                  <a:pt x="396" y="36"/>
                  <a:pt x="407" y="36"/>
                </a:cubicBezTo>
                <a:lnTo>
                  <a:pt x="498" y="36"/>
                </a:lnTo>
                <a:lnTo>
                  <a:pt x="557" y="178"/>
                </a:lnTo>
                <a:lnTo>
                  <a:pt x="339" y="178"/>
                </a:lnTo>
                <a:lnTo>
                  <a:pt x="318" y="119"/>
                </a:lnTo>
                <a:cubicBezTo>
                  <a:pt x="318" y="117"/>
                  <a:pt x="316" y="117"/>
                  <a:pt x="316" y="117"/>
                </a:cubicBezTo>
                <a:cubicBezTo>
                  <a:pt x="333" y="113"/>
                  <a:pt x="345" y="104"/>
                  <a:pt x="345" y="104"/>
                </a:cubicBezTo>
                <a:cubicBezTo>
                  <a:pt x="354" y="100"/>
                  <a:pt x="356" y="87"/>
                  <a:pt x="352" y="81"/>
                </a:cubicBezTo>
                <a:cubicBezTo>
                  <a:pt x="345" y="72"/>
                  <a:pt x="335" y="70"/>
                  <a:pt x="326" y="74"/>
                </a:cubicBezTo>
                <a:cubicBezTo>
                  <a:pt x="324" y="77"/>
                  <a:pt x="277" y="104"/>
                  <a:pt x="225" y="77"/>
                </a:cubicBezTo>
                <a:cubicBezTo>
                  <a:pt x="216" y="72"/>
                  <a:pt x="203" y="74"/>
                  <a:pt x="199" y="83"/>
                </a:cubicBezTo>
                <a:cubicBezTo>
                  <a:pt x="195" y="91"/>
                  <a:pt x="199" y="102"/>
                  <a:pt x="208" y="108"/>
                </a:cubicBezTo>
                <a:cubicBezTo>
                  <a:pt x="231" y="119"/>
                  <a:pt x="254" y="123"/>
                  <a:pt x="273" y="123"/>
                </a:cubicBezTo>
                <a:cubicBezTo>
                  <a:pt x="277" y="123"/>
                  <a:pt x="280" y="123"/>
                  <a:pt x="284" y="123"/>
                </a:cubicBezTo>
                <a:cubicBezTo>
                  <a:pt x="284" y="125"/>
                  <a:pt x="284" y="127"/>
                  <a:pt x="284" y="132"/>
                </a:cubicBezTo>
                <a:lnTo>
                  <a:pt x="309" y="199"/>
                </a:lnTo>
                <a:lnTo>
                  <a:pt x="258" y="269"/>
                </a:lnTo>
                <a:cubicBezTo>
                  <a:pt x="233" y="256"/>
                  <a:pt x="208" y="248"/>
                  <a:pt x="178" y="248"/>
                </a:cubicBezTo>
                <a:cubicBezTo>
                  <a:pt x="81" y="248"/>
                  <a:pt x="0" y="328"/>
                  <a:pt x="0" y="424"/>
                </a:cubicBezTo>
                <a:cubicBezTo>
                  <a:pt x="0" y="521"/>
                  <a:pt x="81" y="601"/>
                  <a:pt x="178" y="601"/>
                </a:cubicBezTo>
                <a:cubicBezTo>
                  <a:pt x="275" y="601"/>
                  <a:pt x="354" y="521"/>
                  <a:pt x="354" y="424"/>
                </a:cubicBezTo>
                <a:lnTo>
                  <a:pt x="407" y="424"/>
                </a:lnTo>
                <a:cubicBezTo>
                  <a:pt x="409" y="424"/>
                  <a:pt x="411" y="424"/>
                  <a:pt x="413" y="424"/>
                </a:cubicBezTo>
                <a:cubicBezTo>
                  <a:pt x="415" y="422"/>
                  <a:pt x="415" y="422"/>
                  <a:pt x="415" y="422"/>
                </a:cubicBezTo>
                <a:cubicBezTo>
                  <a:pt x="417" y="422"/>
                  <a:pt x="419" y="419"/>
                  <a:pt x="419" y="419"/>
                </a:cubicBezTo>
                <a:lnTo>
                  <a:pt x="419" y="417"/>
                </a:lnTo>
                <a:lnTo>
                  <a:pt x="578" y="229"/>
                </a:lnTo>
                <a:lnTo>
                  <a:pt x="595" y="267"/>
                </a:lnTo>
                <a:cubicBezTo>
                  <a:pt x="536" y="295"/>
                  <a:pt x="495" y="356"/>
                  <a:pt x="495" y="424"/>
                </a:cubicBezTo>
                <a:cubicBezTo>
                  <a:pt x="495" y="521"/>
                  <a:pt x="574" y="601"/>
                  <a:pt x="671" y="601"/>
                </a:cubicBezTo>
                <a:cubicBezTo>
                  <a:pt x="769" y="601"/>
                  <a:pt x="847" y="521"/>
                  <a:pt x="847" y="424"/>
                </a:cubicBezTo>
                <a:cubicBezTo>
                  <a:pt x="847" y="328"/>
                  <a:pt x="769" y="248"/>
                  <a:pt x="671" y="24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3" name="Freihandform 1122">
            <a:extLst>
              <a:ext uri="{FF2B5EF4-FFF2-40B4-BE49-F238E27FC236}">
                <a16:creationId xmlns:a16="http://schemas.microsoft.com/office/drawing/2014/main" id="{634761FD-C490-1C41-B244-3F415C793D09}"/>
              </a:ext>
            </a:extLst>
          </p:cNvPr>
          <p:cNvSpPr>
            <a:spLocks noChangeAspect="1"/>
          </p:cNvSpPr>
          <p:nvPr/>
        </p:nvSpPr>
        <p:spPr>
          <a:xfrm>
            <a:off x="5213999" y="1353735"/>
            <a:ext cx="32830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0">
                <a:moveTo>
                  <a:pt x="72" y="34"/>
                </a:moveTo>
                <a:cubicBezTo>
                  <a:pt x="91" y="34"/>
                  <a:pt x="106" y="51"/>
                  <a:pt x="106" y="70"/>
                </a:cubicBezTo>
                <a:cubicBezTo>
                  <a:pt x="106" y="89"/>
                  <a:pt x="91" y="106"/>
                  <a:pt x="72" y="106"/>
                </a:cubicBezTo>
                <a:cubicBezTo>
                  <a:pt x="51" y="106"/>
                  <a:pt x="36" y="89"/>
                  <a:pt x="36" y="70"/>
                </a:cubicBezTo>
                <a:cubicBezTo>
                  <a:pt x="36" y="51"/>
                  <a:pt x="51" y="34"/>
                  <a:pt x="72" y="34"/>
                </a:cubicBezTo>
                <a:close/>
                <a:moveTo>
                  <a:pt x="72" y="140"/>
                </a:moveTo>
                <a:cubicBezTo>
                  <a:pt x="110" y="140"/>
                  <a:pt x="142" y="108"/>
                  <a:pt x="142" y="70"/>
                </a:cubicBezTo>
                <a:cubicBezTo>
                  <a:pt x="142" y="32"/>
                  <a:pt x="110" y="0"/>
                  <a:pt x="72" y="0"/>
                </a:cubicBezTo>
                <a:cubicBezTo>
                  <a:pt x="32" y="0"/>
                  <a:pt x="0" y="32"/>
                  <a:pt x="0" y="70"/>
                </a:cubicBezTo>
                <a:cubicBezTo>
                  <a:pt x="0" y="108"/>
                  <a:pt x="32" y="140"/>
                  <a:pt x="72" y="14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4" name="Freihandform 1123">
            <a:extLst>
              <a:ext uri="{FF2B5EF4-FFF2-40B4-BE49-F238E27FC236}">
                <a16:creationId xmlns:a16="http://schemas.microsoft.com/office/drawing/2014/main" id="{D188BAF0-1729-DF4B-BB43-3CC645C1EED9}"/>
              </a:ext>
            </a:extLst>
          </p:cNvPr>
          <p:cNvSpPr>
            <a:spLocks noChangeAspect="1"/>
          </p:cNvSpPr>
          <p:nvPr/>
        </p:nvSpPr>
        <p:spPr>
          <a:xfrm>
            <a:off x="5312487" y="1353735"/>
            <a:ext cx="32830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0">
                <a:moveTo>
                  <a:pt x="72" y="106"/>
                </a:moveTo>
                <a:cubicBezTo>
                  <a:pt x="51" y="106"/>
                  <a:pt x="36" y="89"/>
                  <a:pt x="36" y="70"/>
                </a:cubicBezTo>
                <a:cubicBezTo>
                  <a:pt x="36" y="51"/>
                  <a:pt x="51" y="34"/>
                  <a:pt x="72" y="34"/>
                </a:cubicBezTo>
                <a:cubicBezTo>
                  <a:pt x="91" y="34"/>
                  <a:pt x="106" y="51"/>
                  <a:pt x="106" y="70"/>
                </a:cubicBezTo>
                <a:cubicBezTo>
                  <a:pt x="106" y="89"/>
                  <a:pt x="91" y="106"/>
                  <a:pt x="72" y="106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0"/>
                </a:cubicBezTo>
                <a:cubicBezTo>
                  <a:pt x="0" y="108"/>
                  <a:pt x="32" y="140"/>
                  <a:pt x="72" y="140"/>
                </a:cubicBezTo>
                <a:cubicBezTo>
                  <a:pt x="110" y="140"/>
                  <a:pt x="142" y="108"/>
                  <a:pt x="142" y="70"/>
                </a:cubicBezTo>
                <a:cubicBezTo>
                  <a:pt x="142" y="32"/>
                  <a:pt x="110" y="0"/>
                  <a:pt x="7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5" name="Freihandform 1124">
            <a:extLst>
              <a:ext uri="{FF2B5EF4-FFF2-40B4-BE49-F238E27FC236}">
                <a16:creationId xmlns:a16="http://schemas.microsoft.com/office/drawing/2014/main" id="{233AFF35-8F61-4A4B-B3E4-F457B3C2F3B5}"/>
              </a:ext>
            </a:extLst>
          </p:cNvPr>
          <p:cNvSpPr>
            <a:spLocks noChangeAspect="1"/>
          </p:cNvSpPr>
          <p:nvPr/>
        </p:nvSpPr>
        <p:spPr>
          <a:xfrm>
            <a:off x="5180936" y="1279714"/>
            <a:ext cx="196977" cy="1554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669">
                <a:moveTo>
                  <a:pt x="187" y="246"/>
                </a:moveTo>
                <a:lnTo>
                  <a:pt x="242" y="106"/>
                </a:lnTo>
                <a:lnTo>
                  <a:pt x="606" y="106"/>
                </a:lnTo>
                <a:lnTo>
                  <a:pt x="663" y="246"/>
                </a:lnTo>
                <a:close/>
                <a:moveTo>
                  <a:pt x="800" y="316"/>
                </a:moveTo>
                <a:lnTo>
                  <a:pt x="788" y="320"/>
                </a:lnTo>
                <a:cubicBezTo>
                  <a:pt x="781" y="322"/>
                  <a:pt x="777" y="329"/>
                  <a:pt x="777" y="337"/>
                </a:cubicBezTo>
                <a:lnTo>
                  <a:pt x="777" y="595"/>
                </a:lnTo>
                <a:cubicBezTo>
                  <a:pt x="777" y="595"/>
                  <a:pt x="777" y="597"/>
                  <a:pt x="777" y="600"/>
                </a:cubicBezTo>
                <a:cubicBezTo>
                  <a:pt x="777" y="619"/>
                  <a:pt x="762" y="635"/>
                  <a:pt x="743" y="635"/>
                </a:cubicBezTo>
                <a:cubicBezTo>
                  <a:pt x="722" y="635"/>
                  <a:pt x="707" y="619"/>
                  <a:pt x="707" y="600"/>
                </a:cubicBezTo>
                <a:lnTo>
                  <a:pt x="707" y="547"/>
                </a:lnTo>
                <a:cubicBezTo>
                  <a:pt x="707" y="536"/>
                  <a:pt x="699" y="530"/>
                  <a:pt x="690" y="530"/>
                </a:cubicBezTo>
                <a:lnTo>
                  <a:pt x="434" y="530"/>
                </a:lnTo>
                <a:lnTo>
                  <a:pt x="493" y="413"/>
                </a:lnTo>
                <a:cubicBezTo>
                  <a:pt x="496" y="407"/>
                  <a:pt x="496" y="401"/>
                  <a:pt x="491" y="396"/>
                </a:cubicBezTo>
                <a:cubicBezTo>
                  <a:pt x="489" y="392"/>
                  <a:pt x="483" y="388"/>
                  <a:pt x="476" y="388"/>
                </a:cubicBezTo>
                <a:lnTo>
                  <a:pt x="396" y="388"/>
                </a:lnTo>
                <a:lnTo>
                  <a:pt x="436" y="282"/>
                </a:lnTo>
                <a:lnTo>
                  <a:pt x="688" y="282"/>
                </a:lnTo>
                <a:cubicBezTo>
                  <a:pt x="694" y="282"/>
                  <a:pt x="701" y="280"/>
                  <a:pt x="703" y="274"/>
                </a:cubicBezTo>
                <a:cubicBezTo>
                  <a:pt x="707" y="269"/>
                  <a:pt x="707" y="263"/>
                  <a:pt x="705" y="259"/>
                </a:cubicBezTo>
                <a:lnTo>
                  <a:pt x="635" y="81"/>
                </a:lnTo>
                <a:cubicBezTo>
                  <a:pt x="631" y="75"/>
                  <a:pt x="625" y="70"/>
                  <a:pt x="618" y="70"/>
                </a:cubicBezTo>
                <a:lnTo>
                  <a:pt x="231" y="70"/>
                </a:lnTo>
                <a:cubicBezTo>
                  <a:pt x="222" y="70"/>
                  <a:pt x="216" y="75"/>
                  <a:pt x="214" y="81"/>
                </a:cubicBezTo>
                <a:lnTo>
                  <a:pt x="144" y="259"/>
                </a:lnTo>
                <a:cubicBezTo>
                  <a:pt x="142" y="263"/>
                  <a:pt x="142" y="269"/>
                  <a:pt x="144" y="274"/>
                </a:cubicBezTo>
                <a:cubicBezTo>
                  <a:pt x="148" y="280"/>
                  <a:pt x="155" y="282"/>
                  <a:pt x="159" y="282"/>
                </a:cubicBezTo>
                <a:lnTo>
                  <a:pt x="398" y="282"/>
                </a:lnTo>
                <a:lnTo>
                  <a:pt x="356" y="398"/>
                </a:lnTo>
                <a:cubicBezTo>
                  <a:pt x="354" y="405"/>
                  <a:pt x="354" y="411"/>
                  <a:pt x="356" y="415"/>
                </a:cubicBezTo>
                <a:cubicBezTo>
                  <a:pt x="360" y="420"/>
                  <a:pt x="366" y="424"/>
                  <a:pt x="371" y="424"/>
                </a:cubicBezTo>
                <a:lnTo>
                  <a:pt x="449" y="424"/>
                </a:lnTo>
                <a:lnTo>
                  <a:pt x="396" y="530"/>
                </a:lnTo>
                <a:lnTo>
                  <a:pt x="161" y="530"/>
                </a:lnTo>
                <a:cubicBezTo>
                  <a:pt x="151" y="530"/>
                  <a:pt x="142" y="536"/>
                  <a:pt x="142" y="547"/>
                </a:cubicBezTo>
                <a:lnTo>
                  <a:pt x="142" y="600"/>
                </a:lnTo>
                <a:cubicBezTo>
                  <a:pt x="142" y="619"/>
                  <a:pt x="127" y="635"/>
                  <a:pt x="108" y="635"/>
                </a:cubicBezTo>
                <a:cubicBezTo>
                  <a:pt x="87" y="635"/>
                  <a:pt x="72" y="619"/>
                  <a:pt x="72" y="600"/>
                </a:cubicBezTo>
                <a:cubicBezTo>
                  <a:pt x="72" y="597"/>
                  <a:pt x="72" y="597"/>
                  <a:pt x="72" y="595"/>
                </a:cubicBezTo>
                <a:lnTo>
                  <a:pt x="72" y="337"/>
                </a:lnTo>
                <a:cubicBezTo>
                  <a:pt x="72" y="329"/>
                  <a:pt x="68" y="322"/>
                  <a:pt x="60" y="320"/>
                </a:cubicBezTo>
                <a:lnTo>
                  <a:pt x="49" y="316"/>
                </a:lnTo>
                <a:cubicBezTo>
                  <a:pt x="40" y="314"/>
                  <a:pt x="36" y="305"/>
                  <a:pt x="36" y="297"/>
                </a:cubicBezTo>
                <a:cubicBezTo>
                  <a:pt x="36" y="284"/>
                  <a:pt x="45" y="276"/>
                  <a:pt x="53" y="276"/>
                </a:cubicBezTo>
                <a:lnTo>
                  <a:pt x="66" y="276"/>
                </a:lnTo>
                <a:cubicBezTo>
                  <a:pt x="74" y="276"/>
                  <a:pt x="81" y="271"/>
                  <a:pt x="83" y="265"/>
                </a:cubicBezTo>
                <a:lnTo>
                  <a:pt x="153" y="85"/>
                </a:lnTo>
                <a:cubicBezTo>
                  <a:pt x="161" y="60"/>
                  <a:pt x="189" y="36"/>
                  <a:pt x="212" y="34"/>
                </a:cubicBezTo>
                <a:lnTo>
                  <a:pt x="635" y="34"/>
                </a:lnTo>
                <a:cubicBezTo>
                  <a:pt x="661" y="36"/>
                  <a:pt x="690" y="60"/>
                  <a:pt x="697" y="85"/>
                </a:cubicBezTo>
                <a:lnTo>
                  <a:pt x="766" y="265"/>
                </a:lnTo>
                <a:cubicBezTo>
                  <a:pt x="769" y="271"/>
                  <a:pt x="775" y="276"/>
                  <a:pt x="781" y="276"/>
                </a:cubicBezTo>
                <a:lnTo>
                  <a:pt x="794" y="276"/>
                </a:lnTo>
                <a:cubicBezTo>
                  <a:pt x="805" y="276"/>
                  <a:pt x="813" y="284"/>
                  <a:pt x="813" y="297"/>
                </a:cubicBezTo>
                <a:cubicBezTo>
                  <a:pt x="813" y="305"/>
                  <a:pt x="807" y="314"/>
                  <a:pt x="800" y="316"/>
                </a:cubicBezTo>
                <a:close/>
                <a:moveTo>
                  <a:pt x="794" y="240"/>
                </a:moveTo>
                <a:lnTo>
                  <a:pt x="730" y="75"/>
                </a:lnTo>
                <a:cubicBezTo>
                  <a:pt x="720" y="36"/>
                  <a:pt x="678" y="5"/>
                  <a:pt x="637" y="0"/>
                </a:cubicBezTo>
                <a:lnTo>
                  <a:pt x="212" y="0"/>
                </a:lnTo>
                <a:cubicBezTo>
                  <a:pt x="172" y="5"/>
                  <a:pt x="131" y="36"/>
                  <a:pt x="119" y="72"/>
                </a:cubicBezTo>
                <a:lnTo>
                  <a:pt x="55" y="240"/>
                </a:lnTo>
                <a:lnTo>
                  <a:pt x="53" y="240"/>
                </a:lnTo>
                <a:cubicBezTo>
                  <a:pt x="26" y="242"/>
                  <a:pt x="0" y="265"/>
                  <a:pt x="0" y="297"/>
                </a:cubicBezTo>
                <a:cubicBezTo>
                  <a:pt x="0" y="320"/>
                  <a:pt x="15" y="341"/>
                  <a:pt x="36" y="348"/>
                </a:cubicBezTo>
                <a:lnTo>
                  <a:pt x="36" y="600"/>
                </a:lnTo>
                <a:cubicBezTo>
                  <a:pt x="36" y="602"/>
                  <a:pt x="36" y="604"/>
                  <a:pt x="36" y="604"/>
                </a:cubicBezTo>
                <a:cubicBezTo>
                  <a:pt x="40" y="642"/>
                  <a:pt x="70" y="669"/>
                  <a:pt x="108" y="669"/>
                </a:cubicBezTo>
                <a:cubicBezTo>
                  <a:pt x="146" y="669"/>
                  <a:pt x="178" y="638"/>
                  <a:pt x="178" y="600"/>
                </a:cubicBezTo>
                <a:lnTo>
                  <a:pt x="178" y="564"/>
                </a:lnTo>
                <a:lnTo>
                  <a:pt x="671" y="564"/>
                </a:lnTo>
                <a:lnTo>
                  <a:pt x="671" y="600"/>
                </a:lnTo>
                <a:cubicBezTo>
                  <a:pt x="671" y="638"/>
                  <a:pt x="703" y="669"/>
                  <a:pt x="743" y="669"/>
                </a:cubicBezTo>
                <a:cubicBezTo>
                  <a:pt x="781" y="669"/>
                  <a:pt x="813" y="638"/>
                  <a:pt x="813" y="600"/>
                </a:cubicBezTo>
                <a:cubicBezTo>
                  <a:pt x="813" y="595"/>
                  <a:pt x="813" y="593"/>
                  <a:pt x="813" y="591"/>
                </a:cubicBezTo>
                <a:lnTo>
                  <a:pt x="813" y="350"/>
                </a:lnTo>
                <a:lnTo>
                  <a:pt x="813" y="348"/>
                </a:lnTo>
                <a:cubicBezTo>
                  <a:pt x="834" y="341"/>
                  <a:pt x="847" y="320"/>
                  <a:pt x="847" y="297"/>
                </a:cubicBezTo>
                <a:cubicBezTo>
                  <a:pt x="847" y="265"/>
                  <a:pt x="824" y="240"/>
                  <a:pt x="794" y="24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6" name="Freihandform 1125">
            <a:extLst>
              <a:ext uri="{FF2B5EF4-FFF2-40B4-BE49-F238E27FC236}">
                <a16:creationId xmlns:a16="http://schemas.microsoft.com/office/drawing/2014/main" id="{D00EA949-9D9C-5C42-843C-F1EA40354207}"/>
              </a:ext>
            </a:extLst>
          </p:cNvPr>
          <p:cNvSpPr>
            <a:spLocks noChangeAspect="1"/>
          </p:cNvSpPr>
          <p:nvPr/>
        </p:nvSpPr>
        <p:spPr>
          <a:xfrm>
            <a:off x="2963659" y="2191246"/>
            <a:ext cx="196745" cy="1308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563">
                <a:moveTo>
                  <a:pt x="812" y="87"/>
                </a:moveTo>
                <a:cubicBezTo>
                  <a:pt x="812" y="98"/>
                  <a:pt x="804" y="106"/>
                  <a:pt x="793" y="106"/>
                </a:cubicBezTo>
                <a:lnTo>
                  <a:pt x="618" y="106"/>
                </a:lnTo>
                <a:cubicBezTo>
                  <a:pt x="607" y="106"/>
                  <a:pt x="601" y="113"/>
                  <a:pt x="601" y="123"/>
                </a:cubicBezTo>
                <a:lnTo>
                  <a:pt x="601" y="335"/>
                </a:lnTo>
                <a:cubicBezTo>
                  <a:pt x="601" y="345"/>
                  <a:pt x="607" y="352"/>
                  <a:pt x="618" y="352"/>
                </a:cubicBezTo>
                <a:lnTo>
                  <a:pt x="759" y="352"/>
                </a:lnTo>
                <a:lnTo>
                  <a:pt x="776" y="352"/>
                </a:lnTo>
                <a:lnTo>
                  <a:pt x="776" y="441"/>
                </a:lnTo>
                <a:cubicBezTo>
                  <a:pt x="776" y="451"/>
                  <a:pt x="768" y="458"/>
                  <a:pt x="759" y="458"/>
                </a:cubicBezTo>
                <a:lnTo>
                  <a:pt x="723" y="458"/>
                </a:lnTo>
                <a:cubicBezTo>
                  <a:pt x="723" y="458"/>
                  <a:pt x="721" y="458"/>
                  <a:pt x="721" y="460"/>
                </a:cubicBezTo>
                <a:cubicBezTo>
                  <a:pt x="713" y="417"/>
                  <a:pt x="677" y="388"/>
                  <a:pt x="634" y="388"/>
                </a:cubicBezTo>
                <a:cubicBezTo>
                  <a:pt x="592" y="388"/>
                  <a:pt x="556" y="417"/>
                  <a:pt x="548" y="460"/>
                </a:cubicBezTo>
                <a:cubicBezTo>
                  <a:pt x="548" y="458"/>
                  <a:pt x="548" y="458"/>
                  <a:pt x="548" y="458"/>
                </a:cubicBezTo>
                <a:lnTo>
                  <a:pt x="529" y="458"/>
                </a:lnTo>
                <a:lnTo>
                  <a:pt x="529" y="123"/>
                </a:lnTo>
                <a:cubicBezTo>
                  <a:pt x="529" y="113"/>
                  <a:pt x="522" y="106"/>
                  <a:pt x="512" y="106"/>
                </a:cubicBezTo>
                <a:lnTo>
                  <a:pt x="336" y="106"/>
                </a:lnTo>
                <a:cubicBezTo>
                  <a:pt x="325" y="106"/>
                  <a:pt x="317" y="113"/>
                  <a:pt x="317" y="123"/>
                </a:cubicBezTo>
                <a:lnTo>
                  <a:pt x="317" y="458"/>
                </a:lnTo>
                <a:lnTo>
                  <a:pt x="264" y="458"/>
                </a:lnTo>
                <a:lnTo>
                  <a:pt x="264" y="460"/>
                </a:lnTo>
                <a:cubicBezTo>
                  <a:pt x="256" y="417"/>
                  <a:pt x="220" y="388"/>
                  <a:pt x="177" y="388"/>
                </a:cubicBezTo>
                <a:cubicBezTo>
                  <a:pt x="135" y="388"/>
                  <a:pt x="99" y="417"/>
                  <a:pt x="91" y="460"/>
                </a:cubicBezTo>
                <a:cubicBezTo>
                  <a:pt x="91" y="458"/>
                  <a:pt x="88" y="458"/>
                  <a:pt x="88" y="458"/>
                </a:cubicBezTo>
                <a:lnTo>
                  <a:pt x="52" y="458"/>
                </a:lnTo>
                <a:cubicBezTo>
                  <a:pt x="44" y="458"/>
                  <a:pt x="35" y="451"/>
                  <a:pt x="35" y="441"/>
                </a:cubicBezTo>
                <a:lnTo>
                  <a:pt x="35" y="405"/>
                </a:lnTo>
                <a:lnTo>
                  <a:pt x="35" y="53"/>
                </a:lnTo>
                <a:cubicBezTo>
                  <a:pt x="35" y="43"/>
                  <a:pt x="44" y="34"/>
                  <a:pt x="52" y="34"/>
                </a:cubicBezTo>
                <a:lnTo>
                  <a:pt x="793" y="34"/>
                </a:lnTo>
                <a:cubicBezTo>
                  <a:pt x="804" y="34"/>
                  <a:pt x="812" y="43"/>
                  <a:pt x="812" y="53"/>
                </a:cubicBezTo>
                <a:close/>
                <a:moveTo>
                  <a:pt x="734" y="318"/>
                </a:moveTo>
                <a:lnTo>
                  <a:pt x="634" y="318"/>
                </a:lnTo>
                <a:lnTo>
                  <a:pt x="634" y="140"/>
                </a:lnTo>
                <a:lnTo>
                  <a:pt x="675" y="140"/>
                </a:lnTo>
                <a:close/>
                <a:moveTo>
                  <a:pt x="634" y="530"/>
                </a:moveTo>
                <a:cubicBezTo>
                  <a:pt x="607" y="530"/>
                  <a:pt x="582" y="506"/>
                  <a:pt x="582" y="477"/>
                </a:cubicBezTo>
                <a:cubicBezTo>
                  <a:pt x="582" y="447"/>
                  <a:pt x="607" y="424"/>
                  <a:pt x="634" y="424"/>
                </a:cubicBezTo>
                <a:cubicBezTo>
                  <a:pt x="664" y="424"/>
                  <a:pt x="687" y="447"/>
                  <a:pt x="687" y="477"/>
                </a:cubicBezTo>
                <a:cubicBezTo>
                  <a:pt x="687" y="506"/>
                  <a:pt x="664" y="530"/>
                  <a:pt x="634" y="530"/>
                </a:cubicBezTo>
                <a:close/>
                <a:moveTo>
                  <a:pt x="495" y="458"/>
                </a:moveTo>
                <a:lnTo>
                  <a:pt x="353" y="458"/>
                </a:lnTo>
                <a:lnTo>
                  <a:pt x="353" y="140"/>
                </a:lnTo>
                <a:lnTo>
                  <a:pt x="495" y="140"/>
                </a:lnTo>
                <a:close/>
                <a:moveTo>
                  <a:pt x="177" y="530"/>
                </a:moveTo>
                <a:cubicBezTo>
                  <a:pt x="148" y="530"/>
                  <a:pt x="124" y="506"/>
                  <a:pt x="124" y="477"/>
                </a:cubicBezTo>
                <a:cubicBezTo>
                  <a:pt x="124" y="447"/>
                  <a:pt x="148" y="424"/>
                  <a:pt x="177" y="424"/>
                </a:cubicBezTo>
                <a:cubicBezTo>
                  <a:pt x="205" y="424"/>
                  <a:pt x="230" y="447"/>
                  <a:pt x="230" y="477"/>
                </a:cubicBezTo>
                <a:cubicBezTo>
                  <a:pt x="230" y="506"/>
                  <a:pt x="205" y="530"/>
                  <a:pt x="177" y="530"/>
                </a:cubicBezTo>
                <a:close/>
                <a:moveTo>
                  <a:pt x="793" y="0"/>
                </a:moveTo>
                <a:lnTo>
                  <a:pt x="52" y="0"/>
                </a:lnTo>
                <a:cubicBezTo>
                  <a:pt x="25" y="0"/>
                  <a:pt x="0" y="24"/>
                  <a:pt x="0" y="53"/>
                </a:cubicBezTo>
                <a:lnTo>
                  <a:pt x="0" y="405"/>
                </a:lnTo>
                <a:lnTo>
                  <a:pt x="0" y="441"/>
                </a:lnTo>
                <a:cubicBezTo>
                  <a:pt x="0" y="470"/>
                  <a:pt x="25" y="494"/>
                  <a:pt x="52" y="494"/>
                </a:cubicBezTo>
                <a:lnTo>
                  <a:pt x="88" y="494"/>
                </a:lnTo>
                <a:lnTo>
                  <a:pt x="91" y="494"/>
                </a:lnTo>
                <a:cubicBezTo>
                  <a:pt x="99" y="534"/>
                  <a:pt x="133" y="563"/>
                  <a:pt x="177" y="563"/>
                </a:cubicBezTo>
                <a:cubicBezTo>
                  <a:pt x="220" y="563"/>
                  <a:pt x="256" y="534"/>
                  <a:pt x="264" y="494"/>
                </a:cubicBezTo>
                <a:lnTo>
                  <a:pt x="336" y="494"/>
                </a:lnTo>
                <a:lnTo>
                  <a:pt x="512" y="494"/>
                </a:lnTo>
                <a:lnTo>
                  <a:pt x="548" y="494"/>
                </a:lnTo>
                <a:cubicBezTo>
                  <a:pt x="556" y="534"/>
                  <a:pt x="592" y="563"/>
                  <a:pt x="634" y="563"/>
                </a:cubicBezTo>
                <a:cubicBezTo>
                  <a:pt x="679" y="563"/>
                  <a:pt x="713" y="534"/>
                  <a:pt x="721" y="494"/>
                </a:cubicBezTo>
                <a:lnTo>
                  <a:pt x="723" y="494"/>
                </a:lnTo>
                <a:lnTo>
                  <a:pt x="759" y="494"/>
                </a:lnTo>
                <a:cubicBezTo>
                  <a:pt x="787" y="494"/>
                  <a:pt x="812" y="470"/>
                  <a:pt x="812" y="441"/>
                </a:cubicBezTo>
                <a:lnTo>
                  <a:pt x="812" y="335"/>
                </a:lnTo>
                <a:cubicBezTo>
                  <a:pt x="812" y="324"/>
                  <a:pt x="804" y="318"/>
                  <a:pt x="793" y="318"/>
                </a:cubicBezTo>
                <a:lnTo>
                  <a:pt x="772" y="318"/>
                </a:lnTo>
                <a:lnTo>
                  <a:pt x="713" y="140"/>
                </a:lnTo>
                <a:lnTo>
                  <a:pt x="793" y="140"/>
                </a:lnTo>
                <a:cubicBezTo>
                  <a:pt x="823" y="140"/>
                  <a:pt x="846" y="117"/>
                  <a:pt x="846" y="87"/>
                </a:cubicBezTo>
                <a:lnTo>
                  <a:pt x="846" y="53"/>
                </a:lnTo>
                <a:cubicBezTo>
                  <a:pt x="846" y="24"/>
                  <a:pt x="823" y="0"/>
                  <a:pt x="79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7" name="Freihandform 1126">
            <a:extLst>
              <a:ext uri="{FF2B5EF4-FFF2-40B4-BE49-F238E27FC236}">
                <a16:creationId xmlns:a16="http://schemas.microsoft.com/office/drawing/2014/main" id="{9FBD8B16-E036-354D-AFD9-16A5D97445B8}"/>
              </a:ext>
            </a:extLst>
          </p:cNvPr>
          <p:cNvSpPr>
            <a:spLocks noChangeAspect="1"/>
          </p:cNvSpPr>
          <p:nvPr/>
        </p:nvSpPr>
        <p:spPr>
          <a:xfrm>
            <a:off x="2980190" y="2215920"/>
            <a:ext cx="40746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6">
                <a:moveTo>
                  <a:pt x="140" y="140"/>
                </a:moveTo>
                <a:lnTo>
                  <a:pt x="34" y="140"/>
                </a:lnTo>
                <a:lnTo>
                  <a:pt x="34" y="34"/>
                </a:lnTo>
                <a:lnTo>
                  <a:pt x="140" y="34"/>
                </a:lnTo>
                <a:close/>
                <a:moveTo>
                  <a:pt x="159" y="0"/>
                </a:moveTo>
                <a:lnTo>
                  <a:pt x="17" y="0"/>
                </a:lnTo>
                <a:cubicBezTo>
                  <a:pt x="7" y="0"/>
                  <a:pt x="0" y="7"/>
                  <a:pt x="0" y="17"/>
                </a:cubicBezTo>
                <a:lnTo>
                  <a:pt x="0" y="159"/>
                </a:lnTo>
                <a:cubicBezTo>
                  <a:pt x="0" y="167"/>
                  <a:pt x="7" y="176"/>
                  <a:pt x="17" y="176"/>
                </a:cubicBezTo>
                <a:lnTo>
                  <a:pt x="159" y="176"/>
                </a:lnTo>
                <a:cubicBezTo>
                  <a:pt x="168" y="176"/>
                  <a:pt x="176" y="167"/>
                  <a:pt x="176" y="159"/>
                </a:cubicBezTo>
                <a:lnTo>
                  <a:pt x="176" y="17"/>
                </a:lnTo>
                <a:cubicBezTo>
                  <a:pt x="176" y="7"/>
                  <a:pt x="168" y="0"/>
                  <a:pt x="15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8" name="Freihandform 1127">
            <a:extLst>
              <a:ext uri="{FF2B5EF4-FFF2-40B4-BE49-F238E27FC236}">
                <a16:creationId xmlns:a16="http://schemas.microsoft.com/office/drawing/2014/main" id="{2578C6CF-9DD4-624B-AAF3-887C6A869D5C}"/>
              </a:ext>
            </a:extLst>
          </p:cNvPr>
          <p:cNvSpPr>
            <a:spLocks noChangeAspect="1"/>
          </p:cNvSpPr>
          <p:nvPr/>
        </p:nvSpPr>
        <p:spPr>
          <a:xfrm>
            <a:off x="6955363" y="5253816"/>
            <a:ext cx="196745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846">
                <a:moveTo>
                  <a:pt x="805" y="440"/>
                </a:moveTo>
                <a:lnTo>
                  <a:pt x="776" y="476"/>
                </a:lnTo>
                <a:cubicBezTo>
                  <a:pt x="761" y="497"/>
                  <a:pt x="753" y="529"/>
                  <a:pt x="755" y="554"/>
                </a:cubicBezTo>
                <a:lnTo>
                  <a:pt x="763" y="601"/>
                </a:lnTo>
                <a:cubicBezTo>
                  <a:pt x="765" y="611"/>
                  <a:pt x="757" y="626"/>
                  <a:pt x="746" y="630"/>
                </a:cubicBezTo>
                <a:lnTo>
                  <a:pt x="702" y="645"/>
                </a:lnTo>
                <a:cubicBezTo>
                  <a:pt x="681" y="656"/>
                  <a:pt x="655" y="681"/>
                  <a:pt x="645" y="702"/>
                </a:cubicBezTo>
                <a:lnTo>
                  <a:pt x="630" y="747"/>
                </a:lnTo>
                <a:cubicBezTo>
                  <a:pt x="626" y="757"/>
                  <a:pt x="611" y="766"/>
                  <a:pt x="600" y="764"/>
                </a:cubicBezTo>
                <a:lnTo>
                  <a:pt x="554" y="755"/>
                </a:lnTo>
                <a:cubicBezTo>
                  <a:pt x="528" y="753"/>
                  <a:pt x="496" y="762"/>
                  <a:pt x="475" y="776"/>
                </a:cubicBezTo>
                <a:lnTo>
                  <a:pt x="439" y="806"/>
                </a:lnTo>
                <a:cubicBezTo>
                  <a:pt x="431" y="815"/>
                  <a:pt x="416" y="815"/>
                  <a:pt x="405" y="806"/>
                </a:cubicBezTo>
                <a:lnTo>
                  <a:pt x="369" y="776"/>
                </a:lnTo>
                <a:cubicBezTo>
                  <a:pt x="355" y="764"/>
                  <a:pt x="327" y="755"/>
                  <a:pt x="304" y="755"/>
                </a:cubicBezTo>
                <a:cubicBezTo>
                  <a:pt x="300" y="755"/>
                  <a:pt x="295" y="755"/>
                  <a:pt x="291" y="755"/>
                </a:cubicBezTo>
                <a:lnTo>
                  <a:pt x="247" y="764"/>
                </a:lnTo>
                <a:cubicBezTo>
                  <a:pt x="234" y="766"/>
                  <a:pt x="221" y="757"/>
                  <a:pt x="217" y="747"/>
                </a:cubicBezTo>
                <a:lnTo>
                  <a:pt x="200" y="705"/>
                </a:lnTo>
                <a:cubicBezTo>
                  <a:pt x="192" y="681"/>
                  <a:pt x="166" y="656"/>
                  <a:pt x="143" y="645"/>
                </a:cubicBezTo>
                <a:lnTo>
                  <a:pt x="101" y="630"/>
                </a:lnTo>
                <a:cubicBezTo>
                  <a:pt x="90" y="626"/>
                  <a:pt x="82" y="611"/>
                  <a:pt x="84" y="601"/>
                </a:cubicBezTo>
                <a:lnTo>
                  <a:pt x="90" y="554"/>
                </a:lnTo>
                <a:cubicBezTo>
                  <a:pt x="94" y="529"/>
                  <a:pt x="86" y="497"/>
                  <a:pt x="69" y="476"/>
                </a:cubicBezTo>
                <a:lnTo>
                  <a:pt x="41" y="440"/>
                </a:lnTo>
                <a:cubicBezTo>
                  <a:pt x="33" y="431"/>
                  <a:pt x="33" y="417"/>
                  <a:pt x="41" y="406"/>
                </a:cubicBezTo>
                <a:lnTo>
                  <a:pt x="69" y="370"/>
                </a:lnTo>
                <a:cubicBezTo>
                  <a:pt x="86" y="351"/>
                  <a:pt x="94" y="317"/>
                  <a:pt x="90" y="292"/>
                </a:cubicBezTo>
                <a:lnTo>
                  <a:pt x="84" y="247"/>
                </a:lnTo>
                <a:cubicBezTo>
                  <a:pt x="82" y="235"/>
                  <a:pt x="90" y="222"/>
                  <a:pt x="101" y="218"/>
                </a:cubicBezTo>
                <a:lnTo>
                  <a:pt x="143" y="201"/>
                </a:lnTo>
                <a:cubicBezTo>
                  <a:pt x="166" y="192"/>
                  <a:pt x="192" y="167"/>
                  <a:pt x="200" y="144"/>
                </a:cubicBezTo>
                <a:lnTo>
                  <a:pt x="217" y="101"/>
                </a:lnTo>
                <a:cubicBezTo>
                  <a:pt x="221" y="91"/>
                  <a:pt x="234" y="82"/>
                  <a:pt x="247" y="84"/>
                </a:cubicBezTo>
                <a:lnTo>
                  <a:pt x="291" y="91"/>
                </a:lnTo>
                <a:cubicBezTo>
                  <a:pt x="317" y="95"/>
                  <a:pt x="350" y="86"/>
                  <a:pt x="369" y="70"/>
                </a:cubicBezTo>
                <a:lnTo>
                  <a:pt x="405" y="42"/>
                </a:lnTo>
                <a:cubicBezTo>
                  <a:pt x="416" y="34"/>
                  <a:pt x="431" y="34"/>
                  <a:pt x="439" y="42"/>
                </a:cubicBezTo>
                <a:lnTo>
                  <a:pt x="475" y="70"/>
                </a:lnTo>
                <a:cubicBezTo>
                  <a:pt x="496" y="86"/>
                  <a:pt x="528" y="95"/>
                  <a:pt x="554" y="91"/>
                </a:cubicBezTo>
                <a:lnTo>
                  <a:pt x="600" y="84"/>
                </a:lnTo>
                <a:cubicBezTo>
                  <a:pt x="611" y="82"/>
                  <a:pt x="626" y="91"/>
                  <a:pt x="630" y="101"/>
                </a:cubicBezTo>
                <a:lnTo>
                  <a:pt x="645" y="144"/>
                </a:lnTo>
                <a:cubicBezTo>
                  <a:pt x="655" y="167"/>
                  <a:pt x="681" y="192"/>
                  <a:pt x="702" y="201"/>
                </a:cubicBezTo>
                <a:lnTo>
                  <a:pt x="746" y="218"/>
                </a:lnTo>
                <a:cubicBezTo>
                  <a:pt x="757" y="222"/>
                  <a:pt x="765" y="235"/>
                  <a:pt x="763" y="247"/>
                </a:cubicBezTo>
                <a:lnTo>
                  <a:pt x="755" y="292"/>
                </a:lnTo>
                <a:cubicBezTo>
                  <a:pt x="753" y="317"/>
                  <a:pt x="761" y="351"/>
                  <a:pt x="776" y="370"/>
                </a:cubicBezTo>
                <a:lnTo>
                  <a:pt x="805" y="406"/>
                </a:lnTo>
                <a:cubicBezTo>
                  <a:pt x="814" y="417"/>
                  <a:pt x="814" y="431"/>
                  <a:pt x="805" y="440"/>
                </a:cubicBezTo>
                <a:close/>
                <a:moveTo>
                  <a:pt x="803" y="349"/>
                </a:moveTo>
                <a:cubicBezTo>
                  <a:pt x="795" y="336"/>
                  <a:pt x="789" y="313"/>
                  <a:pt x="791" y="298"/>
                </a:cubicBezTo>
                <a:lnTo>
                  <a:pt x="797" y="254"/>
                </a:lnTo>
                <a:cubicBezTo>
                  <a:pt x="801" y="224"/>
                  <a:pt x="784" y="194"/>
                  <a:pt x="759" y="184"/>
                </a:cubicBezTo>
                <a:lnTo>
                  <a:pt x="714" y="169"/>
                </a:lnTo>
                <a:cubicBezTo>
                  <a:pt x="702" y="163"/>
                  <a:pt x="685" y="146"/>
                  <a:pt x="678" y="131"/>
                </a:cubicBezTo>
                <a:lnTo>
                  <a:pt x="662" y="89"/>
                </a:lnTo>
                <a:cubicBezTo>
                  <a:pt x="651" y="61"/>
                  <a:pt x="621" y="44"/>
                  <a:pt x="594" y="48"/>
                </a:cubicBezTo>
                <a:lnTo>
                  <a:pt x="549" y="57"/>
                </a:lnTo>
                <a:cubicBezTo>
                  <a:pt x="535" y="59"/>
                  <a:pt x="509" y="53"/>
                  <a:pt x="499" y="42"/>
                </a:cubicBezTo>
                <a:lnTo>
                  <a:pt x="463" y="14"/>
                </a:lnTo>
                <a:cubicBezTo>
                  <a:pt x="439" y="-5"/>
                  <a:pt x="405" y="-5"/>
                  <a:pt x="384" y="14"/>
                </a:cubicBezTo>
                <a:lnTo>
                  <a:pt x="348" y="42"/>
                </a:lnTo>
                <a:cubicBezTo>
                  <a:pt x="336" y="53"/>
                  <a:pt x="312" y="59"/>
                  <a:pt x="297" y="57"/>
                </a:cubicBezTo>
                <a:lnTo>
                  <a:pt x="253" y="48"/>
                </a:lnTo>
                <a:cubicBezTo>
                  <a:pt x="223" y="44"/>
                  <a:pt x="194" y="61"/>
                  <a:pt x="183" y="89"/>
                </a:cubicBezTo>
                <a:lnTo>
                  <a:pt x="168" y="131"/>
                </a:lnTo>
                <a:cubicBezTo>
                  <a:pt x="162" y="146"/>
                  <a:pt x="145" y="163"/>
                  <a:pt x="130" y="169"/>
                </a:cubicBezTo>
                <a:lnTo>
                  <a:pt x="88" y="184"/>
                </a:lnTo>
                <a:cubicBezTo>
                  <a:pt x="60" y="194"/>
                  <a:pt x="43" y="224"/>
                  <a:pt x="48" y="254"/>
                </a:cubicBezTo>
                <a:lnTo>
                  <a:pt x="56" y="298"/>
                </a:lnTo>
                <a:cubicBezTo>
                  <a:pt x="58" y="313"/>
                  <a:pt x="52" y="336"/>
                  <a:pt x="41" y="349"/>
                </a:cubicBezTo>
                <a:lnTo>
                  <a:pt x="14" y="385"/>
                </a:lnTo>
                <a:cubicBezTo>
                  <a:pt x="-5" y="406"/>
                  <a:pt x="-5" y="440"/>
                  <a:pt x="14" y="463"/>
                </a:cubicBezTo>
                <a:lnTo>
                  <a:pt x="41" y="499"/>
                </a:lnTo>
                <a:cubicBezTo>
                  <a:pt x="52" y="510"/>
                  <a:pt x="58" y="535"/>
                  <a:pt x="56" y="550"/>
                </a:cubicBezTo>
                <a:lnTo>
                  <a:pt x="48" y="594"/>
                </a:lnTo>
                <a:cubicBezTo>
                  <a:pt x="43" y="622"/>
                  <a:pt x="60" y="652"/>
                  <a:pt x="88" y="662"/>
                </a:cubicBezTo>
                <a:lnTo>
                  <a:pt x="130" y="679"/>
                </a:lnTo>
                <a:cubicBezTo>
                  <a:pt x="145" y="685"/>
                  <a:pt x="162" y="702"/>
                  <a:pt x="168" y="715"/>
                </a:cubicBezTo>
                <a:lnTo>
                  <a:pt x="183" y="760"/>
                </a:lnTo>
                <a:cubicBezTo>
                  <a:pt x="194" y="785"/>
                  <a:pt x="223" y="804"/>
                  <a:pt x="253" y="798"/>
                </a:cubicBezTo>
                <a:lnTo>
                  <a:pt x="297" y="791"/>
                </a:lnTo>
                <a:cubicBezTo>
                  <a:pt x="312" y="789"/>
                  <a:pt x="336" y="796"/>
                  <a:pt x="348" y="804"/>
                </a:cubicBezTo>
                <a:lnTo>
                  <a:pt x="384" y="834"/>
                </a:lnTo>
                <a:cubicBezTo>
                  <a:pt x="395" y="842"/>
                  <a:pt x="410" y="846"/>
                  <a:pt x="422" y="846"/>
                </a:cubicBezTo>
                <a:cubicBezTo>
                  <a:pt x="437" y="846"/>
                  <a:pt x="452" y="842"/>
                  <a:pt x="463" y="834"/>
                </a:cubicBezTo>
                <a:lnTo>
                  <a:pt x="499" y="804"/>
                </a:lnTo>
                <a:cubicBezTo>
                  <a:pt x="509" y="796"/>
                  <a:pt x="535" y="789"/>
                  <a:pt x="549" y="791"/>
                </a:cubicBezTo>
                <a:lnTo>
                  <a:pt x="594" y="798"/>
                </a:lnTo>
                <a:cubicBezTo>
                  <a:pt x="621" y="804"/>
                  <a:pt x="651" y="785"/>
                  <a:pt x="662" y="760"/>
                </a:cubicBezTo>
                <a:lnTo>
                  <a:pt x="678" y="715"/>
                </a:lnTo>
                <a:cubicBezTo>
                  <a:pt x="685" y="702"/>
                  <a:pt x="702" y="685"/>
                  <a:pt x="714" y="679"/>
                </a:cubicBezTo>
                <a:lnTo>
                  <a:pt x="759" y="662"/>
                </a:lnTo>
                <a:cubicBezTo>
                  <a:pt x="784" y="652"/>
                  <a:pt x="801" y="622"/>
                  <a:pt x="797" y="594"/>
                </a:cubicBezTo>
                <a:lnTo>
                  <a:pt x="791" y="550"/>
                </a:lnTo>
                <a:cubicBezTo>
                  <a:pt x="789" y="535"/>
                  <a:pt x="795" y="510"/>
                  <a:pt x="803" y="499"/>
                </a:cubicBezTo>
                <a:lnTo>
                  <a:pt x="833" y="463"/>
                </a:lnTo>
                <a:cubicBezTo>
                  <a:pt x="850" y="440"/>
                  <a:pt x="850" y="406"/>
                  <a:pt x="833" y="38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9" name="Freihandform 1128">
            <a:extLst>
              <a:ext uri="{FF2B5EF4-FFF2-40B4-BE49-F238E27FC236}">
                <a16:creationId xmlns:a16="http://schemas.microsoft.com/office/drawing/2014/main" id="{6DFA5519-B404-C34B-A164-85356AD735BE}"/>
              </a:ext>
            </a:extLst>
          </p:cNvPr>
          <p:cNvSpPr>
            <a:spLocks noChangeAspect="1"/>
          </p:cNvSpPr>
          <p:nvPr/>
        </p:nvSpPr>
        <p:spPr>
          <a:xfrm>
            <a:off x="6988193" y="5286637"/>
            <a:ext cx="131318" cy="1315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5" h="566">
                <a:moveTo>
                  <a:pt x="281" y="530"/>
                </a:moveTo>
                <a:cubicBezTo>
                  <a:pt x="146" y="530"/>
                  <a:pt x="36" y="420"/>
                  <a:pt x="36" y="282"/>
                </a:cubicBezTo>
                <a:cubicBezTo>
                  <a:pt x="36" y="147"/>
                  <a:pt x="146" y="36"/>
                  <a:pt x="281" y="36"/>
                </a:cubicBezTo>
                <a:cubicBezTo>
                  <a:pt x="419" y="36"/>
                  <a:pt x="529" y="147"/>
                  <a:pt x="529" y="282"/>
                </a:cubicBezTo>
                <a:cubicBezTo>
                  <a:pt x="529" y="420"/>
                  <a:pt x="419" y="530"/>
                  <a:pt x="281" y="530"/>
                </a:cubicBezTo>
                <a:close/>
                <a:moveTo>
                  <a:pt x="281" y="0"/>
                </a:moveTo>
                <a:cubicBezTo>
                  <a:pt x="127" y="0"/>
                  <a:pt x="0" y="127"/>
                  <a:pt x="0" y="282"/>
                </a:cubicBezTo>
                <a:cubicBezTo>
                  <a:pt x="0" y="439"/>
                  <a:pt x="127" y="566"/>
                  <a:pt x="281" y="566"/>
                </a:cubicBezTo>
                <a:cubicBezTo>
                  <a:pt x="438" y="566"/>
                  <a:pt x="565" y="439"/>
                  <a:pt x="565" y="282"/>
                </a:cubicBezTo>
                <a:cubicBezTo>
                  <a:pt x="565" y="127"/>
                  <a:pt x="438" y="0"/>
                  <a:pt x="28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0" name="Freihandform 1129">
            <a:extLst>
              <a:ext uri="{FF2B5EF4-FFF2-40B4-BE49-F238E27FC236}">
                <a16:creationId xmlns:a16="http://schemas.microsoft.com/office/drawing/2014/main" id="{CB7FD80E-FF42-AB47-8511-DFF8477F787F}"/>
              </a:ext>
            </a:extLst>
          </p:cNvPr>
          <p:cNvSpPr>
            <a:spLocks noChangeAspect="1"/>
          </p:cNvSpPr>
          <p:nvPr/>
        </p:nvSpPr>
        <p:spPr>
          <a:xfrm>
            <a:off x="7021255" y="5319691"/>
            <a:ext cx="65193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34">
                <a:moveTo>
                  <a:pt x="17" y="34"/>
                </a:moveTo>
                <a:lnTo>
                  <a:pt x="264" y="34"/>
                </a:lnTo>
                <a:cubicBezTo>
                  <a:pt x="273" y="34"/>
                  <a:pt x="281" y="28"/>
                  <a:pt x="281" y="17"/>
                </a:cubicBezTo>
                <a:cubicBezTo>
                  <a:pt x="281" y="7"/>
                  <a:pt x="273" y="0"/>
                  <a:pt x="264" y="0"/>
                </a:cubicBezTo>
                <a:lnTo>
                  <a:pt x="17" y="0"/>
                </a:lnTo>
                <a:cubicBezTo>
                  <a:pt x="6" y="0"/>
                  <a:pt x="0" y="7"/>
                  <a:pt x="0" y="17"/>
                </a:cubicBezTo>
                <a:cubicBezTo>
                  <a:pt x="0" y="28"/>
                  <a:pt x="6" y="34"/>
                  <a:pt x="17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1" name="Freihandform 1130">
            <a:extLst>
              <a:ext uri="{FF2B5EF4-FFF2-40B4-BE49-F238E27FC236}">
                <a16:creationId xmlns:a16="http://schemas.microsoft.com/office/drawing/2014/main" id="{8CCA938B-72A5-D748-A438-402F8011509F}"/>
              </a:ext>
            </a:extLst>
          </p:cNvPr>
          <p:cNvSpPr>
            <a:spLocks noChangeAspect="1"/>
          </p:cNvSpPr>
          <p:nvPr/>
        </p:nvSpPr>
        <p:spPr>
          <a:xfrm>
            <a:off x="7012873" y="5344365"/>
            <a:ext cx="81958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34">
                <a:moveTo>
                  <a:pt x="334" y="0"/>
                </a:moveTo>
                <a:lnTo>
                  <a:pt x="17" y="0"/>
                </a:lnTo>
                <a:cubicBezTo>
                  <a:pt x="8" y="0"/>
                  <a:pt x="0" y="6"/>
                  <a:pt x="0" y="17"/>
                </a:cubicBezTo>
                <a:cubicBezTo>
                  <a:pt x="0" y="28"/>
                  <a:pt x="8" y="34"/>
                  <a:pt x="17" y="34"/>
                </a:cubicBezTo>
                <a:lnTo>
                  <a:pt x="334" y="34"/>
                </a:lnTo>
                <a:cubicBezTo>
                  <a:pt x="345" y="34"/>
                  <a:pt x="353" y="28"/>
                  <a:pt x="353" y="17"/>
                </a:cubicBezTo>
                <a:cubicBezTo>
                  <a:pt x="353" y="6"/>
                  <a:pt x="345" y="0"/>
                  <a:pt x="33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2" name="Freihandform 1131">
            <a:extLst>
              <a:ext uri="{FF2B5EF4-FFF2-40B4-BE49-F238E27FC236}">
                <a16:creationId xmlns:a16="http://schemas.microsoft.com/office/drawing/2014/main" id="{30E411FC-CFF4-D243-A24A-FBEDB8CC5BDA}"/>
              </a:ext>
            </a:extLst>
          </p:cNvPr>
          <p:cNvSpPr>
            <a:spLocks noChangeAspect="1"/>
          </p:cNvSpPr>
          <p:nvPr/>
        </p:nvSpPr>
        <p:spPr>
          <a:xfrm>
            <a:off x="7021255" y="5369038"/>
            <a:ext cx="65193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34">
                <a:moveTo>
                  <a:pt x="264" y="0"/>
                </a:moveTo>
                <a:lnTo>
                  <a:pt x="17" y="0"/>
                </a:lnTo>
                <a:cubicBezTo>
                  <a:pt x="6" y="0"/>
                  <a:pt x="0" y="6"/>
                  <a:pt x="0" y="17"/>
                </a:cubicBezTo>
                <a:cubicBezTo>
                  <a:pt x="0" y="27"/>
                  <a:pt x="6" y="34"/>
                  <a:pt x="17" y="34"/>
                </a:cubicBezTo>
                <a:lnTo>
                  <a:pt x="264" y="34"/>
                </a:lnTo>
                <a:cubicBezTo>
                  <a:pt x="273" y="34"/>
                  <a:pt x="281" y="27"/>
                  <a:pt x="281" y="17"/>
                </a:cubicBezTo>
                <a:cubicBezTo>
                  <a:pt x="281" y="6"/>
                  <a:pt x="273" y="0"/>
                  <a:pt x="26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3" name="Freihandform 1132">
            <a:extLst>
              <a:ext uri="{FF2B5EF4-FFF2-40B4-BE49-F238E27FC236}">
                <a16:creationId xmlns:a16="http://schemas.microsoft.com/office/drawing/2014/main" id="{F8171825-4B63-D94F-9BAC-64B694D7847C}"/>
              </a:ext>
            </a:extLst>
          </p:cNvPr>
          <p:cNvSpPr>
            <a:spLocks noChangeAspect="1"/>
          </p:cNvSpPr>
          <p:nvPr/>
        </p:nvSpPr>
        <p:spPr>
          <a:xfrm>
            <a:off x="6511815" y="1764111"/>
            <a:ext cx="196745" cy="905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390">
                <a:moveTo>
                  <a:pt x="812" y="292"/>
                </a:moveTo>
                <a:cubicBezTo>
                  <a:pt x="786" y="316"/>
                  <a:pt x="770" y="318"/>
                  <a:pt x="738" y="318"/>
                </a:cubicBezTo>
                <a:cubicBezTo>
                  <a:pt x="740" y="313"/>
                  <a:pt x="740" y="307"/>
                  <a:pt x="740" y="301"/>
                </a:cubicBezTo>
                <a:cubicBezTo>
                  <a:pt x="740" y="252"/>
                  <a:pt x="702" y="212"/>
                  <a:pt x="653" y="212"/>
                </a:cubicBezTo>
                <a:cubicBezTo>
                  <a:pt x="604" y="212"/>
                  <a:pt x="564" y="252"/>
                  <a:pt x="564" y="301"/>
                </a:cubicBezTo>
                <a:cubicBezTo>
                  <a:pt x="564" y="307"/>
                  <a:pt x="564" y="313"/>
                  <a:pt x="566" y="318"/>
                </a:cubicBezTo>
                <a:lnTo>
                  <a:pt x="469" y="318"/>
                </a:lnTo>
                <a:cubicBezTo>
                  <a:pt x="418" y="318"/>
                  <a:pt x="372" y="318"/>
                  <a:pt x="314" y="318"/>
                </a:cubicBezTo>
                <a:cubicBezTo>
                  <a:pt x="317" y="313"/>
                  <a:pt x="317" y="307"/>
                  <a:pt x="317" y="301"/>
                </a:cubicBezTo>
                <a:cubicBezTo>
                  <a:pt x="317" y="252"/>
                  <a:pt x="278" y="212"/>
                  <a:pt x="230" y="212"/>
                </a:cubicBezTo>
                <a:cubicBezTo>
                  <a:pt x="181" y="212"/>
                  <a:pt x="141" y="252"/>
                  <a:pt x="141" y="301"/>
                </a:cubicBezTo>
                <a:cubicBezTo>
                  <a:pt x="141" y="307"/>
                  <a:pt x="141" y="311"/>
                  <a:pt x="143" y="318"/>
                </a:cubicBezTo>
                <a:cubicBezTo>
                  <a:pt x="116" y="316"/>
                  <a:pt x="69" y="311"/>
                  <a:pt x="52" y="309"/>
                </a:cubicBezTo>
                <a:cubicBezTo>
                  <a:pt x="46" y="303"/>
                  <a:pt x="35" y="275"/>
                  <a:pt x="35" y="265"/>
                </a:cubicBezTo>
                <a:cubicBezTo>
                  <a:pt x="58" y="220"/>
                  <a:pt x="52" y="189"/>
                  <a:pt x="44" y="170"/>
                </a:cubicBezTo>
                <a:cubicBezTo>
                  <a:pt x="54" y="165"/>
                  <a:pt x="73" y="159"/>
                  <a:pt x="86" y="155"/>
                </a:cubicBezTo>
                <a:cubicBezTo>
                  <a:pt x="113" y="146"/>
                  <a:pt x="126" y="142"/>
                  <a:pt x="132" y="140"/>
                </a:cubicBezTo>
                <a:cubicBezTo>
                  <a:pt x="151" y="131"/>
                  <a:pt x="194" y="98"/>
                  <a:pt x="240" y="59"/>
                </a:cubicBezTo>
                <a:cubicBezTo>
                  <a:pt x="253" y="51"/>
                  <a:pt x="266" y="40"/>
                  <a:pt x="270" y="36"/>
                </a:cubicBezTo>
                <a:cubicBezTo>
                  <a:pt x="281" y="36"/>
                  <a:pt x="300" y="36"/>
                  <a:pt x="321" y="36"/>
                </a:cubicBezTo>
                <a:cubicBezTo>
                  <a:pt x="363" y="36"/>
                  <a:pt x="420" y="36"/>
                  <a:pt x="441" y="36"/>
                </a:cubicBezTo>
                <a:cubicBezTo>
                  <a:pt x="454" y="36"/>
                  <a:pt x="492" y="66"/>
                  <a:pt x="552" y="121"/>
                </a:cubicBezTo>
                <a:cubicBezTo>
                  <a:pt x="562" y="129"/>
                  <a:pt x="568" y="136"/>
                  <a:pt x="573" y="138"/>
                </a:cubicBezTo>
                <a:cubicBezTo>
                  <a:pt x="577" y="142"/>
                  <a:pt x="577" y="142"/>
                  <a:pt x="643" y="153"/>
                </a:cubicBezTo>
                <a:cubicBezTo>
                  <a:pt x="687" y="157"/>
                  <a:pt x="765" y="170"/>
                  <a:pt x="784" y="174"/>
                </a:cubicBezTo>
                <a:cubicBezTo>
                  <a:pt x="791" y="186"/>
                  <a:pt x="810" y="222"/>
                  <a:pt x="812" y="231"/>
                </a:cubicBezTo>
                <a:close/>
                <a:moveTo>
                  <a:pt x="653" y="354"/>
                </a:moveTo>
                <a:cubicBezTo>
                  <a:pt x="623" y="354"/>
                  <a:pt x="600" y="330"/>
                  <a:pt x="600" y="301"/>
                </a:cubicBezTo>
                <a:cubicBezTo>
                  <a:pt x="600" y="271"/>
                  <a:pt x="623" y="248"/>
                  <a:pt x="653" y="248"/>
                </a:cubicBezTo>
                <a:cubicBezTo>
                  <a:pt x="681" y="248"/>
                  <a:pt x="706" y="271"/>
                  <a:pt x="706" y="301"/>
                </a:cubicBezTo>
                <a:cubicBezTo>
                  <a:pt x="706" y="330"/>
                  <a:pt x="681" y="354"/>
                  <a:pt x="653" y="354"/>
                </a:cubicBezTo>
                <a:close/>
                <a:moveTo>
                  <a:pt x="230" y="354"/>
                </a:moveTo>
                <a:cubicBezTo>
                  <a:pt x="200" y="354"/>
                  <a:pt x="177" y="330"/>
                  <a:pt x="177" y="301"/>
                </a:cubicBezTo>
                <a:cubicBezTo>
                  <a:pt x="177" y="271"/>
                  <a:pt x="200" y="248"/>
                  <a:pt x="230" y="248"/>
                </a:cubicBezTo>
                <a:cubicBezTo>
                  <a:pt x="257" y="248"/>
                  <a:pt x="283" y="271"/>
                  <a:pt x="283" y="301"/>
                </a:cubicBezTo>
                <a:cubicBezTo>
                  <a:pt x="283" y="330"/>
                  <a:pt x="257" y="354"/>
                  <a:pt x="230" y="354"/>
                </a:cubicBezTo>
                <a:close/>
                <a:moveTo>
                  <a:pt x="803" y="144"/>
                </a:moveTo>
                <a:cubicBezTo>
                  <a:pt x="791" y="138"/>
                  <a:pt x="746" y="131"/>
                  <a:pt x="649" y="117"/>
                </a:cubicBezTo>
                <a:cubicBezTo>
                  <a:pt x="626" y="112"/>
                  <a:pt x="600" y="110"/>
                  <a:pt x="592" y="108"/>
                </a:cubicBezTo>
                <a:cubicBezTo>
                  <a:pt x="588" y="104"/>
                  <a:pt x="583" y="100"/>
                  <a:pt x="575" y="93"/>
                </a:cubicBezTo>
                <a:cubicBezTo>
                  <a:pt x="511" y="36"/>
                  <a:pt x="469" y="2"/>
                  <a:pt x="444" y="0"/>
                </a:cubicBezTo>
                <a:cubicBezTo>
                  <a:pt x="420" y="0"/>
                  <a:pt x="365" y="0"/>
                  <a:pt x="321" y="0"/>
                </a:cubicBezTo>
                <a:cubicBezTo>
                  <a:pt x="293" y="0"/>
                  <a:pt x="272" y="0"/>
                  <a:pt x="266" y="0"/>
                </a:cubicBezTo>
                <a:cubicBezTo>
                  <a:pt x="257" y="0"/>
                  <a:pt x="257" y="0"/>
                  <a:pt x="219" y="32"/>
                </a:cubicBezTo>
                <a:cubicBezTo>
                  <a:pt x="187" y="57"/>
                  <a:pt x="135" y="100"/>
                  <a:pt x="118" y="108"/>
                </a:cubicBezTo>
                <a:cubicBezTo>
                  <a:pt x="113" y="110"/>
                  <a:pt x="92" y="117"/>
                  <a:pt x="75" y="121"/>
                </a:cubicBezTo>
                <a:cubicBezTo>
                  <a:pt x="14" y="140"/>
                  <a:pt x="8" y="142"/>
                  <a:pt x="3" y="150"/>
                </a:cubicBezTo>
                <a:cubicBezTo>
                  <a:pt x="-3" y="161"/>
                  <a:pt x="3" y="170"/>
                  <a:pt x="5" y="176"/>
                </a:cubicBezTo>
                <a:cubicBezTo>
                  <a:pt x="14" y="186"/>
                  <a:pt x="27" y="210"/>
                  <a:pt x="3" y="250"/>
                </a:cubicBezTo>
                <a:cubicBezTo>
                  <a:pt x="-7" y="269"/>
                  <a:pt x="14" y="313"/>
                  <a:pt x="14" y="316"/>
                </a:cubicBezTo>
                <a:cubicBezTo>
                  <a:pt x="24" y="333"/>
                  <a:pt x="33" y="343"/>
                  <a:pt x="46" y="343"/>
                </a:cubicBezTo>
                <a:cubicBezTo>
                  <a:pt x="65" y="347"/>
                  <a:pt x="145" y="354"/>
                  <a:pt x="160" y="354"/>
                </a:cubicBezTo>
                <a:cubicBezTo>
                  <a:pt x="175" y="375"/>
                  <a:pt x="200" y="390"/>
                  <a:pt x="230" y="390"/>
                </a:cubicBezTo>
                <a:cubicBezTo>
                  <a:pt x="257" y="390"/>
                  <a:pt x="283" y="375"/>
                  <a:pt x="300" y="354"/>
                </a:cubicBezTo>
                <a:lnTo>
                  <a:pt x="302" y="354"/>
                </a:lnTo>
                <a:cubicBezTo>
                  <a:pt x="334" y="354"/>
                  <a:pt x="361" y="354"/>
                  <a:pt x="389" y="354"/>
                </a:cubicBezTo>
                <a:cubicBezTo>
                  <a:pt x="416" y="354"/>
                  <a:pt x="441" y="354"/>
                  <a:pt x="469" y="354"/>
                </a:cubicBezTo>
                <a:lnTo>
                  <a:pt x="583" y="354"/>
                </a:lnTo>
                <a:cubicBezTo>
                  <a:pt x="598" y="375"/>
                  <a:pt x="623" y="390"/>
                  <a:pt x="653" y="390"/>
                </a:cubicBezTo>
                <a:cubicBezTo>
                  <a:pt x="681" y="390"/>
                  <a:pt x="706" y="375"/>
                  <a:pt x="723" y="354"/>
                </a:cubicBezTo>
                <a:lnTo>
                  <a:pt x="725" y="354"/>
                </a:lnTo>
                <a:cubicBezTo>
                  <a:pt x="770" y="354"/>
                  <a:pt x="801" y="354"/>
                  <a:pt x="842" y="313"/>
                </a:cubicBezTo>
                <a:cubicBezTo>
                  <a:pt x="844" y="309"/>
                  <a:pt x="846" y="305"/>
                  <a:pt x="846" y="301"/>
                </a:cubicBezTo>
                <a:lnTo>
                  <a:pt x="846" y="229"/>
                </a:lnTo>
                <a:cubicBezTo>
                  <a:pt x="846" y="214"/>
                  <a:pt x="816" y="150"/>
                  <a:pt x="803" y="14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4" name="Freihandform 1133">
            <a:extLst>
              <a:ext uri="{FF2B5EF4-FFF2-40B4-BE49-F238E27FC236}">
                <a16:creationId xmlns:a16="http://schemas.microsoft.com/office/drawing/2014/main" id="{854EB3A8-D812-0F47-A21C-E87C55D888DB}"/>
              </a:ext>
            </a:extLst>
          </p:cNvPr>
          <p:cNvSpPr>
            <a:spLocks noChangeAspect="1"/>
          </p:cNvSpPr>
          <p:nvPr/>
        </p:nvSpPr>
        <p:spPr>
          <a:xfrm>
            <a:off x="6068033" y="1764111"/>
            <a:ext cx="196977" cy="900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388">
                <a:moveTo>
                  <a:pt x="802" y="307"/>
                </a:moveTo>
                <a:cubicBezTo>
                  <a:pt x="800" y="316"/>
                  <a:pt x="800" y="318"/>
                  <a:pt x="788" y="318"/>
                </a:cubicBezTo>
                <a:lnTo>
                  <a:pt x="739" y="318"/>
                </a:lnTo>
                <a:cubicBezTo>
                  <a:pt x="741" y="311"/>
                  <a:pt x="741" y="307"/>
                  <a:pt x="741" y="301"/>
                </a:cubicBezTo>
                <a:cubicBezTo>
                  <a:pt x="741" y="252"/>
                  <a:pt x="703" y="212"/>
                  <a:pt x="654" y="212"/>
                </a:cubicBezTo>
                <a:cubicBezTo>
                  <a:pt x="605" y="212"/>
                  <a:pt x="565" y="252"/>
                  <a:pt x="565" y="301"/>
                </a:cubicBezTo>
                <a:cubicBezTo>
                  <a:pt x="565" y="307"/>
                  <a:pt x="565" y="311"/>
                  <a:pt x="567" y="318"/>
                </a:cubicBezTo>
                <a:lnTo>
                  <a:pt x="303" y="318"/>
                </a:lnTo>
                <a:cubicBezTo>
                  <a:pt x="305" y="311"/>
                  <a:pt x="305" y="307"/>
                  <a:pt x="305" y="301"/>
                </a:cubicBezTo>
                <a:cubicBezTo>
                  <a:pt x="305" y="252"/>
                  <a:pt x="265" y="212"/>
                  <a:pt x="216" y="212"/>
                </a:cubicBezTo>
                <a:cubicBezTo>
                  <a:pt x="167" y="212"/>
                  <a:pt x="129" y="252"/>
                  <a:pt x="129" y="301"/>
                </a:cubicBezTo>
                <a:cubicBezTo>
                  <a:pt x="129" y="307"/>
                  <a:pt x="129" y="311"/>
                  <a:pt x="129" y="318"/>
                </a:cubicBezTo>
                <a:lnTo>
                  <a:pt x="51" y="318"/>
                </a:lnTo>
                <a:cubicBezTo>
                  <a:pt x="45" y="318"/>
                  <a:pt x="36" y="316"/>
                  <a:pt x="36" y="301"/>
                </a:cubicBezTo>
                <a:lnTo>
                  <a:pt x="51" y="256"/>
                </a:lnTo>
                <a:cubicBezTo>
                  <a:pt x="53" y="254"/>
                  <a:pt x="53" y="252"/>
                  <a:pt x="53" y="250"/>
                </a:cubicBezTo>
                <a:lnTo>
                  <a:pt x="53" y="222"/>
                </a:lnTo>
                <a:cubicBezTo>
                  <a:pt x="64" y="208"/>
                  <a:pt x="74" y="195"/>
                  <a:pt x="87" y="182"/>
                </a:cubicBezTo>
                <a:lnTo>
                  <a:pt x="127" y="140"/>
                </a:lnTo>
                <a:lnTo>
                  <a:pt x="148" y="123"/>
                </a:lnTo>
                <a:cubicBezTo>
                  <a:pt x="201" y="81"/>
                  <a:pt x="248" y="51"/>
                  <a:pt x="296" y="40"/>
                </a:cubicBezTo>
                <a:cubicBezTo>
                  <a:pt x="311" y="36"/>
                  <a:pt x="358" y="36"/>
                  <a:pt x="371" y="36"/>
                </a:cubicBezTo>
                <a:cubicBezTo>
                  <a:pt x="413" y="36"/>
                  <a:pt x="434" y="38"/>
                  <a:pt x="440" y="47"/>
                </a:cubicBezTo>
                <a:lnTo>
                  <a:pt x="517" y="121"/>
                </a:lnTo>
                <a:cubicBezTo>
                  <a:pt x="519" y="125"/>
                  <a:pt x="523" y="127"/>
                  <a:pt x="527" y="127"/>
                </a:cubicBezTo>
                <a:lnTo>
                  <a:pt x="762" y="148"/>
                </a:lnTo>
                <a:lnTo>
                  <a:pt x="779" y="216"/>
                </a:lnTo>
                <a:cubicBezTo>
                  <a:pt x="779" y="218"/>
                  <a:pt x="781" y="222"/>
                  <a:pt x="783" y="225"/>
                </a:cubicBezTo>
                <a:lnTo>
                  <a:pt x="811" y="250"/>
                </a:lnTo>
                <a:cubicBezTo>
                  <a:pt x="811" y="250"/>
                  <a:pt x="813" y="254"/>
                  <a:pt x="813" y="258"/>
                </a:cubicBezTo>
                <a:close/>
                <a:moveTo>
                  <a:pt x="654" y="354"/>
                </a:moveTo>
                <a:cubicBezTo>
                  <a:pt x="625" y="354"/>
                  <a:pt x="601" y="328"/>
                  <a:pt x="601" y="301"/>
                </a:cubicBezTo>
                <a:cubicBezTo>
                  <a:pt x="601" y="271"/>
                  <a:pt x="625" y="248"/>
                  <a:pt x="654" y="248"/>
                </a:cubicBezTo>
                <a:cubicBezTo>
                  <a:pt x="682" y="248"/>
                  <a:pt x="707" y="271"/>
                  <a:pt x="707" y="301"/>
                </a:cubicBezTo>
                <a:cubicBezTo>
                  <a:pt x="707" y="328"/>
                  <a:pt x="682" y="354"/>
                  <a:pt x="654" y="354"/>
                </a:cubicBezTo>
                <a:close/>
                <a:moveTo>
                  <a:pt x="216" y="354"/>
                </a:moveTo>
                <a:cubicBezTo>
                  <a:pt x="189" y="354"/>
                  <a:pt x="163" y="328"/>
                  <a:pt x="163" y="301"/>
                </a:cubicBezTo>
                <a:cubicBezTo>
                  <a:pt x="163" y="271"/>
                  <a:pt x="189" y="248"/>
                  <a:pt x="216" y="248"/>
                </a:cubicBezTo>
                <a:cubicBezTo>
                  <a:pt x="246" y="248"/>
                  <a:pt x="269" y="271"/>
                  <a:pt x="269" y="301"/>
                </a:cubicBezTo>
                <a:cubicBezTo>
                  <a:pt x="269" y="328"/>
                  <a:pt x="246" y="354"/>
                  <a:pt x="216" y="354"/>
                </a:cubicBezTo>
                <a:close/>
                <a:moveTo>
                  <a:pt x="811" y="201"/>
                </a:moveTo>
                <a:lnTo>
                  <a:pt x="794" y="131"/>
                </a:lnTo>
                <a:cubicBezTo>
                  <a:pt x="792" y="123"/>
                  <a:pt x="783" y="114"/>
                  <a:pt x="775" y="114"/>
                </a:cubicBezTo>
                <a:lnTo>
                  <a:pt x="536" y="91"/>
                </a:lnTo>
                <a:lnTo>
                  <a:pt x="468" y="26"/>
                </a:lnTo>
                <a:cubicBezTo>
                  <a:pt x="451" y="0"/>
                  <a:pt x="404" y="0"/>
                  <a:pt x="371" y="0"/>
                </a:cubicBezTo>
                <a:cubicBezTo>
                  <a:pt x="362" y="0"/>
                  <a:pt x="311" y="0"/>
                  <a:pt x="288" y="7"/>
                </a:cubicBezTo>
                <a:cubicBezTo>
                  <a:pt x="227" y="19"/>
                  <a:pt x="172" y="59"/>
                  <a:pt x="127" y="95"/>
                </a:cubicBezTo>
                <a:lnTo>
                  <a:pt x="112" y="106"/>
                </a:lnTo>
                <a:lnTo>
                  <a:pt x="64" y="106"/>
                </a:lnTo>
                <a:lnTo>
                  <a:pt x="34" y="45"/>
                </a:lnTo>
                <a:cubicBezTo>
                  <a:pt x="30" y="36"/>
                  <a:pt x="19" y="34"/>
                  <a:pt x="11" y="38"/>
                </a:cubicBezTo>
                <a:cubicBezTo>
                  <a:pt x="2" y="43"/>
                  <a:pt x="-2" y="53"/>
                  <a:pt x="2" y="62"/>
                </a:cubicBezTo>
                <a:lnTo>
                  <a:pt x="38" y="131"/>
                </a:lnTo>
                <a:cubicBezTo>
                  <a:pt x="40" y="138"/>
                  <a:pt x="47" y="142"/>
                  <a:pt x="53" y="142"/>
                </a:cubicBezTo>
                <a:lnTo>
                  <a:pt x="76" y="142"/>
                </a:lnTo>
                <a:lnTo>
                  <a:pt x="59" y="159"/>
                </a:lnTo>
                <a:cubicBezTo>
                  <a:pt x="47" y="172"/>
                  <a:pt x="34" y="186"/>
                  <a:pt x="23" y="203"/>
                </a:cubicBezTo>
                <a:cubicBezTo>
                  <a:pt x="19" y="208"/>
                  <a:pt x="17" y="212"/>
                  <a:pt x="17" y="218"/>
                </a:cubicBezTo>
                <a:lnTo>
                  <a:pt x="17" y="248"/>
                </a:lnTo>
                <a:lnTo>
                  <a:pt x="2" y="294"/>
                </a:lnTo>
                <a:cubicBezTo>
                  <a:pt x="0" y="294"/>
                  <a:pt x="0" y="297"/>
                  <a:pt x="0" y="299"/>
                </a:cubicBezTo>
                <a:cubicBezTo>
                  <a:pt x="0" y="337"/>
                  <a:pt x="26" y="354"/>
                  <a:pt x="51" y="354"/>
                </a:cubicBezTo>
                <a:lnTo>
                  <a:pt x="144" y="354"/>
                </a:lnTo>
                <a:cubicBezTo>
                  <a:pt x="146" y="354"/>
                  <a:pt x="146" y="354"/>
                  <a:pt x="146" y="354"/>
                </a:cubicBezTo>
                <a:cubicBezTo>
                  <a:pt x="163" y="375"/>
                  <a:pt x="189" y="388"/>
                  <a:pt x="216" y="388"/>
                </a:cubicBezTo>
                <a:cubicBezTo>
                  <a:pt x="246" y="388"/>
                  <a:pt x="271" y="375"/>
                  <a:pt x="288" y="352"/>
                </a:cubicBezTo>
                <a:cubicBezTo>
                  <a:pt x="288" y="354"/>
                  <a:pt x="290" y="354"/>
                  <a:pt x="292" y="354"/>
                </a:cubicBezTo>
                <a:lnTo>
                  <a:pt x="574" y="354"/>
                </a:lnTo>
                <a:cubicBezTo>
                  <a:pt x="576" y="354"/>
                  <a:pt x="580" y="352"/>
                  <a:pt x="582" y="352"/>
                </a:cubicBezTo>
                <a:cubicBezTo>
                  <a:pt x="597" y="373"/>
                  <a:pt x="625" y="388"/>
                  <a:pt x="654" y="388"/>
                </a:cubicBezTo>
                <a:cubicBezTo>
                  <a:pt x="682" y="388"/>
                  <a:pt x="707" y="375"/>
                  <a:pt x="724" y="354"/>
                </a:cubicBezTo>
                <a:lnTo>
                  <a:pt x="788" y="354"/>
                </a:lnTo>
                <a:cubicBezTo>
                  <a:pt x="821" y="354"/>
                  <a:pt x="834" y="333"/>
                  <a:pt x="836" y="316"/>
                </a:cubicBezTo>
                <a:lnTo>
                  <a:pt x="847" y="265"/>
                </a:lnTo>
                <a:cubicBezTo>
                  <a:pt x="849" y="250"/>
                  <a:pt x="845" y="233"/>
                  <a:pt x="834" y="22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5" name="Freihandform 1134">
            <a:extLst>
              <a:ext uri="{FF2B5EF4-FFF2-40B4-BE49-F238E27FC236}">
                <a16:creationId xmlns:a16="http://schemas.microsoft.com/office/drawing/2014/main" id="{E776C762-C0CB-8A4E-BD41-017FCDFDD917}"/>
              </a:ext>
            </a:extLst>
          </p:cNvPr>
          <p:cNvSpPr>
            <a:spLocks noChangeAspect="1"/>
          </p:cNvSpPr>
          <p:nvPr/>
        </p:nvSpPr>
        <p:spPr>
          <a:xfrm>
            <a:off x="6963513" y="1772491"/>
            <a:ext cx="176255" cy="817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8" h="352">
                <a:moveTo>
                  <a:pt x="688" y="282"/>
                </a:moveTo>
                <a:lnTo>
                  <a:pt x="669" y="282"/>
                </a:lnTo>
                <a:cubicBezTo>
                  <a:pt x="669" y="275"/>
                  <a:pt x="671" y="271"/>
                  <a:pt x="671" y="265"/>
                </a:cubicBezTo>
                <a:cubicBezTo>
                  <a:pt x="671" y="216"/>
                  <a:pt x="631" y="176"/>
                  <a:pt x="582" y="176"/>
                </a:cubicBezTo>
                <a:cubicBezTo>
                  <a:pt x="533" y="176"/>
                  <a:pt x="493" y="216"/>
                  <a:pt x="493" y="265"/>
                </a:cubicBezTo>
                <a:cubicBezTo>
                  <a:pt x="493" y="271"/>
                  <a:pt x="495" y="275"/>
                  <a:pt x="495" y="282"/>
                </a:cubicBezTo>
                <a:lnTo>
                  <a:pt x="246" y="282"/>
                </a:lnTo>
                <a:cubicBezTo>
                  <a:pt x="246" y="275"/>
                  <a:pt x="248" y="271"/>
                  <a:pt x="248" y="265"/>
                </a:cubicBezTo>
                <a:cubicBezTo>
                  <a:pt x="248" y="216"/>
                  <a:pt x="207" y="176"/>
                  <a:pt x="159" y="176"/>
                </a:cubicBezTo>
                <a:cubicBezTo>
                  <a:pt x="110" y="176"/>
                  <a:pt x="70" y="216"/>
                  <a:pt x="70" y="265"/>
                </a:cubicBezTo>
                <a:cubicBezTo>
                  <a:pt x="70" y="267"/>
                  <a:pt x="72" y="267"/>
                  <a:pt x="72" y="269"/>
                </a:cubicBezTo>
                <a:cubicBezTo>
                  <a:pt x="36" y="248"/>
                  <a:pt x="36" y="235"/>
                  <a:pt x="36" y="229"/>
                </a:cubicBezTo>
                <a:lnTo>
                  <a:pt x="34" y="161"/>
                </a:lnTo>
                <a:cubicBezTo>
                  <a:pt x="40" y="144"/>
                  <a:pt x="135" y="34"/>
                  <a:pt x="195" y="34"/>
                </a:cubicBezTo>
                <a:cubicBezTo>
                  <a:pt x="222" y="34"/>
                  <a:pt x="305" y="34"/>
                  <a:pt x="360" y="34"/>
                </a:cubicBezTo>
                <a:lnTo>
                  <a:pt x="406" y="34"/>
                </a:lnTo>
                <a:cubicBezTo>
                  <a:pt x="425" y="34"/>
                  <a:pt x="478" y="83"/>
                  <a:pt x="519" y="127"/>
                </a:cubicBezTo>
                <a:cubicBezTo>
                  <a:pt x="521" y="129"/>
                  <a:pt x="538" y="142"/>
                  <a:pt x="574" y="148"/>
                </a:cubicBezTo>
                <a:cubicBezTo>
                  <a:pt x="584" y="148"/>
                  <a:pt x="597" y="150"/>
                  <a:pt x="610" y="153"/>
                </a:cubicBezTo>
                <a:cubicBezTo>
                  <a:pt x="637" y="155"/>
                  <a:pt x="665" y="159"/>
                  <a:pt x="688" y="165"/>
                </a:cubicBezTo>
                <a:cubicBezTo>
                  <a:pt x="701" y="176"/>
                  <a:pt x="718" y="197"/>
                  <a:pt x="722" y="227"/>
                </a:cubicBezTo>
                <a:cubicBezTo>
                  <a:pt x="726" y="248"/>
                  <a:pt x="694" y="280"/>
                  <a:pt x="688" y="282"/>
                </a:cubicBezTo>
                <a:close/>
                <a:moveTo>
                  <a:pt x="582" y="318"/>
                </a:moveTo>
                <a:cubicBezTo>
                  <a:pt x="552" y="318"/>
                  <a:pt x="529" y="292"/>
                  <a:pt x="529" y="265"/>
                </a:cubicBezTo>
                <a:cubicBezTo>
                  <a:pt x="529" y="235"/>
                  <a:pt x="552" y="212"/>
                  <a:pt x="582" y="212"/>
                </a:cubicBezTo>
                <a:cubicBezTo>
                  <a:pt x="612" y="212"/>
                  <a:pt x="635" y="235"/>
                  <a:pt x="635" y="265"/>
                </a:cubicBezTo>
                <a:cubicBezTo>
                  <a:pt x="635" y="292"/>
                  <a:pt x="612" y="318"/>
                  <a:pt x="582" y="318"/>
                </a:cubicBezTo>
                <a:close/>
                <a:moveTo>
                  <a:pt x="159" y="318"/>
                </a:moveTo>
                <a:cubicBezTo>
                  <a:pt x="129" y="318"/>
                  <a:pt x="106" y="292"/>
                  <a:pt x="106" y="265"/>
                </a:cubicBezTo>
                <a:cubicBezTo>
                  <a:pt x="106" y="235"/>
                  <a:pt x="129" y="212"/>
                  <a:pt x="159" y="212"/>
                </a:cubicBezTo>
                <a:cubicBezTo>
                  <a:pt x="188" y="212"/>
                  <a:pt x="212" y="235"/>
                  <a:pt x="212" y="265"/>
                </a:cubicBezTo>
                <a:cubicBezTo>
                  <a:pt x="212" y="292"/>
                  <a:pt x="188" y="318"/>
                  <a:pt x="159" y="318"/>
                </a:cubicBezTo>
                <a:close/>
                <a:moveTo>
                  <a:pt x="707" y="136"/>
                </a:moveTo>
                <a:cubicBezTo>
                  <a:pt x="705" y="134"/>
                  <a:pt x="703" y="131"/>
                  <a:pt x="701" y="131"/>
                </a:cubicBezTo>
                <a:cubicBezTo>
                  <a:pt x="673" y="125"/>
                  <a:pt x="643" y="121"/>
                  <a:pt x="614" y="117"/>
                </a:cubicBezTo>
                <a:cubicBezTo>
                  <a:pt x="601" y="117"/>
                  <a:pt x="588" y="114"/>
                  <a:pt x="578" y="112"/>
                </a:cubicBezTo>
                <a:cubicBezTo>
                  <a:pt x="555" y="108"/>
                  <a:pt x="544" y="102"/>
                  <a:pt x="544" y="102"/>
                </a:cubicBezTo>
                <a:cubicBezTo>
                  <a:pt x="523" y="76"/>
                  <a:pt x="449" y="0"/>
                  <a:pt x="406" y="0"/>
                </a:cubicBezTo>
                <a:lnTo>
                  <a:pt x="360" y="0"/>
                </a:lnTo>
                <a:cubicBezTo>
                  <a:pt x="305" y="0"/>
                  <a:pt x="222" y="0"/>
                  <a:pt x="195" y="0"/>
                </a:cubicBezTo>
                <a:cubicBezTo>
                  <a:pt x="116" y="0"/>
                  <a:pt x="0" y="129"/>
                  <a:pt x="0" y="159"/>
                </a:cubicBezTo>
                <a:lnTo>
                  <a:pt x="0" y="229"/>
                </a:lnTo>
                <a:cubicBezTo>
                  <a:pt x="0" y="252"/>
                  <a:pt x="6" y="277"/>
                  <a:pt x="80" y="316"/>
                </a:cubicBezTo>
                <a:cubicBezTo>
                  <a:pt x="83" y="316"/>
                  <a:pt x="85" y="318"/>
                  <a:pt x="89" y="318"/>
                </a:cubicBezTo>
                <a:cubicBezTo>
                  <a:pt x="104" y="339"/>
                  <a:pt x="129" y="352"/>
                  <a:pt x="159" y="352"/>
                </a:cubicBezTo>
                <a:cubicBezTo>
                  <a:pt x="188" y="352"/>
                  <a:pt x="214" y="339"/>
                  <a:pt x="229" y="318"/>
                </a:cubicBezTo>
                <a:lnTo>
                  <a:pt x="512" y="318"/>
                </a:lnTo>
                <a:cubicBezTo>
                  <a:pt x="527" y="339"/>
                  <a:pt x="552" y="352"/>
                  <a:pt x="582" y="352"/>
                </a:cubicBezTo>
                <a:cubicBezTo>
                  <a:pt x="612" y="352"/>
                  <a:pt x="637" y="339"/>
                  <a:pt x="652" y="316"/>
                </a:cubicBezTo>
                <a:cubicBezTo>
                  <a:pt x="654" y="316"/>
                  <a:pt x="656" y="318"/>
                  <a:pt x="656" y="318"/>
                </a:cubicBezTo>
                <a:lnTo>
                  <a:pt x="688" y="318"/>
                </a:lnTo>
                <a:cubicBezTo>
                  <a:pt x="705" y="318"/>
                  <a:pt x="724" y="299"/>
                  <a:pt x="730" y="290"/>
                </a:cubicBezTo>
                <a:cubicBezTo>
                  <a:pt x="741" y="280"/>
                  <a:pt x="762" y="250"/>
                  <a:pt x="758" y="222"/>
                </a:cubicBezTo>
                <a:cubicBezTo>
                  <a:pt x="751" y="189"/>
                  <a:pt x="734" y="157"/>
                  <a:pt x="707" y="1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6" name="Freihandform 1135">
            <a:extLst>
              <a:ext uri="{FF2B5EF4-FFF2-40B4-BE49-F238E27FC236}">
                <a16:creationId xmlns:a16="http://schemas.microsoft.com/office/drawing/2014/main" id="{599BB475-0E96-7C41-90B0-7F6F65C21F27}"/>
              </a:ext>
            </a:extLst>
          </p:cNvPr>
          <p:cNvSpPr>
            <a:spLocks noChangeAspect="1"/>
          </p:cNvSpPr>
          <p:nvPr/>
        </p:nvSpPr>
        <p:spPr>
          <a:xfrm>
            <a:off x="4308973" y="1714996"/>
            <a:ext cx="167408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0" h="776">
                <a:moveTo>
                  <a:pt x="679" y="647"/>
                </a:moveTo>
                <a:lnTo>
                  <a:pt x="622" y="709"/>
                </a:lnTo>
                <a:cubicBezTo>
                  <a:pt x="595" y="740"/>
                  <a:pt x="542" y="749"/>
                  <a:pt x="506" y="732"/>
                </a:cubicBezTo>
                <a:lnTo>
                  <a:pt x="504" y="730"/>
                </a:lnTo>
                <a:cubicBezTo>
                  <a:pt x="504" y="730"/>
                  <a:pt x="381" y="679"/>
                  <a:pt x="233" y="518"/>
                </a:cubicBezTo>
                <a:cubicBezTo>
                  <a:pt x="101" y="372"/>
                  <a:pt x="46" y="234"/>
                  <a:pt x="46" y="230"/>
                </a:cubicBezTo>
                <a:cubicBezTo>
                  <a:pt x="27" y="192"/>
                  <a:pt x="36" y="133"/>
                  <a:pt x="65" y="101"/>
                </a:cubicBezTo>
                <a:lnTo>
                  <a:pt x="123" y="40"/>
                </a:lnTo>
                <a:cubicBezTo>
                  <a:pt x="125" y="38"/>
                  <a:pt x="129" y="36"/>
                  <a:pt x="133" y="36"/>
                </a:cubicBezTo>
                <a:cubicBezTo>
                  <a:pt x="137" y="36"/>
                  <a:pt x="142" y="38"/>
                  <a:pt x="144" y="40"/>
                </a:cubicBezTo>
                <a:lnTo>
                  <a:pt x="273" y="179"/>
                </a:lnTo>
                <a:cubicBezTo>
                  <a:pt x="281" y="188"/>
                  <a:pt x="281" y="201"/>
                  <a:pt x="273" y="207"/>
                </a:cubicBezTo>
                <a:lnTo>
                  <a:pt x="224" y="260"/>
                </a:lnTo>
                <a:cubicBezTo>
                  <a:pt x="212" y="273"/>
                  <a:pt x="212" y="296"/>
                  <a:pt x="224" y="311"/>
                </a:cubicBezTo>
                <a:lnTo>
                  <a:pt x="430" y="533"/>
                </a:lnTo>
                <a:cubicBezTo>
                  <a:pt x="436" y="541"/>
                  <a:pt x="446" y="544"/>
                  <a:pt x="455" y="544"/>
                </a:cubicBezTo>
                <a:cubicBezTo>
                  <a:pt x="466" y="544"/>
                  <a:pt x="474" y="539"/>
                  <a:pt x="480" y="533"/>
                </a:cubicBezTo>
                <a:lnTo>
                  <a:pt x="529" y="480"/>
                </a:lnTo>
                <a:cubicBezTo>
                  <a:pt x="531" y="476"/>
                  <a:pt x="535" y="474"/>
                  <a:pt x="540" y="474"/>
                </a:cubicBezTo>
                <a:cubicBezTo>
                  <a:pt x="544" y="474"/>
                  <a:pt x="548" y="476"/>
                  <a:pt x="550" y="480"/>
                </a:cubicBezTo>
                <a:lnTo>
                  <a:pt x="679" y="620"/>
                </a:lnTo>
                <a:cubicBezTo>
                  <a:pt x="686" y="626"/>
                  <a:pt x="686" y="639"/>
                  <a:pt x="679" y="647"/>
                </a:cubicBezTo>
                <a:close/>
                <a:moveTo>
                  <a:pt x="576" y="455"/>
                </a:moveTo>
                <a:cubicBezTo>
                  <a:pt x="567" y="444"/>
                  <a:pt x="552" y="440"/>
                  <a:pt x="540" y="440"/>
                </a:cubicBezTo>
                <a:cubicBezTo>
                  <a:pt x="525" y="440"/>
                  <a:pt x="512" y="444"/>
                  <a:pt x="501" y="457"/>
                </a:cubicBezTo>
                <a:lnTo>
                  <a:pt x="457" y="510"/>
                </a:lnTo>
                <a:lnTo>
                  <a:pt x="250" y="283"/>
                </a:lnTo>
                <a:lnTo>
                  <a:pt x="298" y="232"/>
                </a:lnTo>
                <a:cubicBezTo>
                  <a:pt x="319" y="211"/>
                  <a:pt x="319" y="177"/>
                  <a:pt x="300" y="156"/>
                </a:cubicBezTo>
                <a:lnTo>
                  <a:pt x="171" y="16"/>
                </a:lnTo>
                <a:cubicBezTo>
                  <a:pt x="161" y="6"/>
                  <a:pt x="148" y="0"/>
                  <a:pt x="133" y="0"/>
                </a:cubicBezTo>
                <a:cubicBezTo>
                  <a:pt x="118" y="0"/>
                  <a:pt x="106" y="6"/>
                  <a:pt x="97" y="16"/>
                </a:cubicBezTo>
                <a:lnTo>
                  <a:pt x="40" y="78"/>
                </a:lnTo>
                <a:cubicBezTo>
                  <a:pt x="0" y="120"/>
                  <a:pt x="-11" y="194"/>
                  <a:pt x="13" y="245"/>
                </a:cubicBezTo>
                <a:cubicBezTo>
                  <a:pt x="15" y="251"/>
                  <a:pt x="70" y="391"/>
                  <a:pt x="207" y="541"/>
                </a:cubicBezTo>
                <a:cubicBezTo>
                  <a:pt x="355" y="704"/>
                  <a:pt x="478" y="757"/>
                  <a:pt x="489" y="764"/>
                </a:cubicBezTo>
                <a:cubicBezTo>
                  <a:pt x="508" y="772"/>
                  <a:pt x="527" y="776"/>
                  <a:pt x="546" y="776"/>
                </a:cubicBezTo>
                <a:cubicBezTo>
                  <a:pt x="584" y="776"/>
                  <a:pt x="622" y="762"/>
                  <a:pt x="648" y="734"/>
                </a:cubicBezTo>
                <a:lnTo>
                  <a:pt x="705" y="671"/>
                </a:lnTo>
                <a:cubicBezTo>
                  <a:pt x="726" y="649"/>
                  <a:pt x="726" y="615"/>
                  <a:pt x="705" y="59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7" name="Freihandform 1136">
            <a:extLst>
              <a:ext uri="{FF2B5EF4-FFF2-40B4-BE49-F238E27FC236}">
                <a16:creationId xmlns:a16="http://schemas.microsoft.com/office/drawing/2014/main" id="{98BE6F49-7911-4240-A268-1F9DC4FC4F5D}"/>
              </a:ext>
            </a:extLst>
          </p:cNvPr>
          <p:cNvSpPr>
            <a:spLocks noChangeAspect="1"/>
          </p:cNvSpPr>
          <p:nvPr/>
        </p:nvSpPr>
        <p:spPr>
          <a:xfrm>
            <a:off x="6569325" y="2601854"/>
            <a:ext cx="81958" cy="819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353">
                <a:moveTo>
                  <a:pt x="175" y="36"/>
                </a:moveTo>
                <a:cubicBezTo>
                  <a:pt x="254" y="36"/>
                  <a:pt x="317" y="99"/>
                  <a:pt x="317" y="175"/>
                </a:cubicBezTo>
                <a:cubicBezTo>
                  <a:pt x="317" y="254"/>
                  <a:pt x="254" y="317"/>
                  <a:pt x="175" y="317"/>
                </a:cubicBezTo>
                <a:cubicBezTo>
                  <a:pt x="99" y="317"/>
                  <a:pt x="36" y="254"/>
                  <a:pt x="36" y="175"/>
                </a:cubicBezTo>
                <a:cubicBezTo>
                  <a:pt x="36" y="99"/>
                  <a:pt x="99" y="36"/>
                  <a:pt x="175" y="36"/>
                </a:cubicBezTo>
                <a:close/>
                <a:moveTo>
                  <a:pt x="175" y="353"/>
                </a:moveTo>
                <a:cubicBezTo>
                  <a:pt x="273" y="353"/>
                  <a:pt x="353" y="273"/>
                  <a:pt x="353" y="175"/>
                </a:cubicBezTo>
                <a:cubicBezTo>
                  <a:pt x="353" y="78"/>
                  <a:pt x="273" y="0"/>
                  <a:pt x="175" y="0"/>
                </a:cubicBezTo>
                <a:cubicBezTo>
                  <a:pt x="78" y="0"/>
                  <a:pt x="0" y="78"/>
                  <a:pt x="0" y="175"/>
                </a:cubicBezTo>
                <a:cubicBezTo>
                  <a:pt x="0" y="273"/>
                  <a:pt x="78" y="353"/>
                  <a:pt x="175" y="35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8" name="Freihandform 1137">
            <a:extLst>
              <a:ext uri="{FF2B5EF4-FFF2-40B4-BE49-F238E27FC236}">
                <a16:creationId xmlns:a16="http://schemas.microsoft.com/office/drawing/2014/main" id="{FFEB2808-E993-304A-9623-E41194FB91FE}"/>
              </a:ext>
            </a:extLst>
          </p:cNvPr>
          <p:cNvSpPr>
            <a:spLocks noChangeAspect="1"/>
          </p:cNvSpPr>
          <p:nvPr/>
        </p:nvSpPr>
        <p:spPr>
          <a:xfrm>
            <a:off x="6536262" y="2691937"/>
            <a:ext cx="147617" cy="903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389">
                <a:moveTo>
                  <a:pt x="476" y="0"/>
                </a:moveTo>
                <a:lnTo>
                  <a:pt x="159" y="0"/>
                </a:lnTo>
                <a:cubicBezTo>
                  <a:pt x="72" y="0"/>
                  <a:pt x="0" y="72"/>
                  <a:pt x="0" y="159"/>
                </a:cubicBezTo>
                <a:lnTo>
                  <a:pt x="0" y="370"/>
                </a:lnTo>
                <a:cubicBezTo>
                  <a:pt x="0" y="381"/>
                  <a:pt x="8" y="389"/>
                  <a:pt x="19" y="389"/>
                </a:cubicBezTo>
                <a:cubicBezTo>
                  <a:pt x="27" y="389"/>
                  <a:pt x="36" y="381"/>
                  <a:pt x="36" y="370"/>
                </a:cubicBezTo>
                <a:lnTo>
                  <a:pt x="36" y="159"/>
                </a:lnTo>
                <a:cubicBezTo>
                  <a:pt x="36" y="91"/>
                  <a:pt x="91" y="36"/>
                  <a:pt x="159" y="36"/>
                </a:cubicBezTo>
                <a:lnTo>
                  <a:pt x="476" y="36"/>
                </a:lnTo>
                <a:cubicBezTo>
                  <a:pt x="544" y="36"/>
                  <a:pt x="601" y="91"/>
                  <a:pt x="601" y="159"/>
                </a:cubicBezTo>
                <a:lnTo>
                  <a:pt x="601" y="370"/>
                </a:lnTo>
                <a:cubicBezTo>
                  <a:pt x="601" y="381"/>
                  <a:pt x="607" y="389"/>
                  <a:pt x="618" y="389"/>
                </a:cubicBezTo>
                <a:cubicBezTo>
                  <a:pt x="629" y="389"/>
                  <a:pt x="635" y="381"/>
                  <a:pt x="635" y="370"/>
                </a:cubicBezTo>
                <a:lnTo>
                  <a:pt x="635" y="159"/>
                </a:lnTo>
                <a:cubicBezTo>
                  <a:pt x="635" y="72"/>
                  <a:pt x="565" y="0"/>
                  <a:pt x="47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9" name="Freihandform 1138">
            <a:extLst>
              <a:ext uri="{FF2B5EF4-FFF2-40B4-BE49-F238E27FC236}">
                <a16:creationId xmlns:a16="http://schemas.microsoft.com/office/drawing/2014/main" id="{42AB8DF3-BA0F-5A4F-A058-E5A35ED1A046}"/>
              </a:ext>
            </a:extLst>
          </p:cNvPr>
          <p:cNvSpPr>
            <a:spLocks noChangeAspect="1"/>
          </p:cNvSpPr>
          <p:nvPr/>
        </p:nvSpPr>
        <p:spPr>
          <a:xfrm>
            <a:off x="3854947" y="2174719"/>
            <a:ext cx="188595" cy="1396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1" h="601">
                <a:moveTo>
                  <a:pt x="781" y="6"/>
                </a:moveTo>
                <a:lnTo>
                  <a:pt x="263" y="556"/>
                </a:lnTo>
                <a:lnTo>
                  <a:pt x="30" y="323"/>
                </a:lnTo>
                <a:cubicBezTo>
                  <a:pt x="24" y="317"/>
                  <a:pt x="11" y="317"/>
                  <a:pt x="5" y="323"/>
                </a:cubicBezTo>
                <a:cubicBezTo>
                  <a:pt x="-2" y="330"/>
                  <a:pt x="-2" y="340"/>
                  <a:pt x="5" y="349"/>
                </a:cubicBezTo>
                <a:lnTo>
                  <a:pt x="252" y="594"/>
                </a:lnTo>
                <a:cubicBezTo>
                  <a:pt x="254" y="598"/>
                  <a:pt x="259" y="601"/>
                  <a:pt x="265" y="601"/>
                </a:cubicBezTo>
                <a:cubicBezTo>
                  <a:pt x="269" y="601"/>
                  <a:pt x="273" y="598"/>
                  <a:pt x="278" y="594"/>
                </a:cubicBezTo>
                <a:lnTo>
                  <a:pt x="807" y="29"/>
                </a:lnTo>
                <a:cubicBezTo>
                  <a:pt x="813" y="23"/>
                  <a:pt x="813" y="12"/>
                  <a:pt x="805" y="6"/>
                </a:cubicBezTo>
                <a:cubicBezTo>
                  <a:pt x="798" y="-3"/>
                  <a:pt x="788" y="-1"/>
                  <a:pt x="781" y="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0" name="Freihandform 1139">
            <a:extLst>
              <a:ext uri="{FF2B5EF4-FFF2-40B4-BE49-F238E27FC236}">
                <a16:creationId xmlns:a16="http://schemas.microsoft.com/office/drawing/2014/main" id="{68D24AAC-4094-DF48-ACF6-C8168A66BC52}"/>
              </a:ext>
            </a:extLst>
          </p:cNvPr>
          <p:cNvSpPr>
            <a:spLocks noChangeAspect="1"/>
          </p:cNvSpPr>
          <p:nvPr/>
        </p:nvSpPr>
        <p:spPr>
          <a:xfrm>
            <a:off x="5254977" y="2684023"/>
            <a:ext cx="48895" cy="737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318">
                <a:moveTo>
                  <a:pt x="135" y="169"/>
                </a:moveTo>
                <a:cubicBezTo>
                  <a:pt x="123" y="174"/>
                  <a:pt x="123" y="174"/>
                  <a:pt x="125" y="265"/>
                </a:cubicBezTo>
                <a:cubicBezTo>
                  <a:pt x="125" y="273"/>
                  <a:pt x="116" y="282"/>
                  <a:pt x="106" y="282"/>
                </a:cubicBezTo>
                <a:cubicBezTo>
                  <a:pt x="97" y="282"/>
                  <a:pt x="89" y="273"/>
                  <a:pt x="89" y="265"/>
                </a:cubicBezTo>
                <a:cubicBezTo>
                  <a:pt x="89" y="176"/>
                  <a:pt x="89" y="176"/>
                  <a:pt x="78" y="169"/>
                </a:cubicBezTo>
                <a:cubicBezTo>
                  <a:pt x="53" y="159"/>
                  <a:pt x="36" y="133"/>
                  <a:pt x="36" y="106"/>
                </a:cubicBezTo>
                <a:cubicBezTo>
                  <a:pt x="36" y="66"/>
                  <a:pt x="67" y="34"/>
                  <a:pt x="106" y="34"/>
                </a:cubicBezTo>
                <a:cubicBezTo>
                  <a:pt x="146" y="34"/>
                  <a:pt x="178" y="66"/>
                  <a:pt x="178" y="106"/>
                </a:cubicBezTo>
                <a:cubicBezTo>
                  <a:pt x="178" y="133"/>
                  <a:pt x="161" y="159"/>
                  <a:pt x="135" y="169"/>
                </a:cubicBezTo>
                <a:close/>
                <a:moveTo>
                  <a:pt x="106" y="0"/>
                </a:moveTo>
                <a:cubicBezTo>
                  <a:pt x="48" y="0"/>
                  <a:pt x="0" y="47"/>
                  <a:pt x="0" y="106"/>
                </a:cubicBezTo>
                <a:cubicBezTo>
                  <a:pt x="0" y="144"/>
                  <a:pt x="21" y="178"/>
                  <a:pt x="53" y="197"/>
                </a:cubicBezTo>
                <a:cubicBezTo>
                  <a:pt x="53" y="218"/>
                  <a:pt x="53" y="265"/>
                  <a:pt x="53" y="265"/>
                </a:cubicBezTo>
                <a:cubicBezTo>
                  <a:pt x="53" y="292"/>
                  <a:pt x="78" y="318"/>
                  <a:pt x="106" y="318"/>
                </a:cubicBezTo>
                <a:cubicBezTo>
                  <a:pt x="135" y="318"/>
                  <a:pt x="158" y="292"/>
                  <a:pt x="158" y="265"/>
                </a:cubicBezTo>
                <a:cubicBezTo>
                  <a:pt x="158" y="265"/>
                  <a:pt x="158" y="218"/>
                  <a:pt x="158" y="197"/>
                </a:cubicBezTo>
                <a:cubicBezTo>
                  <a:pt x="192" y="178"/>
                  <a:pt x="211" y="144"/>
                  <a:pt x="211" y="106"/>
                </a:cubicBezTo>
                <a:cubicBezTo>
                  <a:pt x="211" y="47"/>
                  <a:pt x="165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1" name="Freihandform 1140">
            <a:extLst>
              <a:ext uri="{FF2B5EF4-FFF2-40B4-BE49-F238E27FC236}">
                <a16:creationId xmlns:a16="http://schemas.microsoft.com/office/drawing/2014/main" id="{B2DEBE44-89EC-4448-852B-96D1A9A58F2D}"/>
              </a:ext>
            </a:extLst>
          </p:cNvPr>
          <p:cNvSpPr>
            <a:spLocks noChangeAspect="1"/>
          </p:cNvSpPr>
          <p:nvPr/>
        </p:nvSpPr>
        <p:spPr>
          <a:xfrm>
            <a:off x="6207967" y="5278258"/>
            <a:ext cx="7684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" h="36">
                <a:moveTo>
                  <a:pt x="17" y="0"/>
                </a:moveTo>
                <a:cubicBezTo>
                  <a:pt x="7" y="0"/>
                  <a:pt x="0" y="9"/>
                  <a:pt x="0" y="20"/>
                </a:cubicBezTo>
                <a:cubicBezTo>
                  <a:pt x="0" y="28"/>
                  <a:pt x="7" y="36"/>
                  <a:pt x="17" y="36"/>
                </a:cubicBezTo>
                <a:cubicBezTo>
                  <a:pt x="28" y="36"/>
                  <a:pt x="34" y="28"/>
                  <a:pt x="34" y="20"/>
                </a:cubicBezTo>
                <a:cubicBezTo>
                  <a:pt x="34" y="9"/>
                  <a:pt x="28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2" name="Freihandform 1141">
            <a:extLst>
              <a:ext uri="{FF2B5EF4-FFF2-40B4-BE49-F238E27FC236}">
                <a16:creationId xmlns:a16="http://schemas.microsoft.com/office/drawing/2014/main" id="{8A4D56A0-5D5E-164A-8663-C3856DBB3501}"/>
              </a:ext>
            </a:extLst>
          </p:cNvPr>
          <p:cNvSpPr>
            <a:spLocks noChangeAspect="1"/>
          </p:cNvSpPr>
          <p:nvPr/>
        </p:nvSpPr>
        <p:spPr>
          <a:xfrm>
            <a:off x="7033596" y="2642589"/>
            <a:ext cx="40513" cy="4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" h="178">
                <a:moveTo>
                  <a:pt x="86" y="142"/>
                </a:moveTo>
                <a:cubicBezTo>
                  <a:pt x="59" y="142"/>
                  <a:pt x="33" y="119"/>
                  <a:pt x="33" y="89"/>
                </a:cubicBezTo>
                <a:cubicBezTo>
                  <a:pt x="33" y="59"/>
                  <a:pt x="59" y="36"/>
                  <a:pt x="86" y="36"/>
                </a:cubicBezTo>
                <a:cubicBezTo>
                  <a:pt x="116" y="36"/>
                  <a:pt x="139" y="59"/>
                  <a:pt x="139" y="89"/>
                </a:cubicBezTo>
                <a:cubicBezTo>
                  <a:pt x="139" y="119"/>
                  <a:pt x="116" y="142"/>
                  <a:pt x="86" y="142"/>
                </a:cubicBezTo>
                <a:close/>
                <a:moveTo>
                  <a:pt x="86" y="0"/>
                </a:moveTo>
                <a:cubicBezTo>
                  <a:pt x="38" y="0"/>
                  <a:pt x="0" y="40"/>
                  <a:pt x="0" y="89"/>
                </a:cubicBezTo>
                <a:cubicBezTo>
                  <a:pt x="0" y="138"/>
                  <a:pt x="38" y="178"/>
                  <a:pt x="86" y="178"/>
                </a:cubicBezTo>
                <a:cubicBezTo>
                  <a:pt x="135" y="178"/>
                  <a:pt x="175" y="138"/>
                  <a:pt x="175" y="89"/>
                </a:cubicBezTo>
                <a:cubicBezTo>
                  <a:pt x="175" y="40"/>
                  <a:pt x="135" y="0"/>
                  <a:pt x="8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3" name="Freihandform 1142">
            <a:extLst>
              <a:ext uri="{FF2B5EF4-FFF2-40B4-BE49-F238E27FC236}">
                <a16:creationId xmlns:a16="http://schemas.microsoft.com/office/drawing/2014/main" id="{D418C36D-42A5-B74F-8EB1-BF2C7CA698AA}"/>
              </a:ext>
            </a:extLst>
          </p:cNvPr>
          <p:cNvSpPr>
            <a:spLocks noChangeAspect="1"/>
          </p:cNvSpPr>
          <p:nvPr/>
        </p:nvSpPr>
        <p:spPr>
          <a:xfrm>
            <a:off x="6979811" y="2593475"/>
            <a:ext cx="147617" cy="1964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845">
                <a:moveTo>
                  <a:pt x="449" y="708"/>
                </a:moveTo>
                <a:cubicBezTo>
                  <a:pt x="482" y="634"/>
                  <a:pt x="504" y="564"/>
                  <a:pt x="516" y="498"/>
                </a:cubicBezTo>
                <a:cubicBezTo>
                  <a:pt x="578" y="532"/>
                  <a:pt x="597" y="684"/>
                  <a:pt x="599" y="767"/>
                </a:cubicBezTo>
                <a:close/>
                <a:moveTo>
                  <a:pt x="396" y="739"/>
                </a:moveTo>
                <a:lnTo>
                  <a:pt x="336" y="739"/>
                </a:lnTo>
                <a:lnTo>
                  <a:pt x="336" y="511"/>
                </a:lnTo>
                <a:cubicBezTo>
                  <a:pt x="336" y="500"/>
                  <a:pt x="328" y="494"/>
                  <a:pt x="317" y="494"/>
                </a:cubicBezTo>
                <a:cubicBezTo>
                  <a:pt x="309" y="494"/>
                  <a:pt x="300" y="500"/>
                  <a:pt x="300" y="511"/>
                </a:cubicBezTo>
                <a:lnTo>
                  <a:pt x="300" y="739"/>
                </a:lnTo>
                <a:lnTo>
                  <a:pt x="241" y="739"/>
                </a:lnTo>
                <a:cubicBezTo>
                  <a:pt x="144" y="540"/>
                  <a:pt x="116" y="369"/>
                  <a:pt x="165" y="231"/>
                </a:cubicBezTo>
                <a:cubicBezTo>
                  <a:pt x="171" y="210"/>
                  <a:pt x="180" y="191"/>
                  <a:pt x="188" y="174"/>
                </a:cubicBezTo>
                <a:cubicBezTo>
                  <a:pt x="190" y="174"/>
                  <a:pt x="192" y="176"/>
                  <a:pt x="195" y="176"/>
                </a:cubicBezTo>
                <a:lnTo>
                  <a:pt x="442" y="176"/>
                </a:lnTo>
                <a:cubicBezTo>
                  <a:pt x="444" y="176"/>
                  <a:pt x="444" y="174"/>
                  <a:pt x="446" y="174"/>
                </a:cubicBezTo>
                <a:cubicBezTo>
                  <a:pt x="457" y="191"/>
                  <a:pt x="466" y="210"/>
                  <a:pt x="472" y="231"/>
                </a:cubicBezTo>
                <a:cubicBezTo>
                  <a:pt x="518" y="369"/>
                  <a:pt x="493" y="540"/>
                  <a:pt x="396" y="739"/>
                </a:cubicBezTo>
                <a:close/>
                <a:moveTo>
                  <a:pt x="36" y="767"/>
                </a:moveTo>
                <a:cubicBezTo>
                  <a:pt x="40" y="684"/>
                  <a:pt x="59" y="532"/>
                  <a:pt x="118" y="498"/>
                </a:cubicBezTo>
                <a:cubicBezTo>
                  <a:pt x="131" y="564"/>
                  <a:pt x="154" y="634"/>
                  <a:pt x="186" y="708"/>
                </a:cubicBezTo>
                <a:close/>
                <a:moveTo>
                  <a:pt x="317" y="37"/>
                </a:moveTo>
                <a:cubicBezTo>
                  <a:pt x="336" y="47"/>
                  <a:pt x="385" y="81"/>
                  <a:pt x="425" y="140"/>
                </a:cubicBezTo>
                <a:lnTo>
                  <a:pt x="209" y="140"/>
                </a:lnTo>
                <a:cubicBezTo>
                  <a:pt x="252" y="81"/>
                  <a:pt x="300" y="47"/>
                  <a:pt x="317" y="37"/>
                </a:cubicBezTo>
                <a:close/>
                <a:moveTo>
                  <a:pt x="523" y="462"/>
                </a:moveTo>
                <a:cubicBezTo>
                  <a:pt x="535" y="373"/>
                  <a:pt x="531" y="291"/>
                  <a:pt x="506" y="219"/>
                </a:cubicBezTo>
                <a:cubicBezTo>
                  <a:pt x="451" y="62"/>
                  <a:pt x="330" y="3"/>
                  <a:pt x="326" y="1"/>
                </a:cubicBezTo>
                <a:cubicBezTo>
                  <a:pt x="322" y="0"/>
                  <a:pt x="315" y="0"/>
                  <a:pt x="311" y="1"/>
                </a:cubicBezTo>
                <a:cubicBezTo>
                  <a:pt x="305" y="3"/>
                  <a:pt x="184" y="62"/>
                  <a:pt x="131" y="219"/>
                </a:cubicBezTo>
                <a:cubicBezTo>
                  <a:pt x="106" y="291"/>
                  <a:pt x="99" y="373"/>
                  <a:pt x="112" y="462"/>
                </a:cubicBezTo>
                <a:cubicBezTo>
                  <a:pt x="4" y="507"/>
                  <a:pt x="0" y="763"/>
                  <a:pt x="0" y="792"/>
                </a:cubicBezTo>
                <a:cubicBezTo>
                  <a:pt x="0" y="799"/>
                  <a:pt x="4" y="805"/>
                  <a:pt x="8" y="807"/>
                </a:cubicBezTo>
                <a:cubicBezTo>
                  <a:pt x="10" y="809"/>
                  <a:pt x="15" y="811"/>
                  <a:pt x="19" y="811"/>
                </a:cubicBezTo>
                <a:cubicBezTo>
                  <a:pt x="21" y="811"/>
                  <a:pt x="23" y="809"/>
                  <a:pt x="25" y="809"/>
                </a:cubicBezTo>
                <a:lnTo>
                  <a:pt x="201" y="739"/>
                </a:lnTo>
                <a:cubicBezTo>
                  <a:pt x="205" y="748"/>
                  <a:pt x="209" y="756"/>
                  <a:pt x="214" y="765"/>
                </a:cubicBezTo>
                <a:cubicBezTo>
                  <a:pt x="218" y="771"/>
                  <a:pt x="224" y="775"/>
                  <a:pt x="231" y="775"/>
                </a:cubicBezTo>
                <a:lnTo>
                  <a:pt x="300" y="775"/>
                </a:lnTo>
                <a:lnTo>
                  <a:pt x="300" y="828"/>
                </a:lnTo>
                <a:cubicBezTo>
                  <a:pt x="300" y="839"/>
                  <a:pt x="309" y="845"/>
                  <a:pt x="317" y="845"/>
                </a:cubicBezTo>
                <a:cubicBezTo>
                  <a:pt x="328" y="845"/>
                  <a:pt x="336" y="839"/>
                  <a:pt x="336" y="828"/>
                </a:cubicBezTo>
                <a:lnTo>
                  <a:pt x="336" y="775"/>
                </a:lnTo>
                <a:lnTo>
                  <a:pt x="406" y="775"/>
                </a:lnTo>
                <a:cubicBezTo>
                  <a:pt x="413" y="775"/>
                  <a:pt x="419" y="771"/>
                  <a:pt x="421" y="765"/>
                </a:cubicBezTo>
                <a:cubicBezTo>
                  <a:pt x="427" y="756"/>
                  <a:pt x="430" y="748"/>
                  <a:pt x="434" y="739"/>
                </a:cubicBezTo>
                <a:lnTo>
                  <a:pt x="436" y="739"/>
                </a:lnTo>
                <a:lnTo>
                  <a:pt x="612" y="809"/>
                </a:lnTo>
                <a:cubicBezTo>
                  <a:pt x="614" y="809"/>
                  <a:pt x="616" y="811"/>
                  <a:pt x="618" y="811"/>
                </a:cubicBezTo>
                <a:cubicBezTo>
                  <a:pt x="622" y="811"/>
                  <a:pt x="624" y="809"/>
                  <a:pt x="629" y="807"/>
                </a:cubicBezTo>
                <a:cubicBezTo>
                  <a:pt x="633" y="805"/>
                  <a:pt x="635" y="799"/>
                  <a:pt x="635" y="792"/>
                </a:cubicBezTo>
                <a:cubicBezTo>
                  <a:pt x="635" y="763"/>
                  <a:pt x="633" y="507"/>
                  <a:pt x="523" y="46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4" name="Freihandform 1143">
            <a:extLst>
              <a:ext uri="{FF2B5EF4-FFF2-40B4-BE49-F238E27FC236}">
                <a16:creationId xmlns:a16="http://schemas.microsoft.com/office/drawing/2014/main" id="{10BA2B1E-AD13-704D-A8B0-797ECFC9A894}"/>
              </a:ext>
            </a:extLst>
          </p:cNvPr>
          <p:cNvSpPr>
            <a:spLocks noChangeAspect="1"/>
          </p:cNvSpPr>
          <p:nvPr/>
        </p:nvSpPr>
        <p:spPr>
          <a:xfrm>
            <a:off x="5624485" y="1747817"/>
            <a:ext cx="196977" cy="114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494">
                <a:moveTo>
                  <a:pt x="724" y="458"/>
                </a:moveTo>
                <a:cubicBezTo>
                  <a:pt x="675" y="458"/>
                  <a:pt x="635" y="419"/>
                  <a:pt x="635" y="371"/>
                </a:cubicBezTo>
                <a:cubicBezTo>
                  <a:pt x="635" y="341"/>
                  <a:pt x="650" y="318"/>
                  <a:pt x="669" y="301"/>
                </a:cubicBezTo>
                <a:lnTo>
                  <a:pt x="709" y="377"/>
                </a:lnTo>
                <a:cubicBezTo>
                  <a:pt x="713" y="388"/>
                  <a:pt x="724" y="390"/>
                  <a:pt x="733" y="386"/>
                </a:cubicBezTo>
                <a:cubicBezTo>
                  <a:pt x="741" y="381"/>
                  <a:pt x="743" y="371"/>
                  <a:pt x="739" y="362"/>
                </a:cubicBezTo>
                <a:lnTo>
                  <a:pt x="701" y="286"/>
                </a:lnTo>
                <a:cubicBezTo>
                  <a:pt x="709" y="284"/>
                  <a:pt x="716" y="282"/>
                  <a:pt x="724" y="282"/>
                </a:cubicBezTo>
                <a:cubicBezTo>
                  <a:pt x="773" y="282"/>
                  <a:pt x="813" y="322"/>
                  <a:pt x="813" y="371"/>
                </a:cubicBezTo>
                <a:cubicBezTo>
                  <a:pt x="813" y="419"/>
                  <a:pt x="773" y="458"/>
                  <a:pt x="724" y="458"/>
                </a:cubicBezTo>
                <a:close/>
                <a:moveTo>
                  <a:pt x="597" y="182"/>
                </a:moveTo>
                <a:cubicBezTo>
                  <a:pt x="595" y="182"/>
                  <a:pt x="593" y="184"/>
                  <a:pt x="593" y="189"/>
                </a:cubicBezTo>
                <a:lnTo>
                  <a:pt x="519" y="352"/>
                </a:lnTo>
                <a:lnTo>
                  <a:pt x="354" y="352"/>
                </a:lnTo>
                <a:lnTo>
                  <a:pt x="354" y="229"/>
                </a:lnTo>
                <a:cubicBezTo>
                  <a:pt x="354" y="223"/>
                  <a:pt x="349" y="216"/>
                  <a:pt x="343" y="212"/>
                </a:cubicBezTo>
                <a:lnTo>
                  <a:pt x="165" y="142"/>
                </a:lnTo>
                <a:cubicBezTo>
                  <a:pt x="163" y="142"/>
                  <a:pt x="161" y="140"/>
                  <a:pt x="159" y="140"/>
                </a:cubicBezTo>
                <a:lnTo>
                  <a:pt x="106" y="140"/>
                </a:lnTo>
                <a:lnTo>
                  <a:pt x="106" y="106"/>
                </a:lnTo>
                <a:lnTo>
                  <a:pt x="125" y="104"/>
                </a:lnTo>
                <a:cubicBezTo>
                  <a:pt x="127" y="104"/>
                  <a:pt x="129" y="104"/>
                  <a:pt x="131" y="104"/>
                </a:cubicBezTo>
                <a:lnTo>
                  <a:pt x="150" y="96"/>
                </a:lnTo>
                <a:lnTo>
                  <a:pt x="178" y="96"/>
                </a:lnTo>
                <a:lnTo>
                  <a:pt x="199" y="117"/>
                </a:lnTo>
                <a:cubicBezTo>
                  <a:pt x="203" y="121"/>
                  <a:pt x="206" y="121"/>
                  <a:pt x="210" y="123"/>
                </a:cubicBezTo>
                <a:lnTo>
                  <a:pt x="440" y="140"/>
                </a:lnTo>
                <a:cubicBezTo>
                  <a:pt x="445" y="140"/>
                  <a:pt x="449" y="140"/>
                  <a:pt x="451" y="138"/>
                </a:cubicBezTo>
                <a:lnTo>
                  <a:pt x="502" y="104"/>
                </a:lnTo>
                <a:lnTo>
                  <a:pt x="548" y="104"/>
                </a:lnTo>
                <a:cubicBezTo>
                  <a:pt x="553" y="104"/>
                  <a:pt x="557" y="102"/>
                  <a:pt x="561" y="100"/>
                </a:cubicBezTo>
                <a:cubicBezTo>
                  <a:pt x="563" y="96"/>
                  <a:pt x="565" y="91"/>
                  <a:pt x="565" y="87"/>
                </a:cubicBezTo>
                <a:lnTo>
                  <a:pt x="565" y="34"/>
                </a:lnTo>
                <a:lnTo>
                  <a:pt x="572" y="34"/>
                </a:lnTo>
                <a:lnTo>
                  <a:pt x="603" y="93"/>
                </a:lnTo>
                <a:cubicBezTo>
                  <a:pt x="603" y="96"/>
                  <a:pt x="606" y="98"/>
                  <a:pt x="610" y="100"/>
                </a:cubicBezTo>
                <a:lnTo>
                  <a:pt x="671" y="138"/>
                </a:lnTo>
                <a:lnTo>
                  <a:pt x="671" y="159"/>
                </a:lnTo>
                <a:cubicBezTo>
                  <a:pt x="631" y="163"/>
                  <a:pt x="601" y="178"/>
                  <a:pt x="597" y="182"/>
                </a:cubicBezTo>
                <a:close/>
                <a:moveTo>
                  <a:pt x="125" y="458"/>
                </a:moveTo>
                <a:cubicBezTo>
                  <a:pt x="76" y="458"/>
                  <a:pt x="36" y="419"/>
                  <a:pt x="36" y="371"/>
                </a:cubicBezTo>
                <a:cubicBezTo>
                  <a:pt x="36" y="322"/>
                  <a:pt x="76" y="282"/>
                  <a:pt x="125" y="282"/>
                </a:cubicBezTo>
                <a:cubicBezTo>
                  <a:pt x="157" y="282"/>
                  <a:pt x="184" y="299"/>
                  <a:pt x="199" y="324"/>
                </a:cubicBezTo>
                <a:lnTo>
                  <a:pt x="119" y="354"/>
                </a:lnTo>
                <a:cubicBezTo>
                  <a:pt x="110" y="356"/>
                  <a:pt x="104" y="367"/>
                  <a:pt x="108" y="375"/>
                </a:cubicBezTo>
                <a:cubicBezTo>
                  <a:pt x="110" y="383"/>
                  <a:pt x="117" y="388"/>
                  <a:pt x="125" y="388"/>
                </a:cubicBezTo>
                <a:cubicBezTo>
                  <a:pt x="127" y="388"/>
                  <a:pt x="127" y="388"/>
                  <a:pt x="129" y="388"/>
                </a:cubicBezTo>
                <a:lnTo>
                  <a:pt x="212" y="358"/>
                </a:lnTo>
                <a:cubicBezTo>
                  <a:pt x="212" y="362"/>
                  <a:pt x="212" y="367"/>
                  <a:pt x="212" y="371"/>
                </a:cubicBezTo>
                <a:cubicBezTo>
                  <a:pt x="212" y="419"/>
                  <a:pt x="174" y="458"/>
                  <a:pt x="125" y="458"/>
                </a:cubicBezTo>
                <a:close/>
                <a:moveTo>
                  <a:pt x="724" y="246"/>
                </a:moveTo>
                <a:cubicBezTo>
                  <a:pt x="711" y="246"/>
                  <a:pt x="699" y="250"/>
                  <a:pt x="686" y="254"/>
                </a:cubicBezTo>
                <a:lnTo>
                  <a:pt x="656" y="197"/>
                </a:lnTo>
                <a:cubicBezTo>
                  <a:pt x="663" y="195"/>
                  <a:pt x="669" y="195"/>
                  <a:pt x="675" y="195"/>
                </a:cubicBezTo>
                <a:lnTo>
                  <a:pt x="688" y="195"/>
                </a:lnTo>
                <a:lnTo>
                  <a:pt x="690" y="195"/>
                </a:lnTo>
                <a:cubicBezTo>
                  <a:pt x="709" y="197"/>
                  <a:pt x="741" y="204"/>
                  <a:pt x="752" y="210"/>
                </a:cubicBezTo>
                <a:cubicBezTo>
                  <a:pt x="760" y="214"/>
                  <a:pt x="771" y="210"/>
                  <a:pt x="775" y="201"/>
                </a:cubicBezTo>
                <a:cubicBezTo>
                  <a:pt x="779" y="193"/>
                  <a:pt x="777" y="182"/>
                  <a:pt x="769" y="178"/>
                </a:cubicBezTo>
                <a:cubicBezTo>
                  <a:pt x="754" y="172"/>
                  <a:pt x="724" y="165"/>
                  <a:pt x="705" y="161"/>
                </a:cubicBezTo>
                <a:lnTo>
                  <a:pt x="707" y="127"/>
                </a:lnTo>
                <a:cubicBezTo>
                  <a:pt x="707" y="121"/>
                  <a:pt x="703" y="117"/>
                  <a:pt x="699" y="113"/>
                </a:cubicBezTo>
                <a:lnTo>
                  <a:pt x="631" y="72"/>
                </a:lnTo>
                <a:lnTo>
                  <a:pt x="597" y="9"/>
                </a:lnTo>
                <a:cubicBezTo>
                  <a:pt x="595" y="2"/>
                  <a:pt x="589" y="0"/>
                  <a:pt x="582" y="0"/>
                </a:cubicBezTo>
                <a:lnTo>
                  <a:pt x="451" y="0"/>
                </a:lnTo>
                <a:cubicBezTo>
                  <a:pt x="440" y="0"/>
                  <a:pt x="432" y="7"/>
                  <a:pt x="432" y="17"/>
                </a:cubicBezTo>
                <a:cubicBezTo>
                  <a:pt x="432" y="28"/>
                  <a:pt x="440" y="34"/>
                  <a:pt x="451" y="34"/>
                </a:cubicBezTo>
                <a:lnTo>
                  <a:pt x="529" y="34"/>
                </a:lnTo>
                <a:lnTo>
                  <a:pt x="531" y="68"/>
                </a:lnTo>
                <a:lnTo>
                  <a:pt x="498" y="70"/>
                </a:lnTo>
                <a:cubicBezTo>
                  <a:pt x="493" y="70"/>
                  <a:pt x="491" y="70"/>
                  <a:pt x="487" y="72"/>
                </a:cubicBezTo>
                <a:lnTo>
                  <a:pt x="436" y="104"/>
                </a:lnTo>
                <a:lnTo>
                  <a:pt x="220" y="87"/>
                </a:lnTo>
                <a:lnTo>
                  <a:pt x="197" y="66"/>
                </a:lnTo>
                <a:cubicBezTo>
                  <a:pt x="195" y="62"/>
                  <a:pt x="189" y="60"/>
                  <a:pt x="184" y="60"/>
                </a:cubicBezTo>
                <a:lnTo>
                  <a:pt x="146" y="60"/>
                </a:lnTo>
                <a:cubicBezTo>
                  <a:pt x="144" y="60"/>
                  <a:pt x="142" y="62"/>
                  <a:pt x="140" y="62"/>
                </a:cubicBezTo>
                <a:lnTo>
                  <a:pt x="121" y="70"/>
                </a:lnTo>
                <a:lnTo>
                  <a:pt x="89" y="70"/>
                </a:lnTo>
                <a:cubicBezTo>
                  <a:pt x="79" y="70"/>
                  <a:pt x="72" y="79"/>
                  <a:pt x="72" y="87"/>
                </a:cubicBezTo>
                <a:lnTo>
                  <a:pt x="72" y="159"/>
                </a:lnTo>
                <a:cubicBezTo>
                  <a:pt x="72" y="168"/>
                  <a:pt x="79" y="176"/>
                  <a:pt x="89" y="176"/>
                </a:cubicBezTo>
                <a:lnTo>
                  <a:pt x="157" y="176"/>
                </a:lnTo>
                <a:lnTo>
                  <a:pt x="318" y="242"/>
                </a:lnTo>
                <a:lnTo>
                  <a:pt x="318" y="284"/>
                </a:lnTo>
                <a:lnTo>
                  <a:pt x="233" y="314"/>
                </a:lnTo>
                <a:cubicBezTo>
                  <a:pt x="212" y="273"/>
                  <a:pt x="172" y="246"/>
                  <a:pt x="125" y="246"/>
                </a:cubicBezTo>
                <a:cubicBezTo>
                  <a:pt x="55" y="246"/>
                  <a:pt x="0" y="303"/>
                  <a:pt x="0" y="371"/>
                </a:cubicBezTo>
                <a:cubicBezTo>
                  <a:pt x="0" y="438"/>
                  <a:pt x="55" y="494"/>
                  <a:pt x="125" y="494"/>
                </a:cubicBezTo>
                <a:cubicBezTo>
                  <a:pt x="193" y="494"/>
                  <a:pt x="248" y="438"/>
                  <a:pt x="248" y="371"/>
                </a:cubicBezTo>
                <a:cubicBezTo>
                  <a:pt x="248" y="362"/>
                  <a:pt x="248" y="354"/>
                  <a:pt x="246" y="345"/>
                </a:cubicBezTo>
                <a:lnTo>
                  <a:pt x="318" y="322"/>
                </a:lnTo>
                <a:lnTo>
                  <a:pt x="318" y="369"/>
                </a:lnTo>
                <a:cubicBezTo>
                  <a:pt x="318" y="377"/>
                  <a:pt x="326" y="386"/>
                  <a:pt x="335" y="386"/>
                </a:cubicBezTo>
                <a:lnTo>
                  <a:pt x="529" y="388"/>
                </a:lnTo>
                <a:cubicBezTo>
                  <a:pt x="536" y="388"/>
                  <a:pt x="542" y="383"/>
                  <a:pt x="546" y="377"/>
                </a:cubicBezTo>
                <a:lnTo>
                  <a:pt x="622" y="208"/>
                </a:lnTo>
                <a:lnTo>
                  <a:pt x="654" y="269"/>
                </a:lnTo>
                <a:cubicBezTo>
                  <a:pt x="622" y="290"/>
                  <a:pt x="601" y="328"/>
                  <a:pt x="601" y="371"/>
                </a:cubicBezTo>
                <a:cubicBezTo>
                  <a:pt x="601" y="438"/>
                  <a:pt x="656" y="494"/>
                  <a:pt x="724" y="494"/>
                </a:cubicBezTo>
                <a:cubicBezTo>
                  <a:pt x="792" y="494"/>
                  <a:pt x="847" y="438"/>
                  <a:pt x="847" y="371"/>
                </a:cubicBezTo>
                <a:cubicBezTo>
                  <a:pt x="847" y="303"/>
                  <a:pt x="792" y="246"/>
                  <a:pt x="724" y="24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5" name="Freihandform 1144">
            <a:extLst>
              <a:ext uri="{FF2B5EF4-FFF2-40B4-BE49-F238E27FC236}">
                <a16:creationId xmlns:a16="http://schemas.microsoft.com/office/drawing/2014/main" id="{4E09FD44-3722-844D-A90D-0C1645040592}"/>
              </a:ext>
            </a:extLst>
          </p:cNvPr>
          <p:cNvSpPr>
            <a:spLocks noChangeAspect="1"/>
          </p:cNvSpPr>
          <p:nvPr/>
        </p:nvSpPr>
        <p:spPr>
          <a:xfrm>
            <a:off x="4737620" y="3480100"/>
            <a:ext cx="19697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6">
                <a:moveTo>
                  <a:pt x="756" y="453"/>
                </a:moveTo>
                <a:cubicBezTo>
                  <a:pt x="752" y="455"/>
                  <a:pt x="750" y="457"/>
                  <a:pt x="747" y="461"/>
                </a:cubicBezTo>
                <a:lnTo>
                  <a:pt x="701" y="596"/>
                </a:lnTo>
                <a:cubicBezTo>
                  <a:pt x="699" y="601"/>
                  <a:pt x="699" y="607"/>
                  <a:pt x="701" y="611"/>
                </a:cubicBezTo>
                <a:lnTo>
                  <a:pt x="726" y="666"/>
                </a:lnTo>
                <a:cubicBezTo>
                  <a:pt x="682" y="721"/>
                  <a:pt x="625" y="764"/>
                  <a:pt x="557" y="789"/>
                </a:cubicBezTo>
                <a:lnTo>
                  <a:pt x="508" y="745"/>
                </a:lnTo>
                <a:cubicBezTo>
                  <a:pt x="504" y="740"/>
                  <a:pt x="500" y="738"/>
                  <a:pt x="496" y="738"/>
                </a:cubicBezTo>
                <a:lnTo>
                  <a:pt x="337" y="740"/>
                </a:lnTo>
                <a:cubicBezTo>
                  <a:pt x="330" y="740"/>
                  <a:pt x="326" y="743"/>
                  <a:pt x="324" y="747"/>
                </a:cubicBezTo>
                <a:lnTo>
                  <a:pt x="284" y="785"/>
                </a:lnTo>
                <a:cubicBezTo>
                  <a:pt x="216" y="759"/>
                  <a:pt x="157" y="713"/>
                  <a:pt x="115" y="656"/>
                </a:cubicBezTo>
                <a:lnTo>
                  <a:pt x="140" y="605"/>
                </a:lnTo>
                <a:cubicBezTo>
                  <a:pt x="142" y="601"/>
                  <a:pt x="142" y="596"/>
                  <a:pt x="140" y="592"/>
                </a:cubicBezTo>
                <a:lnTo>
                  <a:pt x="102" y="442"/>
                </a:lnTo>
                <a:cubicBezTo>
                  <a:pt x="100" y="438"/>
                  <a:pt x="98" y="434"/>
                  <a:pt x="93" y="431"/>
                </a:cubicBezTo>
                <a:lnTo>
                  <a:pt x="38" y="398"/>
                </a:lnTo>
                <a:cubicBezTo>
                  <a:pt x="43" y="323"/>
                  <a:pt x="68" y="256"/>
                  <a:pt x="108" y="199"/>
                </a:cubicBezTo>
                <a:lnTo>
                  <a:pt x="172" y="209"/>
                </a:lnTo>
                <a:lnTo>
                  <a:pt x="174" y="209"/>
                </a:lnTo>
                <a:cubicBezTo>
                  <a:pt x="178" y="209"/>
                  <a:pt x="180" y="207"/>
                  <a:pt x="184" y="205"/>
                </a:cubicBezTo>
                <a:lnTo>
                  <a:pt x="299" y="122"/>
                </a:lnTo>
                <a:cubicBezTo>
                  <a:pt x="301" y="120"/>
                  <a:pt x="305" y="116"/>
                  <a:pt x="305" y="112"/>
                </a:cubicBezTo>
                <a:lnTo>
                  <a:pt x="318" y="50"/>
                </a:lnTo>
                <a:cubicBezTo>
                  <a:pt x="352" y="42"/>
                  <a:pt x="388" y="36"/>
                  <a:pt x="424" y="36"/>
                </a:cubicBezTo>
                <a:cubicBezTo>
                  <a:pt x="460" y="36"/>
                  <a:pt x="496" y="42"/>
                  <a:pt x="529" y="50"/>
                </a:cubicBezTo>
                <a:lnTo>
                  <a:pt x="544" y="112"/>
                </a:lnTo>
                <a:cubicBezTo>
                  <a:pt x="544" y="116"/>
                  <a:pt x="549" y="118"/>
                  <a:pt x="551" y="122"/>
                </a:cubicBezTo>
                <a:lnTo>
                  <a:pt x="680" y="220"/>
                </a:lnTo>
                <a:cubicBezTo>
                  <a:pt x="684" y="222"/>
                  <a:pt x="686" y="222"/>
                  <a:pt x="690" y="222"/>
                </a:cubicBezTo>
                <a:lnTo>
                  <a:pt x="754" y="220"/>
                </a:lnTo>
                <a:cubicBezTo>
                  <a:pt x="790" y="279"/>
                  <a:pt x="813" y="349"/>
                  <a:pt x="813" y="423"/>
                </a:cubicBezTo>
                <a:close/>
                <a:moveTo>
                  <a:pt x="807" y="491"/>
                </a:moveTo>
                <a:cubicBezTo>
                  <a:pt x="805" y="495"/>
                  <a:pt x="805" y="499"/>
                  <a:pt x="805" y="503"/>
                </a:cubicBezTo>
                <a:cubicBezTo>
                  <a:pt x="802" y="512"/>
                  <a:pt x="800" y="520"/>
                  <a:pt x="798" y="529"/>
                </a:cubicBezTo>
                <a:cubicBezTo>
                  <a:pt x="796" y="533"/>
                  <a:pt x="794" y="537"/>
                  <a:pt x="794" y="544"/>
                </a:cubicBezTo>
                <a:cubicBezTo>
                  <a:pt x="792" y="550"/>
                  <a:pt x="788" y="558"/>
                  <a:pt x="786" y="567"/>
                </a:cubicBezTo>
                <a:cubicBezTo>
                  <a:pt x="783" y="571"/>
                  <a:pt x="781" y="577"/>
                  <a:pt x="779" y="582"/>
                </a:cubicBezTo>
                <a:cubicBezTo>
                  <a:pt x="775" y="588"/>
                  <a:pt x="773" y="596"/>
                  <a:pt x="769" y="603"/>
                </a:cubicBezTo>
                <a:cubicBezTo>
                  <a:pt x="764" y="609"/>
                  <a:pt x="762" y="613"/>
                  <a:pt x="758" y="620"/>
                </a:cubicBezTo>
                <a:cubicBezTo>
                  <a:pt x="756" y="624"/>
                  <a:pt x="754" y="628"/>
                  <a:pt x="750" y="632"/>
                </a:cubicBezTo>
                <a:lnTo>
                  <a:pt x="737" y="603"/>
                </a:lnTo>
                <a:lnTo>
                  <a:pt x="779" y="480"/>
                </a:lnTo>
                <a:lnTo>
                  <a:pt x="811" y="463"/>
                </a:lnTo>
                <a:cubicBezTo>
                  <a:pt x="809" y="474"/>
                  <a:pt x="807" y="482"/>
                  <a:pt x="807" y="491"/>
                </a:cubicBezTo>
                <a:close/>
                <a:moveTo>
                  <a:pt x="513" y="802"/>
                </a:moveTo>
                <a:cubicBezTo>
                  <a:pt x="504" y="804"/>
                  <a:pt x="496" y="804"/>
                  <a:pt x="487" y="806"/>
                </a:cubicBezTo>
                <a:cubicBezTo>
                  <a:pt x="483" y="806"/>
                  <a:pt x="479" y="808"/>
                  <a:pt x="472" y="808"/>
                </a:cubicBezTo>
                <a:cubicBezTo>
                  <a:pt x="464" y="810"/>
                  <a:pt x="457" y="810"/>
                  <a:pt x="449" y="810"/>
                </a:cubicBezTo>
                <a:cubicBezTo>
                  <a:pt x="443" y="810"/>
                  <a:pt x="438" y="810"/>
                  <a:pt x="432" y="810"/>
                </a:cubicBezTo>
                <a:cubicBezTo>
                  <a:pt x="426" y="812"/>
                  <a:pt x="417" y="810"/>
                  <a:pt x="411" y="810"/>
                </a:cubicBezTo>
                <a:cubicBezTo>
                  <a:pt x="405" y="810"/>
                  <a:pt x="398" y="810"/>
                  <a:pt x="394" y="810"/>
                </a:cubicBezTo>
                <a:cubicBezTo>
                  <a:pt x="386" y="810"/>
                  <a:pt x="379" y="808"/>
                  <a:pt x="371" y="808"/>
                </a:cubicBezTo>
                <a:cubicBezTo>
                  <a:pt x="366" y="806"/>
                  <a:pt x="360" y="806"/>
                  <a:pt x="354" y="804"/>
                </a:cubicBezTo>
                <a:cubicBezTo>
                  <a:pt x="347" y="804"/>
                  <a:pt x="341" y="802"/>
                  <a:pt x="335" y="800"/>
                </a:cubicBezTo>
                <a:cubicBezTo>
                  <a:pt x="330" y="800"/>
                  <a:pt x="326" y="800"/>
                  <a:pt x="322" y="798"/>
                </a:cubicBezTo>
                <a:lnTo>
                  <a:pt x="343" y="776"/>
                </a:lnTo>
                <a:lnTo>
                  <a:pt x="489" y="774"/>
                </a:lnTo>
                <a:lnTo>
                  <a:pt x="517" y="800"/>
                </a:lnTo>
                <a:cubicBezTo>
                  <a:pt x="515" y="800"/>
                  <a:pt x="513" y="802"/>
                  <a:pt x="513" y="802"/>
                </a:cubicBezTo>
                <a:close/>
                <a:moveTo>
                  <a:pt x="91" y="622"/>
                </a:moveTo>
                <a:cubicBezTo>
                  <a:pt x="89" y="620"/>
                  <a:pt x="87" y="616"/>
                  <a:pt x="87" y="613"/>
                </a:cubicBezTo>
                <a:cubicBezTo>
                  <a:pt x="83" y="609"/>
                  <a:pt x="81" y="605"/>
                  <a:pt x="79" y="601"/>
                </a:cubicBezTo>
                <a:cubicBezTo>
                  <a:pt x="77" y="594"/>
                  <a:pt x="72" y="588"/>
                  <a:pt x="70" y="582"/>
                </a:cubicBezTo>
                <a:cubicBezTo>
                  <a:pt x="68" y="575"/>
                  <a:pt x="66" y="569"/>
                  <a:pt x="62" y="563"/>
                </a:cubicBezTo>
                <a:cubicBezTo>
                  <a:pt x="60" y="558"/>
                  <a:pt x="60" y="552"/>
                  <a:pt x="57" y="548"/>
                </a:cubicBezTo>
                <a:cubicBezTo>
                  <a:pt x="53" y="539"/>
                  <a:pt x="53" y="533"/>
                  <a:pt x="51" y="525"/>
                </a:cubicBezTo>
                <a:cubicBezTo>
                  <a:pt x="49" y="520"/>
                  <a:pt x="47" y="516"/>
                  <a:pt x="47" y="510"/>
                </a:cubicBezTo>
                <a:cubicBezTo>
                  <a:pt x="45" y="503"/>
                  <a:pt x="43" y="495"/>
                  <a:pt x="43" y="486"/>
                </a:cubicBezTo>
                <a:cubicBezTo>
                  <a:pt x="41" y="482"/>
                  <a:pt x="41" y="478"/>
                  <a:pt x="41" y="472"/>
                </a:cubicBezTo>
                <a:cubicBezTo>
                  <a:pt x="38" y="465"/>
                  <a:pt x="38" y="457"/>
                  <a:pt x="38" y="450"/>
                </a:cubicBezTo>
                <a:cubicBezTo>
                  <a:pt x="36" y="446"/>
                  <a:pt x="36" y="442"/>
                  <a:pt x="36" y="438"/>
                </a:cubicBezTo>
                <a:lnTo>
                  <a:pt x="68" y="457"/>
                </a:lnTo>
                <a:lnTo>
                  <a:pt x="104" y="596"/>
                </a:lnTo>
                <a:close/>
                <a:moveTo>
                  <a:pt x="144" y="156"/>
                </a:moveTo>
                <a:cubicBezTo>
                  <a:pt x="148" y="152"/>
                  <a:pt x="151" y="148"/>
                  <a:pt x="155" y="144"/>
                </a:cubicBezTo>
                <a:cubicBezTo>
                  <a:pt x="161" y="139"/>
                  <a:pt x="168" y="133"/>
                  <a:pt x="174" y="127"/>
                </a:cubicBezTo>
                <a:cubicBezTo>
                  <a:pt x="178" y="124"/>
                  <a:pt x="180" y="122"/>
                  <a:pt x="184" y="120"/>
                </a:cubicBezTo>
                <a:cubicBezTo>
                  <a:pt x="191" y="114"/>
                  <a:pt x="199" y="108"/>
                  <a:pt x="208" y="103"/>
                </a:cubicBezTo>
                <a:cubicBezTo>
                  <a:pt x="210" y="101"/>
                  <a:pt x="212" y="99"/>
                  <a:pt x="214" y="99"/>
                </a:cubicBezTo>
                <a:cubicBezTo>
                  <a:pt x="229" y="88"/>
                  <a:pt x="244" y="80"/>
                  <a:pt x="259" y="74"/>
                </a:cubicBezTo>
                <a:cubicBezTo>
                  <a:pt x="263" y="72"/>
                  <a:pt x="269" y="67"/>
                  <a:pt x="275" y="65"/>
                </a:cubicBezTo>
                <a:cubicBezTo>
                  <a:pt x="275" y="65"/>
                  <a:pt x="278" y="65"/>
                  <a:pt x="280" y="65"/>
                </a:cubicBezTo>
                <a:lnTo>
                  <a:pt x="271" y="99"/>
                </a:lnTo>
                <a:lnTo>
                  <a:pt x="170" y="173"/>
                </a:lnTo>
                <a:lnTo>
                  <a:pt x="134" y="167"/>
                </a:lnTo>
                <a:cubicBezTo>
                  <a:pt x="138" y="163"/>
                  <a:pt x="140" y="160"/>
                  <a:pt x="144" y="156"/>
                </a:cubicBezTo>
                <a:close/>
                <a:moveTo>
                  <a:pt x="572" y="65"/>
                </a:moveTo>
                <a:cubicBezTo>
                  <a:pt x="587" y="72"/>
                  <a:pt x="599" y="76"/>
                  <a:pt x="612" y="84"/>
                </a:cubicBezTo>
                <a:cubicBezTo>
                  <a:pt x="616" y="86"/>
                  <a:pt x="620" y="88"/>
                  <a:pt x="625" y="91"/>
                </a:cubicBezTo>
                <a:cubicBezTo>
                  <a:pt x="633" y="97"/>
                  <a:pt x="642" y="103"/>
                  <a:pt x="650" y="110"/>
                </a:cubicBezTo>
                <a:cubicBezTo>
                  <a:pt x="654" y="112"/>
                  <a:pt x="659" y="116"/>
                  <a:pt x="665" y="120"/>
                </a:cubicBezTo>
                <a:cubicBezTo>
                  <a:pt x="671" y="124"/>
                  <a:pt x="680" y="133"/>
                  <a:pt x="688" y="139"/>
                </a:cubicBezTo>
                <a:cubicBezTo>
                  <a:pt x="692" y="146"/>
                  <a:pt x="699" y="150"/>
                  <a:pt x="705" y="156"/>
                </a:cubicBezTo>
                <a:cubicBezTo>
                  <a:pt x="711" y="165"/>
                  <a:pt x="720" y="171"/>
                  <a:pt x="726" y="180"/>
                </a:cubicBezTo>
                <a:cubicBezTo>
                  <a:pt x="726" y="182"/>
                  <a:pt x="728" y="184"/>
                  <a:pt x="731" y="186"/>
                </a:cubicBezTo>
                <a:lnTo>
                  <a:pt x="697" y="188"/>
                </a:lnTo>
                <a:lnTo>
                  <a:pt x="576" y="97"/>
                </a:lnTo>
                <a:lnTo>
                  <a:pt x="568" y="63"/>
                </a:lnTo>
                <a:cubicBezTo>
                  <a:pt x="570" y="65"/>
                  <a:pt x="572" y="65"/>
                  <a:pt x="572" y="65"/>
                </a:cubicBezTo>
                <a:close/>
                <a:moveTo>
                  <a:pt x="847" y="423"/>
                </a:moveTo>
                <a:cubicBezTo>
                  <a:pt x="847" y="340"/>
                  <a:pt x="824" y="262"/>
                  <a:pt x="779" y="194"/>
                </a:cubicBezTo>
                <a:lnTo>
                  <a:pt x="779" y="192"/>
                </a:lnTo>
                <a:cubicBezTo>
                  <a:pt x="771" y="180"/>
                  <a:pt x="760" y="167"/>
                  <a:pt x="752" y="154"/>
                </a:cubicBezTo>
                <a:lnTo>
                  <a:pt x="750" y="154"/>
                </a:lnTo>
                <a:cubicBezTo>
                  <a:pt x="743" y="144"/>
                  <a:pt x="735" y="135"/>
                  <a:pt x="724" y="127"/>
                </a:cubicBezTo>
                <a:cubicBezTo>
                  <a:pt x="724" y="124"/>
                  <a:pt x="722" y="124"/>
                  <a:pt x="722" y="122"/>
                </a:cubicBezTo>
                <a:cubicBezTo>
                  <a:pt x="714" y="114"/>
                  <a:pt x="705" y="108"/>
                  <a:pt x="697" y="99"/>
                </a:cubicBezTo>
                <a:cubicBezTo>
                  <a:pt x="695" y="99"/>
                  <a:pt x="692" y="97"/>
                  <a:pt x="690" y="95"/>
                </a:cubicBezTo>
                <a:cubicBezTo>
                  <a:pt x="686" y="91"/>
                  <a:pt x="682" y="88"/>
                  <a:pt x="680" y="86"/>
                </a:cubicBezTo>
                <a:cubicBezTo>
                  <a:pt x="676" y="82"/>
                  <a:pt x="671" y="80"/>
                  <a:pt x="665" y="76"/>
                </a:cubicBezTo>
                <a:cubicBezTo>
                  <a:pt x="663" y="74"/>
                  <a:pt x="661" y="72"/>
                  <a:pt x="656" y="69"/>
                </a:cubicBezTo>
                <a:cubicBezTo>
                  <a:pt x="648" y="65"/>
                  <a:pt x="640" y="59"/>
                  <a:pt x="631" y="55"/>
                </a:cubicBezTo>
                <a:cubicBezTo>
                  <a:pt x="629" y="53"/>
                  <a:pt x="627" y="53"/>
                  <a:pt x="623" y="50"/>
                </a:cubicBezTo>
                <a:cubicBezTo>
                  <a:pt x="614" y="44"/>
                  <a:pt x="604" y="40"/>
                  <a:pt x="593" y="36"/>
                </a:cubicBezTo>
                <a:cubicBezTo>
                  <a:pt x="591" y="36"/>
                  <a:pt x="589" y="33"/>
                  <a:pt x="589" y="33"/>
                </a:cubicBezTo>
                <a:cubicBezTo>
                  <a:pt x="576" y="27"/>
                  <a:pt x="561" y="23"/>
                  <a:pt x="549" y="19"/>
                </a:cubicBezTo>
                <a:cubicBezTo>
                  <a:pt x="508" y="6"/>
                  <a:pt x="468" y="0"/>
                  <a:pt x="424" y="0"/>
                </a:cubicBezTo>
                <a:cubicBezTo>
                  <a:pt x="379" y="0"/>
                  <a:pt x="337" y="8"/>
                  <a:pt x="297" y="21"/>
                </a:cubicBezTo>
                <a:cubicBezTo>
                  <a:pt x="284" y="23"/>
                  <a:pt x="273" y="29"/>
                  <a:pt x="261" y="33"/>
                </a:cubicBezTo>
                <a:cubicBezTo>
                  <a:pt x="261" y="33"/>
                  <a:pt x="259" y="33"/>
                  <a:pt x="259" y="36"/>
                </a:cubicBezTo>
                <a:cubicBezTo>
                  <a:pt x="246" y="40"/>
                  <a:pt x="235" y="44"/>
                  <a:pt x="225" y="50"/>
                </a:cubicBezTo>
                <a:cubicBezTo>
                  <a:pt x="223" y="50"/>
                  <a:pt x="223" y="53"/>
                  <a:pt x="223" y="53"/>
                </a:cubicBezTo>
                <a:cubicBezTo>
                  <a:pt x="187" y="72"/>
                  <a:pt x="155" y="95"/>
                  <a:pt x="125" y="124"/>
                </a:cubicBezTo>
                <a:lnTo>
                  <a:pt x="123" y="127"/>
                </a:lnTo>
                <a:cubicBezTo>
                  <a:pt x="117" y="135"/>
                  <a:pt x="108" y="144"/>
                  <a:pt x="100" y="152"/>
                </a:cubicBezTo>
                <a:cubicBezTo>
                  <a:pt x="98" y="154"/>
                  <a:pt x="96" y="156"/>
                  <a:pt x="96" y="158"/>
                </a:cubicBezTo>
                <a:cubicBezTo>
                  <a:pt x="91" y="163"/>
                  <a:pt x="89" y="167"/>
                  <a:pt x="85" y="171"/>
                </a:cubicBezTo>
                <a:lnTo>
                  <a:pt x="85" y="173"/>
                </a:lnTo>
                <a:cubicBezTo>
                  <a:pt x="36" y="237"/>
                  <a:pt x="7" y="317"/>
                  <a:pt x="2" y="404"/>
                </a:cubicBezTo>
                <a:lnTo>
                  <a:pt x="0" y="406"/>
                </a:lnTo>
                <a:cubicBezTo>
                  <a:pt x="0" y="410"/>
                  <a:pt x="2" y="412"/>
                  <a:pt x="2" y="417"/>
                </a:cubicBezTo>
                <a:cubicBezTo>
                  <a:pt x="0" y="419"/>
                  <a:pt x="0" y="421"/>
                  <a:pt x="0" y="423"/>
                </a:cubicBezTo>
                <a:cubicBezTo>
                  <a:pt x="0" y="427"/>
                  <a:pt x="2" y="429"/>
                  <a:pt x="2" y="434"/>
                </a:cubicBezTo>
                <a:cubicBezTo>
                  <a:pt x="2" y="440"/>
                  <a:pt x="2" y="448"/>
                  <a:pt x="2" y="457"/>
                </a:cubicBezTo>
                <a:cubicBezTo>
                  <a:pt x="2" y="463"/>
                  <a:pt x="5" y="469"/>
                  <a:pt x="5" y="476"/>
                </a:cubicBezTo>
                <a:cubicBezTo>
                  <a:pt x="5" y="478"/>
                  <a:pt x="5" y="480"/>
                  <a:pt x="5" y="482"/>
                </a:cubicBezTo>
                <a:cubicBezTo>
                  <a:pt x="5" y="484"/>
                  <a:pt x="7" y="489"/>
                  <a:pt x="7" y="491"/>
                </a:cubicBezTo>
                <a:cubicBezTo>
                  <a:pt x="9" y="503"/>
                  <a:pt x="11" y="514"/>
                  <a:pt x="13" y="525"/>
                </a:cubicBezTo>
                <a:cubicBezTo>
                  <a:pt x="15" y="529"/>
                  <a:pt x="15" y="533"/>
                  <a:pt x="17" y="539"/>
                </a:cubicBezTo>
                <a:cubicBezTo>
                  <a:pt x="19" y="550"/>
                  <a:pt x="24" y="561"/>
                  <a:pt x="28" y="571"/>
                </a:cubicBezTo>
                <a:cubicBezTo>
                  <a:pt x="30" y="575"/>
                  <a:pt x="32" y="580"/>
                  <a:pt x="32" y="584"/>
                </a:cubicBezTo>
                <a:cubicBezTo>
                  <a:pt x="38" y="596"/>
                  <a:pt x="43" y="607"/>
                  <a:pt x="49" y="618"/>
                </a:cubicBezTo>
                <a:cubicBezTo>
                  <a:pt x="53" y="626"/>
                  <a:pt x="57" y="635"/>
                  <a:pt x="62" y="643"/>
                </a:cubicBezTo>
                <a:cubicBezTo>
                  <a:pt x="66" y="649"/>
                  <a:pt x="70" y="656"/>
                  <a:pt x="74" y="662"/>
                </a:cubicBezTo>
                <a:cubicBezTo>
                  <a:pt x="77" y="664"/>
                  <a:pt x="79" y="666"/>
                  <a:pt x="79" y="668"/>
                </a:cubicBezTo>
                <a:cubicBezTo>
                  <a:pt x="81" y="671"/>
                  <a:pt x="81" y="671"/>
                  <a:pt x="81" y="671"/>
                </a:cubicBezTo>
                <a:cubicBezTo>
                  <a:pt x="132" y="740"/>
                  <a:pt x="201" y="793"/>
                  <a:pt x="282" y="821"/>
                </a:cubicBezTo>
                <a:cubicBezTo>
                  <a:pt x="282" y="823"/>
                  <a:pt x="282" y="823"/>
                  <a:pt x="284" y="823"/>
                </a:cubicBezTo>
                <a:cubicBezTo>
                  <a:pt x="286" y="823"/>
                  <a:pt x="290" y="825"/>
                  <a:pt x="292" y="825"/>
                </a:cubicBezTo>
                <a:cubicBezTo>
                  <a:pt x="297" y="827"/>
                  <a:pt x="301" y="829"/>
                  <a:pt x="305" y="829"/>
                </a:cubicBezTo>
                <a:cubicBezTo>
                  <a:pt x="314" y="831"/>
                  <a:pt x="322" y="834"/>
                  <a:pt x="330" y="836"/>
                </a:cubicBezTo>
                <a:cubicBezTo>
                  <a:pt x="335" y="838"/>
                  <a:pt x="341" y="838"/>
                  <a:pt x="345" y="840"/>
                </a:cubicBezTo>
                <a:cubicBezTo>
                  <a:pt x="354" y="840"/>
                  <a:pt x="362" y="842"/>
                  <a:pt x="371" y="844"/>
                </a:cubicBezTo>
                <a:cubicBezTo>
                  <a:pt x="375" y="844"/>
                  <a:pt x="379" y="844"/>
                  <a:pt x="386" y="844"/>
                </a:cubicBezTo>
                <a:cubicBezTo>
                  <a:pt x="396" y="846"/>
                  <a:pt x="407" y="846"/>
                  <a:pt x="417" y="846"/>
                </a:cubicBezTo>
                <a:cubicBezTo>
                  <a:pt x="419" y="846"/>
                  <a:pt x="422" y="846"/>
                  <a:pt x="424" y="846"/>
                </a:cubicBezTo>
                <a:cubicBezTo>
                  <a:pt x="426" y="846"/>
                  <a:pt x="428" y="846"/>
                  <a:pt x="430" y="846"/>
                </a:cubicBezTo>
                <a:cubicBezTo>
                  <a:pt x="441" y="846"/>
                  <a:pt x="451" y="846"/>
                  <a:pt x="460" y="844"/>
                </a:cubicBezTo>
                <a:cubicBezTo>
                  <a:pt x="466" y="844"/>
                  <a:pt x="470" y="844"/>
                  <a:pt x="474" y="844"/>
                </a:cubicBezTo>
                <a:cubicBezTo>
                  <a:pt x="479" y="844"/>
                  <a:pt x="481" y="844"/>
                  <a:pt x="483" y="842"/>
                </a:cubicBezTo>
                <a:cubicBezTo>
                  <a:pt x="487" y="842"/>
                  <a:pt x="491" y="842"/>
                  <a:pt x="493" y="840"/>
                </a:cubicBezTo>
                <a:cubicBezTo>
                  <a:pt x="502" y="840"/>
                  <a:pt x="508" y="838"/>
                  <a:pt x="517" y="836"/>
                </a:cubicBezTo>
                <a:cubicBezTo>
                  <a:pt x="523" y="836"/>
                  <a:pt x="529" y="834"/>
                  <a:pt x="536" y="831"/>
                </a:cubicBezTo>
                <a:cubicBezTo>
                  <a:pt x="542" y="829"/>
                  <a:pt x="549" y="829"/>
                  <a:pt x="553" y="827"/>
                </a:cubicBezTo>
                <a:cubicBezTo>
                  <a:pt x="555" y="827"/>
                  <a:pt x="557" y="825"/>
                  <a:pt x="557" y="825"/>
                </a:cubicBezTo>
                <a:lnTo>
                  <a:pt x="559" y="825"/>
                </a:lnTo>
                <a:cubicBezTo>
                  <a:pt x="640" y="798"/>
                  <a:pt x="709" y="747"/>
                  <a:pt x="760" y="681"/>
                </a:cubicBezTo>
                <a:cubicBezTo>
                  <a:pt x="760" y="679"/>
                  <a:pt x="762" y="679"/>
                  <a:pt x="762" y="679"/>
                </a:cubicBezTo>
                <a:cubicBezTo>
                  <a:pt x="767" y="673"/>
                  <a:pt x="771" y="666"/>
                  <a:pt x="775" y="662"/>
                </a:cubicBezTo>
                <a:cubicBezTo>
                  <a:pt x="775" y="660"/>
                  <a:pt x="775" y="660"/>
                  <a:pt x="775" y="660"/>
                </a:cubicBezTo>
                <a:cubicBezTo>
                  <a:pt x="798" y="626"/>
                  <a:pt x="817" y="588"/>
                  <a:pt x="828" y="550"/>
                </a:cubicBezTo>
                <a:lnTo>
                  <a:pt x="828" y="548"/>
                </a:lnTo>
                <a:cubicBezTo>
                  <a:pt x="841" y="512"/>
                  <a:pt x="847" y="474"/>
                  <a:pt x="847" y="436"/>
                </a:cubicBezTo>
                <a:cubicBezTo>
                  <a:pt x="847" y="434"/>
                  <a:pt x="847" y="434"/>
                  <a:pt x="847" y="434"/>
                </a:cubicBezTo>
                <a:cubicBezTo>
                  <a:pt x="847" y="429"/>
                  <a:pt x="847" y="427"/>
                  <a:pt x="847" y="42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6" name="Freihandform 1145">
            <a:extLst>
              <a:ext uri="{FF2B5EF4-FFF2-40B4-BE49-F238E27FC236}">
                <a16:creationId xmlns:a16="http://schemas.microsoft.com/office/drawing/2014/main" id="{B4EC6F98-41B3-BE43-B302-5B06D228E331}"/>
              </a:ext>
            </a:extLst>
          </p:cNvPr>
          <p:cNvSpPr>
            <a:spLocks noChangeAspect="1"/>
          </p:cNvSpPr>
          <p:nvPr/>
        </p:nvSpPr>
        <p:spPr>
          <a:xfrm>
            <a:off x="3415357" y="3931909"/>
            <a:ext cx="172297" cy="172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1" h="740">
                <a:moveTo>
                  <a:pt x="627" y="541"/>
                </a:moveTo>
                <a:cubicBezTo>
                  <a:pt x="654" y="541"/>
                  <a:pt x="680" y="531"/>
                  <a:pt x="697" y="508"/>
                </a:cubicBezTo>
                <a:lnTo>
                  <a:pt x="705" y="508"/>
                </a:lnTo>
                <a:lnTo>
                  <a:pt x="705" y="704"/>
                </a:lnTo>
                <a:lnTo>
                  <a:pt x="511" y="704"/>
                </a:lnTo>
                <a:lnTo>
                  <a:pt x="511" y="696"/>
                </a:lnTo>
                <a:cubicBezTo>
                  <a:pt x="532" y="679"/>
                  <a:pt x="544" y="652"/>
                  <a:pt x="544" y="626"/>
                </a:cubicBezTo>
                <a:cubicBezTo>
                  <a:pt x="544" y="575"/>
                  <a:pt x="504" y="535"/>
                  <a:pt x="453" y="535"/>
                </a:cubicBezTo>
                <a:cubicBezTo>
                  <a:pt x="405" y="535"/>
                  <a:pt x="364" y="575"/>
                  <a:pt x="364" y="626"/>
                </a:cubicBezTo>
                <a:cubicBezTo>
                  <a:pt x="364" y="654"/>
                  <a:pt x="375" y="679"/>
                  <a:pt x="398" y="696"/>
                </a:cubicBezTo>
                <a:lnTo>
                  <a:pt x="398" y="704"/>
                </a:lnTo>
                <a:cubicBezTo>
                  <a:pt x="333" y="704"/>
                  <a:pt x="248" y="704"/>
                  <a:pt x="212" y="704"/>
                </a:cubicBezTo>
                <a:lnTo>
                  <a:pt x="212" y="491"/>
                </a:lnTo>
                <a:cubicBezTo>
                  <a:pt x="212" y="482"/>
                  <a:pt x="204" y="474"/>
                  <a:pt x="195" y="474"/>
                </a:cubicBezTo>
                <a:lnTo>
                  <a:pt x="155" y="474"/>
                </a:lnTo>
                <a:cubicBezTo>
                  <a:pt x="149" y="474"/>
                  <a:pt x="144" y="476"/>
                  <a:pt x="140" y="480"/>
                </a:cubicBezTo>
                <a:lnTo>
                  <a:pt x="136" y="489"/>
                </a:lnTo>
                <a:cubicBezTo>
                  <a:pt x="125" y="501"/>
                  <a:pt x="108" y="508"/>
                  <a:pt x="91" y="508"/>
                </a:cubicBezTo>
                <a:cubicBezTo>
                  <a:pt x="62" y="508"/>
                  <a:pt x="36" y="482"/>
                  <a:pt x="36" y="453"/>
                </a:cubicBezTo>
                <a:cubicBezTo>
                  <a:pt x="36" y="438"/>
                  <a:pt x="41" y="423"/>
                  <a:pt x="51" y="412"/>
                </a:cubicBezTo>
                <a:cubicBezTo>
                  <a:pt x="75" y="391"/>
                  <a:pt x="115" y="391"/>
                  <a:pt x="136" y="417"/>
                </a:cubicBezTo>
                <a:lnTo>
                  <a:pt x="140" y="423"/>
                </a:lnTo>
                <a:cubicBezTo>
                  <a:pt x="144" y="427"/>
                  <a:pt x="149" y="429"/>
                  <a:pt x="155" y="429"/>
                </a:cubicBezTo>
                <a:lnTo>
                  <a:pt x="195" y="429"/>
                </a:lnTo>
                <a:cubicBezTo>
                  <a:pt x="199" y="429"/>
                  <a:pt x="204" y="427"/>
                  <a:pt x="208" y="425"/>
                </a:cubicBezTo>
                <a:cubicBezTo>
                  <a:pt x="210" y="421"/>
                  <a:pt x="212" y="417"/>
                  <a:pt x="212" y="412"/>
                </a:cubicBezTo>
                <a:cubicBezTo>
                  <a:pt x="212" y="412"/>
                  <a:pt x="212" y="264"/>
                  <a:pt x="212" y="211"/>
                </a:cubicBezTo>
                <a:lnTo>
                  <a:pt x="415" y="211"/>
                </a:lnTo>
                <a:cubicBezTo>
                  <a:pt x="424" y="211"/>
                  <a:pt x="432" y="203"/>
                  <a:pt x="432" y="194"/>
                </a:cubicBezTo>
                <a:lnTo>
                  <a:pt x="432" y="154"/>
                </a:lnTo>
                <a:cubicBezTo>
                  <a:pt x="432" y="148"/>
                  <a:pt x="430" y="144"/>
                  <a:pt x="426" y="139"/>
                </a:cubicBezTo>
                <a:lnTo>
                  <a:pt x="420" y="135"/>
                </a:lnTo>
                <a:cubicBezTo>
                  <a:pt x="405" y="124"/>
                  <a:pt x="398" y="108"/>
                  <a:pt x="398" y="91"/>
                </a:cubicBezTo>
                <a:cubicBezTo>
                  <a:pt x="398" y="61"/>
                  <a:pt x="424" y="36"/>
                  <a:pt x="453" y="36"/>
                </a:cubicBezTo>
                <a:cubicBezTo>
                  <a:pt x="485" y="36"/>
                  <a:pt x="511" y="61"/>
                  <a:pt x="511" y="91"/>
                </a:cubicBezTo>
                <a:cubicBezTo>
                  <a:pt x="511" y="108"/>
                  <a:pt x="502" y="124"/>
                  <a:pt x="489" y="135"/>
                </a:cubicBezTo>
                <a:lnTo>
                  <a:pt x="483" y="139"/>
                </a:lnTo>
                <a:cubicBezTo>
                  <a:pt x="479" y="144"/>
                  <a:pt x="477" y="148"/>
                  <a:pt x="477" y="154"/>
                </a:cubicBezTo>
                <a:lnTo>
                  <a:pt x="477" y="194"/>
                </a:lnTo>
                <a:cubicBezTo>
                  <a:pt x="477" y="203"/>
                  <a:pt x="483" y="211"/>
                  <a:pt x="494" y="211"/>
                </a:cubicBezTo>
                <a:lnTo>
                  <a:pt x="705" y="211"/>
                </a:lnTo>
                <a:cubicBezTo>
                  <a:pt x="705" y="247"/>
                  <a:pt x="705" y="330"/>
                  <a:pt x="705" y="395"/>
                </a:cubicBezTo>
                <a:lnTo>
                  <a:pt x="697" y="395"/>
                </a:lnTo>
                <a:cubicBezTo>
                  <a:pt x="680" y="374"/>
                  <a:pt x="652" y="362"/>
                  <a:pt x="627" y="362"/>
                </a:cubicBezTo>
                <a:cubicBezTo>
                  <a:pt x="602" y="362"/>
                  <a:pt x="580" y="372"/>
                  <a:pt x="563" y="389"/>
                </a:cubicBezTo>
                <a:cubicBezTo>
                  <a:pt x="547" y="406"/>
                  <a:pt x="536" y="427"/>
                  <a:pt x="536" y="453"/>
                </a:cubicBezTo>
                <a:cubicBezTo>
                  <a:pt x="536" y="501"/>
                  <a:pt x="576" y="541"/>
                  <a:pt x="627" y="541"/>
                </a:cubicBezTo>
                <a:close/>
                <a:moveTo>
                  <a:pt x="674" y="423"/>
                </a:moveTo>
                <a:cubicBezTo>
                  <a:pt x="676" y="427"/>
                  <a:pt x="682" y="431"/>
                  <a:pt x="688" y="431"/>
                </a:cubicBezTo>
                <a:lnTo>
                  <a:pt x="722" y="431"/>
                </a:lnTo>
                <a:cubicBezTo>
                  <a:pt x="729" y="431"/>
                  <a:pt x="735" y="427"/>
                  <a:pt x="739" y="423"/>
                </a:cubicBezTo>
                <a:cubicBezTo>
                  <a:pt x="741" y="419"/>
                  <a:pt x="741" y="417"/>
                  <a:pt x="741" y="412"/>
                </a:cubicBezTo>
                <a:cubicBezTo>
                  <a:pt x="741" y="290"/>
                  <a:pt x="741" y="230"/>
                  <a:pt x="737" y="201"/>
                </a:cubicBezTo>
                <a:cubicBezTo>
                  <a:pt x="739" y="199"/>
                  <a:pt x="739" y="196"/>
                  <a:pt x="739" y="194"/>
                </a:cubicBezTo>
                <a:lnTo>
                  <a:pt x="737" y="194"/>
                </a:lnTo>
                <a:cubicBezTo>
                  <a:pt x="735" y="175"/>
                  <a:pt x="731" y="175"/>
                  <a:pt x="722" y="175"/>
                </a:cubicBezTo>
                <a:lnTo>
                  <a:pt x="720" y="175"/>
                </a:lnTo>
                <a:lnTo>
                  <a:pt x="511" y="175"/>
                </a:lnTo>
                <a:lnTo>
                  <a:pt x="511" y="163"/>
                </a:lnTo>
                <a:lnTo>
                  <a:pt x="513" y="160"/>
                </a:lnTo>
                <a:cubicBezTo>
                  <a:pt x="532" y="144"/>
                  <a:pt x="544" y="118"/>
                  <a:pt x="544" y="91"/>
                </a:cubicBezTo>
                <a:cubicBezTo>
                  <a:pt x="544" y="40"/>
                  <a:pt x="504" y="0"/>
                  <a:pt x="453" y="0"/>
                </a:cubicBezTo>
                <a:cubicBezTo>
                  <a:pt x="403" y="0"/>
                  <a:pt x="362" y="40"/>
                  <a:pt x="362" y="91"/>
                </a:cubicBezTo>
                <a:cubicBezTo>
                  <a:pt x="362" y="118"/>
                  <a:pt x="375" y="146"/>
                  <a:pt x="396" y="163"/>
                </a:cubicBezTo>
                <a:lnTo>
                  <a:pt x="396" y="175"/>
                </a:lnTo>
                <a:lnTo>
                  <a:pt x="197" y="175"/>
                </a:lnTo>
                <a:lnTo>
                  <a:pt x="195" y="175"/>
                </a:lnTo>
                <a:cubicBezTo>
                  <a:pt x="185" y="175"/>
                  <a:pt x="180" y="175"/>
                  <a:pt x="178" y="194"/>
                </a:cubicBezTo>
                <a:lnTo>
                  <a:pt x="176" y="194"/>
                </a:lnTo>
                <a:cubicBezTo>
                  <a:pt x="176" y="196"/>
                  <a:pt x="178" y="199"/>
                  <a:pt x="178" y="201"/>
                </a:cubicBezTo>
                <a:cubicBezTo>
                  <a:pt x="176" y="218"/>
                  <a:pt x="176" y="249"/>
                  <a:pt x="176" y="302"/>
                </a:cubicBezTo>
                <a:lnTo>
                  <a:pt x="176" y="395"/>
                </a:lnTo>
                <a:lnTo>
                  <a:pt x="163" y="395"/>
                </a:lnTo>
                <a:lnTo>
                  <a:pt x="161" y="395"/>
                </a:lnTo>
                <a:cubicBezTo>
                  <a:pt x="144" y="374"/>
                  <a:pt x="119" y="362"/>
                  <a:pt x="91" y="362"/>
                </a:cubicBezTo>
                <a:cubicBezTo>
                  <a:pt x="68" y="362"/>
                  <a:pt x="45" y="370"/>
                  <a:pt x="28" y="387"/>
                </a:cubicBezTo>
                <a:cubicBezTo>
                  <a:pt x="9" y="404"/>
                  <a:pt x="0" y="427"/>
                  <a:pt x="0" y="453"/>
                </a:cubicBezTo>
                <a:cubicBezTo>
                  <a:pt x="0" y="503"/>
                  <a:pt x="41" y="544"/>
                  <a:pt x="91" y="544"/>
                </a:cubicBezTo>
                <a:cubicBezTo>
                  <a:pt x="119" y="544"/>
                  <a:pt x="146" y="531"/>
                  <a:pt x="163" y="510"/>
                </a:cubicBezTo>
                <a:lnTo>
                  <a:pt x="176" y="510"/>
                </a:lnTo>
                <a:lnTo>
                  <a:pt x="176" y="723"/>
                </a:lnTo>
                <a:cubicBezTo>
                  <a:pt x="176" y="728"/>
                  <a:pt x="178" y="732"/>
                  <a:pt x="182" y="736"/>
                </a:cubicBezTo>
                <a:cubicBezTo>
                  <a:pt x="187" y="740"/>
                  <a:pt x="187" y="740"/>
                  <a:pt x="415" y="738"/>
                </a:cubicBezTo>
                <a:cubicBezTo>
                  <a:pt x="422" y="738"/>
                  <a:pt x="428" y="736"/>
                  <a:pt x="430" y="730"/>
                </a:cubicBezTo>
                <a:cubicBezTo>
                  <a:pt x="432" y="728"/>
                  <a:pt x="434" y="723"/>
                  <a:pt x="434" y="721"/>
                </a:cubicBezTo>
                <a:lnTo>
                  <a:pt x="434" y="688"/>
                </a:lnTo>
                <a:cubicBezTo>
                  <a:pt x="434" y="685"/>
                  <a:pt x="432" y="681"/>
                  <a:pt x="432" y="679"/>
                </a:cubicBezTo>
                <a:cubicBezTo>
                  <a:pt x="430" y="677"/>
                  <a:pt x="428" y="673"/>
                  <a:pt x="424" y="673"/>
                </a:cubicBezTo>
                <a:cubicBezTo>
                  <a:pt x="409" y="662"/>
                  <a:pt x="398" y="645"/>
                  <a:pt x="398" y="626"/>
                </a:cubicBezTo>
                <a:cubicBezTo>
                  <a:pt x="398" y="594"/>
                  <a:pt x="424" y="571"/>
                  <a:pt x="453" y="571"/>
                </a:cubicBezTo>
                <a:cubicBezTo>
                  <a:pt x="483" y="571"/>
                  <a:pt x="508" y="594"/>
                  <a:pt x="508" y="626"/>
                </a:cubicBezTo>
                <a:cubicBezTo>
                  <a:pt x="508" y="643"/>
                  <a:pt x="498" y="662"/>
                  <a:pt x="483" y="673"/>
                </a:cubicBezTo>
                <a:cubicBezTo>
                  <a:pt x="479" y="675"/>
                  <a:pt x="477" y="677"/>
                  <a:pt x="477" y="681"/>
                </a:cubicBezTo>
                <a:cubicBezTo>
                  <a:pt x="475" y="683"/>
                  <a:pt x="475" y="685"/>
                  <a:pt x="475" y="688"/>
                </a:cubicBezTo>
                <a:lnTo>
                  <a:pt x="475" y="721"/>
                </a:lnTo>
                <a:cubicBezTo>
                  <a:pt x="475" y="723"/>
                  <a:pt x="475" y="728"/>
                  <a:pt x="477" y="730"/>
                </a:cubicBezTo>
                <a:cubicBezTo>
                  <a:pt x="479" y="736"/>
                  <a:pt x="485" y="740"/>
                  <a:pt x="494" y="740"/>
                </a:cubicBezTo>
                <a:lnTo>
                  <a:pt x="722" y="740"/>
                </a:lnTo>
                <a:cubicBezTo>
                  <a:pt x="731" y="740"/>
                  <a:pt x="737" y="736"/>
                  <a:pt x="739" y="730"/>
                </a:cubicBezTo>
                <a:cubicBezTo>
                  <a:pt x="741" y="728"/>
                  <a:pt x="741" y="723"/>
                  <a:pt x="741" y="721"/>
                </a:cubicBezTo>
                <a:lnTo>
                  <a:pt x="741" y="491"/>
                </a:lnTo>
                <a:cubicBezTo>
                  <a:pt x="741" y="489"/>
                  <a:pt x="741" y="484"/>
                  <a:pt x="739" y="482"/>
                </a:cubicBezTo>
                <a:cubicBezTo>
                  <a:pt x="735" y="476"/>
                  <a:pt x="729" y="474"/>
                  <a:pt x="722" y="474"/>
                </a:cubicBezTo>
                <a:lnTo>
                  <a:pt x="688" y="474"/>
                </a:lnTo>
                <a:cubicBezTo>
                  <a:pt x="682" y="474"/>
                  <a:pt x="676" y="476"/>
                  <a:pt x="674" y="482"/>
                </a:cubicBezTo>
                <a:cubicBezTo>
                  <a:pt x="663" y="497"/>
                  <a:pt x="646" y="508"/>
                  <a:pt x="627" y="508"/>
                </a:cubicBezTo>
                <a:cubicBezTo>
                  <a:pt x="597" y="508"/>
                  <a:pt x="572" y="482"/>
                  <a:pt x="572" y="453"/>
                </a:cubicBezTo>
                <a:cubicBezTo>
                  <a:pt x="572" y="438"/>
                  <a:pt x="578" y="423"/>
                  <a:pt x="589" y="412"/>
                </a:cubicBezTo>
                <a:cubicBezTo>
                  <a:pt x="610" y="391"/>
                  <a:pt x="654" y="395"/>
                  <a:pt x="674" y="42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0" name="Freihandform 1149">
            <a:extLst>
              <a:ext uri="{FF2B5EF4-FFF2-40B4-BE49-F238E27FC236}">
                <a16:creationId xmlns:a16="http://schemas.microsoft.com/office/drawing/2014/main" id="{4500BB20-D9E3-2742-B0F5-4589026C20EA}"/>
              </a:ext>
            </a:extLst>
          </p:cNvPr>
          <p:cNvSpPr>
            <a:spLocks noChangeAspect="1"/>
          </p:cNvSpPr>
          <p:nvPr/>
        </p:nvSpPr>
        <p:spPr>
          <a:xfrm>
            <a:off x="10899356" y="11975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1" name="Freihandform 1150">
            <a:extLst>
              <a:ext uri="{FF2B5EF4-FFF2-40B4-BE49-F238E27FC236}">
                <a16:creationId xmlns:a16="http://schemas.microsoft.com/office/drawing/2014/main" id="{F2682588-50E6-F54E-AB45-331A84E012A4}"/>
              </a:ext>
            </a:extLst>
          </p:cNvPr>
          <p:cNvSpPr>
            <a:spLocks noChangeAspect="1"/>
          </p:cNvSpPr>
          <p:nvPr/>
        </p:nvSpPr>
        <p:spPr>
          <a:xfrm>
            <a:off x="7794749" y="11975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2" name="Freihandform 1151">
            <a:extLst>
              <a:ext uri="{FF2B5EF4-FFF2-40B4-BE49-F238E27FC236}">
                <a16:creationId xmlns:a16="http://schemas.microsoft.com/office/drawing/2014/main" id="{8726B1B1-1E5F-234C-BA22-4A63355A15DF}"/>
              </a:ext>
            </a:extLst>
          </p:cNvPr>
          <p:cNvSpPr>
            <a:spLocks noChangeAspect="1"/>
          </p:cNvSpPr>
          <p:nvPr/>
        </p:nvSpPr>
        <p:spPr>
          <a:xfrm>
            <a:off x="7351200" y="11975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3" name="Freihandform 1152">
            <a:extLst>
              <a:ext uri="{FF2B5EF4-FFF2-40B4-BE49-F238E27FC236}">
                <a16:creationId xmlns:a16="http://schemas.microsoft.com/office/drawing/2014/main" id="{CD3CAF47-38EB-B94F-A324-7D4202AE3321}"/>
              </a:ext>
            </a:extLst>
          </p:cNvPr>
          <p:cNvSpPr>
            <a:spLocks noChangeAspect="1"/>
          </p:cNvSpPr>
          <p:nvPr/>
        </p:nvSpPr>
        <p:spPr>
          <a:xfrm>
            <a:off x="8238297" y="11975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4" name="Freihandform 1153">
            <a:extLst>
              <a:ext uri="{FF2B5EF4-FFF2-40B4-BE49-F238E27FC236}">
                <a16:creationId xmlns:a16="http://schemas.microsoft.com/office/drawing/2014/main" id="{E51B744B-85EB-5D43-A753-91BEE8E3E353}"/>
              </a:ext>
            </a:extLst>
          </p:cNvPr>
          <p:cNvSpPr>
            <a:spLocks noChangeAspect="1"/>
          </p:cNvSpPr>
          <p:nvPr/>
        </p:nvSpPr>
        <p:spPr>
          <a:xfrm>
            <a:off x="8681845" y="11975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5" name="Freihandform 1154">
            <a:extLst>
              <a:ext uri="{FF2B5EF4-FFF2-40B4-BE49-F238E27FC236}">
                <a16:creationId xmlns:a16="http://schemas.microsoft.com/office/drawing/2014/main" id="{6681BCB1-90EF-2D47-9047-6C7737B915AB}"/>
              </a:ext>
            </a:extLst>
          </p:cNvPr>
          <p:cNvSpPr>
            <a:spLocks noChangeAspect="1"/>
          </p:cNvSpPr>
          <p:nvPr/>
        </p:nvSpPr>
        <p:spPr>
          <a:xfrm>
            <a:off x="9125394" y="11975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6" name="Freihandform 1155">
            <a:extLst>
              <a:ext uri="{FF2B5EF4-FFF2-40B4-BE49-F238E27FC236}">
                <a16:creationId xmlns:a16="http://schemas.microsoft.com/office/drawing/2014/main" id="{5C9C20B4-1C46-6940-B6BE-71FB18169DC5}"/>
              </a:ext>
            </a:extLst>
          </p:cNvPr>
          <p:cNvSpPr>
            <a:spLocks noChangeAspect="1"/>
          </p:cNvSpPr>
          <p:nvPr/>
        </p:nvSpPr>
        <p:spPr>
          <a:xfrm>
            <a:off x="9568710" y="11975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7" name="Freihandform 1156">
            <a:extLst>
              <a:ext uri="{FF2B5EF4-FFF2-40B4-BE49-F238E27FC236}">
                <a16:creationId xmlns:a16="http://schemas.microsoft.com/office/drawing/2014/main" id="{F5439831-F24A-FF47-9FAE-34C2F43FE97E}"/>
              </a:ext>
            </a:extLst>
          </p:cNvPr>
          <p:cNvSpPr>
            <a:spLocks noChangeAspect="1"/>
          </p:cNvSpPr>
          <p:nvPr/>
        </p:nvSpPr>
        <p:spPr>
          <a:xfrm>
            <a:off x="10012258" y="11975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8" name="Freihandform 1157">
            <a:extLst>
              <a:ext uri="{FF2B5EF4-FFF2-40B4-BE49-F238E27FC236}">
                <a16:creationId xmlns:a16="http://schemas.microsoft.com/office/drawing/2014/main" id="{FBE31A19-968A-CC4A-934C-CF7F219577F1}"/>
              </a:ext>
            </a:extLst>
          </p:cNvPr>
          <p:cNvSpPr>
            <a:spLocks noChangeAspect="1"/>
          </p:cNvSpPr>
          <p:nvPr/>
        </p:nvSpPr>
        <p:spPr>
          <a:xfrm>
            <a:off x="10455807" y="11975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9" name="Freihandform 1158">
            <a:extLst>
              <a:ext uri="{FF2B5EF4-FFF2-40B4-BE49-F238E27FC236}">
                <a16:creationId xmlns:a16="http://schemas.microsoft.com/office/drawing/2014/main" id="{2D55D386-C198-D24D-ADFF-6037DCF6A065}"/>
              </a:ext>
            </a:extLst>
          </p:cNvPr>
          <p:cNvSpPr>
            <a:spLocks noChangeAspect="1"/>
          </p:cNvSpPr>
          <p:nvPr/>
        </p:nvSpPr>
        <p:spPr>
          <a:xfrm>
            <a:off x="11342904" y="11975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0" name="Freihandform 1159">
            <a:extLst>
              <a:ext uri="{FF2B5EF4-FFF2-40B4-BE49-F238E27FC236}">
                <a16:creationId xmlns:a16="http://schemas.microsoft.com/office/drawing/2014/main" id="{87F53230-D6FF-BC48-875E-A4FBD58E0FD6}"/>
              </a:ext>
            </a:extLst>
          </p:cNvPr>
          <p:cNvSpPr>
            <a:spLocks noChangeAspect="1"/>
          </p:cNvSpPr>
          <p:nvPr/>
        </p:nvSpPr>
        <p:spPr>
          <a:xfrm>
            <a:off x="10899356" y="16409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1" name="Freihandform 1160">
            <a:extLst>
              <a:ext uri="{FF2B5EF4-FFF2-40B4-BE49-F238E27FC236}">
                <a16:creationId xmlns:a16="http://schemas.microsoft.com/office/drawing/2014/main" id="{60AFED30-7BBB-C846-ACE3-3961124F7A4F}"/>
              </a:ext>
            </a:extLst>
          </p:cNvPr>
          <p:cNvSpPr>
            <a:spLocks noChangeAspect="1"/>
          </p:cNvSpPr>
          <p:nvPr/>
        </p:nvSpPr>
        <p:spPr>
          <a:xfrm>
            <a:off x="7794749" y="16409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2" name="Freihandform 1161">
            <a:extLst>
              <a:ext uri="{FF2B5EF4-FFF2-40B4-BE49-F238E27FC236}">
                <a16:creationId xmlns:a16="http://schemas.microsoft.com/office/drawing/2014/main" id="{3C9806D6-C637-9849-875D-399AC2776138}"/>
              </a:ext>
            </a:extLst>
          </p:cNvPr>
          <p:cNvSpPr>
            <a:spLocks noChangeAspect="1"/>
          </p:cNvSpPr>
          <p:nvPr/>
        </p:nvSpPr>
        <p:spPr>
          <a:xfrm>
            <a:off x="7351200" y="16409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3" name="Freihandform 1162">
            <a:extLst>
              <a:ext uri="{FF2B5EF4-FFF2-40B4-BE49-F238E27FC236}">
                <a16:creationId xmlns:a16="http://schemas.microsoft.com/office/drawing/2014/main" id="{1CED6E32-1B6F-564C-B8C1-3DB0D67A5E51}"/>
              </a:ext>
            </a:extLst>
          </p:cNvPr>
          <p:cNvSpPr>
            <a:spLocks noChangeAspect="1"/>
          </p:cNvSpPr>
          <p:nvPr/>
        </p:nvSpPr>
        <p:spPr>
          <a:xfrm>
            <a:off x="8238297" y="16409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4" name="Freihandform 1163">
            <a:extLst>
              <a:ext uri="{FF2B5EF4-FFF2-40B4-BE49-F238E27FC236}">
                <a16:creationId xmlns:a16="http://schemas.microsoft.com/office/drawing/2014/main" id="{8DDD0F66-B96A-E040-9934-B1FDE34FC9A0}"/>
              </a:ext>
            </a:extLst>
          </p:cNvPr>
          <p:cNvSpPr>
            <a:spLocks noChangeAspect="1"/>
          </p:cNvSpPr>
          <p:nvPr/>
        </p:nvSpPr>
        <p:spPr>
          <a:xfrm>
            <a:off x="8681845" y="16409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5" name="Freihandform 1164">
            <a:extLst>
              <a:ext uri="{FF2B5EF4-FFF2-40B4-BE49-F238E27FC236}">
                <a16:creationId xmlns:a16="http://schemas.microsoft.com/office/drawing/2014/main" id="{08ED31BF-3B92-204F-B4A5-E45EEA4886B1}"/>
              </a:ext>
            </a:extLst>
          </p:cNvPr>
          <p:cNvSpPr>
            <a:spLocks noChangeAspect="1"/>
          </p:cNvSpPr>
          <p:nvPr/>
        </p:nvSpPr>
        <p:spPr>
          <a:xfrm>
            <a:off x="9125394" y="16409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6" name="Freihandform 1165">
            <a:extLst>
              <a:ext uri="{FF2B5EF4-FFF2-40B4-BE49-F238E27FC236}">
                <a16:creationId xmlns:a16="http://schemas.microsoft.com/office/drawing/2014/main" id="{A83297CE-440B-8F49-B998-16ECEADC26D3}"/>
              </a:ext>
            </a:extLst>
          </p:cNvPr>
          <p:cNvSpPr>
            <a:spLocks noChangeAspect="1"/>
          </p:cNvSpPr>
          <p:nvPr/>
        </p:nvSpPr>
        <p:spPr>
          <a:xfrm>
            <a:off x="9568710" y="16409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7" name="Freihandform 1166">
            <a:extLst>
              <a:ext uri="{FF2B5EF4-FFF2-40B4-BE49-F238E27FC236}">
                <a16:creationId xmlns:a16="http://schemas.microsoft.com/office/drawing/2014/main" id="{5B386DCB-BF83-804E-AAFA-7F8C290EC1E8}"/>
              </a:ext>
            </a:extLst>
          </p:cNvPr>
          <p:cNvSpPr>
            <a:spLocks noChangeAspect="1"/>
          </p:cNvSpPr>
          <p:nvPr/>
        </p:nvSpPr>
        <p:spPr>
          <a:xfrm>
            <a:off x="10012258" y="16409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8" name="Freihandform 1167">
            <a:extLst>
              <a:ext uri="{FF2B5EF4-FFF2-40B4-BE49-F238E27FC236}">
                <a16:creationId xmlns:a16="http://schemas.microsoft.com/office/drawing/2014/main" id="{73AF2D84-0B37-1343-8AB8-A01C1CB9CECE}"/>
              </a:ext>
            </a:extLst>
          </p:cNvPr>
          <p:cNvSpPr>
            <a:spLocks noChangeAspect="1"/>
          </p:cNvSpPr>
          <p:nvPr/>
        </p:nvSpPr>
        <p:spPr>
          <a:xfrm>
            <a:off x="10455807" y="16409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9" name="Freihandform 1168">
            <a:extLst>
              <a:ext uri="{FF2B5EF4-FFF2-40B4-BE49-F238E27FC236}">
                <a16:creationId xmlns:a16="http://schemas.microsoft.com/office/drawing/2014/main" id="{C01E8381-E079-C54C-A0D9-3BE80108BE49}"/>
              </a:ext>
            </a:extLst>
          </p:cNvPr>
          <p:cNvSpPr>
            <a:spLocks noChangeAspect="1"/>
          </p:cNvSpPr>
          <p:nvPr/>
        </p:nvSpPr>
        <p:spPr>
          <a:xfrm>
            <a:off x="11342904" y="16409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0" name="Freihandform 1169">
            <a:extLst>
              <a:ext uri="{FF2B5EF4-FFF2-40B4-BE49-F238E27FC236}">
                <a16:creationId xmlns:a16="http://schemas.microsoft.com/office/drawing/2014/main" id="{7797EC45-2817-2541-9C7B-BE1410FF7CDE}"/>
              </a:ext>
            </a:extLst>
          </p:cNvPr>
          <p:cNvSpPr>
            <a:spLocks noChangeAspect="1"/>
          </p:cNvSpPr>
          <p:nvPr/>
        </p:nvSpPr>
        <p:spPr>
          <a:xfrm>
            <a:off x="10899356" y="2084403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1" name="Freihandform 1170">
            <a:extLst>
              <a:ext uri="{FF2B5EF4-FFF2-40B4-BE49-F238E27FC236}">
                <a16:creationId xmlns:a16="http://schemas.microsoft.com/office/drawing/2014/main" id="{8D533206-1F07-434D-972C-C31BF39409CE}"/>
              </a:ext>
            </a:extLst>
          </p:cNvPr>
          <p:cNvSpPr>
            <a:spLocks noChangeAspect="1"/>
          </p:cNvSpPr>
          <p:nvPr/>
        </p:nvSpPr>
        <p:spPr>
          <a:xfrm>
            <a:off x="7794749" y="208440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2" name="Freihandform 1171">
            <a:extLst>
              <a:ext uri="{FF2B5EF4-FFF2-40B4-BE49-F238E27FC236}">
                <a16:creationId xmlns:a16="http://schemas.microsoft.com/office/drawing/2014/main" id="{EC19359B-79F2-5349-A865-4992E7C83B84}"/>
              </a:ext>
            </a:extLst>
          </p:cNvPr>
          <p:cNvSpPr>
            <a:spLocks noChangeAspect="1"/>
          </p:cNvSpPr>
          <p:nvPr/>
        </p:nvSpPr>
        <p:spPr>
          <a:xfrm>
            <a:off x="7351200" y="208440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3" name="Freihandform 1172">
            <a:extLst>
              <a:ext uri="{FF2B5EF4-FFF2-40B4-BE49-F238E27FC236}">
                <a16:creationId xmlns:a16="http://schemas.microsoft.com/office/drawing/2014/main" id="{52B5BD2F-7FA4-2242-BED0-B382F24CC08C}"/>
              </a:ext>
            </a:extLst>
          </p:cNvPr>
          <p:cNvSpPr>
            <a:spLocks noChangeAspect="1"/>
          </p:cNvSpPr>
          <p:nvPr/>
        </p:nvSpPr>
        <p:spPr>
          <a:xfrm>
            <a:off x="8238297" y="208440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4" name="Freihandform 1173">
            <a:extLst>
              <a:ext uri="{FF2B5EF4-FFF2-40B4-BE49-F238E27FC236}">
                <a16:creationId xmlns:a16="http://schemas.microsoft.com/office/drawing/2014/main" id="{BB0B75A6-9B87-3442-A170-10EA3FB31CE9}"/>
              </a:ext>
            </a:extLst>
          </p:cNvPr>
          <p:cNvSpPr>
            <a:spLocks noChangeAspect="1"/>
          </p:cNvSpPr>
          <p:nvPr/>
        </p:nvSpPr>
        <p:spPr>
          <a:xfrm>
            <a:off x="8681845" y="208440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5" name="Freihandform 1174">
            <a:extLst>
              <a:ext uri="{FF2B5EF4-FFF2-40B4-BE49-F238E27FC236}">
                <a16:creationId xmlns:a16="http://schemas.microsoft.com/office/drawing/2014/main" id="{7365B65D-235A-F04F-9666-145EDD700865}"/>
              </a:ext>
            </a:extLst>
          </p:cNvPr>
          <p:cNvSpPr>
            <a:spLocks noChangeAspect="1"/>
          </p:cNvSpPr>
          <p:nvPr/>
        </p:nvSpPr>
        <p:spPr>
          <a:xfrm>
            <a:off x="9125394" y="208440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6" name="Freihandform 1175">
            <a:extLst>
              <a:ext uri="{FF2B5EF4-FFF2-40B4-BE49-F238E27FC236}">
                <a16:creationId xmlns:a16="http://schemas.microsoft.com/office/drawing/2014/main" id="{B5C6E6D5-18FB-CE44-ADB7-55D6B2171CBA}"/>
              </a:ext>
            </a:extLst>
          </p:cNvPr>
          <p:cNvSpPr>
            <a:spLocks noChangeAspect="1"/>
          </p:cNvSpPr>
          <p:nvPr/>
        </p:nvSpPr>
        <p:spPr>
          <a:xfrm>
            <a:off x="9568710" y="208440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7" name="Freihandform 1176">
            <a:extLst>
              <a:ext uri="{FF2B5EF4-FFF2-40B4-BE49-F238E27FC236}">
                <a16:creationId xmlns:a16="http://schemas.microsoft.com/office/drawing/2014/main" id="{7990341E-B3D2-0142-970B-9829F89582C7}"/>
              </a:ext>
            </a:extLst>
          </p:cNvPr>
          <p:cNvSpPr>
            <a:spLocks noChangeAspect="1"/>
          </p:cNvSpPr>
          <p:nvPr/>
        </p:nvSpPr>
        <p:spPr>
          <a:xfrm>
            <a:off x="10012258" y="2084403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8" name="Freihandform 1177">
            <a:extLst>
              <a:ext uri="{FF2B5EF4-FFF2-40B4-BE49-F238E27FC236}">
                <a16:creationId xmlns:a16="http://schemas.microsoft.com/office/drawing/2014/main" id="{9554967F-9523-C241-9220-FC0A93CDAF05}"/>
              </a:ext>
            </a:extLst>
          </p:cNvPr>
          <p:cNvSpPr>
            <a:spLocks noChangeAspect="1"/>
          </p:cNvSpPr>
          <p:nvPr/>
        </p:nvSpPr>
        <p:spPr>
          <a:xfrm>
            <a:off x="10455807" y="2084403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9" name="Freihandform 1178">
            <a:extLst>
              <a:ext uri="{FF2B5EF4-FFF2-40B4-BE49-F238E27FC236}">
                <a16:creationId xmlns:a16="http://schemas.microsoft.com/office/drawing/2014/main" id="{5F363A00-521D-7B42-9D3F-EAA8E8611A72}"/>
              </a:ext>
            </a:extLst>
          </p:cNvPr>
          <p:cNvSpPr>
            <a:spLocks noChangeAspect="1"/>
          </p:cNvSpPr>
          <p:nvPr/>
        </p:nvSpPr>
        <p:spPr>
          <a:xfrm>
            <a:off x="11342904" y="2084403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0" name="Freihandform 1179">
            <a:extLst>
              <a:ext uri="{FF2B5EF4-FFF2-40B4-BE49-F238E27FC236}">
                <a16:creationId xmlns:a16="http://schemas.microsoft.com/office/drawing/2014/main" id="{17A458AF-932A-794E-8C05-7B5A08EE158F}"/>
              </a:ext>
            </a:extLst>
          </p:cNvPr>
          <p:cNvSpPr>
            <a:spLocks noChangeAspect="1"/>
          </p:cNvSpPr>
          <p:nvPr/>
        </p:nvSpPr>
        <p:spPr>
          <a:xfrm>
            <a:off x="10899356" y="2527833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1" name="Freihandform 1180">
            <a:extLst>
              <a:ext uri="{FF2B5EF4-FFF2-40B4-BE49-F238E27FC236}">
                <a16:creationId xmlns:a16="http://schemas.microsoft.com/office/drawing/2014/main" id="{A22D802E-1D3B-D641-945E-69341B6366AE}"/>
              </a:ext>
            </a:extLst>
          </p:cNvPr>
          <p:cNvSpPr>
            <a:spLocks noChangeAspect="1"/>
          </p:cNvSpPr>
          <p:nvPr/>
        </p:nvSpPr>
        <p:spPr>
          <a:xfrm>
            <a:off x="7794749" y="252783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2" name="Freihandform 1181">
            <a:extLst>
              <a:ext uri="{FF2B5EF4-FFF2-40B4-BE49-F238E27FC236}">
                <a16:creationId xmlns:a16="http://schemas.microsoft.com/office/drawing/2014/main" id="{FFC8563A-FEBA-CD44-9394-A55BDB1C70EB}"/>
              </a:ext>
            </a:extLst>
          </p:cNvPr>
          <p:cNvSpPr>
            <a:spLocks noChangeAspect="1"/>
          </p:cNvSpPr>
          <p:nvPr/>
        </p:nvSpPr>
        <p:spPr>
          <a:xfrm>
            <a:off x="7351200" y="252783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3" name="Freihandform 1182">
            <a:extLst>
              <a:ext uri="{FF2B5EF4-FFF2-40B4-BE49-F238E27FC236}">
                <a16:creationId xmlns:a16="http://schemas.microsoft.com/office/drawing/2014/main" id="{B0E2BA90-ABF4-CB46-9DAC-B85A5F7FFD32}"/>
              </a:ext>
            </a:extLst>
          </p:cNvPr>
          <p:cNvSpPr>
            <a:spLocks noChangeAspect="1"/>
          </p:cNvSpPr>
          <p:nvPr/>
        </p:nvSpPr>
        <p:spPr>
          <a:xfrm>
            <a:off x="8238297" y="252783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4" name="Freihandform 1183">
            <a:extLst>
              <a:ext uri="{FF2B5EF4-FFF2-40B4-BE49-F238E27FC236}">
                <a16:creationId xmlns:a16="http://schemas.microsoft.com/office/drawing/2014/main" id="{4522A484-88E1-7849-9247-7838D1B377BB}"/>
              </a:ext>
            </a:extLst>
          </p:cNvPr>
          <p:cNvSpPr>
            <a:spLocks noChangeAspect="1"/>
          </p:cNvSpPr>
          <p:nvPr/>
        </p:nvSpPr>
        <p:spPr>
          <a:xfrm>
            <a:off x="8681845" y="252783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5" name="Freihandform 1184">
            <a:extLst>
              <a:ext uri="{FF2B5EF4-FFF2-40B4-BE49-F238E27FC236}">
                <a16:creationId xmlns:a16="http://schemas.microsoft.com/office/drawing/2014/main" id="{D458832F-9401-6944-9C13-E2705C6B6BAC}"/>
              </a:ext>
            </a:extLst>
          </p:cNvPr>
          <p:cNvSpPr>
            <a:spLocks noChangeAspect="1"/>
          </p:cNvSpPr>
          <p:nvPr/>
        </p:nvSpPr>
        <p:spPr>
          <a:xfrm>
            <a:off x="9125394" y="252783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6" name="Freihandform 1185">
            <a:extLst>
              <a:ext uri="{FF2B5EF4-FFF2-40B4-BE49-F238E27FC236}">
                <a16:creationId xmlns:a16="http://schemas.microsoft.com/office/drawing/2014/main" id="{3E442EB9-BE4B-0644-9CC2-1A49EEF7C985}"/>
              </a:ext>
            </a:extLst>
          </p:cNvPr>
          <p:cNvSpPr>
            <a:spLocks noChangeAspect="1"/>
          </p:cNvSpPr>
          <p:nvPr/>
        </p:nvSpPr>
        <p:spPr>
          <a:xfrm>
            <a:off x="9568710" y="2527833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7" name="Freihandform 1186">
            <a:extLst>
              <a:ext uri="{FF2B5EF4-FFF2-40B4-BE49-F238E27FC236}">
                <a16:creationId xmlns:a16="http://schemas.microsoft.com/office/drawing/2014/main" id="{DB62B24B-E995-7F44-812E-0263152B7FCA}"/>
              </a:ext>
            </a:extLst>
          </p:cNvPr>
          <p:cNvSpPr>
            <a:spLocks noChangeAspect="1"/>
          </p:cNvSpPr>
          <p:nvPr/>
        </p:nvSpPr>
        <p:spPr>
          <a:xfrm>
            <a:off x="10012258" y="2527833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8" name="Freihandform 1187">
            <a:extLst>
              <a:ext uri="{FF2B5EF4-FFF2-40B4-BE49-F238E27FC236}">
                <a16:creationId xmlns:a16="http://schemas.microsoft.com/office/drawing/2014/main" id="{D5BB902C-C50F-8445-9F9F-42D4F739B2FD}"/>
              </a:ext>
            </a:extLst>
          </p:cNvPr>
          <p:cNvSpPr>
            <a:spLocks noChangeAspect="1"/>
          </p:cNvSpPr>
          <p:nvPr/>
        </p:nvSpPr>
        <p:spPr>
          <a:xfrm>
            <a:off x="10455807" y="2527833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9" name="Freihandform 1188">
            <a:extLst>
              <a:ext uri="{FF2B5EF4-FFF2-40B4-BE49-F238E27FC236}">
                <a16:creationId xmlns:a16="http://schemas.microsoft.com/office/drawing/2014/main" id="{19635FB4-613C-8544-B902-9F12F410D0B1}"/>
              </a:ext>
            </a:extLst>
          </p:cNvPr>
          <p:cNvSpPr>
            <a:spLocks noChangeAspect="1"/>
          </p:cNvSpPr>
          <p:nvPr/>
        </p:nvSpPr>
        <p:spPr>
          <a:xfrm>
            <a:off x="11342904" y="2527833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0" name="Freihandform 1189">
            <a:extLst>
              <a:ext uri="{FF2B5EF4-FFF2-40B4-BE49-F238E27FC236}">
                <a16:creationId xmlns:a16="http://schemas.microsoft.com/office/drawing/2014/main" id="{A504676F-77CF-AF40-9FAF-DAF27CBFC31A}"/>
              </a:ext>
            </a:extLst>
          </p:cNvPr>
          <p:cNvSpPr>
            <a:spLocks noChangeAspect="1"/>
          </p:cNvSpPr>
          <p:nvPr/>
        </p:nvSpPr>
        <p:spPr>
          <a:xfrm>
            <a:off x="10899356" y="2971262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1" name="Freihandform 1190">
            <a:extLst>
              <a:ext uri="{FF2B5EF4-FFF2-40B4-BE49-F238E27FC236}">
                <a16:creationId xmlns:a16="http://schemas.microsoft.com/office/drawing/2014/main" id="{1E80CD07-741A-594E-8C13-6620C726494D}"/>
              </a:ext>
            </a:extLst>
          </p:cNvPr>
          <p:cNvSpPr>
            <a:spLocks noChangeAspect="1"/>
          </p:cNvSpPr>
          <p:nvPr/>
        </p:nvSpPr>
        <p:spPr>
          <a:xfrm>
            <a:off x="7794749" y="2971262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2" name="Freihandform 1191">
            <a:extLst>
              <a:ext uri="{FF2B5EF4-FFF2-40B4-BE49-F238E27FC236}">
                <a16:creationId xmlns:a16="http://schemas.microsoft.com/office/drawing/2014/main" id="{54CB6D7D-B922-064D-ADEE-655E8DC8EEC8}"/>
              </a:ext>
            </a:extLst>
          </p:cNvPr>
          <p:cNvSpPr>
            <a:spLocks noChangeAspect="1"/>
          </p:cNvSpPr>
          <p:nvPr/>
        </p:nvSpPr>
        <p:spPr>
          <a:xfrm>
            <a:off x="7351200" y="2971262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3" name="Freihandform 1192">
            <a:extLst>
              <a:ext uri="{FF2B5EF4-FFF2-40B4-BE49-F238E27FC236}">
                <a16:creationId xmlns:a16="http://schemas.microsoft.com/office/drawing/2014/main" id="{A11D1708-2D09-9F46-AEA9-9C4EC751B161}"/>
              </a:ext>
            </a:extLst>
          </p:cNvPr>
          <p:cNvSpPr>
            <a:spLocks noChangeAspect="1"/>
          </p:cNvSpPr>
          <p:nvPr/>
        </p:nvSpPr>
        <p:spPr>
          <a:xfrm>
            <a:off x="8238297" y="2971262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4" name="Freihandform 1193">
            <a:extLst>
              <a:ext uri="{FF2B5EF4-FFF2-40B4-BE49-F238E27FC236}">
                <a16:creationId xmlns:a16="http://schemas.microsoft.com/office/drawing/2014/main" id="{F2297EDF-19C7-3C43-8D6C-FB1B5CB8BA21}"/>
              </a:ext>
            </a:extLst>
          </p:cNvPr>
          <p:cNvSpPr>
            <a:spLocks noChangeAspect="1"/>
          </p:cNvSpPr>
          <p:nvPr/>
        </p:nvSpPr>
        <p:spPr>
          <a:xfrm>
            <a:off x="8681845" y="2971262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5" name="Freihandform 1194">
            <a:extLst>
              <a:ext uri="{FF2B5EF4-FFF2-40B4-BE49-F238E27FC236}">
                <a16:creationId xmlns:a16="http://schemas.microsoft.com/office/drawing/2014/main" id="{AED3D718-45AE-6F4E-9945-C57F200BC6D5}"/>
              </a:ext>
            </a:extLst>
          </p:cNvPr>
          <p:cNvSpPr>
            <a:spLocks noChangeAspect="1"/>
          </p:cNvSpPr>
          <p:nvPr/>
        </p:nvSpPr>
        <p:spPr>
          <a:xfrm>
            <a:off x="9125394" y="2971262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6" name="Freihandform 1195">
            <a:extLst>
              <a:ext uri="{FF2B5EF4-FFF2-40B4-BE49-F238E27FC236}">
                <a16:creationId xmlns:a16="http://schemas.microsoft.com/office/drawing/2014/main" id="{F478D27C-0070-9C42-960E-68E250F9DC1B}"/>
              </a:ext>
            </a:extLst>
          </p:cNvPr>
          <p:cNvSpPr>
            <a:spLocks noChangeAspect="1"/>
          </p:cNvSpPr>
          <p:nvPr/>
        </p:nvSpPr>
        <p:spPr>
          <a:xfrm>
            <a:off x="9568710" y="2971262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7" name="Freihandform 1196">
            <a:extLst>
              <a:ext uri="{FF2B5EF4-FFF2-40B4-BE49-F238E27FC236}">
                <a16:creationId xmlns:a16="http://schemas.microsoft.com/office/drawing/2014/main" id="{EF56753B-2FC8-254C-8FF9-B47AE01A44E9}"/>
              </a:ext>
            </a:extLst>
          </p:cNvPr>
          <p:cNvSpPr>
            <a:spLocks noChangeAspect="1"/>
          </p:cNvSpPr>
          <p:nvPr/>
        </p:nvSpPr>
        <p:spPr>
          <a:xfrm>
            <a:off x="10012258" y="2971262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8" name="Freihandform 1197">
            <a:extLst>
              <a:ext uri="{FF2B5EF4-FFF2-40B4-BE49-F238E27FC236}">
                <a16:creationId xmlns:a16="http://schemas.microsoft.com/office/drawing/2014/main" id="{12E41191-85F4-DE44-8CF4-EB35BE8406E1}"/>
              </a:ext>
            </a:extLst>
          </p:cNvPr>
          <p:cNvSpPr>
            <a:spLocks noChangeAspect="1"/>
          </p:cNvSpPr>
          <p:nvPr/>
        </p:nvSpPr>
        <p:spPr>
          <a:xfrm>
            <a:off x="10455807" y="2971262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9" name="Freihandform 1198">
            <a:extLst>
              <a:ext uri="{FF2B5EF4-FFF2-40B4-BE49-F238E27FC236}">
                <a16:creationId xmlns:a16="http://schemas.microsoft.com/office/drawing/2014/main" id="{A8C9814C-0855-C946-AF83-8EE894199A22}"/>
              </a:ext>
            </a:extLst>
          </p:cNvPr>
          <p:cNvSpPr>
            <a:spLocks noChangeAspect="1"/>
          </p:cNvSpPr>
          <p:nvPr/>
        </p:nvSpPr>
        <p:spPr>
          <a:xfrm>
            <a:off x="11342904" y="2971262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0" name="Freihandform 1199">
            <a:extLst>
              <a:ext uri="{FF2B5EF4-FFF2-40B4-BE49-F238E27FC236}">
                <a16:creationId xmlns:a16="http://schemas.microsoft.com/office/drawing/2014/main" id="{0068C513-1D93-9E47-A0FB-698ABD64E84F}"/>
              </a:ext>
            </a:extLst>
          </p:cNvPr>
          <p:cNvSpPr>
            <a:spLocks noChangeAspect="1"/>
          </p:cNvSpPr>
          <p:nvPr/>
        </p:nvSpPr>
        <p:spPr>
          <a:xfrm>
            <a:off x="10899356" y="3414458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1" name="Freihandform 1200">
            <a:extLst>
              <a:ext uri="{FF2B5EF4-FFF2-40B4-BE49-F238E27FC236}">
                <a16:creationId xmlns:a16="http://schemas.microsoft.com/office/drawing/2014/main" id="{A0C0560E-1EC5-624E-9699-7A1A0CE7EA8F}"/>
              </a:ext>
            </a:extLst>
          </p:cNvPr>
          <p:cNvSpPr>
            <a:spLocks noChangeAspect="1"/>
          </p:cNvSpPr>
          <p:nvPr/>
        </p:nvSpPr>
        <p:spPr>
          <a:xfrm>
            <a:off x="7794749" y="3414458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2" name="Freihandform 1201">
            <a:extLst>
              <a:ext uri="{FF2B5EF4-FFF2-40B4-BE49-F238E27FC236}">
                <a16:creationId xmlns:a16="http://schemas.microsoft.com/office/drawing/2014/main" id="{B30864F6-848E-5946-96AE-BE185D97112E}"/>
              </a:ext>
            </a:extLst>
          </p:cNvPr>
          <p:cNvSpPr>
            <a:spLocks noChangeAspect="1"/>
          </p:cNvSpPr>
          <p:nvPr/>
        </p:nvSpPr>
        <p:spPr>
          <a:xfrm>
            <a:off x="7351200" y="3414458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3" name="Freihandform 1202">
            <a:extLst>
              <a:ext uri="{FF2B5EF4-FFF2-40B4-BE49-F238E27FC236}">
                <a16:creationId xmlns:a16="http://schemas.microsoft.com/office/drawing/2014/main" id="{B2990CE2-793D-D44B-8F34-667F41EDE32D}"/>
              </a:ext>
            </a:extLst>
          </p:cNvPr>
          <p:cNvSpPr>
            <a:spLocks noChangeAspect="1"/>
          </p:cNvSpPr>
          <p:nvPr/>
        </p:nvSpPr>
        <p:spPr>
          <a:xfrm>
            <a:off x="8238297" y="3414458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4" name="Freihandform 1203">
            <a:extLst>
              <a:ext uri="{FF2B5EF4-FFF2-40B4-BE49-F238E27FC236}">
                <a16:creationId xmlns:a16="http://schemas.microsoft.com/office/drawing/2014/main" id="{D9AAC0A5-7B19-3342-9600-F8F987AFC778}"/>
              </a:ext>
            </a:extLst>
          </p:cNvPr>
          <p:cNvSpPr>
            <a:spLocks noChangeAspect="1"/>
          </p:cNvSpPr>
          <p:nvPr/>
        </p:nvSpPr>
        <p:spPr>
          <a:xfrm>
            <a:off x="8681845" y="3414458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5" name="Freihandform 1204">
            <a:extLst>
              <a:ext uri="{FF2B5EF4-FFF2-40B4-BE49-F238E27FC236}">
                <a16:creationId xmlns:a16="http://schemas.microsoft.com/office/drawing/2014/main" id="{BE58EEFD-3033-8649-83B9-FA4F7407663F}"/>
              </a:ext>
            </a:extLst>
          </p:cNvPr>
          <p:cNvSpPr>
            <a:spLocks noChangeAspect="1"/>
          </p:cNvSpPr>
          <p:nvPr/>
        </p:nvSpPr>
        <p:spPr>
          <a:xfrm>
            <a:off x="9125394" y="3414458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6" name="Freihandform 1205">
            <a:extLst>
              <a:ext uri="{FF2B5EF4-FFF2-40B4-BE49-F238E27FC236}">
                <a16:creationId xmlns:a16="http://schemas.microsoft.com/office/drawing/2014/main" id="{1270143E-5E45-4F46-890D-5AB60ADCF2D4}"/>
              </a:ext>
            </a:extLst>
          </p:cNvPr>
          <p:cNvSpPr>
            <a:spLocks noChangeAspect="1"/>
          </p:cNvSpPr>
          <p:nvPr/>
        </p:nvSpPr>
        <p:spPr>
          <a:xfrm>
            <a:off x="9568710" y="3414458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7" name="Freihandform 1206">
            <a:extLst>
              <a:ext uri="{FF2B5EF4-FFF2-40B4-BE49-F238E27FC236}">
                <a16:creationId xmlns:a16="http://schemas.microsoft.com/office/drawing/2014/main" id="{8CE539DA-986C-3A4F-9089-346C2DE98999}"/>
              </a:ext>
            </a:extLst>
          </p:cNvPr>
          <p:cNvSpPr>
            <a:spLocks noChangeAspect="1"/>
          </p:cNvSpPr>
          <p:nvPr/>
        </p:nvSpPr>
        <p:spPr>
          <a:xfrm>
            <a:off x="10012258" y="3414458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8" name="Freihandform 1207">
            <a:extLst>
              <a:ext uri="{FF2B5EF4-FFF2-40B4-BE49-F238E27FC236}">
                <a16:creationId xmlns:a16="http://schemas.microsoft.com/office/drawing/2014/main" id="{AA8354FE-5E16-B74C-B0E5-690AB3779EAC}"/>
              </a:ext>
            </a:extLst>
          </p:cNvPr>
          <p:cNvSpPr>
            <a:spLocks noChangeAspect="1"/>
          </p:cNvSpPr>
          <p:nvPr/>
        </p:nvSpPr>
        <p:spPr>
          <a:xfrm>
            <a:off x="10455807" y="3414458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9" name="Freihandform 1208">
            <a:extLst>
              <a:ext uri="{FF2B5EF4-FFF2-40B4-BE49-F238E27FC236}">
                <a16:creationId xmlns:a16="http://schemas.microsoft.com/office/drawing/2014/main" id="{74BBE10B-0F65-2F40-A270-A1F05F478D70}"/>
              </a:ext>
            </a:extLst>
          </p:cNvPr>
          <p:cNvSpPr>
            <a:spLocks noChangeAspect="1"/>
          </p:cNvSpPr>
          <p:nvPr/>
        </p:nvSpPr>
        <p:spPr>
          <a:xfrm>
            <a:off x="11342904" y="3414458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0" name="Freihandform 1209">
            <a:extLst>
              <a:ext uri="{FF2B5EF4-FFF2-40B4-BE49-F238E27FC236}">
                <a16:creationId xmlns:a16="http://schemas.microsoft.com/office/drawing/2014/main" id="{A263BF7B-DABE-7C4F-A598-965FDF3D767F}"/>
              </a:ext>
            </a:extLst>
          </p:cNvPr>
          <p:cNvSpPr>
            <a:spLocks noChangeAspect="1"/>
          </p:cNvSpPr>
          <p:nvPr/>
        </p:nvSpPr>
        <p:spPr>
          <a:xfrm>
            <a:off x="10899356" y="3857887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1" name="Freihandform 1210">
            <a:extLst>
              <a:ext uri="{FF2B5EF4-FFF2-40B4-BE49-F238E27FC236}">
                <a16:creationId xmlns:a16="http://schemas.microsoft.com/office/drawing/2014/main" id="{96C6FC0A-2FC8-7C47-BBE7-59507BF121D9}"/>
              </a:ext>
            </a:extLst>
          </p:cNvPr>
          <p:cNvSpPr>
            <a:spLocks noChangeAspect="1"/>
          </p:cNvSpPr>
          <p:nvPr/>
        </p:nvSpPr>
        <p:spPr>
          <a:xfrm>
            <a:off x="7794749" y="385788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2" name="Freihandform 1211">
            <a:extLst>
              <a:ext uri="{FF2B5EF4-FFF2-40B4-BE49-F238E27FC236}">
                <a16:creationId xmlns:a16="http://schemas.microsoft.com/office/drawing/2014/main" id="{743A922A-7A8D-0849-B6A5-CBE6DF035B73}"/>
              </a:ext>
            </a:extLst>
          </p:cNvPr>
          <p:cNvSpPr>
            <a:spLocks noChangeAspect="1"/>
          </p:cNvSpPr>
          <p:nvPr/>
        </p:nvSpPr>
        <p:spPr>
          <a:xfrm>
            <a:off x="7351200" y="385788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3" name="Freihandform 1212">
            <a:extLst>
              <a:ext uri="{FF2B5EF4-FFF2-40B4-BE49-F238E27FC236}">
                <a16:creationId xmlns:a16="http://schemas.microsoft.com/office/drawing/2014/main" id="{14300517-C6F5-9E45-98EE-7ED449C336C9}"/>
              </a:ext>
            </a:extLst>
          </p:cNvPr>
          <p:cNvSpPr>
            <a:spLocks noChangeAspect="1"/>
          </p:cNvSpPr>
          <p:nvPr/>
        </p:nvSpPr>
        <p:spPr>
          <a:xfrm>
            <a:off x="8238297" y="385788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4" name="Freihandform 1213">
            <a:extLst>
              <a:ext uri="{FF2B5EF4-FFF2-40B4-BE49-F238E27FC236}">
                <a16:creationId xmlns:a16="http://schemas.microsoft.com/office/drawing/2014/main" id="{2E17EF01-1451-E94A-962F-F68D7E38F5B4}"/>
              </a:ext>
            </a:extLst>
          </p:cNvPr>
          <p:cNvSpPr>
            <a:spLocks noChangeAspect="1"/>
          </p:cNvSpPr>
          <p:nvPr/>
        </p:nvSpPr>
        <p:spPr>
          <a:xfrm>
            <a:off x="8681845" y="385788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5" name="Freihandform 1214">
            <a:extLst>
              <a:ext uri="{FF2B5EF4-FFF2-40B4-BE49-F238E27FC236}">
                <a16:creationId xmlns:a16="http://schemas.microsoft.com/office/drawing/2014/main" id="{B07575FE-9BAB-D944-AC3C-4479443FBD15}"/>
              </a:ext>
            </a:extLst>
          </p:cNvPr>
          <p:cNvSpPr>
            <a:spLocks noChangeAspect="1"/>
          </p:cNvSpPr>
          <p:nvPr/>
        </p:nvSpPr>
        <p:spPr>
          <a:xfrm>
            <a:off x="9125394" y="385788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6" name="Freihandform 1215">
            <a:extLst>
              <a:ext uri="{FF2B5EF4-FFF2-40B4-BE49-F238E27FC236}">
                <a16:creationId xmlns:a16="http://schemas.microsoft.com/office/drawing/2014/main" id="{F210A1D2-BEE3-FA4A-89EE-78072C1A5DBA}"/>
              </a:ext>
            </a:extLst>
          </p:cNvPr>
          <p:cNvSpPr>
            <a:spLocks noChangeAspect="1"/>
          </p:cNvSpPr>
          <p:nvPr/>
        </p:nvSpPr>
        <p:spPr>
          <a:xfrm>
            <a:off x="9568710" y="3857887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7" name="Freihandform 1216">
            <a:extLst>
              <a:ext uri="{FF2B5EF4-FFF2-40B4-BE49-F238E27FC236}">
                <a16:creationId xmlns:a16="http://schemas.microsoft.com/office/drawing/2014/main" id="{3F5EF787-C38F-CE42-BB18-F07BEBFF2C51}"/>
              </a:ext>
            </a:extLst>
          </p:cNvPr>
          <p:cNvSpPr>
            <a:spLocks noChangeAspect="1"/>
          </p:cNvSpPr>
          <p:nvPr/>
        </p:nvSpPr>
        <p:spPr>
          <a:xfrm>
            <a:off x="10012258" y="3857887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8" name="Freihandform 1217">
            <a:extLst>
              <a:ext uri="{FF2B5EF4-FFF2-40B4-BE49-F238E27FC236}">
                <a16:creationId xmlns:a16="http://schemas.microsoft.com/office/drawing/2014/main" id="{4C053316-4033-4446-AC73-E93E704BBB04}"/>
              </a:ext>
            </a:extLst>
          </p:cNvPr>
          <p:cNvSpPr>
            <a:spLocks noChangeAspect="1"/>
          </p:cNvSpPr>
          <p:nvPr/>
        </p:nvSpPr>
        <p:spPr>
          <a:xfrm>
            <a:off x="10455807" y="3857887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9" name="Freihandform 1218">
            <a:extLst>
              <a:ext uri="{FF2B5EF4-FFF2-40B4-BE49-F238E27FC236}">
                <a16:creationId xmlns:a16="http://schemas.microsoft.com/office/drawing/2014/main" id="{A2F91B37-E231-E84E-BB0D-D07BBD4655F2}"/>
              </a:ext>
            </a:extLst>
          </p:cNvPr>
          <p:cNvSpPr>
            <a:spLocks noChangeAspect="1"/>
          </p:cNvSpPr>
          <p:nvPr/>
        </p:nvSpPr>
        <p:spPr>
          <a:xfrm>
            <a:off x="11342904" y="3857887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0" name="Freihandform 1219">
            <a:extLst>
              <a:ext uri="{FF2B5EF4-FFF2-40B4-BE49-F238E27FC236}">
                <a16:creationId xmlns:a16="http://schemas.microsoft.com/office/drawing/2014/main" id="{BE488158-9F3B-0846-9253-4DB786D25D4B}"/>
              </a:ext>
            </a:extLst>
          </p:cNvPr>
          <p:cNvSpPr>
            <a:spLocks noChangeAspect="1"/>
          </p:cNvSpPr>
          <p:nvPr/>
        </p:nvSpPr>
        <p:spPr>
          <a:xfrm>
            <a:off x="10899356" y="430131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1" name="Freihandform 1220">
            <a:extLst>
              <a:ext uri="{FF2B5EF4-FFF2-40B4-BE49-F238E27FC236}">
                <a16:creationId xmlns:a16="http://schemas.microsoft.com/office/drawing/2014/main" id="{EF33DE41-AC8C-A34B-BFA1-470F5B2A4E3E}"/>
              </a:ext>
            </a:extLst>
          </p:cNvPr>
          <p:cNvSpPr>
            <a:spLocks noChangeAspect="1"/>
          </p:cNvSpPr>
          <p:nvPr/>
        </p:nvSpPr>
        <p:spPr>
          <a:xfrm>
            <a:off x="7794749" y="430131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2" name="Freihandform 1221">
            <a:extLst>
              <a:ext uri="{FF2B5EF4-FFF2-40B4-BE49-F238E27FC236}">
                <a16:creationId xmlns:a16="http://schemas.microsoft.com/office/drawing/2014/main" id="{91B483B2-E5E8-FD49-AF36-609FCC36BF17}"/>
              </a:ext>
            </a:extLst>
          </p:cNvPr>
          <p:cNvSpPr>
            <a:spLocks noChangeAspect="1"/>
          </p:cNvSpPr>
          <p:nvPr/>
        </p:nvSpPr>
        <p:spPr>
          <a:xfrm>
            <a:off x="7351200" y="430131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3" name="Freihandform 1222">
            <a:extLst>
              <a:ext uri="{FF2B5EF4-FFF2-40B4-BE49-F238E27FC236}">
                <a16:creationId xmlns:a16="http://schemas.microsoft.com/office/drawing/2014/main" id="{5AFB0370-366E-3245-8E2E-CC7A18DD0E39}"/>
              </a:ext>
            </a:extLst>
          </p:cNvPr>
          <p:cNvSpPr>
            <a:spLocks noChangeAspect="1"/>
          </p:cNvSpPr>
          <p:nvPr/>
        </p:nvSpPr>
        <p:spPr>
          <a:xfrm>
            <a:off x="8238297" y="430131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4" name="Freihandform 1223">
            <a:extLst>
              <a:ext uri="{FF2B5EF4-FFF2-40B4-BE49-F238E27FC236}">
                <a16:creationId xmlns:a16="http://schemas.microsoft.com/office/drawing/2014/main" id="{EC4F9DFE-8F1F-7E41-AEEE-FE7FE7D40E63}"/>
              </a:ext>
            </a:extLst>
          </p:cNvPr>
          <p:cNvSpPr>
            <a:spLocks noChangeAspect="1"/>
          </p:cNvSpPr>
          <p:nvPr/>
        </p:nvSpPr>
        <p:spPr>
          <a:xfrm>
            <a:off x="8681845" y="430131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5" name="Freihandform 1224">
            <a:extLst>
              <a:ext uri="{FF2B5EF4-FFF2-40B4-BE49-F238E27FC236}">
                <a16:creationId xmlns:a16="http://schemas.microsoft.com/office/drawing/2014/main" id="{34B5B8A2-3E82-FA49-92F9-64C5794FCBE2}"/>
              </a:ext>
            </a:extLst>
          </p:cNvPr>
          <p:cNvSpPr>
            <a:spLocks noChangeAspect="1"/>
          </p:cNvSpPr>
          <p:nvPr/>
        </p:nvSpPr>
        <p:spPr>
          <a:xfrm>
            <a:off x="9125394" y="430131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6" name="Freihandform 1225">
            <a:extLst>
              <a:ext uri="{FF2B5EF4-FFF2-40B4-BE49-F238E27FC236}">
                <a16:creationId xmlns:a16="http://schemas.microsoft.com/office/drawing/2014/main" id="{77A8C5B3-B157-9D43-A5DF-60B6E9F68A22}"/>
              </a:ext>
            </a:extLst>
          </p:cNvPr>
          <p:cNvSpPr>
            <a:spLocks noChangeAspect="1"/>
          </p:cNvSpPr>
          <p:nvPr/>
        </p:nvSpPr>
        <p:spPr>
          <a:xfrm>
            <a:off x="9568710" y="430131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7" name="Freihandform 1226">
            <a:extLst>
              <a:ext uri="{FF2B5EF4-FFF2-40B4-BE49-F238E27FC236}">
                <a16:creationId xmlns:a16="http://schemas.microsoft.com/office/drawing/2014/main" id="{E8D8B8B2-5387-F84D-9BD4-64ACBEE83FDA}"/>
              </a:ext>
            </a:extLst>
          </p:cNvPr>
          <p:cNvSpPr>
            <a:spLocks noChangeAspect="1"/>
          </p:cNvSpPr>
          <p:nvPr/>
        </p:nvSpPr>
        <p:spPr>
          <a:xfrm>
            <a:off x="10012258" y="430131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8" name="Freihandform 1227">
            <a:extLst>
              <a:ext uri="{FF2B5EF4-FFF2-40B4-BE49-F238E27FC236}">
                <a16:creationId xmlns:a16="http://schemas.microsoft.com/office/drawing/2014/main" id="{87F008F2-EF3E-AC42-8D8D-600C0883C098}"/>
              </a:ext>
            </a:extLst>
          </p:cNvPr>
          <p:cNvSpPr>
            <a:spLocks noChangeAspect="1"/>
          </p:cNvSpPr>
          <p:nvPr/>
        </p:nvSpPr>
        <p:spPr>
          <a:xfrm>
            <a:off x="10455807" y="430131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9" name="Freihandform 1228">
            <a:extLst>
              <a:ext uri="{FF2B5EF4-FFF2-40B4-BE49-F238E27FC236}">
                <a16:creationId xmlns:a16="http://schemas.microsoft.com/office/drawing/2014/main" id="{FB92A1D5-9442-3444-AF5D-85C3513F40A8}"/>
              </a:ext>
            </a:extLst>
          </p:cNvPr>
          <p:cNvSpPr>
            <a:spLocks noChangeAspect="1"/>
          </p:cNvSpPr>
          <p:nvPr/>
        </p:nvSpPr>
        <p:spPr>
          <a:xfrm>
            <a:off x="11342904" y="430131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0" name="Freihandform 1229">
            <a:extLst>
              <a:ext uri="{FF2B5EF4-FFF2-40B4-BE49-F238E27FC236}">
                <a16:creationId xmlns:a16="http://schemas.microsoft.com/office/drawing/2014/main" id="{623C1122-B766-7C43-B926-24FF3B46BC4D}"/>
              </a:ext>
            </a:extLst>
          </p:cNvPr>
          <p:cNvSpPr>
            <a:spLocks noChangeAspect="1"/>
          </p:cNvSpPr>
          <p:nvPr/>
        </p:nvSpPr>
        <p:spPr>
          <a:xfrm>
            <a:off x="10899356" y="47447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1" name="Freihandform 1230">
            <a:extLst>
              <a:ext uri="{FF2B5EF4-FFF2-40B4-BE49-F238E27FC236}">
                <a16:creationId xmlns:a16="http://schemas.microsoft.com/office/drawing/2014/main" id="{78E1E6C8-06D3-7E4F-AB0A-C9411164A39A}"/>
              </a:ext>
            </a:extLst>
          </p:cNvPr>
          <p:cNvSpPr>
            <a:spLocks noChangeAspect="1"/>
          </p:cNvSpPr>
          <p:nvPr/>
        </p:nvSpPr>
        <p:spPr>
          <a:xfrm>
            <a:off x="7794749" y="47447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2" name="Freihandform 1231">
            <a:extLst>
              <a:ext uri="{FF2B5EF4-FFF2-40B4-BE49-F238E27FC236}">
                <a16:creationId xmlns:a16="http://schemas.microsoft.com/office/drawing/2014/main" id="{82A12795-AF8E-DF42-A102-4625C8DE145A}"/>
              </a:ext>
            </a:extLst>
          </p:cNvPr>
          <p:cNvSpPr>
            <a:spLocks noChangeAspect="1"/>
          </p:cNvSpPr>
          <p:nvPr/>
        </p:nvSpPr>
        <p:spPr>
          <a:xfrm>
            <a:off x="7351200" y="47447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3" name="Freihandform 1232">
            <a:extLst>
              <a:ext uri="{FF2B5EF4-FFF2-40B4-BE49-F238E27FC236}">
                <a16:creationId xmlns:a16="http://schemas.microsoft.com/office/drawing/2014/main" id="{C5B80D2C-7CA0-B54E-8376-ED4C7C31FF90}"/>
              </a:ext>
            </a:extLst>
          </p:cNvPr>
          <p:cNvSpPr>
            <a:spLocks noChangeAspect="1"/>
          </p:cNvSpPr>
          <p:nvPr/>
        </p:nvSpPr>
        <p:spPr>
          <a:xfrm>
            <a:off x="8238297" y="47447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4" name="Freihandform 1233">
            <a:extLst>
              <a:ext uri="{FF2B5EF4-FFF2-40B4-BE49-F238E27FC236}">
                <a16:creationId xmlns:a16="http://schemas.microsoft.com/office/drawing/2014/main" id="{D1CE695E-9180-C74F-8ABB-61634170CAD9}"/>
              </a:ext>
            </a:extLst>
          </p:cNvPr>
          <p:cNvSpPr>
            <a:spLocks noChangeAspect="1"/>
          </p:cNvSpPr>
          <p:nvPr/>
        </p:nvSpPr>
        <p:spPr>
          <a:xfrm>
            <a:off x="8681845" y="47447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5" name="Freihandform 1234">
            <a:extLst>
              <a:ext uri="{FF2B5EF4-FFF2-40B4-BE49-F238E27FC236}">
                <a16:creationId xmlns:a16="http://schemas.microsoft.com/office/drawing/2014/main" id="{4FA4FE48-94B8-E346-AAE9-14B5BB9054AD}"/>
              </a:ext>
            </a:extLst>
          </p:cNvPr>
          <p:cNvSpPr>
            <a:spLocks noChangeAspect="1"/>
          </p:cNvSpPr>
          <p:nvPr/>
        </p:nvSpPr>
        <p:spPr>
          <a:xfrm>
            <a:off x="9125394" y="47447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6" name="Freihandform 1235">
            <a:extLst>
              <a:ext uri="{FF2B5EF4-FFF2-40B4-BE49-F238E27FC236}">
                <a16:creationId xmlns:a16="http://schemas.microsoft.com/office/drawing/2014/main" id="{6C90F400-3924-E541-8F1A-18F9DCAA7C20}"/>
              </a:ext>
            </a:extLst>
          </p:cNvPr>
          <p:cNvSpPr>
            <a:spLocks noChangeAspect="1"/>
          </p:cNvSpPr>
          <p:nvPr/>
        </p:nvSpPr>
        <p:spPr>
          <a:xfrm>
            <a:off x="9568710" y="4744746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7" name="Freihandform 1236">
            <a:extLst>
              <a:ext uri="{FF2B5EF4-FFF2-40B4-BE49-F238E27FC236}">
                <a16:creationId xmlns:a16="http://schemas.microsoft.com/office/drawing/2014/main" id="{827AEF70-8F3E-7645-8E48-369ABE967FBA}"/>
              </a:ext>
            </a:extLst>
          </p:cNvPr>
          <p:cNvSpPr>
            <a:spLocks noChangeAspect="1"/>
          </p:cNvSpPr>
          <p:nvPr/>
        </p:nvSpPr>
        <p:spPr>
          <a:xfrm>
            <a:off x="10012258" y="47447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8" name="Freihandform 1237">
            <a:extLst>
              <a:ext uri="{FF2B5EF4-FFF2-40B4-BE49-F238E27FC236}">
                <a16:creationId xmlns:a16="http://schemas.microsoft.com/office/drawing/2014/main" id="{7498CADE-C4C3-3445-8750-63F3D6E01E59}"/>
              </a:ext>
            </a:extLst>
          </p:cNvPr>
          <p:cNvSpPr>
            <a:spLocks noChangeAspect="1"/>
          </p:cNvSpPr>
          <p:nvPr/>
        </p:nvSpPr>
        <p:spPr>
          <a:xfrm>
            <a:off x="10455807" y="47447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9" name="Freihandform 1238">
            <a:extLst>
              <a:ext uri="{FF2B5EF4-FFF2-40B4-BE49-F238E27FC236}">
                <a16:creationId xmlns:a16="http://schemas.microsoft.com/office/drawing/2014/main" id="{1382F0E6-4F49-BE40-AD14-9B68FA98F678}"/>
              </a:ext>
            </a:extLst>
          </p:cNvPr>
          <p:cNvSpPr>
            <a:spLocks noChangeAspect="1"/>
          </p:cNvSpPr>
          <p:nvPr/>
        </p:nvSpPr>
        <p:spPr>
          <a:xfrm>
            <a:off x="11342904" y="4744746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0" name="Freihandform 1239">
            <a:extLst>
              <a:ext uri="{FF2B5EF4-FFF2-40B4-BE49-F238E27FC236}">
                <a16:creationId xmlns:a16="http://schemas.microsoft.com/office/drawing/2014/main" id="{A5EAB2AB-623E-704E-9FCA-040E9B076B8B}"/>
              </a:ext>
            </a:extLst>
          </p:cNvPr>
          <p:cNvSpPr>
            <a:spLocks noChangeAspect="1"/>
          </p:cNvSpPr>
          <p:nvPr/>
        </p:nvSpPr>
        <p:spPr>
          <a:xfrm>
            <a:off x="7794749" y="51881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1" name="Freihandform 1240">
            <a:extLst>
              <a:ext uri="{FF2B5EF4-FFF2-40B4-BE49-F238E27FC236}">
                <a16:creationId xmlns:a16="http://schemas.microsoft.com/office/drawing/2014/main" id="{33FAB1AA-1F05-6646-AD2C-22B8D7C8AFD0}"/>
              </a:ext>
            </a:extLst>
          </p:cNvPr>
          <p:cNvSpPr>
            <a:spLocks noChangeAspect="1"/>
          </p:cNvSpPr>
          <p:nvPr/>
        </p:nvSpPr>
        <p:spPr>
          <a:xfrm>
            <a:off x="7351200" y="51881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2" name="Freihandform 1241">
            <a:extLst>
              <a:ext uri="{FF2B5EF4-FFF2-40B4-BE49-F238E27FC236}">
                <a16:creationId xmlns:a16="http://schemas.microsoft.com/office/drawing/2014/main" id="{8BE7F92F-D38C-1D4C-8B92-9C0D621D2EFE}"/>
              </a:ext>
            </a:extLst>
          </p:cNvPr>
          <p:cNvSpPr>
            <a:spLocks noChangeAspect="1"/>
          </p:cNvSpPr>
          <p:nvPr/>
        </p:nvSpPr>
        <p:spPr>
          <a:xfrm>
            <a:off x="8238297" y="51881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3" name="Freihandform 1242">
            <a:extLst>
              <a:ext uri="{FF2B5EF4-FFF2-40B4-BE49-F238E27FC236}">
                <a16:creationId xmlns:a16="http://schemas.microsoft.com/office/drawing/2014/main" id="{B8359804-94B8-D04A-A092-BDA5B2DAF7A3}"/>
              </a:ext>
            </a:extLst>
          </p:cNvPr>
          <p:cNvSpPr>
            <a:spLocks noChangeAspect="1"/>
          </p:cNvSpPr>
          <p:nvPr/>
        </p:nvSpPr>
        <p:spPr>
          <a:xfrm>
            <a:off x="8681845" y="51881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4" name="Freihandform 1243">
            <a:extLst>
              <a:ext uri="{FF2B5EF4-FFF2-40B4-BE49-F238E27FC236}">
                <a16:creationId xmlns:a16="http://schemas.microsoft.com/office/drawing/2014/main" id="{734E2BDB-E2DF-D34A-B93D-F7D9C0AEFDFC}"/>
              </a:ext>
            </a:extLst>
          </p:cNvPr>
          <p:cNvSpPr>
            <a:spLocks noChangeAspect="1"/>
          </p:cNvSpPr>
          <p:nvPr/>
        </p:nvSpPr>
        <p:spPr>
          <a:xfrm>
            <a:off x="9125394" y="51881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5" name="Freihandform 1244">
            <a:extLst>
              <a:ext uri="{FF2B5EF4-FFF2-40B4-BE49-F238E27FC236}">
                <a16:creationId xmlns:a16="http://schemas.microsoft.com/office/drawing/2014/main" id="{56532BEA-41A8-7E41-AE63-87295F603109}"/>
              </a:ext>
            </a:extLst>
          </p:cNvPr>
          <p:cNvSpPr>
            <a:spLocks noChangeAspect="1"/>
          </p:cNvSpPr>
          <p:nvPr/>
        </p:nvSpPr>
        <p:spPr>
          <a:xfrm>
            <a:off x="9568710" y="5188175"/>
            <a:ext cx="328528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2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2" y="1094"/>
                  <a:pt x="1412" y="705"/>
                </a:cubicBezTo>
                <a:cubicBezTo>
                  <a:pt x="1412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6" name="Freihandform 1245">
            <a:extLst>
              <a:ext uri="{FF2B5EF4-FFF2-40B4-BE49-F238E27FC236}">
                <a16:creationId xmlns:a16="http://schemas.microsoft.com/office/drawing/2014/main" id="{E6CCADB4-E820-7A4B-BCC2-F28E9C27C3DA}"/>
              </a:ext>
            </a:extLst>
          </p:cNvPr>
          <p:cNvSpPr>
            <a:spLocks noChangeAspect="1"/>
          </p:cNvSpPr>
          <p:nvPr/>
        </p:nvSpPr>
        <p:spPr>
          <a:xfrm>
            <a:off x="10012258" y="51881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5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5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5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7" name="Freihandform 1246">
            <a:extLst>
              <a:ext uri="{FF2B5EF4-FFF2-40B4-BE49-F238E27FC236}">
                <a16:creationId xmlns:a16="http://schemas.microsoft.com/office/drawing/2014/main" id="{8F489645-74E8-F049-B207-8CB2DA06543B}"/>
              </a:ext>
            </a:extLst>
          </p:cNvPr>
          <p:cNvSpPr>
            <a:spLocks noChangeAspect="1"/>
          </p:cNvSpPr>
          <p:nvPr/>
        </p:nvSpPr>
        <p:spPr>
          <a:xfrm>
            <a:off x="10455807" y="5188175"/>
            <a:ext cx="328296" cy="3284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1" h="1412">
                <a:moveTo>
                  <a:pt x="704" y="0"/>
                </a:moveTo>
                <a:cubicBezTo>
                  <a:pt x="317" y="0"/>
                  <a:pt x="0" y="318"/>
                  <a:pt x="0" y="705"/>
                </a:cubicBezTo>
                <a:cubicBezTo>
                  <a:pt x="0" y="1094"/>
                  <a:pt x="317" y="1412"/>
                  <a:pt x="704" y="1412"/>
                </a:cubicBezTo>
                <a:cubicBezTo>
                  <a:pt x="1094" y="1412"/>
                  <a:pt x="1411" y="1094"/>
                  <a:pt x="1411" y="705"/>
                </a:cubicBezTo>
                <a:cubicBezTo>
                  <a:pt x="1411" y="318"/>
                  <a:pt x="1094" y="0"/>
                  <a:pt x="704" y="0"/>
                </a:cubicBezTo>
                <a:close/>
              </a:path>
            </a:pathLst>
          </a:custGeom>
          <a:solidFill>
            <a:srgbClr val="91DB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8" name="Freihandform 1247">
            <a:extLst>
              <a:ext uri="{FF2B5EF4-FFF2-40B4-BE49-F238E27FC236}">
                <a16:creationId xmlns:a16="http://schemas.microsoft.com/office/drawing/2014/main" id="{90E43C76-1FA7-0E40-AEAF-1967DE151AFE}"/>
              </a:ext>
            </a:extLst>
          </p:cNvPr>
          <p:cNvSpPr>
            <a:spLocks noChangeAspect="1"/>
          </p:cNvSpPr>
          <p:nvPr/>
        </p:nvSpPr>
        <p:spPr>
          <a:xfrm>
            <a:off x="10570827" y="1345356"/>
            <a:ext cx="98256" cy="817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352">
                <a:moveTo>
                  <a:pt x="373" y="317"/>
                </a:moveTo>
                <a:lnTo>
                  <a:pt x="50" y="317"/>
                </a:lnTo>
                <a:lnTo>
                  <a:pt x="210" y="50"/>
                </a:lnTo>
                <a:close/>
                <a:moveTo>
                  <a:pt x="3" y="325"/>
                </a:moveTo>
                <a:cubicBezTo>
                  <a:pt x="-1" y="331"/>
                  <a:pt x="-1" y="338"/>
                  <a:pt x="1" y="342"/>
                </a:cubicBezTo>
                <a:cubicBezTo>
                  <a:pt x="5" y="348"/>
                  <a:pt x="12" y="352"/>
                  <a:pt x="18" y="352"/>
                </a:cubicBezTo>
                <a:lnTo>
                  <a:pt x="405" y="352"/>
                </a:lnTo>
                <a:cubicBezTo>
                  <a:pt x="412" y="352"/>
                  <a:pt x="418" y="348"/>
                  <a:pt x="420" y="342"/>
                </a:cubicBezTo>
                <a:cubicBezTo>
                  <a:pt x="424" y="338"/>
                  <a:pt x="424" y="331"/>
                  <a:pt x="420" y="325"/>
                </a:cubicBezTo>
                <a:lnTo>
                  <a:pt x="225" y="7"/>
                </a:lnTo>
                <a:cubicBezTo>
                  <a:pt x="219" y="-2"/>
                  <a:pt x="202" y="-2"/>
                  <a:pt x="196" y="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9" name="Freihandform 1248">
            <a:extLst>
              <a:ext uri="{FF2B5EF4-FFF2-40B4-BE49-F238E27FC236}">
                <a16:creationId xmlns:a16="http://schemas.microsoft.com/office/drawing/2014/main" id="{0C958EA5-7060-6442-9B56-6730DFAAD6DA}"/>
              </a:ext>
            </a:extLst>
          </p:cNvPr>
          <p:cNvSpPr>
            <a:spLocks noChangeAspect="1"/>
          </p:cNvSpPr>
          <p:nvPr/>
        </p:nvSpPr>
        <p:spPr>
          <a:xfrm>
            <a:off x="10615997" y="1373987"/>
            <a:ext cx="8149" cy="204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89">
                <a:moveTo>
                  <a:pt x="16" y="89"/>
                </a:moveTo>
                <a:cubicBezTo>
                  <a:pt x="27" y="89"/>
                  <a:pt x="36" y="80"/>
                  <a:pt x="36" y="72"/>
                </a:cubicBezTo>
                <a:lnTo>
                  <a:pt x="36" y="19"/>
                </a:lnTo>
                <a:cubicBezTo>
                  <a:pt x="36" y="8"/>
                  <a:pt x="27" y="0"/>
                  <a:pt x="16" y="0"/>
                </a:cubicBezTo>
                <a:cubicBezTo>
                  <a:pt x="8" y="0"/>
                  <a:pt x="0" y="8"/>
                  <a:pt x="0" y="19"/>
                </a:cubicBezTo>
                <a:lnTo>
                  <a:pt x="0" y="72"/>
                </a:lnTo>
                <a:cubicBezTo>
                  <a:pt x="0" y="80"/>
                  <a:pt x="8" y="89"/>
                  <a:pt x="16" y="8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0" name="Freihandform 1249">
            <a:extLst>
              <a:ext uri="{FF2B5EF4-FFF2-40B4-BE49-F238E27FC236}">
                <a16:creationId xmlns:a16="http://schemas.microsoft.com/office/drawing/2014/main" id="{AA3DD205-04A3-F041-98C4-05D823156F2D}"/>
              </a:ext>
            </a:extLst>
          </p:cNvPr>
          <p:cNvSpPr>
            <a:spLocks noChangeAspect="1"/>
          </p:cNvSpPr>
          <p:nvPr/>
        </p:nvSpPr>
        <p:spPr>
          <a:xfrm>
            <a:off x="10615997" y="1403083"/>
            <a:ext cx="8149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4">
                <a:moveTo>
                  <a:pt x="16" y="0"/>
                </a:moveTo>
                <a:cubicBezTo>
                  <a:pt x="8" y="0"/>
                  <a:pt x="0" y="6"/>
                  <a:pt x="0" y="17"/>
                </a:cubicBezTo>
                <a:cubicBezTo>
                  <a:pt x="0" y="27"/>
                  <a:pt x="8" y="34"/>
                  <a:pt x="16" y="34"/>
                </a:cubicBezTo>
                <a:cubicBezTo>
                  <a:pt x="27" y="34"/>
                  <a:pt x="36" y="27"/>
                  <a:pt x="36" y="17"/>
                </a:cubicBezTo>
                <a:cubicBezTo>
                  <a:pt x="36" y="6"/>
                  <a:pt x="27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1" name="Freihandform 1250">
            <a:extLst>
              <a:ext uri="{FF2B5EF4-FFF2-40B4-BE49-F238E27FC236}">
                <a16:creationId xmlns:a16="http://schemas.microsoft.com/office/drawing/2014/main" id="{54B5E6D4-5578-5844-BF99-70505E4E15D3}"/>
              </a:ext>
            </a:extLst>
          </p:cNvPr>
          <p:cNvSpPr>
            <a:spLocks noChangeAspect="1"/>
          </p:cNvSpPr>
          <p:nvPr/>
        </p:nvSpPr>
        <p:spPr>
          <a:xfrm>
            <a:off x="10554296" y="2150045"/>
            <a:ext cx="131318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5" h="812">
                <a:moveTo>
                  <a:pt x="529" y="776"/>
                </a:moveTo>
                <a:lnTo>
                  <a:pt x="36" y="776"/>
                </a:lnTo>
                <a:lnTo>
                  <a:pt x="36" y="141"/>
                </a:lnTo>
                <a:lnTo>
                  <a:pt x="106" y="141"/>
                </a:lnTo>
                <a:lnTo>
                  <a:pt x="106" y="158"/>
                </a:lnTo>
                <a:cubicBezTo>
                  <a:pt x="106" y="169"/>
                  <a:pt x="114" y="177"/>
                  <a:pt x="123" y="177"/>
                </a:cubicBezTo>
                <a:lnTo>
                  <a:pt x="440" y="177"/>
                </a:lnTo>
                <a:cubicBezTo>
                  <a:pt x="451" y="177"/>
                  <a:pt x="459" y="169"/>
                  <a:pt x="459" y="158"/>
                </a:cubicBezTo>
                <a:lnTo>
                  <a:pt x="459" y="141"/>
                </a:lnTo>
                <a:lnTo>
                  <a:pt x="529" y="141"/>
                </a:lnTo>
                <a:close/>
                <a:moveTo>
                  <a:pt x="142" y="105"/>
                </a:moveTo>
                <a:lnTo>
                  <a:pt x="229" y="105"/>
                </a:lnTo>
                <a:cubicBezTo>
                  <a:pt x="235" y="105"/>
                  <a:pt x="241" y="103"/>
                  <a:pt x="245" y="97"/>
                </a:cubicBezTo>
                <a:lnTo>
                  <a:pt x="275" y="36"/>
                </a:lnTo>
                <a:lnTo>
                  <a:pt x="290" y="36"/>
                </a:lnTo>
                <a:lnTo>
                  <a:pt x="320" y="97"/>
                </a:lnTo>
                <a:cubicBezTo>
                  <a:pt x="322" y="103"/>
                  <a:pt x="328" y="105"/>
                  <a:pt x="334" y="105"/>
                </a:cubicBezTo>
                <a:lnTo>
                  <a:pt x="423" y="105"/>
                </a:lnTo>
                <a:lnTo>
                  <a:pt x="423" y="141"/>
                </a:lnTo>
                <a:lnTo>
                  <a:pt x="142" y="141"/>
                </a:lnTo>
                <a:close/>
                <a:moveTo>
                  <a:pt x="546" y="105"/>
                </a:moveTo>
                <a:lnTo>
                  <a:pt x="459" y="105"/>
                </a:lnTo>
                <a:lnTo>
                  <a:pt x="459" y="88"/>
                </a:lnTo>
                <a:cubicBezTo>
                  <a:pt x="459" y="78"/>
                  <a:pt x="451" y="72"/>
                  <a:pt x="440" y="72"/>
                </a:cubicBezTo>
                <a:lnTo>
                  <a:pt x="345" y="72"/>
                </a:lnTo>
                <a:lnTo>
                  <a:pt x="315" y="10"/>
                </a:lnTo>
                <a:cubicBezTo>
                  <a:pt x="313" y="4"/>
                  <a:pt x="307" y="0"/>
                  <a:pt x="301" y="0"/>
                </a:cubicBezTo>
                <a:lnTo>
                  <a:pt x="265" y="0"/>
                </a:lnTo>
                <a:cubicBezTo>
                  <a:pt x="258" y="0"/>
                  <a:pt x="252" y="4"/>
                  <a:pt x="250" y="10"/>
                </a:cubicBezTo>
                <a:lnTo>
                  <a:pt x="218" y="72"/>
                </a:lnTo>
                <a:lnTo>
                  <a:pt x="123" y="72"/>
                </a:lnTo>
                <a:cubicBezTo>
                  <a:pt x="114" y="72"/>
                  <a:pt x="106" y="78"/>
                  <a:pt x="106" y="88"/>
                </a:cubicBezTo>
                <a:lnTo>
                  <a:pt x="106" y="105"/>
                </a:lnTo>
                <a:lnTo>
                  <a:pt x="17" y="105"/>
                </a:lnTo>
                <a:cubicBezTo>
                  <a:pt x="8" y="105"/>
                  <a:pt x="0" y="114"/>
                  <a:pt x="0" y="124"/>
                </a:cubicBezTo>
                <a:lnTo>
                  <a:pt x="0" y="793"/>
                </a:lnTo>
                <a:cubicBezTo>
                  <a:pt x="0" y="804"/>
                  <a:pt x="8" y="812"/>
                  <a:pt x="17" y="812"/>
                </a:cubicBezTo>
                <a:lnTo>
                  <a:pt x="546" y="812"/>
                </a:lnTo>
                <a:cubicBezTo>
                  <a:pt x="557" y="812"/>
                  <a:pt x="565" y="804"/>
                  <a:pt x="565" y="793"/>
                </a:cubicBezTo>
                <a:lnTo>
                  <a:pt x="565" y="124"/>
                </a:lnTo>
                <a:cubicBezTo>
                  <a:pt x="565" y="114"/>
                  <a:pt x="557" y="105"/>
                  <a:pt x="546" y="10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2" name="Freihandform 1251">
            <a:extLst>
              <a:ext uri="{FF2B5EF4-FFF2-40B4-BE49-F238E27FC236}">
                <a16:creationId xmlns:a16="http://schemas.microsoft.com/office/drawing/2014/main" id="{058F1A46-FAB5-D74B-A3AB-C8B550EDFC59}"/>
              </a:ext>
            </a:extLst>
          </p:cNvPr>
          <p:cNvSpPr>
            <a:spLocks noChangeAspect="1"/>
          </p:cNvSpPr>
          <p:nvPr/>
        </p:nvSpPr>
        <p:spPr>
          <a:xfrm>
            <a:off x="11433011" y="2593475"/>
            <a:ext cx="14761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846">
                <a:moveTo>
                  <a:pt x="601" y="404"/>
                </a:moveTo>
                <a:cubicBezTo>
                  <a:pt x="601" y="596"/>
                  <a:pt x="368" y="772"/>
                  <a:pt x="317" y="808"/>
                </a:cubicBezTo>
                <a:cubicBezTo>
                  <a:pt x="267" y="772"/>
                  <a:pt x="36" y="596"/>
                  <a:pt x="36" y="404"/>
                </a:cubicBezTo>
                <a:lnTo>
                  <a:pt x="36" y="175"/>
                </a:lnTo>
                <a:cubicBezTo>
                  <a:pt x="176" y="169"/>
                  <a:pt x="281" y="78"/>
                  <a:pt x="317" y="44"/>
                </a:cubicBezTo>
                <a:cubicBezTo>
                  <a:pt x="353" y="78"/>
                  <a:pt x="461" y="169"/>
                  <a:pt x="601" y="175"/>
                </a:cubicBezTo>
                <a:close/>
                <a:moveTo>
                  <a:pt x="618" y="141"/>
                </a:moveTo>
                <a:cubicBezTo>
                  <a:pt x="457" y="141"/>
                  <a:pt x="332" y="8"/>
                  <a:pt x="332" y="6"/>
                </a:cubicBezTo>
                <a:cubicBezTo>
                  <a:pt x="328" y="2"/>
                  <a:pt x="324" y="0"/>
                  <a:pt x="317" y="0"/>
                </a:cubicBezTo>
                <a:cubicBezTo>
                  <a:pt x="313" y="0"/>
                  <a:pt x="309" y="2"/>
                  <a:pt x="305" y="6"/>
                </a:cubicBezTo>
                <a:cubicBezTo>
                  <a:pt x="305" y="8"/>
                  <a:pt x="180" y="141"/>
                  <a:pt x="19" y="141"/>
                </a:cubicBezTo>
                <a:cubicBezTo>
                  <a:pt x="8" y="141"/>
                  <a:pt x="0" y="150"/>
                  <a:pt x="0" y="158"/>
                </a:cubicBezTo>
                <a:lnTo>
                  <a:pt x="0" y="404"/>
                </a:lnTo>
                <a:cubicBezTo>
                  <a:pt x="0" y="637"/>
                  <a:pt x="296" y="836"/>
                  <a:pt x="309" y="844"/>
                </a:cubicBezTo>
                <a:cubicBezTo>
                  <a:pt x="311" y="846"/>
                  <a:pt x="315" y="846"/>
                  <a:pt x="317" y="846"/>
                </a:cubicBezTo>
                <a:cubicBezTo>
                  <a:pt x="322" y="846"/>
                  <a:pt x="326" y="846"/>
                  <a:pt x="328" y="844"/>
                </a:cubicBezTo>
                <a:cubicBezTo>
                  <a:pt x="341" y="836"/>
                  <a:pt x="635" y="637"/>
                  <a:pt x="635" y="404"/>
                </a:cubicBezTo>
                <a:lnTo>
                  <a:pt x="635" y="158"/>
                </a:lnTo>
                <a:cubicBezTo>
                  <a:pt x="635" y="150"/>
                  <a:pt x="629" y="141"/>
                  <a:pt x="618" y="14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3" name="Freihandform 1252">
            <a:extLst>
              <a:ext uri="{FF2B5EF4-FFF2-40B4-BE49-F238E27FC236}">
                <a16:creationId xmlns:a16="http://schemas.microsoft.com/office/drawing/2014/main" id="{BE6C2F6F-3600-8247-B427-0114AF5A9B3A}"/>
              </a:ext>
            </a:extLst>
          </p:cNvPr>
          <p:cNvSpPr>
            <a:spLocks noChangeAspect="1"/>
          </p:cNvSpPr>
          <p:nvPr/>
        </p:nvSpPr>
        <p:spPr>
          <a:xfrm>
            <a:off x="9215501" y="3480099"/>
            <a:ext cx="14761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846">
                <a:moveTo>
                  <a:pt x="601" y="404"/>
                </a:moveTo>
                <a:cubicBezTo>
                  <a:pt x="601" y="596"/>
                  <a:pt x="368" y="772"/>
                  <a:pt x="318" y="808"/>
                </a:cubicBezTo>
                <a:cubicBezTo>
                  <a:pt x="267" y="772"/>
                  <a:pt x="36" y="596"/>
                  <a:pt x="36" y="404"/>
                </a:cubicBezTo>
                <a:lnTo>
                  <a:pt x="36" y="175"/>
                </a:lnTo>
                <a:cubicBezTo>
                  <a:pt x="176" y="169"/>
                  <a:pt x="282" y="78"/>
                  <a:pt x="318" y="44"/>
                </a:cubicBezTo>
                <a:cubicBezTo>
                  <a:pt x="354" y="78"/>
                  <a:pt x="462" y="169"/>
                  <a:pt x="601" y="175"/>
                </a:cubicBezTo>
                <a:close/>
                <a:moveTo>
                  <a:pt x="618" y="141"/>
                </a:moveTo>
                <a:cubicBezTo>
                  <a:pt x="457" y="141"/>
                  <a:pt x="332" y="8"/>
                  <a:pt x="332" y="6"/>
                </a:cubicBezTo>
                <a:cubicBezTo>
                  <a:pt x="328" y="2"/>
                  <a:pt x="324" y="0"/>
                  <a:pt x="318" y="0"/>
                </a:cubicBezTo>
                <a:cubicBezTo>
                  <a:pt x="313" y="0"/>
                  <a:pt x="309" y="2"/>
                  <a:pt x="305" y="6"/>
                </a:cubicBezTo>
                <a:cubicBezTo>
                  <a:pt x="305" y="8"/>
                  <a:pt x="180" y="141"/>
                  <a:pt x="19" y="141"/>
                </a:cubicBezTo>
                <a:cubicBezTo>
                  <a:pt x="9" y="141"/>
                  <a:pt x="0" y="150"/>
                  <a:pt x="0" y="158"/>
                </a:cubicBezTo>
                <a:lnTo>
                  <a:pt x="0" y="404"/>
                </a:lnTo>
                <a:cubicBezTo>
                  <a:pt x="0" y="637"/>
                  <a:pt x="296" y="836"/>
                  <a:pt x="309" y="844"/>
                </a:cubicBezTo>
                <a:cubicBezTo>
                  <a:pt x="311" y="846"/>
                  <a:pt x="316" y="846"/>
                  <a:pt x="318" y="846"/>
                </a:cubicBezTo>
                <a:cubicBezTo>
                  <a:pt x="322" y="846"/>
                  <a:pt x="326" y="846"/>
                  <a:pt x="328" y="844"/>
                </a:cubicBezTo>
                <a:cubicBezTo>
                  <a:pt x="341" y="836"/>
                  <a:pt x="635" y="637"/>
                  <a:pt x="635" y="404"/>
                </a:cubicBezTo>
                <a:lnTo>
                  <a:pt x="635" y="158"/>
                </a:lnTo>
                <a:cubicBezTo>
                  <a:pt x="635" y="150"/>
                  <a:pt x="629" y="141"/>
                  <a:pt x="618" y="14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4" name="Freihandform 1253">
            <a:extLst>
              <a:ext uri="{FF2B5EF4-FFF2-40B4-BE49-F238E27FC236}">
                <a16:creationId xmlns:a16="http://schemas.microsoft.com/office/drawing/2014/main" id="{43A62720-046B-F74B-8711-5BA6EEC7DAEB}"/>
              </a:ext>
            </a:extLst>
          </p:cNvPr>
          <p:cNvSpPr>
            <a:spLocks noChangeAspect="1"/>
          </p:cNvSpPr>
          <p:nvPr/>
        </p:nvSpPr>
        <p:spPr>
          <a:xfrm>
            <a:off x="9240181" y="3521533"/>
            <a:ext cx="90340" cy="1063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9" h="458">
                <a:moveTo>
                  <a:pt x="218" y="36"/>
                </a:moveTo>
                <a:cubicBezTo>
                  <a:pt x="222" y="38"/>
                  <a:pt x="224" y="43"/>
                  <a:pt x="224" y="45"/>
                </a:cubicBezTo>
                <a:cubicBezTo>
                  <a:pt x="224" y="49"/>
                  <a:pt x="224" y="64"/>
                  <a:pt x="224" y="74"/>
                </a:cubicBezTo>
                <a:cubicBezTo>
                  <a:pt x="224" y="77"/>
                  <a:pt x="224" y="79"/>
                  <a:pt x="224" y="81"/>
                </a:cubicBezTo>
                <a:lnTo>
                  <a:pt x="224" y="229"/>
                </a:lnTo>
                <a:lnTo>
                  <a:pt x="224" y="246"/>
                </a:lnTo>
                <a:cubicBezTo>
                  <a:pt x="224" y="257"/>
                  <a:pt x="233" y="265"/>
                  <a:pt x="241" y="265"/>
                </a:cubicBezTo>
                <a:cubicBezTo>
                  <a:pt x="254" y="263"/>
                  <a:pt x="258" y="259"/>
                  <a:pt x="260" y="246"/>
                </a:cubicBezTo>
                <a:lnTo>
                  <a:pt x="260" y="242"/>
                </a:lnTo>
                <a:cubicBezTo>
                  <a:pt x="260" y="237"/>
                  <a:pt x="260" y="235"/>
                  <a:pt x="260" y="231"/>
                </a:cubicBezTo>
                <a:lnTo>
                  <a:pt x="260" y="83"/>
                </a:lnTo>
                <a:lnTo>
                  <a:pt x="260" y="79"/>
                </a:lnTo>
                <a:cubicBezTo>
                  <a:pt x="262" y="72"/>
                  <a:pt x="269" y="68"/>
                  <a:pt x="273" y="66"/>
                </a:cubicBezTo>
                <a:cubicBezTo>
                  <a:pt x="277" y="66"/>
                  <a:pt x="281" y="66"/>
                  <a:pt x="286" y="70"/>
                </a:cubicBezTo>
                <a:cubicBezTo>
                  <a:pt x="288" y="72"/>
                  <a:pt x="290" y="74"/>
                  <a:pt x="290" y="79"/>
                </a:cubicBezTo>
                <a:lnTo>
                  <a:pt x="290" y="244"/>
                </a:lnTo>
                <a:lnTo>
                  <a:pt x="290" y="246"/>
                </a:lnTo>
                <a:cubicBezTo>
                  <a:pt x="290" y="250"/>
                  <a:pt x="290" y="254"/>
                  <a:pt x="290" y="257"/>
                </a:cubicBezTo>
                <a:cubicBezTo>
                  <a:pt x="290" y="265"/>
                  <a:pt x="292" y="269"/>
                  <a:pt x="298" y="273"/>
                </a:cubicBezTo>
                <a:cubicBezTo>
                  <a:pt x="303" y="276"/>
                  <a:pt x="309" y="276"/>
                  <a:pt x="315" y="273"/>
                </a:cubicBezTo>
                <a:cubicBezTo>
                  <a:pt x="322" y="269"/>
                  <a:pt x="324" y="263"/>
                  <a:pt x="324" y="257"/>
                </a:cubicBezTo>
                <a:lnTo>
                  <a:pt x="324" y="244"/>
                </a:lnTo>
                <a:cubicBezTo>
                  <a:pt x="324" y="229"/>
                  <a:pt x="324" y="191"/>
                  <a:pt x="324" y="157"/>
                </a:cubicBezTo>
                <a:lnTo>
                  <a:pt x="324" y="134"/>
                </a:lnTo>
                <a:cubicBezTo>
                  <a:pt x="334" y="130"/>
                  <a:pt x="345" y="127"/>
                  <a:pt x="349" y="130"/>
                </a:cubicBezTo>
                <a:cubicBezTo>
                  <a:pt x="351" y="130"/>
                  <a:pt x="353" y="136"/>
                  <a:pt x="353" y="146"/>
                </a:cubicBezTo>
                <a:lnTo>
                  <a:pt x="353" y="257"/>
                </a:lnTo>
                <a:lnTo>
                  <a:pt x="353" y="267"/>
                </a:lnTo>
                <a:lnTo>
                  <a:pt x="353" y="269"/>
                </a:lnTo>
                <a:lnTo>
                  <a:pt x="353" y="314"/>
                </a:lnTo>
                <a:lnTo>
                  <a:pt x="353" y="337"/>
                </a:lnTo>
                <a:cubicBezTo>
                  <a:pt x="353" y="356"/>
                  <a:pt x="347" y="373"/>
                  <a:pt x="337" y="388"/>
                </a:cubicBezTo>
                <a:cubicBezTo>
                  <a:pt x="326" y="400"/>
                  <a:pt x="311" y="413"/>
                  <a:pt x="294" y="417"/>
                </a:cubicBezTo>
                <a:cubicBezTo>
                  <a:pt x="286" y="422"/>
                  <a:pt x="275" y="422"/>
                  <a:pt x="265" y="424"/>
                </a:cubicBezTo>
                <a:cubicBezTo>
                  <a:pt x="245" y="424"/>
                  <a:pt x="226" y="424"/>
                  <a:pt x="207" y="424"/>
                </a:cubicBezTo>
                <a:lnTo>
                  <a:pt x="182" y="424"/>
                </a:lnTo>
                <a:cubicBezTo>
                  <a:pt x="161" y="424"/>
                  <a:pt x="144" y="415"/>
                  <a:pt x="125" y="398"/>
                </a:cubicBezTo>
                <a:cubicBezTo>
                  <a:pt x="112" y="386"/>
                  <a:pt x="102" y="371"/>
                  <a:pt x="93" y="354"/>
                </a:cubicBezTo>
                <a:cubicBezTo>
                  <a:pt x="80" y="331"/>
                  <a:pt x="70" y="309"/>
                  <a:pt x="59" y="286"/>
                </a:cubicBezTo>
                <a:lnTo>
                  <a:pt x="38" y="246"/>
                </a:lnTo>
                <a:cubicBezTo>
                  <a:pt x="36" y="244"/>
                  <a:pt x="36" y="240"/>
                  <a:pt x="36" y="237"/>
                </a:cubicBezTo>
                <a:cubicBezTo>
                  <a:pt x="36" y="231"/>
                  <a:pt x="40" y="227"/>
                  <a:pt x="47" y="225"/>
                </a:cubicBezTo>
                <a:cubicBezTo>
                  <a:pt x="49" y="225"/>
                  <a:pt x="49" y="225"/>
                  <a:pt x="51" y="225"/>
                </a:cubicBezTo>
                <a:cubicBezTo>
                  <a:pt x="55" y="225"/>
                  <a:pt x="57" y="227"/>
                  <a:pt x="61" y="231"/>
                </a:cubicBezTo>
                <a:cubicBezTo>
                  <a:pt x="70" y="237"/>
                  <a:pt x="78" y="248"/>
                  <a:pt x="85" y="261"/>
                </a:cubicBezTo>
                <a:cubicBezTo>
                  <a:pt x="87" y="269"/>
                  <a:pt x="91" y="278"/>
                  <a:pt x="95" y="286"/>
                </a:cubicBezTo>
                <a:cubicBezTo>
                  <a:pt x="97" y="297"/>
                  <a:pt x="108" y="301"/>
                  <a:pt x="116" y="297"/>
                </a:cubicBezTo>
                <a:lnTo>
                  <a:pt x="121" y="297"/>
                </a:lnTo>
                <a:cubicBezTo>
                  <a:pt x="129" y="295"/>
                  <a:pt x="133" y="286"/>
                  <a:pt x="133" y="280"/>
                </a:cubicBezTo>
                <a:lnTo>
                  <a:pt x="133" y="83"/>
                </a:lnTo>
                <a:cubicBezTo>
                  <a:pt x="133" y="81"/>
                  <a:pt x="133" y="79"/>
                  <a:pt x="133" y="77"/>
                </a:cubicBezTo>
                <a:cubicBezTo>
                  <a:pt x="135" y="70"/>
                  <a:pt x="142" y="66"/>
                  <a:pt x="148" y="68"/>
                </a:cubicBezTo>
                <a:cubicBezTo>
                  <a:pt x="152" y="68"/>
                  <a:pt x="159" y="72"/>
                  <a:pt x="159" y="79"/>
                </a:cubicBezTo>
                <a:cubicBezTo>
                  <a:pt x="159" y="81"/>
                  <a:pt x="159" y="83"/>
                  <a:pt x="159" y="83"/>
                </a:cubicBezTo>
                <a:lnTo>
                  <a:pt x="159" y="246"/>
                </a:lnTo>
                <a:cubicBezTo>
                  <a:pt x="159" y="257"/>
                  <a:pt x="167" y="263"/>
                  <a:pt x="176" y="263"/>
                </a:cubicBezTo>
                <a:cubicBezTo>
                  <a:pt x="186" y="263"/>
                  <a:pt x="195" y="257"/>
                  <a:pt x="195" y="246"/>
                </a:cubicBezTo>
                <a:lnTo>
                  <a:pt x="195" y="51"/>
                </a:lnTo>
                <a:cubicBezTo>
                  <a:pt x="195" y="43"/>
                  <a:pt x="201" y="36"/>
                  <a:pt x="207" y="36"/>
                </a:cubicBezTo>
                <a:cubicBezTo>
                  <a:pt x="212" y="34"/>
                  <a:pt x="216" y="34"/>
                  <a:pt x="218" y="36"/>
                </a:cubicBezTo>
                <a:close/>
                <a:moveTo>
                  <a:pt x="197" y="3"/>
                </a:moveTo>
                <a:cubicBezTo>
                  <a:pt x="180" y="7"/>
                  <a:pt x="167" y="19"/>
                  <a:pt x="161" y="34"/>
                </a:cubicBezTo>
                <a:cubicBezTo>
                  <a:pt x="159" y="34"/>
                  <a:pt x="154" y="32"/>
                  <a:pt x="150" y="32"/>
                </a:cubicBezTo>
                <a:cubicBezTo>
                  <a:pt x="127" y="30"/>
                  <a:pt x="106" y="45"/>
                  <a:pt x="99" y="68"/>
                </a:cubicBezTo>
                <a:cubicBezTo>
                  <a:pt x="97" y="74"/>
                  <a:pt x="97" y="79"/>
                  <a:pt x="97" y="83"/>
                </a:cubicBezTo>
                <a:lnTo>
                  <a:pt x="97" y="216"/>
                </a:lnTo>
                <a:cubicBezTo>
                  <a:pt x="93" y="212"/>
                  <a:pt x="89" y="208"/>
                  <a:pt x="85" y="204"/>
                </a:cubicBezTo>
                <a:cubicBezTo>
                  <a:pt x="66" y="189"/>
                  <a:pt x="49" y="189"/>
                  <a:pt x="36" y="191"/>
                </a:cubicBezTo>
                <a:cubicBezTo>
                  <a:pt x="15" y="197"/>
                  <a:pt x="0" y="216"/>
                  <a:pt x="0" y="237"/>
                </a:cubicBezTo>
                <a:cubicBezTo>
                  <a:pt x="0" y="246"/>
                  <a:pt x="2" y="254"/>
                  <a:pt x="6" y="261"/>
                </a:cubicBezTo>
                <a:lnTo>
                  <a:pt x="27" y="303"/>
                </a:lnTo>
                <a:cubicBezTo>
                  <a:pt x="38" y="324"/>
                  <a:pt x="49" y="348"/>
                  <a:pt x="61" y="369"/>
                </a:cubicBezTo>
                <a:cubicBezTo>
                  <a:pt x="70" y="390"/>
                  <a:pt x="85" y="409"/>
                  <a:pt x="102" y="424"/>
                </a:cubicBezTo>
                <a:cubicBezTo>
                  <a:pt x="125" y="447"/>
                  <a:pt x="152" y="458"/>
                  <a:pt x="182" y="458"/>
                </a:cubicBezTo>
                <a:lnTo>
                  <a:pt x="207" y="458"/>
                </a:lnTo>
                <a:cubicBezTo>
                  <a:pt x="214" y="458"/>
                  <a:pt x="222" y="458"/>
                  <a:pt x="231" y="458"/>
                </a:cubicBezTo>
                <a:cubicBezTo>
                  <a:pt x="241" y="458"/>
                  <a:pt x="254" y="458"/>
                  <a:pt x="267" y="458"/>
                </a:cubicBezTo>
                <a:cubicBezTo>
                  <a:pt x="279" y="458"/>
                  <a:pt x="294" y="455"/>
                  <a:pt x="305" y="451"/>
                </a:cubicBezTo>
                <a:cubicBezTo>
                  <a:pt x="330" y="443"/>
                  <a:pt x="351" y="428"/>
                  <a:pt x="366" y="407"/>
                </a:cubicBezTo>
                <a:cubicBezTo>
                  <a:pt x="381" y="388"/>
                  <a:pt x="389" y="362"/>
                  <a:pt x="389" y="337"/>
                </a:cubicBezTo>
                <a:lnTo>
                  <a:pt x="389" y="314"/>
                </a:lnTo>
                <a:lnTo>
                  <a:pt x="389" y="269"/>
                </a:lnTo>
                <a:lnTo>
                  <a:pt x="370" y="269"/>
                </a:lnTo>
                <a:lnTo>
                  <a:pt x="389" y="263"/>
                </a:lnTo>
                <a:lnTo>
                  <a:pt x="389" y="257"/>
                </a:lnTo>
                <a:lnTo>
                  <a:pt x="389" y="146"/>
                </a:lnTo>
                <a:cubicBezTo>
                  <a:pt x="389" y="117"/>
                  <a:pt x="377" y="104"/>
                  <a:pt x="366" y="98"/>
                </a:cubicBezTo>
                <a:cubicBezTo>
                  <a:pt x="353" y="91"/>
                  <a:pt x="337" y="91"/>
                  <a:pt x="324" y="96"/>
                </a:cubicBezTo>
                <a:lnTo>
                  <a:pt x="324" y="79"/>
                </a:lnTo>
                <a:cubicBezTo>
                  <a:pt x="324" y="64"/>
                  <a:pt x="317" y="51"/>
                  <a:pt x="307" y="43"/>
                </a:cubicBezTo>
                <a:cubicBezTo>
                  <a:pt x="296" y="34"/>
                  <a:pt x="284" y="30"/>
                  <a:pt x="269" y="32"/>
                </a:cubicBezTo>
                <a:cubicBezTo>
                  <a:pt x="265" y="32"/>
                  <a:pt x="262" y="32"/>
                  <a:pt x="258" y="34"/>
                </a:cubicBezTo>
                <a:cubicBezTo>
                  <a:pt x="254" y="24"/>
                  <a:pt x="248" y="13"/>
                  <a:pt x="237" y="7"/>
                </a:cubicBezTo>
                <a:cubicBezTo>
                  <a:pt x="224" y="0"/>
                  <a:pt x="212" y="-2"/>
                  <a:pt x="197" y="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5" name="Freihandform 1254">
            <a:extLst>
              <a:ext uri="{FF2B5EF4-FFF2-40B4-BE49-F238E27FC236}">
                <a16:creationId xmlns:a16="http://schemas.microsoft.com/office/drawing/2014/main" id="{A8EFBCB0-11E2-FD40-AFE7-10A0D3D04B1F}"/>
              </a:ext>
            </a:extLst>
          </p:cNvPr>
          <p:cNvSpPr>
            <a:spLocks noChangeAspect="1"/>
          </p:cNvSpPr>
          <p:nvPr/>
        </p:nvSpPr>
        <p:spPr>
          <a:xfrm>
            <a:off x="7425008" y="1296008"/>
            <a:ext cx="180679" cy="1312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565">
                <a:moveTo>
                  <a:pt x="741" y="115"/>
                </a:moveTo>
                <a:lnTo>
                  <a:pt x="388" y="316"/>
                </a:lnTo>
                <a:lnTo>
                  <a:pt x="36" y="115"/>
                </a:lnTo>
                <a:lnTo>
                  <a:pt x="36" y="53"/>
                </a:lnTo>
                <a:cubicBezTo>
                  <a:pt x="36" y="43"/>
                  <a:pt x="43" y="36"/>
                  <a:pt x="53" y="36"/>
                </a:cubicBezTo>
                <a:lnTo>
                  <a:pt x="724" y="36"/>
                </a:lnTo>
                <a:cubicBezTo>
                  <a:pt x="733" y="36"/>
                  <a:pt x="741" y="43"/>
                  <a:pt x="741" y="53"/>
                </a:cubicBezTo>
                <a:close/>
                <a:moveTo>
                  <a:pt x="741" y="513"/>
                </a:moveTo>
                <a:cubicBezTo>
                  <a:pt x="741" y="521"/>
                  <a:pt x="733" y="530"/>
                  <a:pt x="724" y="530"/>
                </a:cubicBezTo>
                <a:lnTo>
                  <a:pt x="53" y="530"/>
                </a:lnTo>
                <a:cubicBezTo>
                  <a:pt x="43" y="530"/>
                  <a:pt x="36" y="521"/>
                  <a:pt x="36" y="513"/>
                </a:cubicBezTo>
                <a:lnTo>
                  <a:pt x="36" y="155"/>
                </a:lnTo>
                <a:lnTo>
                  <a:pt x="379" y="352"/>
                </a:lnTo>
                <a:cubicBezTo>
                  <a:pt x="381" y="352"/>
                  <a:pt x="386" y="354"/>
                  <a:pt x="388" y="354"/>
                </a:cubicBezTo>
                <a:cubicBezTo>
                  <a:pt x="392" y="354"/>
                  <a:pt x="394" y="352"/>
                  <a:pt x="396" y="352"/>
                </a:cubicBezTo>
                <a:lnTo>
                  <a:pt x="741" y="155"/>
                </a:lnTo>
                <a:close/>
                <a:moveTo>
                  <a:pt x="724" y="0"/>
                </a:moveTo>
                <a:lnTo>
                  <a:pt x="53" y="0"/>
                </a:lnTo>
                <a:cubicBezTo>
                  <a:pt x="24" y="0"/>
                  <a:pt x="0" y="24"/>
                  <a:pt x="0" y="53"/>
                </a:cubicBezTo>
                <a:lnTo>
                  <a:pt x="0" y="513"/>
                </a:lnTo>
                <a:cubicBezTo>
                  <a:pt x="0" y="540"/>
                  <a:pt x="24" y="565"/>
                  <a:pt x="53" y="565"/>
                </a:cubicBezTo>
                <a:lnTo>
                  <a:pt x="724" y="565"/>
                </a:lnTo>
                <a:cubicBezTo>
                  <a:pt x="752" y="565"/>
                  <a:pt x="777" y="540"/>
                  <a:pt x="777" y="513"/>
                </a:cubicBezTo>
                <a:lnTo>
                  <a:pt x="777" y="53"/>
                </a:lnTo>
                <a:cubicBezTo>
                  <a:pt x="777" y="24"/>
                  <a:pt x="752" y="0"/>
                  <a:pt x="72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6" name="Freihandform 1255">
            <a:extLst>
              <a:ext uri="{FF2B5EF4-FFF2-40B4-BE49-F238E27FC236}">
                <a16:creationId xmlns:a16="http://schemas.microsoft.com/office/drawing/2014/main" id="{285B762D-3913-724B-81ED-637F0F63B273}"/>
              </a:ext>
            </a:extLst>
          </p:cNvPr>
          <p:cNvSpPr>
            <a:spLocks noChangeAspect="1"/>
          </p:cNvSpPr>
          <p:nvPr/>
        </p:nvSpPr>
        <p:spPr>
          <a:xfrm>
            <a:off x="7860175" y="1271567"/>
            <a:ext cx="189061" cy="1636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3" h="704">
                <a:moveTo>
                  <a:pt x="777" y="493"/>
                </a:moveTo>
                <a:lnTo>
                  <a:pt x="654" y="493"/>
                </a:lnTo>
                <a:cubicBezTo>
                  <a:pt x="646" y="493"/>
                  <a:pt x="627" y="472"/>
                  <a:pt x="610" y="448"/>
                </a:cubicBezTo>
                <a:lnTo>
                  <a:pt x="777" y="364"/>
                </a:lnTo>
                <a:close/>
                <a:moveTo>
                  <a:pt x="434" y="247"/>
                </a:moveTo>
                <a:lnTo>
                  <a:pt x="248" y="247"/>
                </a:lnTo>
                <a:lnTo>
                  <a:pt x="248" y="201"/>
                </a:lnTo>
                <a:lnTo>
                  <a:pt x="274" y="175"/>
                </a:lnTo>
                <a:lnTo>
                  <a:pt x="365" y="175"/>
                </a:lnTo>
                <a:close/>
                <a:moveTo>
                  <a:pt x="460" y="300"/>
                </a:moveTo>
                <a:lnTo>
                  <a:pt x="460" y="317"/>
                </a:lnTo>
                <a:lnTo>
                  <a:pt x="274" y="317"/>
                </a:lnTo>
                <a:lnTo>
                  <a:pt x="248" y="292"/>
                </a:lnTo>
                <a:lnTo>
                  <a:pt x="248" y="281"/>
                </a:lnTo>
                <a:lnTo>
                  <a:pt x="443" y="281"/>
                </a:lnTo>
                <a:cubicBezTo>
                  <a:pt x="451" y="281"/>
                  <a:pt x="460" y="289"/>
                  <a:pt x="460" y="300"/>
                </a:cubicBezTo>
                <a:close/>
                <a:moveTo>
                  <a:pt x="460" y="440"/>
                </a:moveTo>
                <a:cubicBezTo>
                  <a:pt x="460" y="450"/>
                  <a:pt x="451" y="459"/>
                  <a:pt x="443" y="459"/>
                </a:cubicBezTo>
                <a:lnTo>
                  <a:pt x="89" y="459"/>
                </a:lnTo>
                <a:cubicBezTo>
                  <a:pt x="79" y="459"/>
                  <a:pt x="72" y="450"/>
                  <a:pt x="72" y="440"/>
                </a:cubicBezTo>
                <a:lnTo>
                  <a:pt x="72" y="300"/>
                </a:lnTo>
                <a:cubicBezTo>
                  <a:pt x="72" y="289"/>
                  <a:pt x="79" y="281"/>
                  <a:pt x="89" y="281"/>
                </a:cubicBezTo>
                <a:lnTo>
                  <a:pt x="212" y="281"/>
                </a:lnTo>
                <a:lnTo>
                  <a:pt x="212" y="300"/>
                </a:lnTo>
                <a:cubicBezTo>
                  <a:pt x="212" y="304"/>
                  <a:pt x="214" y="309"/>
                  <a:pt x="218" y="313"/>
                </a:cubicBezTo>
                <a:lnTo>
                  <a:pt x="252" y="347"/>
                </a:lnTo>
                <a:cubicBezTo>
                  <a:pt x="257" y="351"/>
                  <a:pt x="261" y="353"/>
                  <a:pt x="265" y="353"/>
                </a:cubicBezTo>
                <a:lnTo>
                  <a:pt x="460" y="353"/>
                </a:lnTo>
                <a:close/>
                <a:moveTo>
                  <a:pt x="178" y="529"/>
                </a:moveTo>
                <a:lnTo>
                  <a:pt x="178" y="493"/>
                </a:lnTo>
                <a:lnTo>
                  <a:pt x="354" y="493"/>
                </a:lnTo>
                <a:lnTo>
                  <a:pt x="354" y="529"/>
                </a:lnTo>
                <a:close/>
                <a:moveTo>
                  <a:pt x="443" y="565"/>
                </a:moveTo>
                <a:cubicBezTo>
                  <a:pt x="432" y="579"/>
                  <a:pt x="424" y="596"/>
                  <a:pt x="424" y="618"/>
                </a:cubicBezTo>
                <a:cubicBezTo>
                  <a:pt x="424" y="637"/>
                  <a:pt x="432" y="656"/>
                  <a:pt x="443" y="670"/>
                </a:cubicBezTo>
                <a:lnTo>
                  <a:pt x="159" y="670"/>
                </a:lnTo>
                <a:cubicBezTo>
                  <a:pt x="170" y="656"/>
                  <a:pt x="178" y="637"/>
                  <a:pt x="178" y="618"/>
                </a:cubicBezTo>
                <a:cubicBezTo>
                  <a:pt x="178" y="596"/>
                  <a:pt x="170" y="579"/>
                  <a:pt x="159" y="565"/>
                </a:cubicBezTo>
                <a:close/>
                <a:moveTo>
                  <a:pt x="513" y="565"/>
                </a:moveTo>
                <a:cubicBezTo>
                  <a:pt x="542" y="565"/>
                  <a:pt x="566" y="588"/>
                  <a:pt x="566" y="618"/>
                </a:cubicBezTo>
                <a:cubicBezTo>
                  <a:pt x="566" y="645"/>
                  <a:pt x="542" y="670"/>
                  <a:pt x="513" y="670"/>
                </a:cubicBezTo>
                <a:cubicBezTo>
                  <a:pt x="483" y="670"/>
                  <a:pt x="460" y="645"/>
                  <a:pt x="460" y="618"/>
                </a:cubicBezTo>
                <a:cubicBezTo>
                  <a:pt x="460" y="588"/>
                  <a:pt x="483" y="565"/>
                  <a:pt x="513" y="565"/>
                </a:cubicBezTo>
                <a:close/>
                <a:moveTo>
                  <a:pt x="89" y="670"/>
                </a:moveTo>
                <a:cubicBezTo>
                  <a:pt x="60" y="670"/>
                  <a:pt x="36" y="645"/>
                  <a:pt x="36" y="618"/>
                </a:cubicBezTo>
                <a:cubicBezTo>
                  <a:pt x="36" y="588"/>
                  <a:pt x="60" y="565"/>
                  <a:pt x="89" y="565"/>
                </a:cubicBezTo>
                <a:cubicBezTo>
                  <a:pt x="119" y="565"/>
                  <a:pt x="142" y="588"/>
                  <a:pt x="142" y="618"/>
                </a:cubicBezTo>
                <a:cubicBezTo>
                  <a:pt x="142" y="645"/>
                  <a:pt x="119" y="670"/>
                  <a:pt x="89" y="670"/>
                </a:cubicBezTo>
                <a:close/>
                <a:moveTo>
                  <a:pt x="811" y="328"/>
                </a:moveTo>
                <a:lnTo>
                  <a:pt x="811" y="325"/>
                </a:lnTo>
                <a:lnTo>
                  <a:pt x="633" y="8"/>
                </a:lnTo>
                <a:cubicBezTo>
                  <a:pt x="631" y="4"/>
                  <a:pt x="627" y="2"/>
                  <a:pt x="623" y="0"/>
                </a:cubicBezTo>
                <a:cubicBezTo>
                  <a:pt x="616" y="0"/>
                  <a:pt x="612" y="0"/>
                  <a:pt x="608" y="4"/>
                </a:cubicBezTo>
                <a:lnTo>
                  <a:pt x="409" y="169"/>
                </a:lnTo>
                <a:lnTo>
                  <a:pt x="384" y="146"/>
                </a:lnTo>
                <a:cubicBezTo>
                  <a:pt x="381" y="143"/>
                  <a:pt x="377" y="141"/>
                  <a:pt x="371" y="141"/>
                </a:cubicBezTo>
                <a:lnTo>
                  <a:pt x="265" y="141"/>
                </a:lnTo>
                <a:cubicBezTo>
                  <a:pt x="261" y="141"/>
                  <a:pt x="257" y="143"/>
                  <a:pt x="252" y="146"/>
                </a:cubicBezTo>
                <a:lnTo>
                  <a:pt x="218" y="182"/>
                </a:lnTo>
                <a:cubicBezTo>
                  <a:pt x="214" y="184"/>
                  <a:pt x="212" y="188"/>
                  <a:pt x="212" y="194"/>
                </a:cubicBezTo>
                <a:lnTo>
                  <a:pt x="212" y="247"/>
                </a:lnTo>
                <a:lnTo>
                  <a:pt x="89" y="247"/>
                </a:lnTo>
                <a:cubicBezTo>
                  <a:pt x="60" y="247"/>
                  <a:pt x="36" y="270"/>
                  <a:pt x="36" y="300"/>
                </a:cubicBezTo>
                <a:lnTo>
                  <a:pt x="36" y="440"/>
                </a:lnTo>
                <a:cubicBezTo>
                  <a:pt x="36" y="469"/>
                  <a:pt x="60" y="493"/>
                  <a:pt x="89" y="493"/>
                </a:cubicBezTo>
                <a:lnTo>
                  <a:pt x="142" y="493"/>
                </a:lnTo>
                <a:lnTo>
                  <a:pt x="142" y="529"/>
                </a:lnTo>
                <a:lnTo>
                  <a:pt x="89" y="529"/>
                </a:lnTo>
                <a:cubicBezTo>
                  <a:pt x="41" y="529"/>
                  <a:pt x="0" y="569"/>
                  <a:pt x="0" y="618"/>
                </a:cubicBezTo>
                <a:cubicBezTo>
                  <a:pt x="0" y="666"/>
                  <a:pt x="41" y="704"/>
                  <a:pt x="89" y="704"/>
                </a:cubicBezTo>
                <a:lnTo>
                  <a:pt x="513" y="704"/>
                </a:lnTo>
                <a:cubicBezTo>
                  <a:pt x="561" y="704"/>
                  <a:pt x="602" y="666"/>
                  <a:pt x="602" y="618"/>
                </a:cubicBezTo>
                <a:cubicBezTo>
                  <a:pt x="602" y="569"/>
                  <a:pt x="561" y="529"/>
                  <a:pt x="513" y="529"/>
                </a:cubicBezTo>
                <a:lnTo>
                  <a:pt x="390" y="529"/>
                </a:lnTo>
                <a:lnTo>
                  <a:pt x="390" y="493"/>
                </a:lnTo>
                <a:lnTo>
                  <a:pt x="443" y="493"/>
                </a:lnTo>
                <a:cubicBezTo>
                  <a:pt x="470" y="493"/>
                  <a:pt x="496" y="469"/>
                  <a:pt x="496" y="440"/>
                </a:cubicBezTo>
                <a:lnTo>
                  <a:pt x="496" y="334"/>
                </a:lnTo>
                <a:lnTo>
                  <a:pt x="496" y="300"/>
                </a:lnTo>
                <a:lnTo>
                  <a:pt x="496" y="264"/>
                </a:lnTo>
                <a:cubicBezTo>
                  <a:pt x="496" y="260"/>
                  <a:pt x="494" y="256"/>
                  <a:pt x="489" y="251"/>
                </a:cubicBezTo>
                <a:lnTo>
                  <a:pt x="432" y="194"/>
                </a:lnTo>
                <a:lnTo>
                  <a:pt x="614" y="44"/>
                </a:lnTo>
                <a:lnTo>
                  <a:pt x="771" y="328"/>
                </a:lnTo>
                <a:lnTo>
                  <a:pt x="576" y="425"/>
                </a:lnTo>
                <a:cubicBezTo>
                  <a:pt x="570" y="427"/>
                  <a:pt x="568" y="431"/>
                  <a:pt x="566" y="436"/>
                </a:cubicBezTo>
                <a:cubicBezTo>
                  <a:pt x="566" y="440"/>
                  <a:pt x="566" y="446"/>
                  <a:pt x="568" y="450"/>
                </a:cubicBezTo>
                <a:cubicBezTo>
                  <a:pt x="587" y="480"/>
                  <a:pt x="623" y="529"/>
                  <a:pt x="654" y="529"/>
                </a:cubicBezTo>
                <a:lnTo>
                  <a:pt x="794" y="529"/>
                </a:lnTo>
                <a:cubicBezTo>
                  <a:pt x="805" y="529"/>
                  <a:pt x="813" y="520"/>
                  <a:pt x="813" y="512"/>
                </a:cubicBezTo>
                <a:lnTo>
                  <a:pt x="813" y="336"/>
                </a:lnTo>
                <a:cubicBezTo>
                  <a:pt x="813" y="332"/>
                  <a:pt x="811" y="330"/>
                  <a:pt x="811" y="32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7" name="Freihandform 1256">
            <a:extLst>
              <a:ext uri="{FF2B5EF4-FFF2-40B4-BE49-F238E27FC236}">
                <a16:creationId xmlns:a16="http://schemas.microsoft.com/office/drawing/2014/main" id="{9D96C9A2-0EA2-804C-BD4E-8058EA9F2DAD}"/>
              </a:ext>
            </a:extLst>
          </p:cNvPr>
          <p:cNvSpPr>
            <a:spLocks noChangeAspect="1"/>
          </p:cNvSpPr>
          <p:nvPr/>
        </p:nvSpPr>
        <p:spPr>
          <a:xfrm>
            <a:off x="8303723" y="1263187"/>
            <a:ext cx="196977" cy="1559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671">
                <a:moveTo>
                  <a:pt x="724" y="423"/>
                </a:moveTo>
                <a:cubicBezTo>
                  <a:pt x="714" y="423"/>
                  <a:pt x="707" y="431"/>
                  <a:pt x="707" y="442"/>
                </a:cubicBezTo>
                <a:lnTo>
                  <a:pt x="707" y="611"/>
                </a:lnTo>
                <a:cubicBezTo>
                  <a:pt x="659" y="643"/>
                  <a:pt x="593" y="643"/>
                  <a:pt x="546" y="611"/>
                </a:cubicBezTo>
                <a:cubicBezTo>
                  <a:pt x="542" y="609"/>
                  <a:pt x="540" y="607"/>
                  <a:pt x="536" y="605"/>
                </a:cubicBezTo>
                <a:cubicBezTo>
                  <a:pt x="530" y="599"/>
                  <a:pt x="521" y="599"/>
                  <a:pt x="515" y="605"/>
                </a:cubicBezTo>
                <a:cubicBezTo>
                  <a:pt x="513" y="607"/>
                  <a:pt x="508" y="609"/>
                  <a:pt x="506" y="611"/>
                </a:cubicBezTo>
                <a:cubicBezTo>
                  <a:pt x="458" y="643"/>
                  <a:pt x="392" y="643"/>
                  <a:pt x="343" y="611"/>
                </a:cubicBezTo>
                <a:cubicBezTo>
                  <a:pt x="339" y="609"/>
                  <a:pt x="337" y="607"/>
                  <a:pt x="335" y="605"/>
                </a:cubicBezTo>
                <a:cubicBezTo>
                  <a:pt x="328" y="599"/>
                  <a:pt x="318" y="599"/>
                  <a:pt x="312" y="605"/>
                </a:cubicBezTo>
                <a:cubicBezTo>
                  <a:pt x="309" y="607"/>
                  <a:pt x="307" y="609"/>
                  <a:pt x="303" y="611"/>
                </a:cubicBezTo>
                <a:cubicBezTo>
                  <a:pt x="257" y="643"/>
                  <a:pt x="191" y="643"/>
                  <a:pt x="142" y="611"/>
                </a:cubicBezTo>
                <a:lnTo>
                  <a:pt x="142" y="442"/>
                </a:lnTo>
                <a:cubicBezTo>
                  <a:pt x="142" y="431"/>
                  <a:pt x="134" y="423"/>
                  <a:pt x="125" y="423"/>
                </a:cubicBezTo>
                <a:lnTo>
                  <a:pt x="89" y="423"/>
                </a:lnTo>
                <a:lnTo>
                  <a:pt x="174" y="311"/>
                </a:lnTo>
                <a:cubicBezTo>
                  <a:pt x="176" y="309"/>
                  <a:pt x="178" y="304"/>
                  <a:pt x="178" y="300"/>
                </a:cubicBezTo>
                <a:lnTo>
                  <a:pt x="178" y="141"/>
                </a:lnTo>
                <a:lnTo>
                  <a:pt x="248" y="141"/>
                </a:lnTo>
                <a:lnTo>
                  <a:pt x="248" y="194"/>
                </a:lnTo>
                <a:cubicBezTo>
                  <a:pt x="248" y="201"/>
                  <a:pt x="252" y="209"/>
                  <a:pt x="259" y="211"/>
                </a:cubicBezTo>
                <a:cubicBezTo>
                  <a:pt x="267" y="213"/>
                  <a:pt x="273" y="211"/>
                  <a:pt x="280" y="207"/>
                </a:cubicBezTo>
                <a:lnTo>
                  <a:pt x="424" y="44"/>
                </a:lnTo>
                <a:lnTo>
                  <a:pt x="756" y="423"/>
                </a:lnTo>
                <a:close/>
                <a:moveTo>
                  <a:pt x="830" y="635"/>
                </a:moveTo>
                <a:cubicBezTo>
                  <a:pt x="800" y="635"/>
                  <a:pt x="773" y="626"/>
                  <a:pt x="748" y="611"/>
                </a:cubicBezTo>
                <a:cubicBezTo>
                  <a:pt x="745" y="609"/>
                  <a:pt x="743" y="607"/>
                  <a:pt x="741" y="605"/>
                </a:cubicBezTo>
                <a:lnTo>
                  <a:pt x="741" y="459"/>
                </a:lnTo>
                <a:lnTo>
                  <a:pt x="794" y="459"/>
                </a:lnTo>
                <a:cubicBezTo>
                  <a:pt x="803" y="459"/>
                  <a:pt x="809" y="455"/>
                  <a:pt x="811" y="448"/>
                </a:cubicBezTo>
                <a:cubicBezTo>
                  <a:pt x="813" y="442"/>
                  <a:pt x="813" y="436"/>
                  <a:pt x="809" y="429"/>
                </a:cubicBezTo>
                <a:lnTo>
                  <a:pt x="439" y="6"/>
                </a:lnTo>
                <a:cubicBezTo>
                  <a:pt x="434" y="2"/>
                  <a:pt x="430" y="0"/>
                  <a:pt x="424" y="0"/>
                </a:cubicBezTo>
                <a:cubicBezTo>
                  <a:pt x="419" y="2"/>
                  <a:pt x="415" y="2"/>
                  <a:pt x="411" y="6"/>
                </a:cubicBezTo>
                <a:lnTo>
                  <a:pt x="284" y="148"/>
                </a:lnTo>
                <a:lnTo>
                  <a:pt x="284" y="124"/>
                </a:lnTo>
                <a:cubicBezTo>
                  <a:pt x="284" y="114"/>
                  <a:pt x="276" y="105"/>
                  <a:pt x="265" y="105"/>
                </a:cubicBezTo>
                <a:lnTo>
                  <a:pt x="159" y="105"/>
                </a:lnTo>
                <a:cubicBezTo>
                  <a:pt x="151" y="105"/>
                  <a:pt x="142" y="114"/>
                  <a:pt x="142" y="124"/>
                </a:cubicBezTo>
                <a:lnTo>
                  <a:pt x="142" y="294"/>
                </a:lnTo>
                <a:lnTo>
                  <a:pt x="41" y="431"/>
                </a:lnTo>
                <a:cubicBezTo>
                  <a:pt x="36" y="436"/>
                  <a:pt x="34" y="444"/>
                  <a:pt x="39" y="448"/>
                </a:cubicBezTo>
                <a:cubicBezTo>
                  <a:pt x="41" y="455"/>
                  <a:pt x="47" y="459"/>
                  <a:pt x="53" y="459"/>
                </a:cubicBezTo>
                <a:lnTo>
                  <a:pt x="106" y="459"/>
                </a:lnTo>
                <a:lnTo>
                  <a:pt x="106" y="605"/>
                </a:lnTo>
                <a:cubicBezTo>
                  <a:pt x="104" y="607"/>
                  <a:pt x="102" y="609"/>
                  <a:pt x="100" y="611"/>
                </a:cubicBezTo>
                <a:cubicBezTo>
                  <a:pt x="77" y="626"/>
                  <a:pt x="49" y="635"/>
                  <a:pt x="19" y="635"/>
                </a:cubicBezTo>
                <a:cubicBezTo>
                  <a:pt x="9" y="635"/>
                  <a:pt x="0" y="643"/>
                  <a:pt x="0" y="654"/>
                </a:cubicBezTo>
                <a:cubicBezTo>
                  <a:pt x="0" y="662"/>
                  <a:pt x="9" y="671"/>
                  <a:pt x="19" y="671"/>
                </a:cubicBezTo>
                <a:cubicBezTo>
                  <a:pt x="55" y="671"/>
                  <a:pt x="89" y="660"/>
                  <a:pt x="121" y="639"/>
                </a:cubicBezTo>
                <a:cubicBezTo>
                  <a:pt x="180" y="681"/>
                  <a:pt x="263" y="681"/>
                  <a:pt x="322" y="639"/>
                </a:cubicBezTo>
                <a:cubicBezTo>
                  <a:pt x="384" y="681"/>
                  <a:pt x="466" y="681"/>
                  <a:pt x="525" y="639"/>
                </a:cubicBezTo>
                <a:cubicBezTo>
                  <a:pt x="587" y="681"/>
                  <a:pt x="669" y="681"/>
                  <a:pt x="729" y="639"/>
                </a:cubicBezTo>
                <a:cubicBezTo>
                  <a:pt x="758" y="660"/>
                  <a:pt x="794" y="671"/>
                  <a:pt x="830" y="671"/>
                </a:cubicBezTo>
                <a:cubicBezTo>
                  <a:pt x="841" y="671"/>
                  <a:pt x="847" y="662"/>
                  <a:pt x="847" y="654"/>
                </a:cubicBezTo>
                <a:cubicBezTo>
                  <a:pt x="847" y="643"/>
                  <a:pt x="841" y="635"/>
                  <a:pt x="830" y="63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8" name="Freihandform 1257">
            <a:extLst>
              <a:ext uri="{FF2B5EF4-FFF2-40B4-BE49-F238E27FC236}">
                <a16:creationId xmlns:a16="http://schemas.microsoft.com/office/drawing/2014/main" id="{FA1D0BEA-191B-104F-85D3-A7B76D36D370}"/>
              </a:ext>
            </a:extLst>
          </p:cNvPr>
          <p:cNvSpPr>
            <a:spLocks noChangeAspect="1"/>
          </p:cNvSpPr>
          <p:nvPr/>
        </p:nvSpPr>
        <p:spPr>
          <a:xfrm>
            <a:off x="8327473" y="1427524"/>
            <a:ext cx="149712" cy="162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4" h="71">
                <a:moveTo>
                  <a:pt x="616" y="5"/>
                </a:moveTo>
                <a:cubicBezTo>
                  <a:pt x="614" y="7"/>
                  <a:pt x="610" y="9"/>
                  <a:pt x="607" y="11"/>
                </a:cubicBezTo>
                <a:cubicBezTo>
                  <a:pt x="559" y="43"/>
                  <a:pt x="491" y="43"/>
                  <a:pt x="444" y="11"/>
                </a:cubicBezTo>
                <a:cubicBezTo>
                  <a:pt x="440" y="9"/>
                  <a:pt x="438" y="7"/>
                  <a:pt x="434" y="5"/>
                </a:cubicBezTo>
                <a:cubicBezTo>
                  <a:pt x="428" y="-2"/>
                  <a:pt x="419" y="-2"/>
                  <a:pt x="413" y="5"/>
                </a:cubicBezTo>
                <a:cubicBezTo>
                  <a:pt x="411" y="7"/>
                  <a:pt x="406" y="9"/>
                  <a:pt x="404" y="11"/>
                </a:cubicBezTo>
                <a:cubicBezTo>
                  <a:pt x="356" y="43"/>
                  <a:pt x="290" y="43"/>
                  <a:pt x="241" y="11"/>
                </a:cubicBezTo>
                <a:cubicBezTo>
                  <a:pt x="237" y="9"/>
                  <a:pt x="235" y="7"/>
                  <a:pt x="233" y="5"/>
                </a:cubicBezTo>
                <a:cubicBezTo>
                  <a:pt x="226" y="-2"/>
                  <a:pt x="216" y="-2"/>
                  <a:pt x="210" y="5"/>
                </a:cubicBezTo>
                <a:cubicBezTo>
                  <a:pt x="207" y="7"/>
                  <a:pt x="205" y="9"/>
                  <a:pt x="201" y="11"/>
                </a:cubicBezTo>
                <a:cubicBezTo>
                  <a:pt x="152" y="43"/>
                  <a:pt x="87" y="43"/>
                  <a:pt x="38" y="11"/>
                </a:cubicBezTo>
                <a:cubicBezTo>
                  <a:pt x="34" y="9"/>
                  <a:pt x="32" y="7"/>
                  <a:pt x="30" y="5"/>
                </a:cubicBezTo>
                <a:cubicBezTo>
                  <a:pt x="21" y="-2"/>
                  <a:pt x="11" y="-2"/>
                  <a:pt x="4" y="7"/>
                </a:cubicBezTo>
                <a:cubicBezTo>
                  <a:pt x="-2" y="15"/>
                  <a:pt x="0" y="26"/>
                  <a:pt x="6" y="32"/>
                </a:cubicBezTo>
                <a:cubicBezTo>
                  <a:pt x="11" y="34"/>
                  <a:pt x="15" y="36"/>
                  <a:pt x="19" y="39"/>
                </a:cubicBezTo>
                <a:cubicBezTo>
                  <a:pt x="78" y="81"/>
                  <a:pt x="161" y="81"/>
                  <a:pt x="220" y="39"/>
                </a:cubicBezTo>
                <a:cubicBezTo>
                  <a:pt x="282" y="81"/>
                  <a:pt x="364" y="81"/>
                  <a:pt x="423" y="39"/>
                </a:cubicBezTo>
                <a:cubicBezTo>
                  <a:pt x="453" y="60"/>
                  <a:pt x="489" y="70"/>
                  <a:pt x="525" y="70"/>
                </a:cubicBezTo>
                <a:cubicBezTo>
                  <a:pt x="561" y="70"/>
                  <a:pt x="597" y="60"/>
                  <a:pt x="627" y="39"/>
                </a:cubicBezTo>
                <a:cubicBezTo>
                  <a:pt x="631" y="36"/>
                  <a:pt x="635" y="34"/>
                  <a:pt x="637" y="32"/>
                </a:cubicBezTo>
                <a:cubicBezTo>
                  <a:pt x="646" y="26"/>
                  <a:pt x="646" y="15"/>
                  <a:pt x="641" y="7"/>
                </a:cubicBezTo>
                <a:cubicBezTo>
                  <a:pt x="635" y="-2"/>
                  <a:pt x="624" y="-2"/>
                  <a:pt x="616" y="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9" name="Freihandform 1258">
            <a:extLst>
              <a:ext uri="{FF2B5EF4-FFF2-40B4-BE49-F238E27FC236}">
                <a16:creationId xmlns:a16="http://schemas.microsoft.com/office/drawing/2014/main" id="{83CC9150-B0BA-FD45-9AB1-BD362DB9466A}"/>
              </a:ext>
            </a:extLst>
          </p:cNvPr>
          <p:cNvSpPr>
            <a:spLocks noChangeAspect="1"/>
          </p:cNvSpPr>
          <p:nvPr/>
        </p:nvSpPr>
        <p:spPr>
          <a:xfrm>
            <a:off x="8755654" y="1263187"/>
            <a:ext cx="180679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846">
                <a:moveTo>
                  <a:pt x="513" y="601"/>
                </a:moveTo>
                <a:lnTo>
                  <a:pt x="265" y="601"/>
                </a:lnTo>
                <a:cubicBezTo>
                  <a:pt x="235" y="601"/>
                  <a:pt x="212" y="575"/>
                  <a:pt x="212" y="548"/>
                </a:cubicBezTo>
                <a:cubicBezTo>
                  <a:pt x="212" y="518"/>
                  <a:pt x="235" y="495"/>
                  <a:pt x="265" y="495"/>
                </a:cubicBezTo>
                <a:lnTo>
                  <a:pt x="513" y="495"/>
                </a:lnTo>
                <a:cubicBezTo>
                  <a:pt x="540" y="495"/>
                  <a:pt x="565" y="518"/>
                  <a:pt x="565" y="548"/>
                </a:cubicBezTo>
                <a:cubicBezTo>
                  <a:pt x="565" y="575"/>
                  <a:pt x="540" y="601"/>
                  <a:pt x="513" y="601"/>
                </a:cubicBezTo>
                <a:close/>
                <a:moveTo>
                  <a:pt x="265" y="389"/>
                </a:moveTo>
                <a:cubicBezTo>
                  <a:pt x="252" y="389"/>
                  <a:pt x="240" y="383"/>
                  <a:pt x="233" y="374"/>
                </a:cubicBezTo>
                <a:cubicBezTo>
                  <a:pt x="225" y="366"/>
                  <a:pt x="223" y="353"/>
                  <a:pt x="225" y="340"/>
                </a:cubicBezTo>
                <a:lnTo>
                  <a:pt x="269" y="91"/>
                </a:lnTo>
                <a:cubicBezTo>
                  <a:pt x="275" y="61"/>
                  <a:pt x="305" y="36"/>
                  <a:pt x="335" y="36"/>
                </a:cubicBezTo>
                <a:lnTo>
                  <a:pt x="441" y="36"/>
                </a:lnTo>
                <a:cubicBezTo>
                  <a:pt x="472" y="36"/>
                  <a:pt x="502" y="61"/>
                  <a:pt x="506" y="91"/>
                </a:cubicBezTo>
                <a:lnTo>
                  <a:pt x="553" y="340"/>
                </a:lnTo>
                <a:cubicBezTo>
                  <a:pt x="555" y="353"/>
                  <a:pt x="553" y="366"/>
                  <a:pt x="544" y="374"/>
                </a:cubicBezTo>
                <a:cubicBezTo>
                  <a:pt x="536" y="383"/>
                  <a:pt x="525" y="389"/>
                  <a:pt x="513" y="389"/>
                </a:cubicBezTo>
                <a:close/>
                <a:moveTo>
                  <a:pt x="758" y="353"/>
                </a:moveTo>
                <a:lnTo>
                  <a:pt x="688" y="353"/>
                </a:lnTo>
                <a:cubicBezTo>
                  <a:pt x="678" y="353"/>
                  <a:pt x="671" y="361"/>
                  <a:pt x="671" y="370"/>
                </a:cubicBezTo>
                <a:cubicBezTo>
                  <a:pt x="671" y="381"/>
                  <a:pt x="678" y="389"/>
                  <a:pt x="688" y="389"/>
                </a:cubicBezTo>
                <a:lnTo>
                  <a:pt x="705" y="389"/>
                </a:lnTo>
                <a:lnTo>
                  <a:pt x="705" y="476"/>
                </a:lnTo>
                <a:cubicBezTo>
                  <a:pt x="705" y="505"/>
                  <a:pt x="682" y="529"/>
                  <a:pt x="652" y="529"/>
                </a:cubicBezTo>
                <a:lnTo>
                  <a:pt x="597" y="529"/>
                </a:lnTo>
                <a:cubicBezTo>
                  <a:pt x="591" y="488"/>
                  <a:pt x="555" y="459"/>
                  <a:pt x="513" y="459"/>
                </a:cubicBezTo>
                <a:lnTo>
                  <a:pt x="407" y="459"/>
                </a:lnTo>
                <a:lnTo>
                  <a:pt x="407" y="423"/>
                </a:lnTo>
                <a:lnTo>
                  <a:pt x="513" y="423"/>
                </a:lnTo>
                <a:cubicBezTo>
                  <a:pt x="536" y="423"/>
                  <a:pt x="557" y="414"/>
                  <a:pt x="572" y="397"/>
                </a:cubicBezTo>
                <a:cubicBezTo>
                  <a:pt x="587" y="381"/>
                  <a:pt x="591" y="357"/>
                  <a:pt x="587" y="334"/>
                </a:cubicBezTo>
                <a:lnTo>
                  <a:pt x="542" y="84"/>
                </a:lnTo>
                <a:cubicBezTo>
                  <a:pt x="534" y="38"/>
                  <a:pt x="489" y="0"/>
                  <a:pt x="441" y="0"/>
                </a:cubicBezTo>
                <a:lnTo>
                  <a:pt x="335" y="0"/>
                </a:lnTo>
                <a:cubicBezTo>
                  <a:pt x="288" y="0"/>
                  <a:pt x="244" y="38"/>
                  <a:pt x="235" y="84"/>
                </a:cubicBezTo>
                <a:lnTo>
                  <a:pt x="189" y="334"/>
                </a:lnTo>
                <a:cubicBezTo>
                  <a:pt x="184" y="357"/>
                  <a:pt x="191" y="381"/>
                  <a:pt x="206" y="397"/>
                </a:cubicBezTo>
                <a:cubicBezTo>
                  <a:pt x="220" y="414"/>
                  <a:pt x="242" y="423"/>
                  <a:pt x="265" y="423"/>
                </a:cubicBezTo>
                <a:lnTo>
                  <a:pt x="371" y="423"/>
                </a:lnTo>
                <a:lnTo>
                  <a:pt x="371" y="459"/>
                </a:lnTo>
                <a:lnTo>
                  <a:pt x="265" y="459"/>
                </a:lnTo>
                <a:cubicBezTo>
                  <a:pt x="223" y="459"/>
                  <a:pt x="187" y="488"/>
                  <a:pt x="178" y="529"/>
                </a:cubicBezTo>
                <a:lnTo>
                  <a:pt x="123" y="529"/>
                </a:lnTo>
                <a:cubicBezTo>
                  <a:pt x="96" y="529"/>
                  <a:pt x="70" y="505"/>
                  <a:pt x="70" y="476"/>
                </a:cubicBezTo>
                <a:lnTo>
                  <a:pt x="70" y="389"/>
                </a:lnTo>
                <a:lnTo>
                  <a:pt x="89" y="389"/>
                </a:lnTo>
                <a:cubicBezTo>
                  <a:pt x="98" y="389"/>
                  <a:pt x="106" y="381"/>
                  <a:pt x="106" y="370"/>
                </a:cubicBezTo>
                <a:cubicBezTo>
                  <a:pt x="106" y="361"/>
                  <a:pt x="98" y="353"/>
                  <a:pt x="89" y="353"/>
                </a:cubicBezTo>
                <a:lnTo>
                  <a:pt x="17" y="353"/>
                </a:lnTo>
                <a:cubicBezTo>
                  <a:pt x="9" y="353"/>
                  <a:pt x="0" y="361"/>
                  <a:pt x="0" y="370"/>
                </a:cubicBezTo>
                <a:cubicBezTo>
                  <a:pt x="0" y="381"/>
                  <a:pt x="9" y="389"/>
                  <a:pt x="17" y="389"/>
                </a:cubicBezTo>
                <a:lnTo>
                  <a:pt x="36" y="389"/>
                </a:lnTo>
                <a:lnTo>
                  <a:pt x="36" y="476"/>
                </a:lnTo>
                <a:cubicBezTo>
                  <a:pt x="36" y="524"/>
                  <a:pt x="74" y="565"/>
                  <a:pt x="123" y="565"/>
                </a:cubicBezTo>
                <a:lnTo>
                  <a:pt x="178" y="565"/>
                </a:lnTo>
                <a:cubicBezTo>
                  <a:pt x="187" y="605"/>
                  <a:pt x="223" y="635"/>
                  <a:pt x="265" y="635"/>
                </a:cubicBezTo>
                <a:lnTo>
                  <a:pt x="371" y="635"/>
                </a:lnTo>
                <a:lnTo>
                  <a:pt x="371" y="711"/>
                </a:lnTo>
                <a:lnTo>
                  <a:pt x="155" y="776"/>
                </a:lnTo>
                <a:cubicBezTo>
                  <a:pt x="146" y="778"/>
                  <a:pt x="142" y="787"/>
                  <a:pt x="142" y="793"/>
                </a:cubicBezTo>
                <a:lnTo>
                  <a:pt x="142" y="829"/>
                </a:lnTo>
                <a:cubicBezTo>
                  <a:pt x="142" y="840"/>
                  <a:pt x="148" y="846"/>
                  <a:pt x="159" y="846"/>
                </a:cubicBezTo>
                <a:cubicBezTo>
                  <a:pt x="170" y="846"/>
                  <a:pt x="176" y="840"/>
                  <a:pt x="176" y="829"/>
                </a:cubicBezTo>
                <a:lnTo>
                  <a:pt x="176" y="806"/>
                </a:lnTo>
                <a:lnTo>
                  <a:pt x="371" y="747"/>
                </a:lnTo>
                <a:lnTo>
                  <a:pt x="371" y="829"/>
                </a:lnTo>
                <a:cubicBezTo>
                  <a:pt x="371" y="840"/>
                  <a:pt x="379" y="846"/>
                  <a:pt x="388" y="846"/>
                </a:cubicBezTo>
                <a:cubicBezTo>
                  <a:pt x="398" y="846"/>
                  <a:pt x="407" y="840"/>
                  <a:pt x="407" y="829"/>
                </a:cubicBezTo>
                <a:lnTo>
                  <a:pt x="407" y="747"/>
                </a:lnTo>
                <a:lnTo>
                  <a:pt x="599" y="806"/>
                </a:lnTo>
                <a:lnTo>
                  <a:pt x="599" y="829"/>
                </a:lnTo>
                <a:cubicBezTo>
                  <a:pt x="599" y="840"/>
                  <a:pt x="608" y="846"/>
                  <a:pt x="618" y="846"/>
                </a:cubicBezTo>
                <a:cubicBezTo>
                  <a:pt x="627" y="846"/>
                  <a:pt x="635" y="840"/>
                  <a:pt x="635" y="829"/>
                </a:cubicBezTo>
                <a:lnTo>
                  <a:pt x="635" y="793"/>
                </a:lnTo>
                <a:cubicBezTo>
                  <a:pt x="635" y="787"/>
                  <a:pt x="631" y="778"/>
                  <a:pt x="623" y="776"/>
                </a:cubicBezTo>
                <a:lnTo>
                  <a:pt x="407" y="711"/>
                </a:lnTo>
                <a:lnTo>
                  <a:pt x="407" y="635"/>
                </a:lnTo>
                <a:lnTo>
                  <a:pt x="513" y="635"/>
                </a:lnTo>
                <a:cubicBezTo>
                  <a:pt x="555" y="635"/>
                  <a:pt x="591" y="605"/>
                  <a:pt x="597" y="565"/>
                </a:cubicBezTo>
                <a:lnTo>
                  <a:pt x="652" y="565"/>
                </a:lnTo>
                <a:cubicBezTo>
                  <a:pt x="701" y="565"/>
                  <a:pt x="741" y="524"/>
                  <a:pt x="741" y="476"/>
                </a:cubicBezTo>
                <a:lnTo>
                  <a:pt x="741" y="389"/>
                </a:lnTo>
                <a:lnTo>
                  <a:pt x="758" y="389"/>
                </a:lnTo>
                <a:cubicBezTo>
                  <a:pt x="769" y="389"/>
                  <a:pt x="777" y="381"/>
                  <a:pt x="777" y="370"/>
                </a:cubicBezTo>
                <a:cubicBezTo>
                  <a:pt x="777" y="361"/>
                  <a:pt x="769" y="353"/>
                  <a:pt x="758" y="35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0" name="Freihandform 1259">
            <a:extLst>
              <a:ext uri="{FF2B5EF4-FFF2-40B4-BE49-F238E27FC236}">
                <a16:creationId xmlns:a16="http://schemas.microsoft.com/office/drawing/2014/main" id="{44374262-002D-FD4E-94E4-9582A4D301A0}"/>
              </a:ext>
            </a:extLst>
          </p:cNvPr>
          <p:cNvSpPr>
            <a:spLocks noChangeAspect="1"/>
          </p:cNvSpPr>
          <p:nvPr/>
        </p:nvSpPr>
        <p:spPr>
          <a:xfrm>
            <a:off x="9223883" y="1312302"/>
            <a:ext cx="4912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36">
                <a:moveTo>
                  <a:pt x="195" y="0"/>
                </a:moveTo>
                <a:lnTo>
                  <a:pt x="17" y="0"/>
                </a:lnTo>
                <a:cubicBezTo>
                  <a:pt x="9" y="0"/>
                  <a:pt x="0" y="9"/>
                  <a:pt x="0" y="19"/>
                </a:cubicBezTo>
                <a:cubicBezTo>
                  <a:pt x="0" y="28"/>
                  <a:pt x="9" y="36"/>
                  <a:pt x="17" y="36"/>
                </a:cubicBezTo>
                <a:lnTo>
                  <a:pt x="195" y="36"/>
                </a:lnTo>
                <a:cubicBezTo>
                  <a:pt x="203" y="36"/>
                  <a:pt x="212" y="28"/>
                  <a:pt x="212" y="19"/>
                </a:cubicBezTo>
                <a:cubicBezTo>
                  <a:pt x="212" y="9"/>
                  <a:pt x="203" y="0"/>
                  <a:pt x="19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1" name="Freihandform 1260">
            <a:extLst>
              <a:ext uri="{FF2B5EF4-FFF2-40B4-BE49-F238E27FC236}">
                <a16:creationId xmlns:a16="http://schemas.microsoft.com/office/drawing/2014/main" id="{F156D6B7-1846-1F40-823F-4BA80CB7F924}"/>
              </a:ext>
            </a:extLst>
          </p:cNvPr>
          <p:cNvSpPr>
            <a:spLocks noChangeAspect="1"/>
          </p:cNvSpPr>
          <p:nvPr/>
        </p:nvSpPr>
        <p:spPr>
          <a:xfrm>
            <a:off x="9223883" y="1336976"/>
            <a:ext cx="4912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36">
                <a:moveTo>
                  <a:pt x="195" y="0"/>
                </a:moveTo>
                <a:lnTo>
                  <a:pt x="17" y="0"/>
                </a:lnTo>
                <a:cubicBezTo>
                  <a:pt x="9" y="0"/>
                  <a:pt x="0" y="8"/>
                  <a:pt x="0" y="19"/>
                </a:cubicBezTo>
                <a:cubicBezTo>
                  <a:pt x="0" y="28"/>
                  <a:pt x="9" y="36"/>
                  <a:pt x="17" y="36"/>
                </a:cubicBezTo>
                <a:lnTo>
                  <a:pt x="195" y="36"/>
                </a:lnTo>
                <a:cubicBezTo>
                  <a:pt x="203" y="36"/>
                  <a:pt x="212" y="28"/>
                  <a:pt x="212" y="19"/>
                </a:cubicBezTo>
                <a:cubicBezTo>
                  <a:pt x="212" y="8"/>
                  <a:pt x="203" y="0"/>
                  <a:pt x="19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2" name="Freihandform 1261">
            <a:extLst>
              <a:ext uri="{FF2B5EF4-FFF2-40B4-BE49-F238E27FC236}">
                <a16:creationId xmlns:a16="http://schemas.microsoft.com/office/drawing/2014/main" id="{ADF2BBED-3632-2843-B7D5-C19FF5CFB8A7}"/>
              </a:ext>
            </a:extLst>
          </p:cNvPr>
          <p:cNvSpPr>
            <a:spLocks noChangeAspect="1"/>
          </p:cNvSpPr>
          <p:nvPr/>
        </p:nvSpPr>
        <p:spPr>
          <a:xfrm>
            <a:off x="9223883" y="1361650"/>
            <a:ext cx="4912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36">
                <a:moveTo>
                  <a:pt x="195" y="0"/>
                </a:moveTo>
                <a:lnTo>
                  <a:pt x="17" y="0"/>
                </a:lnTo>
                <a:cubicBezTo>
                  <a:pt x="9" y="0"/>
                  <a:pt x="0" y="8"/>
                  <a:pt x="0" y="19"/>
                </a:cubicBezTo>
                <a:cubicBezTo>
                  <a:pt x="0" y="27"/>
                  <a:pt x="9" y="36"/>
                  <a:pt x="17" y="36"/>
                </a:cubicBezTo>
                <a:lnTo>
                  <a:pt x="195" y="36"/>
                </a:lnTo>
                <a:cubicBezTo>
                  <a:pt x="203" y="36"/>
                  <a:pt x="212" y="27"/>
                  <a:pt x="212" y="19"/>
                </a:cubicBezTo>
                <a:cubicBezTo>
                  <a:pt x="212" y="8"/>
                  <a:pt x="203" y="0"/>
                  <a:pt x="19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3" name="Freihandform 1262">
            <a:extLst>
              <a:ext uri="{FF2B5EF4-FFF2-40B4-BE49-F238E27FC236}">
                <a16:creationId xmlns:a16="http://schemas.microsoft.com/office/drawing/2014/main" id="{BCE6EC54-F6D3-1645-9FCE-83DF48F1D9FC}"/>
              </a:ext>
            </a:extLst>
          </p:cNvPr>
          <p:cNvSpPr>
            <a:spLocks noChangeAspect="1"/>
          </p:cNvSpPr>
          <p:nvPr/>
        </p:nvSpPr>
        <p:spPr>
          <a:xfrm>
            <a:off x="9223883" y="1386323"/>
            <a:ext cx="4912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36">
                <a:moveTo>
                  <a:pt x="195" y="0"/>
                </a:moveTo>
                <a:lnTo>
                  <a:pt x="17" y="0"/>
                </a:lnTo>
                <a:cubicBezTo>
                  <a:pt x="9" y="0"/>
                  <a:pt x="0" y="8"/>
                  <a:pt x="0" y="19"/>
                </a:cubicBezTo>
                <a:cubicBezTo>
                  <a:pt x="0" y="27"/>
                  <a:pt x="9" y="36"/>
                  <a:pt x="17" y="36"/>
                </a:cubicBezTo>
                <a:lnTo>
                  <a:pt x="195" y="36"/>
                </a:lnTo>
                <a:cubicBezTo>
                  <a:pt x="203" y="36"/>
                  <a:pt x="212" y="27"/>
                  <a:pt x="212" y="19"/>
                </a:cubicBezTo>
                <a:cubicBezTo>
                  <a:pt x="212" y="8"/>
                  <a:pt x="203" y="0"/>
                  <a:pt x="19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4" name="Freihandform 1263">
            <a:extLst>
              <a:ext uri="{FF2B5EF4-FFF2-40B4-BE49-F238E27FC236}">
                <a16:creationId xmlns:a16="http://schemas.microsoft.com/office/drawing/2014/main" id="{311CA7A7-27AD-8F42-940F-E18A1CDF7AE7}"/>
              </a:ext>
            </a:extLst>
          </p:cNvPr>
          <p:cNvSpPr>
            <a:spLocks noChangeAspect="1"/>
          </p:cNvSpPr>
          <p:nvPr/>
        </p:nvSpPr>
        <p:spPr>
          <a:xfrm>
            <a:off x="9306306" y="1312302"/>
            <a:ext cx="48895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36">
                <a:moveTo>
                  <a:pt x="0" y="19"/>
                </a:moveTo>
                <a:cubicBezTo>
                  <a:pt x="0" y="28"/>
                  <a:pt x="6" y="36"/>
                  <a:pt x="17" y="36"/>
                </a:cubicBezTo>
                <a:lnTo>
                  <a:pt x="192" y="36"/>
                </a:lnTo>
                <a:cubicBezTo>
                  <a:pt x="203" y="36"/>
                  <a:pt x="211" y="28"/>
                  <a:pt x="211" y="19"/>
                </a:cubicBezTo>
                <a:cubicBezTo>
                  <a:pt x="211" y="9"/>
                  <a:pt x="203" y="0"/>
                  <a:pt x="192" y="0"/>
                </a:cubicBezTo>
                <a:lnTo>
                  <a:pt x="17" y="0"/>
                </a:lnTo>
                <a:cubicBezTo>
                  <a:pt x="6" y="0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5" name="Freihandform 1264">
            <a:extLst>
              <a:ext uri="{FF2B5EF4-FFF2-40B4-BE49-F238E27FC236}">
                <a16:creationId xmlns:a16="http://schemas.microsoft.com/office/drawing/2014/main" id="{1B26F420-D1F1-9047-9342-62BBDB3E75E7}"/>
              </a:ext>
            </a:extLst>
          </p:cNvPr>
          <p:cNvSpPr>
            <a:spLocks noChangeAspect="1"/>
          </p:cNvSpPr>
          <p:nvPr/>
        </p:nvSpPr>
        <p:spPr>
          <a:xfrm>
            <a:off x="9306306" y="1336976"/>
            <a:ext cx="48895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36">
                <a:moveTo>
                  <a:pt x="192" y="0"/>
                </a:moveTo>
                <a:lnTo>
                  <a:pt x="17" y="0"/>
                </a:lnTo>
                <a:cubicBezTo>
                  <a:pt x="6" y="0"/>
                  <a:pt x="0" y="8"/>
                  <a:pt x="0" y="19"/>
                </a:cubicBezTo>
                <a:cubicBezTo>
                  <a:pt x="0" y="28"/>
                  <a:pt x="6" y="36"/>
                  <a:pt x="17" y="36"/>
                </a:cubicBezTo>
                <a:lnTo>
                  <a:pt x="192" y="36"/>
                </a:lnTo>
                <a:cubicBezTo>
                  <a:pt x="203" y="36"/>
                  <a:pt x="211" y="28"/>
                  <a:pt x="211" y="19"/>
                </a:cubicBezTo>
                <a:cubicBezTo>
                  <a:pt x="211" y="8"/>
                  <a:pt x="203" y="0"/>
                  <a:pt x="19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6" name="Freihandform 1265">
            <a:extLst>
              <a:ext uri="{FF2B5EF4-FFF2-40B4-BE49-F238E27FC236}">
                <a16:creationId xmlns:a16="http://schemas.microsoft.com/office/drawing/2014/main" id="{DD9FD85E-F4FE-164B-BFAF-2C14D9992C43}"/>
              </a:ext>
            </a:extLst>
          </p:cNvPr>
          <p:cNvSpPr>
            <a:spLocks noChangeAspect="1"/>
          </p:cNvSpPr>
          <p:nvPr/>
        </p:nvSpPr>
        <p:spPr>
          <a:xfrm>
            <a:off x="9306306" y="1361650"/>
            <a:ext cx="48895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36">
                <a:moveTo>
                  <a:pt x="192" y="0"/>
                </a:moveTo>
                <a:lnTo>
                  <a:pt x="17" y="0"/>
                </a:lnTo>
                <a:cubicBezTo>
                  <a:pt x="6" y="0"/>
                  <a:pt x="0" y="8"/>
                  <a:pt x="0" y="19"/>
                </a:cubicBezTo>
                <a:cubicBezTo>
                  <a:pt x="0" y="27"/>
                  <a:pt x="6" y="36"/>
                  <a:pt x="17" y="36"/>
                </a:cubicBezTo>
                <a:lnTo>
                  <a:pt x="192" y="36"/>
                </a:lnTo>
                <a:cubicBezTo>
                  <a:pt x="203" y="36"/>
                  <a:pt x="211" y="27"/>
                  <a:pt x="211" y="19"/>
                </a:cubicBezTo>
                <a:cubicBezTo>
                  <a:pt x="211" y="8"/>
                  <a:pt x="203" y="0"/>
                  <a:pt x="19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7" name="Freihandform 1266">
            <a:extLst>
              <a:ext uri="{FF2B5EF4-FFF2-40B4-BE49-F238E27FC236}">
                <a16:creationId xmlns:a16="http://schemas.microsoft.com/office/drawing/2014/main" id="{B0735E9B-8DC3-A241-8628-45694AC1F792}"/>
              </a:ext>
            </a:extLst>
          </p:cNvPr>
          <p:cNvSpPr>
            <a:spLocks noChangeAspect="1"/>
          </p:cNvSpPr>
          <p:nvPr/>
        </p:nvSpPr>
        <p:spPr>
          <a:xfrm>
            <a:off x="9306306" y="1386323"/>
            <a:ext cx="48895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36">
                <a:moveTo>
                  <a:pt x="192" y="0"/>
                </a:moveTo>
                <a:lnTo>
                  <a:pt x="17" y="0"/>
                </a:lnTo>
                <a:cubicBezTo>
                  <a:pt x="6" y="0"/>
                  <a:pt x="0" y="8"/>
                  <a:pt x="0" y="19"/>
                </a:cubicBezTo>
                <a:cubicBezTo>
                  <a:pt x="0" y="27"/>
                  <a:pt x="6" y="36"/>
                  <a:pt x="17" y="36"/>
                </a:cubicBezTo>
                <a:lnTo>
                  <a:pt x="192" y="36"/>
                </a:lnTo>
                <a:cubicBezTo>
                  <a:pt x="203" y="36"/>
                  <a:pt x="211" y="27"/>
                  <a:pt x="211" y="19"/>
                </a:cubicBezTo>
                <a:cubicBezTo>
                  <a:pt x="211" y="8"/>
                  <a:pt x="203" y="0"/>
                  <a:pt x="19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8" name="Freihandform 1267">
            <a:extLst>
              <a:ext uri="{FF2B5EF4-FFF2-40B4-BE49-F238E27FC236}">
                <a16:creationId xmlns:a16="http://schemas.microsoft.com/office/drawing/2014/main" id="{D2BB8319-7F87-7646-BC69-D89416733C0F}"/>
              </a:ext>
            </a:extLst>
          </p:cNvPr>
          <p:cNvSpPr>
            <a:spLocks noChangeAspect="1"/>
          </p:cNvSpPr>
          <p:nvPr/>
        </p:nvSpPr>
        <p:spPr>
          <a:xfrm>
            <a:off x="9199203" y="1287628"/>
            <a:ext cx="180679" cy="1559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71">
                <a:moveTo>
                  <a:pt x="741" y="530"/>
                </a:moveTo>
                <a:lnTo>
                  <a:pt x="493" y="530"/>
                </a:lnTo>
                <a:cubicBezTo>
                  <a:pt x="460" y="530"/>
                  <a:pt x="428" y="544"/>
                  <a:pt x="407" y="568"/>
                </a:cubicBezTo>
                <a:lnTo>
                  <a:pt x="407" y="125"/>
                </a:lnTo>
                <a:cubicBezTo>
                  <a:pt x="407" y="77"/>
                  <a:pt x="445" y="36"/>
                  <a:pt x="493" y="36"/>
                </a:cubicBezTo>
                <a:lnTo>
                  <a:pt x="741" y="36"/>
                </a:lnTo>
                <a:close/>
                <a:moveTo>
                  <a:pt x="371" y="568"/>
                </a:moveTo>
                <a:cubicBezTo>
                  <a:pt x="347" y="544"/>
                  <a:pt x="316" y="530"/>
                  <a:pt x="282" y="530"/>
                </a:cubicBezTo>
                <a:lnTo>
                  <a:pt x="36" y="530"/>
                </a:lnTo>
                <a:lnTo>
                  <a:pt x="36" y="36"/>
                </a:lnTo>
                <a:lnTo>
                  <a:pt x="282" y="36"/>
                </a:lnTo>
                <a:cubicBezTo>
                  <a:pt x="330" y="36"/>
                  <a:pt x="371" y="77"/>
                  <a:pt x="371" y="125"/>
                </a:cubicBezTo>
                <a:close/>
                <a:moveTo>
                  <a:pt x="758" y="0"/>
                </a:moveTo>
                <a:lnTo>
                  <a:pt x="493" y="0"/>
                </a:lnTo>
                <a:cubicBezTo>
                  <a:pt x="449" y="0"/>
                  <a:pt x="409" y="26"/>
                  <a:pt x="388" y="62"/>
                </a:cubicBezTo>
                <a:cubicBezTo>
                  <a:pt x="366" y="26"/>
                  <a:pt x="328" y="0"/>
                  <a:pt x="282" y="0"/>
                </a:cubicBezTo>
                <a:lnTo>
                  <a:pt x="17" y="0"/>
                </a:lnTo>
                <a:cubicBezTo>
                  <a:pt x="9" y="0"/>
                  <a:pt x="0" y="9"/>
                  <a:pt x="0" y="19"/>
                </a:cubicBezTo>
                <a:lnTo>
                  <a:pt x="0" y="549"/>
                </a:lnTo>
                <a:cubicBezTo>
                  <a:pt x="0" y="557"/>
                  <a:pt x="9" y="566"/>
                  <a:pt x="17" y="566"/>
                </a:cubicBezTo>
                <a:lnTo>
                  <a:pt x="282" y="566"/>
                </a:lnTo>
                <a:cubicBezTo>
                  <a:pt x="318" y="566"/>
                  <a:pt x="350" y="587"/>
                  <a:pt x="364" y="618"/>
                </a:cubicBezTo>
                <a:cubicBezTo>
                  <a:pt x="369" y="631"/>
                  <a:pt x="371" y="642"/>
                  <a:pt x="371" y="654"/>
                </a:cubicBezTo>
                <a:cubicBezTo>
                  <a:pt x="371" y="663"/>
                  <a:pt x="379" y="671"/>
                  <a:pt x="388" y="671"/>
                </a:cubicBezTo>
                <a:cubicBezTo>
                  <a:pt x="398" y="671"/>
                  <a:pt x="407" y="663"/>
                  <a:pt x="407" y="654"/>
                </a:cubicBezTo>
                <a:cubicBezTo>
                  <a:pt x="407" y="606"/>
                  <a:pt x="445" y="566"/>
                  <a:pt x="493" y="566"/>
                </a:cubicBezTo>
                <a:lnTo>
                  <a:pt x="758" y="566"/>
                </a:lnTo>
                <a:cubicBezTo>
                  <a:pt x="769" y="566"/>
                  <a:pt x="777" y="557"/>
                  <a:pt x="777" y="549"/>
                </a:cubicBezTo>
                <a:lnTo>
                  <a:pt x="777" y="19"/>
                </a:lnTo>
                <a:cubicBezTo>
                  <a:pt x="777" y="9"/>
                  <a:pt x="769" y="0"/>
                  <a:pt x="75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9" name="Freihandform 1268">
            <a:extLst>
              <a:ext uri="{FF2B5EF4-FFF2-40B4-BE49-F238E27FC236}">
                <a16:creationId xmlns:a16="http://schemas.microsoft.com/office/drawing/2014/main" id="{27CDA2EE-8EB4-6549-BF40-E4235AA48E38}"/>
              </a:ext>
            </a:extLst>
          </p:cNvPr>
          <p:cNvSpPr>
            <a:spLocks noChangeAspect="1"/>
          </p:cNvSpPr>
          <p:nvPr/>
        </p:nvSpPr>
        <p:spPr>
          <a:xfrm>
            <a:off x="9642518" y="1263187"/>
            <a:ext cx="180446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6" h="812">
                <a:moveTo>
                  <a:pt x="688" y="423"/>
                </a:moveTo>
                <a:cubicBezTo>
                  <a:pt x="678" y="423"/>
                  <a:pt x="671" y="431"/>
                  <a:pt x="671" y="442"/>
                </a:cubicBezTo>
                <a:lnTo>
                  <a:pt x="671" y="776"/>
                </a:lnTo>
                <a:lnTo>
                  <a:pt x="106" y="776"/>
                </a:lnTo>
                <a:lnTo>
                  <a:pt x="106" y="442"/>
                </a:lnTo>
                <a:cubicBezTo>
                  <a:pt x="106" y="431"/>
                  <a:pt x="98" y="423"/>
                  <a:pt x="89" y="423"/>
                </a:cubicBezTo>
                <a:lnTo>
                  <a:pt x="53" y="423"/>
                </a:lnTo>
                <a:lnTo>
                  <a:pt x="138" y="311"/>
                </a:lnTo>
                <a:cubicBezTo>
                  <a:pt x="140" y="309"/>
                  <a:pt x="142" y="304"/>
                  <a:pt x="142" y="300"/>
                </a:cubicBezTo>
                <a:lnTo>
                  <a:pt x="142" y="141"/>
                </a:lnTo>
                <a:lnTo>
                  <a:pt x="212" y="141"/>
                </a:lnTo>
                <a:lnTo>
                  <a:pt x="212" y="194"/>
                </a:lnTo>
                <a:cubicBezTo>
                  <a:pt x="212" y="201"/>
                  <a:pt x="216" y="209"/>
                  <a:pt x="222" y="211"/>
                </a:cubicBezTo>
                <a:cubicBezTo>
                  <a:pt x="231" y="213"/>
                  <a:pt x="237" y="211"/>
                  <a:pt x="244" y="207"/>
                </a:cubicBezTo>
                <a:lnTo>
                  <a:pt x="388" y="44"/>
                </a:lnTo>
                <a:lnTo>
                  <a:pt x="720" y="423"/>
                </a:lnTo>
                <a:close/>
                <a:moveTo>
                  <a:pt x="402" y="6"/>
                </a:moveTo>
                <a:cubicBezTo>
                  <a:pt x="398" y="2"/>
                  <a:pt x="394" y="0"/>
                  <a:pt x="388" y="0"/>
                </a:cubicBezTo>
                <a:cubicBezTo>
                  <a:pt x="383" y="0"/>
                  <a:pt x="379" y="2"/>
                  <a:pt x="375" y="6"/>
                </a:cubicBezTo>
                <a:lnTo>
                  <a:pt x="248" y="148"/>
                </a:lnTo>
                <a:lnTo>
                  <a:pt x="248" y="124"/>
                </a:lnTo>
                <a:cubicBezTo>
                  <a:pt x="248" y="114"/>
                  <a:pt x="239" y="105"/>
                  <a:pt x="229" y="105"/>
                </a:cubicBezTo>
                <a:lnTo>
                  <a:pt x="123" y="105"/>
                </a:lnTo>
                <a:cubicBezTo>
                  <a:pt x="115" y="105"/>
                  <a:pt x="106" y="114"/>
                  <a:pt x="106" y="124"/>
                </a:cubicBezTo>
                <a:lnTo>
                  <a:pt x="106" y="294"/>
                </a:lnTo>
                <a:lnTo>
                  <a:pt x="4" y="431"/>
                </a:lnTo>
                <a:cubicBezTo>
                  <a:pt x="0" y="436"/>
                  <a:pt x="-2" y="444"/>
                  <a:pt x="2" y="448"/>
                </a:cubicBezTo>
                <a:cubicBezTo>
                  <a:pt x="4" y="455"/>
                  <a:pt x="11" y="459"/>
                  <a:pt x="17" y="459"/>
                </a:cubicBezTo>
                <a:lnTo>
                  <a:pt x="70" y="459"/>
                </a:lnTo>
                <a:lnTo>
                  <a:pt x="70" y="793"/>
                </a:lnTo>
                <a:cubicBezTo>
                  <a:pt x="70" y="804"/>
                  <a:pt x="79" y="812"/>
                  <a:pt x="89" y="812"/>
                </a:cubicBezTo>
                <a:lnTo>
                  <a:pt x="688" y="812"/>
                </a:lnTo>
                <a:cubicBezTo>
                  <a:pt x="699" y="812"/>
                  <a:pt x="705" y="804"/>
                  <a:pt x="705" y="793"/>
                </a:cubicBezTo>
                <a:lnTo>
                  <a:pt x="705" y="459"/>
                </a:lnTo>
                <a:lnTo>
                  <a:pt x="758" y="459"/>
                </a:lnTo>
                <a:cubicBezTo>
                  <a:pt x="766" y="459"/>
                  <a:pt x="773" y="455"/>
                  <a:pt x="775" y="448"/>
                </a:cubicBezTo>
                <a:cubicBezTo>
                  <a:pt x="777" y="442"/>
                  <a:pt x="777" y="436"/>
                  <a:pt x="773" y="4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0" name="Freihandform 1269">
            <a:extLst>
              <a:ext uri="{FF2B5EF4-FFF2-40B4-BE49-F238E27FC236}">
                <a16:creationId xmlns:a16="http://schemas.microsoft.com/office/drawing/2014/main" id="{904E6D3A-E9D3-E04F-BC4A-56219F15858B}"/>
              </a:ext>
            </a:extLst>
          </p:cNvPr>
          <p:cNvSpPr>
            <a:spLocks noChangeAspect="1"/>
          </p:cNvSpPr>
          <p:nvPr/>
        </p:nvSpPr>
        <p:spPr>
          <a:xfrm>
            <a:off x="9708177" y="1353735"/>
            <a:ext cx="48895" cy="73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317">
                <a:moveTo>
                  <a:pt x="106" y="34"/>
                </a:moveTo>
                <a:cubicBezTo>
                  <a:pt x="146" y="34"/>
                  <a:pt x="178" y="66"/>
                  <a:pt x="178" y="106"/>
                </a:cubicBezTo>
                <a:cubicBezTo>
                  <a:pt x="178" y="133"/>
                  <a:pt x="161" y="159"/>
                  <a:pt x="135" y="169"/>
                </a:cubicBezTo>
                <a:cubicBezTo>
                  <a:pt x="123" y="174"/>
                  <a:pt x="123" y="174"/>
                  <a:pt x="125" y="265"/>
                </a:cubicBezTo>
                <a:cubicBezTo>
                  <a:pt x="125" y="273"/>
                  <a:pt x="116" y="282"/>
                  <a:pt x="106" y="282"/>
                </a:cubicBezTo>
                <a:cubicBezTo>
                  <a:pt x="97" y="282"/>
                  <a:pt x="89" y="273"/>
                  <a:pt x="89" y="265"/>
                </a:cubicBezTo>
                <a:cubicBezTo>
                  <a:pt x="89" y="176"/>
                  <a:pt x="89" y="176"/>
                  <a:pt x="78" y="169"/>
                </a:cubicBezTo>
                <a:cubicBezTo>
                  <a:pt x="53" y="159"/>
                  <a:pt x="36" y="133"/>
                  <a:pt x="36" y="106"/>
                </a:cubicBezTo>
                <a:cubicBezTo>
                  <a:pt x="36" y="66"/>
                  <a:pt x="67" y="34"/>
                  <a:pt x="106" y="34"/>
                </a:cubicBezTo>
                <a:close/>
                <a:moveTo>
                  <a:pt x="0" y="106"/>
                </a:moveTo>
                <a:cubicBezTo>
                  <a:pt x="0" y="144"/>
                  <a:pt x="21" y="178"/>
                  <a:pt x="53" y="197"/>
                </a:cubicBezTo>
                <a:cubicBezTo>
                  <a:pt x="53" y="218"/>
                  <a:pt x="53" y="265"/>
                  <a:pt x="53" y="265"/>
                </a:cubicBezTo>
                <a:cubicBezTo>
                  <a:pt x="53" y="292"/>
                  <a:pt x="78" y="317"/>
                  <a:pt x="106" y="317"/>
                </a:cubicBezTo>
                <a:cubicBezTo>
                  <a:pt x="135" y="317"/>
                  <a:pt x="158" y="292"/>
                  <a:pt x="158" y="265"/>
                </a:cubicBezTo>
                <a:cubicBezTo>
                  <a:pt x="158" y="265"/>
                  <a:pt x="158" y="218"/>
                  <a:pt x="158" y="197"/>
                </a:cubicBezTo>
                <a:cubicBezTo>
                  <a:pt x="192" y="178"/>
                  <a:pt x="211" y="144"/>
                  <a:pt x="211" y="106"/>
                </a:cubicBezTo>
                <a:cubicBezTo>
                  <a:pt x="211" y="47"/>
                  <a:pt x="165" y="0"/>
                  <a:pt x="106" y="0"/>
                </a:cubicBezTo>
                <a:cubicBezTo>
                  <a:pt x="48" y="0"/>
                  <a:pt x="0" y="47"/>
                  <a:pt x="0" y="10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1" name="Freihandform 1270">
            <a:extLst>
              <a:ext uri="{FF2B5EF4-FFF2-40B4-BE49-F238E27FC236}">
                <a16:creationId xmlns:a16="http://schemas.microsoft.com/office/drawing/2014/main" id="{45AEE9D4-5711-AF47-8CA3-E3D2C8820FAA}"/>
              </a:ext>
            </a:extLst>
          </p:cNvPr>
          <p:cNvSpPr>
            <a:spLocks noChangeAspect="1"/>
          </p:cNvSpPr>
          <p:nvPr/>
        </p:nvSpPr>
        <p:spPr>
          <a:xfrm>
            <a:off x="10102365" y="1263187"/>
            <a:ext cx="148082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7" h="812">
                <a:moveTo>
                  <a:pt x="529" y="772"/>
                </a:moveTo>
                <a:lnTo>
                  <a:pt x="318" y="696"/>
                </a:lnTo>
                <a:lnTo>
                  <a:pt x="318" y="425"/>
                </a:lnTo>
                <a:lnTo>
                  <a:pt x="345" y="425"/>
                </a:lnTo>
                <a:cubicBezTo>
                  <a:pt x="354" y="425"/>
                  <a:pt x="362" y="417"/>
                  <a:pt x="362" y="406"/>
                </a:cubicBezTo>
                <a:cubicBezTo>
                  <a:pt x="362" y="397"/>
                  <a:pt x="354" y="389"/>
                  <a:pt x="345" y="389"/>
                </a:cubicBezTo>
                <a:lnTo>
                  <a:pt x="318" y="389"/>
                </a:lnTo>
                <a:lnTo>
                  <a:pt x="318" y="137"/>
                </a:lnTo>
                <a:lnTo>
                  <a:pt x="529" y="42"/>
                </a:lnTo>
                <a:close/>
                <a:moveTo>
                  <a:pt x="620" y="776"/>
                </a:moveTo>
                <a:lnTo>
                  <a:pt x="565" y="776"/>
                </a:lnTo>
                <a:lnTo>
                  <a:pt x="565" y="19"/>
                </a:lnTo>
                <a:cubicBezTo>
                  <a:pt x="565" y="8"/>
                  <a:pt x="557" y="0"/>
                  <a:pt x="548" y="0"/>
                </a:cubicBezTo>
                <a:lnTo>
                  <a:pt x="89" y="0"/>
                </a:lnTo>
                <a:cubicBezTo>
                  <a:pt x="78" y="0"/>
                  <a:pt x="72" y="8"/>
                  <a:pt x="72" y="19"/>
                </a:cubicBezTo>
                <a:lnTo>
                  <a:pt x="72" y="776"/>
                </a:lnTo>
                <a:lnTo>
                  <a:pt x="19" y="776"/>
                </a:lnTo>
                <a:cubicBezTo>
                  <a:pt x="8" y="776"/>
                  <a:pt x="0" y="785"/>
                  <a:pt x="0" y="793"/>
                </a:cubicBezTo>
                <a:cubicBezTo>
                  <a:pt x="0" y="804"/>
                  <a:pt x="8" y="812"/>
                  <a:pt x="19" y="812"/>
                </a:cubicBezTo>
                <a:lnTo>
                  <a:pt x="89" y="812"/>
                </a:lnTo>
                <a:cubicBezTo>
                  <a:pt x="100" y="812"/>
                  <a:pt x="106" y="804"/>
                  <a:pt x="106" y="793"/>
                </a:cubicBezTo>
                <a:lnTo>
                  <a:pt x="106" y="36"/>
                </a:lnTo>
                <a:lnTo>
                  <a:pt x="464" y="36"/>
                </a:lnTo>
                <a:lnTo>
                  <a:pt x="292" y="110"/>
                </a:lnTo>
                <a:cubicBezTo>
                  <a:pt x="288" y="114"/>
                  <a:pt x="284" y="118"/>
                  <a:pt x="284" y="127"/>
                </a:cubicBezTo>
                <a:lnTo>
                  <a:pt x="284" y="706"/>
                </a:lnTo>
                <a:cubicBezTo>
                  <a:pt x="284" y="715"/>
                  <a:pt x="288" y="721"/>
                  <a:pt x="294" y="723"/>
                </a:cubicBezTo>
                <a:lnTo>
                  <a:pt x="540" y="810"/>
                </a:lnTo>
                <a:cubicBezTo>
                  <a:pt x="542" y="810"/>
                  <a:pt x="544" y="812"/>
                  <a:pt x="548" y="812"/>
                </a:cubicBezTo>
                <a:lnTo>
                  <a:pt x="620" y="812"/>
                </a:lnTo>
                <a:cubicBezTo>
                  <a:pt x="631" y="812"/>
                  <a:pt x="637" y="804"/>
                  <a:pt x="637" y="793"/>
                </a:cubicBezTo>
                <a:cubicBezTo>
                  <a:pt x="637" y="785"/>
                  <a:pt x="631" y="776"/>
                  <a:pt x="620" y="7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2" name="Freihandform 1271">
            <a:extLst>
              <a:ext uri="{FF2B5EF4-FFF2-40B4-BE49-F238E27FC236}">
                <a16:creationId xmlns:a16="http://schemas.microsoft.com/office/drawing/2014/main" id="{00FAF638-BC70-114A-A715-47209EA53686}"/>
              </a:ext>
            </a:extLst>
          </p:cNvPr>
          <p:cNvSpPr>
            <a:spLocks noChangeAspect="1"/>
          </p:cNvSpPr>
          <p:nvPr/>
        </p:nvSpPr>
        <p:spPr>
          <a:xfrm>
            <a:off x="10529615" y="1263187"/>
            <a:ext cx="180446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6" h="812">
                <a:moveTo>
                  <a:pt x="688" y="423"/>
                </a:moveTo>
                <a:cubicBezTo>
                  <a:pt x="677" y="423"/>
                  <a:pt x="671" y="431"/>
                  <a:pt x="671" y="442"/>
                </a:cubicBezTo>
                <a:lnTo>
                  <a:pt x="671" y="776"/>
                </a:lnTo>
                <a:lnTo>
                  <a:pt x="106" y="776"/>
                </a:lnTo>
                <a:lnTo>
                  <a:pt x="106" y="442"/>
                </a:lnTo>
                <a:cubicBezTo>
                  <a:pt x="106" y="431"/>
                  <a:pt x="97" y="423"/>
                  <a:pt x="89" y="423"/>
                </a:cubicBezTo>
                <a:lnTo>
                  <a:pt x="53" y="423"/>
                </a:lnTo>
                <a:lnTo>
                  <a:pt x="138" y="311"/>
                </a:lnTo>
                <a:cubicBezTo>
                  <a:pt x="140" y="309"/>
                  <a:pt x="142" y="304"/>
                  <a:pt x="142" y="300"/>
                </a:cubicBezTo>
                <a:lnTo>
                  <a:pt x="142" y="141"/>
                </a:lnTo>
                <a:lnTo>
                  <a:pt x="212" y="141"/>
                </a:lnTo>
                <a:lnTo>
                  <a:pt x="212" y="194"/>
                </a:lnTo>
                <a:cubicBezTo>
                  <a:pt x="212" y="201"/>
                  <a:pt x="216" y="209"/>
                  <a:pt x="222" y="211"/>
                </a:cubicBezTo>
                <a:cubicBezTo>
                  <a:pt x="231" y="213"/>
                  <a:pt x="237" y="211"/>
                  <a:pt x="244" y="207"/>
                </a:cubicBezTo>
                <a:lnTo>
                  <a:pt x="387" y="44"/>
                </a:lnTo>
                <a:lnTo>
                  <a:pt x="720" y="423"/>
                </a:lnTo>
                <a:close/>
                <a:moveTo>
                  <a:pt x="402" y="6"/>
                </a:moveTo>
                <a:cubicBezTo>
                  <a:pt x="398" y="2"/>
                  <a:pt x="394" y="0"/>
                  <a:pt x="387" y="0"/>
                </a:cubicBezTo>
                <a:cubicBezTo>
                  <a:pt x="383" y="0"/>
                  <a:pt x="379" y="2"/>
                  <a:pt x="375" y="6"/>
                </a:cubicBezTo>
                <a:lnTo>
                  <a:pt x="248" y="148"/>
                </a:lnTo>
                <a:lnTo>
                  <a:pt x="248" y="124"/>
                </a:lnTo>
                <a:cubicBezTo>
                  <a:pt x="248" y="114"/>
                  <a:pt x="239" y="105"/>
                  <a:pt x="229" y="105"/>
                </a:cubicBezTo>
                <a:lnTo>
                  <a:pt x="123" y="105"/>
                </a:lnTo>
                <a:cubicBezTo>
                  <a:pt x="114" y="105"/>
                  <a:pt x="106" y="114"/>
                  <a:pt x="106" y="124"/>
                </a:cubicBezTo>
                <a:lnTo>
                  <a:pt x="106" y="294"/>
                </a:lnTo>
                <a:lnTo>
                  <a:pt x="4" y="431"/>
                </a:lnTo>
                <a:cubicBezTo>
                  <a:pt x="0" y="436"/>
                  <a:pt x="-2" y="444"/>
                  <a:pt x="2" y="448"/>
                </a:cubicBezTo>
                <a:cubicBezTo>
                  <a:pt x="4" y="455"/>
                  <a:pt x="11" y="459"/>
                  <a:pt x="17" y="459"/>
                </a:cubicBezTo>
                <a:lnTo>
                  <a:pt x="70" y="459"/>
                </a:lnTo>
                <a:lnTo>
                  <a:pt x="70" y="793"/>
                </a:lnTo>
                <a:cubicBezTo>
                  <a:pt x="70" y="804"/>
                  <a:pt x="78" y="812"/>
                  <a:pt x="89" y="812"/>
                </a:cubicBezTo>
                <a:lnTo>
                  <a:pt x="688" y="812"/>
                </a:lnTo>
                <a:cubicBezTo>
                  <a:pt x="699" y="812"/>
                  <a:pt x="705" y="804"/>
                  <a:pt x="705" y="793"/>
                </a:cubicBezTo>
                <a:lnTo>
                  <a:pt x="705" y="459"/>
                </a:lnTo>
                <a:lnTo>
                  <a:pt x="758" y="459"/>
                </a:lnTo>
                <a:cubicBezTo>
                  <a:pt x="766" y="459"/>
                  <a:pt x="773" y="455"/>
                  <a:pt x="775" y="448"/>
                </a:cubicBezTo>
                <a:cubicBezTo>
                  <a:pt x="777" y="442"/>
                  <a:pt x="777" y="436"/>
                  <a:pt x="773" y="4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3" name="Freihandform 1272">
            <a:extLst>
              <a:ext uri="{FF2B5EF4-FFF2-40B4-BE49-F238E27FC236}">
                <a16:creationId xmlns:a16="http://schemas.microsoft.com/office/drawing/2014/main" id="{56F08B23-745F-CA42-B3E5-301C67066A1E}"/>
              </a:ext>
            </a:extLst>
          </p:cNvPr>
          <p:cNvSpPr>
            <a:spLocks noChangeAspect="1"/>
          </p:cNvSpPr>
          <p:nvPr/>
        </p:nvSpPr>
        <p:spPr>
          <a:xfrm>
            <a:off x="10973164" y="1263187"/>
            <a:ext cx="180446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6" h="812">
                <a:moveTo>
                  <a:pt x="688" y="423"/>
                </a:moveTo>
                <a:cubicBezTo>
                  <a:pt x="677" y="423"/>
                  <a:pt x="671" y="431"/>
                  <a:pt x="671" y="442"/>
                </a:cubicBezTo>
                <a:lnTo>
                  <a:pt x="671" y="776"/>
                </a:lnTo>
                <a:lnTo>
                  <a:pt x="106" y="776"/>
                </a:lnTo>
                <a:lnTo>
                  <a:pt x="106" y="442"/>
                </a:lnTo>
                <a:cubicBezTo>
                  <a:pt x="106" y="431"/>
                  <a:pt x="97" y="423"/>
                  <a:pt x="89" y="423"/>
                </a:cubicBezTo>
                <a:lnTo>
                  <a:pt x="53" y="423"/>
                </a:lnTo>
                <a:lnTo>
                  <a:pt x="138" y="311"/>
                </a:lnTo>
                <a:cubicBezTo>
                  <a:pt x="140" y="309"/>
                  <a:pt x="142" y="304"/>
                  <a:pt x="142" y="300"/>
                </a:cubicBezTo>
                <a:lnTo>
                  <a:pt x="142" y="141"/>
                </a:lnTo>
                <a:lnTo>
                  <a:pt x="212" y="141"/>
                </a:lnTo>
                <a:lnTo>
                  <a:pt x="212" y="194"/>
                </a:lnTo>
                <a:cubicBezTo>
                  <a:pt x="212" y="201"/>
                  <a:pt x="216" y="209"/>
                  <a:pt x="222" y="211"/>
                </a:cubicBezTo>
                <a:cubicBezTo>
                  <a:pt x="231" y="213"/>
                  <a:pt x="237" y="211"/>
                  <a:pt x="243" y="207"/>
                </a:cubicBezTo>
                <a:lnTo>
                  <a:pt x="387" y="44"/>
                </a:lnTo>
                <a:lnTo>
                  <a:pt x="720" y="423"/>
                </a:lnTo>
                <a:close/>
                <a:moveTo>
                  <a:pt x="402" y="6"/>
                </a:moveTo>
                <a:cubicBezTo>
                  <a:pt x="398" y="2"/>
                  <a:pt x="394" y="0"/>
                  <a:pt x="387" y="0"/>
                </a:cubicBezTo>
                <a:cubicBezTo>
                  <a:pt x="383" y="0"/>
                  <a:pt x="379" y="2"/>
                  <a:pt x="375" y="6"/>
                </a:cubicBezTo>
                <a:lnTo>
                  <a:pt x="248" y="148"/>
                </a:lnTo>
                <a:lnTo>
                  <a:pt x="248" y="124"/>
                </a:lnTo>
                <a:cubicBezTo>
                  <a:pt x="248" y="114"/>
                  <a:pt x="239" y="105"/>
                  <a:pt x="229" y="105"/>
                </a:cubicBezTo>
                <a:lnTo>
                  <a:pt x="123" y="105"/>
                </a:lnTo>
                <a:cubicBezTo>
                  <a:pt x="114" y="105"/>
                  <a:pt x="106" y="114"/>
                  <a:pt x="106" y="124"/>
                </a:cubicBezTo>
                <a:lnTo>
                  <a:pt x="106" y="294"/>
                </a:lnTo>
                <a:lnTo>
                  <a:pt x="4" y="431"/>
                </a:lnTo>
                <a:cubicBezTo>
                  <a:pt x="0" y="436"/>
                  <a:pt x="-2" y="444"/>
                  <a:pt x="2" y="448"/>
                </a:cubicBezTo>
                <a:cubicBezTo>
                  <a:pt x="4" y="455"/>
                  <a:pt x="11" y="459"/>
                  <a:pt x="17" y="459"/>
                </a:cubicBezTo>
                <a:lnTo>
                  <a:pt x="70" y="459"/>
                </a:lnTo>
                <a:lnTo>
                  <a:pt x="70" y="793"/>
                </a:lnTo>
                <a:cubicBezTo>
                  <a:pt x="70" y="804"/>
                  <a:pt x="78" y="812"/>
                  <a:pt x="89" y="812"/>
                </a:cubicBezTo>
                <a:lnTo>
                  <a:pt x="688" y="812"/>
                </a:lnTo>
                <a:cubicBezTo>
                  <a:pt x="699" y="812"/>
                  <a:pt x="705" y="804"/>
                  <a:pt x="705" y="793"/>
                </a:cubicBezTo>
                <a:lnTo>
                  <a:pt x="705" y="459"/>
                </a:lnTo>
                <a:lnTo>
                  <a:pt x="758" y="459"/>
                </a:lnTo>
                <a:cubicBezTo>
                  <a:pt x="766" y="459"/>
                  <a:pt x="773" y="455"/>
                  <a:pt x="775" y="448"/>
                </a:cubicBezTo>
                <a:cubicBezTo>
                  <a:pt x="777" y="442"/>
                  <a:pt x="777" y="436"/>
                  <a:pt x="773" y="4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4" name="Freihandform 1273">
            <a:extLst>
              <a:ext uri="{FF2B5EF4-FFF2-40B4-BE49-F238E27FC236}">
                <a16:creationId xmlns:a16="http://schemas.microsoft.com/office/drawing/2014/main" id="{9C926D5E-01CA-F649-AAD8-FEA727C65337}"/>
              </a:ext>
            </a:extLst>
          </p:cNvPr>
          <p:cNvSpPr>
            <a:spLocks noChangeAspect="1"/>
          </p:cNvSpPr>
          <p:nvPr/>
        </p:nvSpPr>
        <p:spPr>
          <a:xfrm>
            <a:off x="11448145" y="1263187"/>
            <a:ext cx="117115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4" h="846">
                <a:moveTo>
                  <a:pt x="358" y="615"/>
                </a:moveTo>
                <a:cubicBezTo>
                  <a:pt x="356" y="605"/>
                  <a:pt x="348" y="599"/>
                  <a:pt x="339" y="601"/>
                </a:cubicBezTo>
                <a:cubicBezTo>
                  <a:pt x="329" y="603"/>
                  <a:pt x="322" y="611"/>
                  <a:pt x="324" y="620"/>
                </a:cubicBezTo>
                <a:lnTo>
                  <a:pt x="356" y="812"/>
                </a:lnTo>
                <a:lnTo>
                  <a:pt x="271" y="812"/>
                </a:lnTo>
                <a:lnTo>
                  <a:pt x="271" y="618"/>
                </a:lnTo>
                <a:cubicBezTo>
                  <a:pt x="271" y="607"/>
                  <a:pt x="263" y="601"/>
                  <a:pt x="252" y="601"/>
                </a:cubicBezTo>
                <a:cubicBezTo>
                  <a:pt x="244" y="601"/>
                  <a:pt x="235" y="607"/>
                  <a:pt x="235" y="618"/>
                </a:cubicBezTo>
                <a:lnTo>
                  <a:pt x="235" y="812"/>
                </a:lnTo>
                <a:lnTo>
                  <a:pt x="151" y="812"/>
                </a:lnTo>
                <a:lnTo>
                  <a:pt x="183" y="620"/>
                </a:lnTo>
                <a:cubicBezTo>
                  <a:pt x="185" y="611"/>
                  <a:pt x="178" y="603"/>
                  <a:pt x="168" y="601"/>
                </a:cubicBezTo>
                <a:cubicBezTo>
                  <a:pt x="159" y="599"/>
                  <a:pt x="149" y="605"/>
                  <a:pt x="147" y="615"/>
                </a:cubicBezTo>
                <a:lnTo>
                  <a:pt x="115" y="812"/>
                </a:lnTo>
                <a:lnTo>
                  <a:pt x="47" y="812"/>
                </a:lnTo>
                <a:lnTo>
                  <a:pt x="108" y="565"/>
                </a:lnTo>
                <a:lnTo>
                  <a:pt x="398" y="565"/>
                </a:lnTo>
                <a:lnTo>
                  <a:pt x="460" y="812"/>
                </a:lnTo>
                <a:lnTo>
                  <a:pt x="392" y="812"/>
                </a:lnTo>
                <a:close/>
                <a:moveTo>
                  <a:pt x="252" y="406"/>
                </a:moveTo>
                <a:cubicBezTo>
                  <a:pt x="324" y="406"/>
                  <a:pt x="384" y="461"/>
                  <a:pt x="392" y="529"/>
                </a:cubicBezTo>
                <a:lnTo>
                  <a:pt x="115" y="529"/>
                </a:lnTo>
                <a:cubicBezTo>
                  <a:pt x="123" y="461"/>
                  <a:pt x="180" y="406"/>
                  <a:pt x="252" y="406"/>
                </a:cubicBezTo>
                <a:close/>
                <a:moveTo>
                  <a:pt x="219" y="52"/>
                </a:moveTo>
                <a:cubicBezTo>
                  <a:pt x="219" y="44"/>
                  <a:pt x="225" y="36"/>
                  <a:pt x="235" y="36"/>
                </a:cubicBezTo>
                <a:lnTo>
                  <a:pt x="271" y="36"/>
                </a:lnTo>
                <a:cubicBezTo>
                  <a:pt x="280" y="36"/>
                  <a:pt x="288" y="44"/>
                  <a:pt x="288" y="52"/>
                </a:cubicBezTo>
                <a:lnTo>
                  <a:pt x="288" y="374"/>
                </a:lnTo>
                <a:cubicBezTo>
                  <a:pt x="278" y="372"/>
                  <a:pt x="265" y="370"/>
                  <a:pt x="252" y="370"/>
                </a:cubicBezTo>
                <a:cubicBezTo>
                  <a:pt x="242" y="370"/>
                  <a:pt x="229" y="372"/>
                  <a:pt x="219" y="374"/>
                </a:cubicBezTo>
                <a:close/>
                <a:moveTo>
                  <a:pt x="428" y="544"/>
                </a:moveTo>
                <a:cubicBezTo>
                  <a:pt x="428" y="474"/>
                  <a:pt x="386" y="412"/>
                  <a:pt x="324" y="385"/>
                </a:cubicBezTo>
                <a:lnTo>
                  <a:pt x="324" y="52"/>
                </a:lnTo>
                <a:cubicBezTo>
                  <a:pt x="324" y="25"/>
                  <a:pt x="299" y="0"/>
                  <a:pt x="271" y="0"/>
                </a:cubicBezTo>
                <a:lnTo>
                  <a:pt x="235" y="0"/>
                </a:lnTo>
                <a:cubicBezTo>
                  <a:pt x="206" y="0"/>
                  <a:pt x="183" y="25"/>
                  <a:pt x="183" y="52"/>
                </a:cubicBezTo>
                <a:lnTo>
                  <a:pt x="183" y="385"/>
                </a:lnTo>
                <a:cubicBezTo>
                  <a:pt x="121" y="412"/>
                  <a:pt x="79" y="474"/>
                  <a:pt x="77" y="544"/>
                </a:cubicBezTo>
                <a:lnTo>
                  <a:pt x="0" y="846"/>
                </a:lnTo>
                <a:lnTo>
                  <a:pt x="504" y="846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5" name="Freihandform 1274">
            <a:extLst>
              <a:ext uri="{FF2B5EF4-FFF2-40B4-BE49-F238E27FC236}">
                <a16:creationId xmlns:a16="http://schemas.microsoft.com/office/drawing/2014/main" id="{426789DE-2B53-AA4B-9304-5D62610C04BF}"/>
              </a:ext>
            </a:extLst>
          </p:cNvPr>
          <p:cNvSpPr>
            <a:spLocks noChangeAspect="1"/>
          </p:cNvSpPr>
          <p:nvPr/>
        </p:nvSpPr>
        <p:spPr>
          <a:xfrm>
            <a:off x="7425008" y="1706616"/>
            <a:ext cx="180446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6" h="812">
                <a:moveTo>
                  <a:pt x="688" y="423"/>
                </a:moveTo>
                <a:cubicBezTo>
                  <a:pt x="678" y="423"/>
                  <a:pt x="671" y="431"/>
                  <a:pt x="671" y="442"/>
                </a:cubicBezTo>
                <a:lnTo>
                  <a:pt x="671" y="776"/>
                </a:lnTo>
                <a:lnTo>
                  <a:pt x="106" y="776"/>
                </a:lnTo>
                <a:lnTo>
                  <a:pt x="106" y="442"/>
                </a:lnTo>
                <a:cubicBezTo>
                  <a:pt x="106" y="431"/>
                  <a:pt x="98" y="423"/>
                  <a:pt x="89" y="423"/>
                </a:cubicBezTo>
                <a:lnTo>
                  <a:pt x="53" y="423"/>
                </a:lnTo>
                <a:lnTo>
                  <a:pt x="138" y="311"/>
                </a:lnTo>
                <a:cubicBezTo>
                  <a:pt x="140" y="309"/>
                  <a:pt x="142" y="304"/>
                  <a:pt x="142" y="300"/>
                </a:cubicBezTo>
                <a:lnTo>
                  <a:pt x="142" y="141"/>
                </a:lnTo>
                <a:lnTo>
                  <a:pt x="212" y="141"/>
                </a:lnTo>
                <a:lnTo>
                  <a:pt x="212" y="194"/>
                </a:lnTo>
                <a:cubicBezTo>
                  <a:pt x="212" y="201"/>
                  <a:pt x="216" y="209"/>
                  <a:pt x="223" y="211"/>
                </a:cubicBezTo>
                <a:cubicBezTo>
                  <a:pt x="231" y="213"/>
                  <a:pt x="238" y="211"/>
                  <a:pt x="244" y="207"/>
                </a:cubicBezTo>
                <a:lnTo>
                  <a:pt x="388" y="44"/>
                </a:lnTo>
                <a:lnTo>
                  <a:pt x="720" y="423"/>
                </a:lnTo>
                <a:close/>
                <a:moveTo>
                  <a:pt x="403" y="6"/>
                </a:moveTo>
                <a:cubicBezTo>
                  <a:pt x="398" y="2"/>
                  <a:pt x="394" y="0"/>
                  <a:pt x="388" y="0"/>
                </a:cubicBezTo>
                <a:cubicBezTo>
                  <a:pt x="384" y="0"/>
                  <a:pt x="379" y="2"/>
                  <a:pt x="375" y="6"/>
                </a:cubicBezTo>
                <a:lnTo>
                  <a:pt x="248" y="148"/>
                </a:lnTo>
                <a:lnTo>
                  <a:pt x="248" y="124"/>
                </a:lnTo>
                <a:cubicBezTo>
                  <a:pt x="248" y="114"/>
                  <a:pt x="240" y="105"/>
                  <a:pt x="229" y="105"/>
                </a:cubicBezTo>
                <a:lnTo>
                  <a:pt x="123" y="105"/>
                </a:lnTo>
                <a:cubicBezTo>
                  <a:pt x="115" y="105"/>
                  <a:pt x="106" y="114"/>
                  <a:pt x="106" y="124"/>
                </a:cubicBezTo>
                <a:lnTo>
                  <a:pt x="106" y="294"/>
                </a:lnTo>
                <a:lnTo>
                  <a:pt x="5" y="431"/>
                </a:lnTo>
                <a:cubicBezTo>
                  <a:pt x="0" y="436"/>
                  <a:pt x="-2" y="444"/>
                  <a:pt x="3" y="448"/>
                </a:cubicBezTo>
                <a:cubicBezTo>
                  <a:pt x="5" y="455"/>
                  <a:pt x="11" y="459"/>
                  <a:pt x="17" y="459"/>
                </a:cubicBezTo>
                <a:lnTo>
                  <a:pt x="70" y="459"/>
                </a:lnTo>
                <a:lnTo>
                  <a:pt x="70" y="793"/>
                </a:lnTo>
                <a:cubicBezTo>
                  <a:pt x="70" y="804"/>
                  <a:pt x="79" y="812"/>
                  <a:pt x="89" y="812"/>
                </a:cubicBezTo>
                <a:lnTo>
                  <a:pt x="688" y="812"/>
                </a:lnTo>
                <a:cubicBezTo>
                  <a:pt x="699" y="812"/>
                  <a:pt x="705" y="804"/>
                  <a:pt x="705" y="793"/>
                </a:cubicBezTo>
                <a:lnTo>
                  <a:pt x="705" y="459"/>
                </a:lnTo>
                <a:lnTo>
                  <a:pt x="758" y="459"/>
                </a:lnTo>
                <a:cubicBezTo>
                  <a:pt x="767" y="459"/>
                  <a:pt x="773" y="455"/>
                  <a:pt x="775" y="448"/>
                </a:cubicBezTo>
                <a:cubicBezTo>
                  <a:pt x="777" y="442"/>
                  <a:pt x="777" y="436"/>
                  <a:pt x="773" y="4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6" name="Freihandform 1275">
            <a:extLst>
              <a:ext uri="{FF2B5EF4-FFF2-40B4-BE49-F238E27FC236}">
                <a16:creationId xmlns:a16="http://schemas.microsoft.com/office/drawing/2014/main" id="{85D8163E-8461-EA46-85E1-FF4FE46EE07D}"/>
              </a:ext>
            </a:extLst>
          </p:cNvPr>
          <p:cNvSpPr>
            <a:spLocks noChangeAspect="1"/>
          </p:cNvSpPr>
          <p:nvPr/>
        </p:nvSpPr>
        <p:spPr>
          <a:xfrm>
            <a:off x="7465986" y="1788785"/>
            <a:ext cx="98256" cy="82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354">
                <a:moveTo>
                  <a:pt x="284" y="53"/>
                </a:moveTo>
                <a:lnTo>
                  <a:pt x="284" y="70"/>
                </a:lnTo>
                <a:lnTo>
                  <a:pt x="142" y="70"/>
                </a:lnTo>
                <a:lnTo>
                  <a:pt x="142" y="53"/>
                </a:lnTo>
                <a:cubicBezTo>
                  <a:pt x="142" y="42"/>
                  <a:pt x="150" y="36"/>
                  <a:pt x="159" y="36"/>
                </a:cubicBezTo>
                <a:lnTo>
                  <a:pt x="265" y="36"/>
                </a:lnTo>
                <a:cubicBezTo>
                  <a:pt x="275" y="36"/>
                  <a:pt x="284" y="42"/>
                  <a:pt x="284" y="53"/>
                </a:cubicBezTo>
                <a:close/>
                <a:moveTo>
                  <a:pt x="390" y="106"/>
                </a:moveTo>
                <a:lnTo>
                  <a:pt x="390" y="159"/>
                </a:lnTo>
                <a:cubicBezTo>
                  <a:pt x="388" y="165"/>
                  <a:pt x="375" y="176"/>
                  <a:pt x="337" y="176"/>
                </a:cubicBezTo>
                <a:lnTo>
                  <a:pt x="265" y="176"/>
                </a:lnTo>
                <a:lnTo>
                  <a:pt x="265" y="159"/>
                </a:lnTo>
                <a:cubicBezTo>
                  <a:pt x="265" y="148"/>
                  <a:pt x="258" y="142"/>
                  <a:pt x="248" y="142"/>
                </a:cubicBezTo>
                <a:lnTo>
                  <a:pt x="178" y="142"/>
                </a:lnTo>
                <a:cubicBezTo>
                  <a:pt x="167" y="142"/>
                  <a:pt x="159" y="148"/>
                  <a:pt x="159" y="159"/>
                </a:cubicBezTo>
                <a:lnTo>
                  <a:pt x="159" y="176"/>
                </a:lnTo>
                <a:lnTo>
                  <a:pt x="89" y="176"/>
                </a:lnTo>
                <a:cubicBezTo>
                  <a:pt x="49" y="176"/>
                  <a:pt x="38" y="165"/>
                  <a:pt x="36" y="159"/>
                </a:cubicBezTo>
                <a:lnTo>
                  <a:pt x="36" y="106"/>
                </a:lnTo>
                <a:close/>
                <a:moveTo>
                  <a:pt x="195" y="212"/>
                </a:moveTo>
                <a:lnTo>
                  <a:pt x="195" y="176"/>
                </a:lnTo>
                <a:lnTo>
                  <a:pt x="231" y="176"/>
                </a:lnTo>
                <a:lnTo>
                  <a:pt x="231" y="212"/>
                </a:lnTo>
                <a:close/>
                <a:moveTo>
                  <a:pt x="390" y="318"/>
                </a:moveTo>
                <a:lnTo>
                  <a:pt x="36" y="318"/>
                </a:lnTo>
                <a:lnTo>
                  <a:pt x="36" y="203"/>
                </a:lnTo>
                <a:cubicBezTo>
                  <a:pt x="49" y="207"/>
                  <a:pt x="66" y="212"/>
                  <a:pt x="89" y="212"/>
                </a:cubicBezTo>
                <a:lnTo>
                  <a:pt x="159" y="212"/>
                </a:lnTo>
                <a:lnTo>
                  <a:pt x="159" y="229"/>
                </a:lnTo>
                <a:cubicBezTo>
                  <a:pt x="159" y="239"/>
                  <a:pt x="167" y="248"/>
                  <a:pt x="178" y="248"/>
                </a:cubicBezTo>
                <a:lnTo>
                  <a:pt x="248" y="248"/>
                </a:lnTo>
                <a:cubicBezTo>
                  <a:pt x="258" y="248"/>
                  <a:pt x="265" y="239"/>
                  <a:pt x="265" y="229"/>
                </a:cubicBezTo>
                <a:lnTo>
                  <a:pt x="265" y="212"/>
                </a:lnTo>
                <a:lnTo>
                  <a:pt x="337" y="212"/>
                </a:lnTo>
                <a:cubicBezTo>
                  <a:pt x="360" y="212"/>
                  <a:pt x="377" y="207"/>
                  <a:pt x="390" y="203"/>
                </a:cubicBezTo>
                <a:close/>
                <a:moveTo>
                  <a:pt x="106" y="53"/>
                </a:moveTo>
                <a:lnTo>
                  <a:pt x="106" y="70"/>
                </a:lnTo>
                <a:lnTo>
                  <a:pt x="19" y="70"/>
                </a:lnTo>
                <a:cubicBezTo>
                  <a:pt x="9" y="70"/>
                  <a:pt x="0" y="78"/>
                  <a:pt x="0" y="89"/>
                </a:cubicBezTo>
                <a:lnTo>
                  <a:pt x="0" y="334"/>
                </a:lnTo>
                <a:cubicBezTo>
                  <a:pt x="0" y="345"/>
                  <a:pt x="9" y="354"/>
                  <a:pt x="19" y="354"/>
                </a:cubicBezTo>
                <a:lnTo>
                  <a:pt x="407" y="354"/>
                </a:lnTo>
                <a:cubicBezTo>
                  <a:pt x="417" y="354"/>
                  <a:pt x="423" y="345"/>
                  <a:pt x="423" y="334"/>
                </a:cubicBezTo>
                <a:lnTo>
                  <a:pt x="423" y="89"/>
                </a:lnTo>
                <a:cubicBezTo>
                  <a:pt x="423" y="78"/>
                  <a:pt x="417" y="70"/>
                  <a:pt x="407" y="70"/>
                </a:cubicBezTo>
                <a:lnTo>
                  <a:pt x="318" y="70"/>
                </a:lnTo>
                <a:lnTo>
                  <a:pt x="318" y="53"/>
                </a:lnTo>
                <a:cubicBezTo>
                  <a:pt x="318" y="23"/>
                  <a:pt x="294" y="0"/>
                  <a:pt x="265" y="0"/>
                </a:cubicBezTo>
                <a:lnTo>
                  <a:pt x="159" y="0"/>
                </a:lnTo>
                <a:cubicBezTo>
                  <a:pt x="131" y="0"/>
                  <a:pt x="106" y="23"/>
                  <a:pt x="106" y="5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7" name="Freihandform 1276">
            <a:extLst>
              <a:ext uri="{FF2B5EF4-FFF2-40B4-BE49-F238E27FC236}">
                <a16:creationId xmlns:a16="http://schemas.microsoft.com/office/drawing/2014/main" id="{BF39C83B-CADD-8B4C-AD1F-06EA8306D3C0}"/>
              </a:ext>
            </a:extLst>
          </p:cNvPr>
          <p:cNvSpPr>
            <a:spLocks noChangeAspect="1"/>
          </p:cNvSpPr>
          <p:nvPr/>
        </p:nvSpPr>
        <p:spPr>
          <a:xfrm>
            <a:off x="11022525" y="1353735"/>
            <a:ext cx="61701" cy="73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" h="317">
                <a:moveTo>
                  <a:pt x="44" y="106"/>
                </a:moveTo>
                <a:lnTo>
                  <a:pt x="19" y="106"/>
                </a:lnTo>
                <a:cubicBezTo>
                  <a:pt x="8" y="106"/>
                  <a:pt x="0" y="112"/>
                  <a:pt x="0" y="123"/>
                </a:cubicBezTo>
                <a:cubicBezTo>
                  <a:pt x="0" y="133"/>
                  <a:pt x="8" y="140"/>
                  <a:pt x="19" y="140"/>
                </a:cubicBezTo>
                <a:lnTo>
                  <a:pt x="38" y="140"/>
                </a:lnTo>
                <a:cubicBezTo>
                  <a:pt x="36" y="146"/>
                  <a:pt x="36" y="152"/>
                  <a:pt x="36" y="159"/>
                </a:cubicBezTo>
                <a:cubicBezTo>
                  <a:pt x="36" y="165"/>
                  <a:pt x="36" y="169"/>
                  <a:pt x="38" y="176"/>
                </a:cubicBezTo>
                <a:lnTo>
                  <a:pt x="19" y="176"/>
                </a:lnTo>
                <a:cubicBezTo>
                  <a:pt x="8" y="176"/>
                  <a:pt x="0" y="184"/>
                  <a:pt x="0" y="193"/>
                </a:cubicBezTo>
                <a:cubicBezTo>
                  <a:pt x="0" y="203"/>
                  <a:pt x="8" y="212"/>
                  <a:pt x="19" y="212"/>
                </a:cubicBezTo>
                <a:lnTo>
                  <a:pt x="44" y="212"/>
                </a:lnTo>
                <a:cubicBezTo>
                  <a:pt x="67" y="273"/>
                  <a:pt x="125" y="317"/>
                  <a:pt x="194" y="317"/>
                </a:cubicBezTo>
                <a:cubicBezTo>
                  <a:pt x="214" y="317"/>
                  <a:pt x="233" y="313"/>
                  <a:pt x="252" y="307"/>
                </a:cubicBezTo>
                <a:cubicBezTo>
                  <a:pt x="260" y="303"/>
                  <a:pt x="264" y="292"/>
                  <a:pt x="262" y="284"/>
                </a:cubicBezTo>
                <a:cubicBezTo>
                  <a:pt x="258" y="275"/>
                  <a:pt x="247" y="269"/>
                  <a:pt x="239" y="273"/>
                </a:cubicBezTo>
                <a:cubicBezTo>
                  <a:pt x="224" y="279"/>
                  <a:pt x="209" y="282"/>
                  <a:pt x="194" y="282"/>
                </a:cubicBezTo>
                <a:cubicBezTo>
                  <a:pt x="144" y="282"/>
                  <a:pt x="103" y="252"/>
                  <a:pt x="82" y="212"/>
                </a:cubicBezTo>
                <a:lnTo>
                  <a:pt x="158" y="212"/>
                </a:lnTo>
                <a:cubicBezTo>
                  <a:pt x="169" y="212"/>
                  <a:pt x="175" y="203"/>
                  <a:pt x="175" y="193"/>
                </a:cubicBezTo>
                <a:cubicBezTo>
                  <a:pt x="175" y="184"/>
                  <a:pt x="169" y="176"/>
                  <a:pt x="158" y="176"/>
                </a:cubicBezTo>
                <a:lnTo>
                  <a:pt x="72" y="176"/>
                </a:lnTo>
                <a:cubicBezTo>
                  <a:pt x="72" y="169"/>
                  <a:pt x="70" y="165"/>
                  <a:pt x="70" y="159"/>
                </a:cubicBezTo>
                <a:cubicBezTo>
                  <a:pt x="70" y="152"/>
                  <a:pt x="72" y="146"/>
                  <a:pt x="72" y="140"/>
                </a:cubicBezTo>
                <a:lnTo>
                  <a:pt x="194" y="140"/>
                </a:lnTo>
                <a:cubicBezTo>
                  <a:pt x="203" y="140"/>
                  <a:pt x="211" y="133"/>
                  <a:pt x="211" y="123"/>
                </a:cubicBezTo>
                <a:cubicBezTo>
                  <a:pt x="211" y="112"/>
                  <a:pt x="203" y="106"/>
                  <a:pt x="194" y="106"/>
                </a:cubicBezTo>
                <a:lnTo>
                  <a:pt x="82" y="106"/>
                </a:lnTo>
                <a:cubicBezTo>
                  <a:pt x="103" y="63"/>
                  <a:pt x="144" y="34"/>
                  <a:pt x="194" y="34"/>
                </a:cubicBezTo>
                <a:cubicBezTo>
                  <a:pt x="211" y="34"/>
                  <a:pt x="226" y="38"/>
                  <a:pt x="241" y="44"/>
                </a:cubicBezTo>
                <a:cubicBezTo>
                  <a:pt x="252" y="49"/>
                  <a:pt x="260" y="44"/>
                  <a:pt x="264" y="34"/>
                </a:cubicBezTo>
                <a:cubicBezTo>
                  <a:pt x="269" y="25"/>
                  <a:pt x="264" y="15"/>
                  <a:pt x="256" y="13"/>
                </a:cubicBezTo>
                <a:cubicBezTo>
                  <a:pt x="237" y="4"/>
                  <a:pt x="216" y="0"/>
                  <a:pt x="194" y="0"/>
                </a:cubicBezTo>
                <a:cubicBezTo>
                  <a:pt x="125" y="0"/>
                  <a:pt x="67" y="44"/>
                  <a:pt x="44" y="10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8" name="Freihandform 1277">
            <a:extLst>
              <a:ext uri="{FF2B5EF4-FFF2-40B4-BE49-F238E27FC236}">
                <a16:creationId xmlns:a16="http://schemas.microsoft.com/office/drawing/2014/main" id="{64D1C102-4F23-7C4C-A9CE-E340400B802C}"/>
              </a:ext>
            </a:extLst>
          </p:cNvPr>
          <p:cNvSpPr>
            <a:spLocks noChangeAspect="1"/>
          </p:cNvSpPr>
          <p:nvPr/>
        </p:nvSpPr>
        <p:spPr>
          <a:xfrm>
            <a:off x="7860175" y="1739437"/>
            <a:ext cx="196977" cy="1231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530">
                <a:moveTo>
                  <a:pt x="813" y="494"/>
                </a:moveTo>
                <a:lnTo>
                  <a:pt x="635" y="494"/>
                </a:lnTo>
                <a:lnTo>
                  <a:pt x="635" y="424"/>
                </a:lnTo>
                <a:lnTo>
                  <a:pt x="760" y="424"/>
                </a:lnTo>
                <a:cubicBezTo>
                  <a:pt x="769" y="424"/>
                  <a:pt x="777" y="415"/>
                  <a:pt x="777" y="407"/>
                </a:cubicBezTo>
                <a:lnTo>
                  <a:pt x="777" y="354"/>
                </a:lnTo>
                <a:lnTo>
                  <a:pt x="813" y="354"/>
                </a:lnTo>
                <a:close/>
                <a:moveTo>
                  <a:pt x="635" y="354"/>
                </a:moveTo>
                <a:lnTo>
                  <a:pt x="741" y="354"/>
                </a:lnTo>
                <a:lnTo>
                  <a:pt x="741" y="388"/>
                </a:lnTo>
                <a:lnTo>
                  <a:pt x="635" y="388"/>
                </a:lnTo>
                <a:close/>
                <a:moveTo>
                  <a:pt x="638" y="138"/>
                </a:moveTo>
                <a:lnTo>
                  <a:pt x="741" y="55"/>
                </a:lnTo>
                <a:lnTo>
                  <a:pt x="741" y="318"/>
                </a:lnTo>
                <a:lnTo>
                  <a:pt x="635" y="318"/>
                </a:lnTo>
                <a:close/>
                <a:moveTo>
                  <a:pt x="602" y="335"/>
                </a:moveTo>
                <a:lnTo>
                  <a:pt x="602" y="494"/>
                </a:lnTo>
                <a:lnTo>
                  <a:pt x="460" y="494"/>
                </a:lnTo>
                <a:lnTo>
                  <a:pt x="460" y="66"/>
                </a:lnTo>
                <a:lnTo>
                  <a:pt x="530" y="36"/>
                </a:lnTo>
                <a:lnTo>
                  <a:pt x="602" y="66"/>
                </a:lnTo>
                <a:close/>
                <a:moveTo>
                  <a:pt x="424" y="494"/>
                </a:moveTo>
                <a:lnTo>
                  <a:pt x="178" y="494"/>
                </a:lnTo>
                <a:lnTo>
                  <a:pt x="178" y="345"/>
                </a:lnTo>
                <a:lnTo>
                  <a:pt x="301" y="252"/>
                </a:lnTo>
                <a:lnTo>
                  <a:pt x="424" y="345"/>
                </a:lnTo>
                <a:close/>
                <a:moveTo>
                  <a:pt x="142" y="106"/>
                </a:moveTo>
                <a:lnTo>
                  <a:pt x="36" y="106"/>
                </a:lnTo>
                <a:lnTo>
                  <a:pt x="36" y="70"/>
                </a:lnTo>
                <a:lnTo>
                  <a:pt x="142" y="70"/>
                </a:lnTo>
                <a:close/>
                <a:moveTo>
                  <a:pt x="142" y="176"/>
                </a:moveTo>
                <a:lnTo>
                  <a:pt x="36" y="176"/>
                </a:lnTo>
                <a:lnTo>
                  <a:pt x="36" y="142"/>
                </a:lnTo>
                <a:lnTo>
                  <a:pt x="142" y="142"/>
                </a:lnTo>
                <a:close/>
                <a:moveTo>
                  <a:pt x="142" y="335"/>
                </a:moveTo>
                <a:lnTo>
                  <a:pt x="142" y="494"/>
                </a:lnTo>
                <a:lnTo>
                  <a:pt x="36" y="494"/>
                </a:lnTo>
                <a:lnTo>
                  <a:pt x="36" y="212"/>
                </a:lnTo>
                <a:lnTo>
                  <a:pt x="142" y="212"/>
                </a:lnTo>
                <a:close/>
                <a:moveTo>
                  <a:pt x="830" y="318"/>
                </a:moveTo>
                <a:lnTo>
                  <a:pt x="777" y="318"/>
                </a:lnTo>
                <a:lnTo>
                  <a:pt x="777" y="17"/>
                </a:lnTo>
                <a:cubicBezTo>
                  <a:pt x="777" y="11"/>
                  <a:pt x="773" y="5"/>
                  <a:pt x="767" y="2"/>
                </a:cubicBezTo>
                <a:cubicBezTo>
                  <a:pt x="760" y="-2"/>
                  <a:pt x="754" y="0"/>
                  <a:pt x="748" y="5"/>
                </a:cubicBezTo>
                <a:lnTo>
                  <a:pt x="635" y="93"/>
                </a:lnTo>
                <a:lnTo>
                  <a:pt x="635" y="53"/>
                </a:lnTo>
                <a:cubicBezTo>
                  <a:pt x="635" y="47"/>
                  <a:pt x="631" y="41"/>
                  <a:pt x="625" y="36"/>
                </a:cubicBezTo>
                <a:lnTo>
                  <a:pt x="536" y="2"/>
                </a:lnTo>
                <a:cubicBezTo>
                  <a:pt x="532" y="0"/>
                  <a:pt x="527" y="0"/>
                  <a:pt x="523" y="2"/>
                </a:cubicBezTo>
                <a:lnTo>
                  <a:pt x="436" y="36"/>
                </a:lnTo>
                <a:cubicBezTo>
                  <a:pt x="428" y="41"/>
                  <a:pt x="424" y="47"/>
                  <a:pt x="424" y="53"/>
                </a:cubicBezTo>
                <a:lnTo>
                  <a:pt x="424" y="301"/>
                </a:lnTo>
                <a:lnTo>
                  <a:pt x="312" y="216"/>
                </a:lnTo>
                <a:cubicBezTo>
                  <a:pt x="305" y="210"/>
                  <a:pt x="297" y="210"/>
                  <a:pt x="290" y="216"/>
                </a:cubicBezTo>
                <a:lnTo>
                  <a:pt x="178" y="301"/>
                </a:lnTo>
                <a:lnTo>
                  <a:pt x="178" y="195"/>
                </a:lnTo>
                <a:lnTo>
                  <a:pt x="178" y="123"/>
                </a:lnTo>
                <a:lnTo>
                  <a:pt x="178" y="53"/>
                </a:lnTo>
                <a:cubicBezTo>
                  <a:pt x="178" y="43"/>
                  <a:pt x="170" y="36"/>
                  <a:pt x="159" y="36"/>
                </a:cubicBezTo>
                <a:lnTo>
                  <a:pt x="20" y="36"/>
                </a:lnTo>
                <a:cubicBezTo>
                  <a:pt x="9" y="36"/>
                  <a:pt x="0" y="43"/>
                  <a:pt x="0" y="53"/>
                </a:cubicBezTo>
                <a:lnTo>
                  <a:pt x="0" y="123"/>
                </a:lnTo>
                <a:lnTo>
                  <a:pt x="0" y="195"/>
                </a:lnTo>
                <a:lnTo>
                  <a:pt x="0" y="513"/>
                </a:lnTo>
                <a:cubicBezTo>
                  <a:pt x="0" y="521"/>
                  <a:pt x="9" y="530"/>
                  <a:pt x="20" y="530"/>
                </a:cubicBezTo>
                <a:lnTo>
                  <a:pt x="159" y="530"/>
                </a:lnTo>
                <a:lnTo>
                  <a:pt x="443" y="530"/>
                </a:lnTo>
                <a:lnTo>
                  <a:pt x="619" y="530"/>
                </a:lnTo>
                <a:lnTo>
                  <a:pt x="830" y="530"/>
                </a:lnTo>
                <a:cubicBezTo>
                  <a:pt x="841" y="530"/>
                  <a:pt x="847" y="521"/>
                  <a:pt x="847" y="513"/>
                </a:cubicBezTo>
                <a:lnTo>
                  <a:pt x="847" y="335"/>
                </a:lnTo>
                <a:cubicBezTo>
                  <a:pt x="847" y="326"/>
                  <a:pt x="841" y="318"/>
                  <a:pt x="830" y="31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9" name="Freihandform 1278">
            <a:extLst>
              <a:ext uri="{FF2B5EF4-FFF2-40B4-BE49-F238E27FC236}">
                <a16:creationId xmlns:a16="http://schemas.microsoft.com/office/drawing/2014/main" id="{26F4D00C-7E9E-F545-AA47-5DFC7F3DD7B2}"/>
              </a:ext>
            </a:extLst>
          </p:cNvPr>
          <p:cNvSpPr>
            <a:spLocks noChangeAspect="1"/>
          </p:cNvSpPr>
          <p:nvPr/>
        </p:nvSpPr>
        <p:spPr>
          <a:xfrm>
            <a:off x="7917918" y="1813458"/>
            <a:ext cx="24448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06">
                <a:moveTo>
                  <a:pt x="36" y="36"/>
                </a:moveTo>
                <a:lnTo>
                  <a:pt x="70" y="36"/>
                </a:lnTo>
                <a:lnTo>
                  <a:pt x="70" y="70"/>
                </a:lnTo>
                <a:lnTo>
                  <a:pt x="36" y="70"/>
                </a:lnTo>
                <a:close/>
                <a:moveTo>
                  <a:pt x="0" y="17"/>
                </a:moveTo>
                <a:lnTo>
                  <a:pt x="0" y="89"/>
                </a:lnTo>
                <a:cubicBezTo>
                  <a:pt x="0" y="97"/>
                  <a:pt x="9" y="106"/>
                  <a:pt x="17" y="106"/>
                </a:cubicBezTo>
                <a:lnTo>
                  <a:pt x="89" y="106"/>
                </a:lnTo>
                <a:cubicBezTo>
                  <a:pt x="97" y="106"/>
                  <a:pt x="106" y="97"/>
                  <a:pt x="106" y="89"/>
                </a:cubicBezTo>
                <a:lnTo>
                  <a:pt x="106" y="17"/>
                </a:lnTo>
                <a:cubicBezTo>
                  <a:pt x="106" y="8"/>
                  <a:pt x="97" y="0"/>
                  <a:pt x="89" y="0"/>
                </a:cubicBezTo>
                <a:lnTo>
                  <a:pt x="17" y="0"/>
                </a:lnTo>
                <a:cubicBezTo>
                  <a:pt x="9" y="0"/>
                  <a:pt x="0" y="8"/>
                  <a:pt x="0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0" name="Freihandform 1279">
            <a:extLst>
              <a:ext uri="{FF2B5EF4-FFF2-40B4-BE49-F238E27FC236}">
                <a16:creationId xmlns:a16="http://schemas.microsoft.com/office/drawing/2014/main" id="{767EBE14-70A6-AA43-A1DF-93AA54EEF27A}"/>
              </a:ext>
            </a:extLst>
          </p:cNvPr>
          <p:cNvSpPr>
            <a:spLocks noChangeAspect="1"/>
          </p:cNvSpPr>
          <p:nvPr/>
        </p:nvSpPr>
        <p:spPr>
          <a:xfrm>
            <a:off x="8361466" y="1788785"/>
            <a:ext cx="82190" cy="82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" h="354">
                <a:moveTo>
                  <a:pt x="176" y="318"/>
                </a:moveTo>
                <a:cubicBezTo>
                  <a:pt x="100" y="318"/>
                  <a:pt x="36" y="254"/>
                  <a:pt x="36" y="176"/>
                </a:cubicBezTo>
                <a:cubicBezTo>
                  <a:pt x="36" y="100"/>
                  <a:pt x="100" y="36"/>
                  <a:pt x="176" y="36"/>
                </a:cubicBezTo>
                <a:cubicBezTo>
                  <a:pt x="254" y="36"/>
                  <a:pt x="318" y="100"/>
                  <a:pt x="318" y="176"/>
                </a:cubicBezTo>
                <a:cubicBezTo>
                  <a:pt x="318" y="254"/>
                  <a:pt x="254" y="318"/>
                  <a:pt x="176" y="318"/>
                </a:cubicBezTo>
                <a:close/>
                <a:moveTo>
                  <a:pt x="176" y="0"/>
                </a:moveTo>
                <a:cubicBezTo>
                  <a:pt x="78" y="0"/>
                  <a:pt x="0" y="78"/>
                  <a:pt x="0" y="176"/>
                </a:cubicBezTo>
                <a:cubicBezTo>
                  <a:pt x="0" y="273"/>
                  <a:pt x="78" y="354"/>
                  <a:pt x="176" y="354"/>
                </a:cubicBezTo>
                <a:cubicBezTo>
                  <a:pt x="273" y="354"/>
                  <a:pt x="354" y="273"/>
                  <a:pt x="354" y="176"/>
                </a:cubicBezTo>
                <a:cubicBezTo>
                  <a:pt x="354" y="78"/>
                  <a:pt x="273" y="0"/>
                  <a:pt x="17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1" name="Freihandform 1280">
            <a:extLst>
              <a:ext uri="{FF2B5EF4-FFF2-40B4-BE49-F238E27FC236}">
                <a16:creationId xmlns:a16="http://schemas.microsoft.com/office/drawing/2014/main" id="{9E058A01-DD69-6447-A0E5-B6ACDFD5D192}"/>
              </a:ext>
            </a:extLst>
          </p:cNvPr>
          <p:cNvSpPr>
            <a:spLocks noChangeAspect="1"/>
          </p:cNvSpPr>
          <p:nvPr/>
        </p:nvSpPr>
        <p:spPr>
          <a:xfrm>
            <a:off x="8398487" y="1805079"/>
            <a:ext cx="8149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6">
                <a:moveTo>
                  <a:pt x="17" y="0"/>
                </a:moveTo>
                <a:cubicBezTo>
                  <a:pt x="8" y="0"/>
                  <a:pt x="0" y="8"/>
                  <a:pt x="0" y="19"/>
                </a:cubicBezTo>
                <a:cubicBezTo>
                  <a:pt x="0" y="27"/>
                  <a:pt x="8" y="36"/>
                  <a:pt x="17" y="36"/>
                </a:cubicBezTo>
                <a:cubicBezTo>
                  <a:pt x="27" y="36"/>
                  <a:pt x="36" y="27"/>
                  <a:pt x="36" y="19"/>
                </a:cubicBezTo>
                <a:cubicBezTo>
                  <a:pt x="36" y="8"/>
                  <a:pt x="2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2" name="Freihandform 1281">
            <a:extLst>
              <a:ext uri="{FF2B5EF4-FFF2-40B4-BE49-F238E27FC236}">
                <a16:creationId xmlns:a16="http://schemas.microsoft.com/office/drawing/2014/main" id="{0F75C035-AAD8-1147-8D80-9F4FA45D2676}"/>
              </a:ext>
            </a:extLst>
          </p:cNvPr>
          <p:cNvSpPr>
            <a:spLocks noChangeAspect="1"/>
          </p:cNvSpPr>
          <p:nvPr/>
        </p:nvSpPr>
        <p:spPr>
          <a:xfrm>
            <a:off x="8398487" y="1821838"/>
            <a:ext cx="8149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140">
                <a:moveTo>
                  <a:pt x="17" y="0"/>
                </a:moveTo>
                <a:cubicBezTo>
                  <a:pt x="8" y="0"/>
                  <a:pt x="0" y="6"/>
                  <a:pt x="0" y="17"/>
                </a:cubicBezTo>
                <a:lnTo>
                  <a:pt x="0" y="123"/>
                </a:lnTo>
                <a:cubicBezTo>
                  <a:pt x="0" y="133"/>
                  <a:pt x="8" y="140"/>
                  <a:pt x="17" y="140"/>
                </a:cubicBezTo>
                <a:cubicBezTo>
                  <a:pt x="27" y="140"/>
                  <a:pt x="36" y="133"/>
                  <a:pt x="36" y="123"/>
                </a:cubicBezTo>
                <a:lnTo>
                  <a:pt x="36" y="17"/>
                </a:lnTo>
                <a:cubicBezTo>
                  <a:pt x="36" y="6"/>
                  <a:pt x="2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3" name="Freihandform 1282">
            <a:extLst>
              <a:ext uri="{FF2B5EF4-FFF2-40B4-BE49-F238E27FC236}">
                <a16:creationId xmlns:a16="http://schemas.microsoft.com/office/drawing/2014/main" id="{F668D3C5-AA6D-B54A-AAC9-94CFEB98A476}"/>
              </a:ext>
            </a:extLst>
          </p:cNvPr>
          <p:cNvSpPr>
            <a:spLocks noChangeAspect="1"/>
          </p:cNvSpPr>
          <p:nvPr/>
        </p:nvSpPr>
        <p:spPr>
          <a:xfrm>
            <a:off x="8755654" y="1714996"/>
            <a:ext cx="115020" cy="114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5" h="494">
                <a:moveTo>
                  <a:pt x="371" y="370"/>
                </a:moveTo>
                <a:cubicBezTo>
                  <a:pt x="352" y="387"/>
                  <a:pt x="347" y="410"/>
                  <a:pt x="356" y="431"/>
                </a:cubicBezTo>
                <a:cubicBezTo>
                  <a:pt x="339" y="442"/>
                  <a:pt x="320" y="450"/>
                  <a:pt x="301" y="455"/>
                </a:cubicBezTo>
                <a:cubicBezTo>
                  <a:pt x="292" y="433"/>
                  <a:pt x="271" y="419"/>
                  <a:pt x="248" y="419"/>
                </a:cubicBezTo>
                <a:cubicBezTo>
                  <a:pt x="223" y="419"/>
                  <a:pt x="201" y="433"/>
                  <a:pt x="193" y="455"/>
                </a:cubicBezTo>
                <a:cubicBezTo>
                  <a:pt x="174" y="450"/>
                  <a:pt x="155" y="442"/>
                  <a:pt x="138" y="431"/>
                </a:cubicBezTo>
                <a:cubicBezTo>
                  <a:pt x="146" y="410"/>
                  <a:pt x="142" y="387"/>
                  <a:pt x="125" y="370"/>
                </a:cubicBezTo>
                <a:cubicBezTo>
                  <a:pt x="108" y="351"/>
                  <a:pt x="83" y="347"/>
                  <a:pt x="62" y="355"/>
                </a:cubicBezTo>
                <a:cubicBezTo>
                  <a:pt x="51" y="338"/>
                  <a:pt x="43" y="319"/>
                  <a:pt x="38" y="300"/>
                </a:cubicBezTo>
                <a:cubicBezTo>
                  <a:pt x="60" y="292"/>
                  <a:pt x="74" y="270"/>
                  <a:pt x="74" y="247"/>
                </a:cubicBezTo>
                <a:cubicBezTo>
                  <a:pt x="74" y="222"/>
                  <a:pt x="60" y="201"/>
                  <a:pt x="38" y="192"/>
                </a:cubicBezTo>
                <a:cubicBezTo>
                  <a:pt x="43" y="173"/>
                  <a:pt x="51" y="154"/>
                  <a:pt x="62" y="137"/>
                </a:cubicBezTo>
                <a:cubicBezTo>
                  <a:pt x="83" y="146"/>
                  <a:pt x="108" y="141"/>
                  <a:pt x="125" y="124"/>
                </a:cubicBezTo>
                <a:cubicBezTo>
                  <a:pt x="142" y="107"/>
                  <a:pt x="146" y="82"/>
                  <a:pt x="138" y="61"/>
                </a:cubicBezTo>
                <a:cubicBezTo>
                  <a:pt x="155" y="50"/>
                  <a:pt x="174" y="42"/>
                  <a:pt x="193" y="38"/>
                </a:cubicBezTo>
                <a:cubicBezTo>
                  <a:pt x="201" y="59"/>
                  <a:pt x="223" y="74"/>
                  <a:pt x="248" y="74"/>
                </a:cubicBezTo>
                <a:cubicBezTo>
                  <a:pt x="271" y="74"/>
                  <a:pt x="292" y="59"/>
                  <a:pt x="301" y="38"/>
                </a:cubicBezTo>
                <a:cubicBezTo>
                  <a:pt x="320" y="42"/>
                  <a:pt x="339" y="50"/>
                  <a:pt x="356" y="61"/>
                </a:cubicBezTo>
                <a:cubicBezTo>
                  <a:pt x="347" y="82"/>
                  <a:pt x="352" y="107"/>
                  <a:pt x="371" y="124"/>
                </a:cubicBezTo>
                <a:cubicBezTo>
                  <a:pt x="388" y="141"/>
                  <a:pt x="411" y="146"/>
                  <a:pt x="432" y="137"/>
                </a:cubicBezTo>
                <a:cubicBezTo>
                  <a:pt x="443" y="154"/>
                  <a:pt x="451" y="173"/>
                  <a:pt x="455" y="192"/>
                </a:cubicBezTo>
                <a:cubicBezTo>
                  <a:pt x="434" y="201"/>
                  <a:pt x="419" y="222"/>
                  <a:pt x="419" y="247"/>
                </a:cubicBezTo>
                <a:cubicBezTo>
                  <a:pt x="419" y="270"/>
                  <a:pt x="434" y="292"/>
                  <a:pt x="455" y="300"/>
                </a:cubicBezTo>
                <a:cubicBezTo>
                  <a:pt x="451" y="319"/>
                  <a:pt x="443" y="338"/>
                  <a:pt x="432" y="355"/>
                </a:cubicBezTo>
                <a:cubicBezTo>
                  <a:pt x="411" y="347"/>
                  <a:pt x="388" y="351"/>
                  <a:pt x="371" y="370"/>
                </a:cubicBezTo>
                <a:close/>
                <a:moveTo>
                  <a:pt x="428" y="393"/>
                </a:moveTo>
                <a:cubicBezTo>
                  <a:pt x="432" y="395"/>
                  <a:pt x="436" y="397"/>
                  <a:pt x="441" y="397"/>
                </a:cubicBezTo>
                <a:cubicBezTo>
                  <a:pt x="447" y="395"/>
                  <a:pt x="451" y="393"/>
                  <a:pt x="453" y="389"/>
                </a:cubicBezTo>
                <a:cubicBezTo>
                  <a:pt x="474" y="359"/>
                  <a:pt x="487" y="328"/>
                  <a:pt x="494" y="292"/>
                </a:cubicBezTo>
                <a:cubicBezTo>
                  <a:pt x="496" y="287"/>
                  <a:pt x="494" y="281"/>
                  <a:pt x="491" y="277"/>
                </a:cubicBezTo>
                <a:cubicBezTo>
                  <a:pt x="487" y="273"/>
                  <a:pt x="483" y="270"/>
                  <a:pt x="479" y="270"/>
                </a:cubicBezTo>
                <a:cubicBezTo>
                  <a:pt x="466" y="268"/>
                  <a:pt x="455" y="260"/>
                  <a:pt x="455" y="247"/>
                </a:cubicBezTo>
                <a:cubicBezTo>
                  <a:pt x="455" y="234"/>
                  <a:pt x="466" y="224"/>
                  <a:pt x="479" y="222"/>
                </a:cubicBezTo>
                <a:cubicBezTo>
                  <a:pt x="483" y="222"/>
                  <a:pt x="487" y="220"/>
                  <a:pt x="491" y="215"/>
                </a:cubicBezTo>
                <a:cubicBezTo>
                  <a:pt x="494" y="211"/>
                  <a:pt x="496" y="207"/>
                  <a:pt x="494" y="203"/>
                </a:cubicBezTo>
                <a:cubicBezTo>
                  <a:pt x="487" y="167"/>
                  <a:pt x="474" y="133"/>
                  <a:pt x="453" y="103"/>
                </a:cubicBezTo>
                <a:cubicBezTo>
                  <a:pt x="451" y="99"/>
                  <a:pt x="447" y="97"/>
                  <a:pt x="441" y="97"/>
                </a:cubicBezTo>
                <a:cubicBezTo>
                  <a:pt x="436" y="95"/>
                  <a:pt x="432" y="97"/>
                  <a:pt x="428" y="101"/>
                </a:cubicBezTo>
                <a:cubicBezTo>
                  <a:pt x="417" y="107"/>
                  <a:pt x="402" y="107"/>
                  <a:pt x="394" y="99"/>
                </a:cubicBezTo>
                <a:cubicBezTo>
                  <a:pt x="386" y="91"/>
                  <a:pt x="386" y="76"/>
                  <a:pt x="394" y="65"/>
                </a:cubicBezTo>
                <a:cubicBezTo>
                  <a:pt x="396" y="63"/>
                  <a:pt x="398" y="57"/>
                  <a:pt x="398" y="52"/>
                </a:cubicBezTo>
                <a:cubicBezTo>
                  <a:pt x="396" y="48"/>
                  <a:pt x="394" y="44"/>
                  <a:pt x="390" y="40"/>
                </a:cubicBezTo>
                <a:cubicBezTo>
                  <a:pt x="360" y="21"/>
                  <a:pt x="328" y="6"/>
                  <a:pt x="292" y="0"/>
                </a:cubicBezTo>
                <a:cubicBezTo>
                  <a:pt x="288" y="0"/>
                  <a:pt x="282" y="0"/>
                  <a:pt x="278" y="4"/>
                </a:cubicBezTo>
                <a:cubicBezTo>
                  <a:pt x="273" y="6"/>
                  <a:pt x="271" y="10"/>
                  <a:pt x="271" y="16"/>
                </a:cubicBezTo>
                <a:cubicBezTo>
                  <a:pt x="269" y="29"/>
                  <a:pt x="261" y="38"/>
                  <a:pt x="248" y="38"/>
                </a:cubicBezTo>
                <a:cubicBezTo>
                  <a:pt x="235" y="38"/>
                  <a:pt x="225" y="29"/>
                  <a:pt x="223" y="16"/>
                </a:cubicBezTo>
                <a:cubicBezTo>
                  <a:pt x="223" y="10"/>
                  <a:pt x="220" y="6"/>
                  <a:pt x="216" y="4"/>
                </a:cubicBezTo>
                <a:cubicBezTo>
                  <a:pt x="212" y="0"/>
                  <a:pt x="208" y="0"/>
                  <a:pt x="204" y="0"/>
                </a:cubicBezTo>
                <a:cubicBezTo>
                  <a:pt x="168" y="6"/>
                  <a:pt x="134" y="21"/>
                  <a:pt x="104" y="40"/>
                </a:cubicBezTo>
                <a:cubicBezTo>
                  <a:pt x="100" y="44"/>
                  <a:pt x="98" y="48"/>
                  <a:pt x="98" y="52"/>
                </a:cubicBezTo>
                <a:cubicBezTo>
                  <a:pt x="96" y="57"/>
                  <a:pt x="98" y="63"/>
                  <a:pt x="102" y="65"/>
                </a:cubicBezTo>
                <a:cubicBezTo>
                  <a:pt x="108" y="76"/>
                  <a:pt x="108" y="91"/>
                  <a:pt x="100" y="99"/>
                </a:cubicBezTo>
                <a:cubicBezTo>
                  <a:pt x="91" y="107"/>
                  <a:pt x="77" y="107"/>
                  <a:pt x="66" y="101"/>
                </a:cubicBezTo>
                <a:cubicBezTo>
                  <a:pt x="64" y="97"/>
                  <a:pt x="57" y="95"/>
                  <a:pt x="53" y="97"/>
                </a:cubicBezTo>
                <a:cubicBezTo>
                  <a:pt x="49" y="97"/>
                  <a:pt x="45" y="99"/>
                  <a:pt x="41" y="103"/>
                </a:cubicBezTo>
                <a:cubicBezTo>
                  <a:pt x="22" y="133"/>
                  <a:pt x="7" y="167"/>
                  <a:pt x="0" y="203"/>
                </a:cubicBezTo>
                <a:cubicBezTo>
                  <a:pt x="0" y="207"/>
                  <a:pt x="0" y="211"/>
                  <a:pt x="5" y="215"/>
                </a:cubicBezTo>
                <a:cubicBezTo>
                  <a:pt x="7" y="220"/>
                  <a:pt x="11" y="222"/>
                  <a:pt x="17" y="222"/>
                </a:cubicBezTo>
                <a:cubicBezTo>
                  <a:pt x="30" y="224"/>
                  <a:pt x="38" y="234"/>
                  <a:pt x="38" y="247"/>
                </a:cubicBezTo>
                <a:cubicBezTo>
                  <a:pt x="38" y="260"/>
                  <a:pt x="30" y="268"/>
                  <a:pt x="17" y="270"/>
                </a:cubicBezTo>
                <a:cubicBezTo>
                  <a:pt x="11" y="270"/>
                  <a:pt x="7" y="273"/>
                  <a:pt x="5" y="277"/>
                </a:cubicBezTo>
                <a:cubicBezTo>
                  <a:pt x="0" y="281"/>
                  <a:pt x="0" y="287"/>
                  <a:pt x="0" y="292"/>
                </a:cubicBezTo>
                <a:cubicBezTo>
                  <a:pt x="7" y="328"/>
                  <a:pt x="22" y="359"/>
                  <a:pt x="41" y="389"/>
                </a:cubicBezTo>
                <a:cubicBezTo>
                  <a:pt x="45" y="393"/>
                  <a:pt x="49" y="395"/>
                  <a:pt x="53" y="397"/>
                </a:cubicBezTo>
                <a:cubicBezTo>
                  <a:pt x="57" y="397"/>
                  <a:pt x="64" y="395"/>
                  <a:pt x="66" y="393"/>
                </a:cubicBezTo>
                <a:cubicBezTo>
                  <a:pt x="77" y="385"/>
                  <a:pt x="91" y="385"/>
                  <a:pt x="100" y="393"/>
                </a:cubicBezTo>
                <a:cubicBezTo>
                  <a:pt x="108" y="402"/>
                  <a:pt x="108" y="417"/>
                  <a:pt x="102" y="427"/>
                </a:cubicBezTo>
                <a:cubicBezTo>
                  <a:pt x="98" y="431"/>
                  <a:pt x="96" y="436"/>
                  <a:pt x="98" y="440"/>
                </a:cubicBezTo>
                <a:cubicBezTo>
                  <a:pt x="98" y="446"/>
                  <a:pt x="100" y="450"/>
                  <a:pt x="104" y="452"/>
                </a:cubicBezTo>
                <a:cubicBezTo>
                  <a:pt x="134" y="474"/>
                  <a:pt x="168" y="486"/>
                  <a:pt x="204" y="493"/>
                </a:cubicBezTo>
                <a:cubicBezTo>
                  <a:pt x="208" y="495"/>
                  <a:pt x="212" y="493"/>
                  <a:pt x="216" y="491"/>
                </a:cubicBezTo>
                <a:cubicBezTo>
                  <a:pt x="220" y="486"/>
                  <a:pt x="223" y="482"/>
                  <a:pt x="223" y="478"/>
                </a:cubicBezTo>
                <a:cubicBezTo>
                  <a:pt x="225" y="465"/>
                  <a:pt x="235" y="455"/>
                  <a:pt x="248" y="455"/>
                </a:cubicBezTo>
                <a:cubicBezTo>
                  <a:pt x="261" y="455"/>
                  <a:pt x="269" y="465"/>
                  <a:pt x="271" y="478"/>
                </a:cubicBezTo>
                <a:cubicBezTo>
                  <a:pt x="271" y="482"/>
                  <a:pt x="273" y="486"/>
                  <a:pt x="278" y="491"/>
                </a:cubicBezTo>
                <a:cubicBezTo>
                  <a:pt x="282" y="493"/>
                  <a:pt x="286" y="493"/>
                  <a:pt x="288" y="493"/>
                </a:cubicBezTo>
                <a:cubicBezTo>
                  <a:pt x="290" y="493"/>
                  <a:pt x="290" y="493"/>
                  <a:pt x="292" y="493"/>
                </a:cubicBezTo>
                <a:cubicBezTo>
                  <a:pt x="328" y="486"/>
                  <a:pt x="360" y="474"/>
                  <a:pt x="390" y="452"/>
                </a:cubicBezTo>
                <a:cubicBezTo>
                  <a:pt x="394" y="450"/>
                  <a:pt x="396" y="446"/>
                  <a:pt x="398" y="440"/>
                </a:cubicBezTo>
                <a:cubicBezTo>
                  <a:pt x="398" y="436"/>
                  <a:pt x="396" y="431"/>
                  <a:pt x="394" y="427"/>
                </a:cubicBezTo>
                <a:cubicBezTo>
                  <a:pt x="386" y="417"/>
                  <a:pt x="386" y="402"/>
                  <a:pt x="394" y="393"/>
                </a:cubicBezTo>
                <a:cubicBezTo>
                  <a:pt x="402" y="385"/>
                  <a:pt x="417" y="385"/>
                  <a:pt x="428" y="3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4" name="Freihandform 1283">
            <a:extLst>
              <a:ext uri="{FF2B5EF4-FFF2-40B4-BE49-F238E27FC236}">
                <a16:creationId xmlns:a16="http://schemas.microsoft.com/office/drawing/2014/main" id="{8304CD43-0964-D642-8109-FDA6C0C6E735}"/>
              </a:ext>
            </a:extLst>
          </p:cNvPr>
          <p:cNvSpPr>
            <a:spLocks noChangeAspect="1"/>
          </p:cNvSpPr>
          <p:nvPr/>
        </p:nvSpPr>
        <p:spPr>
          <a:xfrm>
            <a:off x="8788716" y="1747817"/>
            <a:ext cx="49128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212">
                <a:moveTo>
                  <a:pt x="155" y="155"/>
                </a:moveTo>
                <a:cubicBezTo>
                  <a:pt x="129" y="182"/>
                  <a:pt x="83" y="182"/>
                  <a:pt x="55" y="155"/>
                </a:cubicBezTo>
                <a:cubicBezTo>
                  <a:pt x="42" y="142"/>
                  <a:pt x="34" y="125"/>
                  <a:pt x="34" y="106"/>
                </a:cubicBezTo>
                <a:cubicBezTo>
                  <a:pt x="34" y="87"/>
                  <a:pt x="42" y="68"/>
                  <a:pt x="55" y="55"/>
                </a:cubicBezTo>
                <a:cubicBezTo>
                  <a:pt x="68" y="43"/>
                  <a:pt x="87" y="34"/>
                  <a:pt x="106" y="34"/>
                </a:cubicBezTo>
                <a:cubicBezTo>
                  <a:pt x="125" y="34"/>
                  <a:pt x="142" y="43"/>
                  <a:pt x="155" y="55"/>
                </a:cubicBezTo>
                <a:cubicBezTo>
                  <a:pt x="169" y="68"/>
                  <a:pt x="176" y="87"/>
                  <a:pt x="176" y="106"/>
                </a:cubicBezTo>
                <a:cubicBezTo>
                  <a:pt x="176" y="125"/>
                  <a:pt x="169" y="142"/>
                  <a:pt x="155" y="155"/>
                </a:cubicBezTo>
                <a:close/>
                <a:moveTo>
                  <a:pt x="30" y="30"/>
                </a:moveTo>
                <a:cubicBezTo>
                  <a:pt x="11" y="51"/>
                  <a:pt x="0" y="77"/>
                  <a:pt x="0" y="106"/>
                </a:cubicBezTo>
                <a:cubicBezTo>
                  <a:pt x="0" y="134"/>
                  <a:pt x="11" y="161"/>
                  <a:pt x="30" y="180"/>
                </a:cubicBezTo>
                <a:cubicBezTo>
                  <a:pt x="51" y="199"/>
                  <a:pt x="76" y="212"/>
                  <a:pt x="106" y="212"/>
                </a:cubicBezTo>
                <a:cubicBezTo>
                  <a:pt x="133" y="212"/>
                  <a:pt x="161" y="199"/>
                  <a:pt x="180" y="180"/>
                </a:cubicBezTo>
                <a:cubicBezTo>
                  <a:pt x="199" y="161"/>
                  <a:pt x="212" y="134"/>
                  <a:pt x="212" y="106"/>
                </a:cubicBezTo>
                <a:cubicBezTo>
                  <a:pt x="212" y="77"/>
                  <a:pt x="199" y="51"/>
                  <a:pt x="180" y="30"/>
                </a:cubicBezTo>
                <a:cubicBezTo>
                  <a:pt x="140" y="-10"/>
                  <a:pt x="70" y="-10"/>
                  <a:pt x="30" y="3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5" name="Freihandform 1284">
            <a:extLst>
              <a:ext uri="{FF2B5EF4-FFF2-40B4-BE49-F238E27FC236}">
                <a16:creationId xmlns:a16="http://schemas.microsoft.com/office/drawing/2014/main" id="{E14FF902-6436-F546-A59E-A300A8069DC1}"/>
              </a:ext>
            </a:extLst>
          </p:cNvPr>
          <p:cNvSpPr>
            <a:spLocks noChangeAspect="1"/>
          </p:cNvSpPr>
          <p:nvPr/>
        </p:nvSpPr>
        <p:spPr>
          <a:xfrm>
            <a:off x="9191053" y="1706616"/>
            <a:ext cx="196745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846">
                <a:moveTo>
                  <a:pt x="806" y="488"/>
                </a:moveTo>
                <a:cubicBezTo>
                  <a:pt x="768" y="484"/>
                  <a:pt x="730" y="508"/>
                  <a:pt x="715" y="544"/>
                </a:cubicBezTo>
                <a:cubicBezTo>
                  <a:pt x="698" y="582"/>
                  <a:pt x="710" y="622"/>
                  <a:pt x="740" y="647"/>
                </a:cubicBezTo>
                <a:cubicBezTo>
                  <a:pt x="715" y="683"/>
                  <a:pt x="683" y="715"/>
                  <a:pt x="647" y="740"/>
                </a:cubicBezTo>
                <a:cubicBezTo>
                  <a:pt x="622" y="711"/>
                  <a:pt x="581" y="698"/>
                  <a:pt x="543" y="715"/>
                </a:cubicBezTo>
                <a:cubicBezTo>
                  <a:pt x="507" y="730"/>
                  <a:pt x="484" y="768"/>
                  <a:pt x="488" y="806"/>
                </a:cubicBezTo>
                <a:cubicBezTo>
                  <a:pt x="446" y="814"/>
                  <a:pt x="401" y="814"/>
                  <a:pt x="359" y="806"/>
                </a:cubicBezTo>
                <a:cubicBezTo>
                  <a:pt x="361" y="768"/>
                  <a:pt x="340" y="730"/>
                  <a:pt x="302" y="715"/>
                </a:cubicBezTo>
                <a:cubicBezTo>
                  <a:pt x="266" y="698"/>
                  <a:pt x="224" y="711"/>
                  <a:pt x="198" y="740"/>
                </a:cubicBezTo>
                <a:cubicBezTo>
                  <a:pt x="162" y="715"/>
                  <a:pt x="133" y="683"/>
                  <a:pt x="107" y="647"/>
                </a:cubicBezTo>
                <a:cubicBezTo>
                  <a:pt x="137" y="622"/>
                  <a:pt x="147" y="582"/>
                  <a:pt x="133" y="544"/>
                </a:cubicBezTo>
                <a:cubicBezTo>
                  <a:pt x="118" y="508"/>
                  <a:pt x="80" y="484"/>
                  <a:pt x="42" y="488"/>
                </a:cubicBezTo>
                <a:cubicBezTo>
                  <a:pt x="33" y="446"/>
                  <a:pt x="33" y="402"/>
                  <a:pt x="42" y="359"/>
                </a:cubicBezTo>
                <a:cubicBezTo>
                  <a:pt x="80" y="361"/>
                  <a:pt x="118" y="340"/>
                  <a:pt x="133" y="302"/>
                </a:cubicBezTo>
                <a:cubicBezTo>
                  <a:pt x="147" y="266"/>
                  <a:pt x="137" y="224"/>
                  <a:pt x="107" y="199"/>
                </a:cubicBezTo>
                <a:cubicBezTo>
                  <a:pt x="133" y="163"/>
                  <a:pt x="162" y="133"/>
                  <a:pt x="198" y="107"/>
                </a:cubicBezTo>
                <a:cubicBezTo>
                  <a:pt x="224" y="137"/>
                  <a:pt x="266" y="148"/>
                  <a:pt x="302" y="133"/>
                </a:cubicBezTo>
                <a:cubicBezTo>
                  <a:pt x="340" y="118"/>
                  <a:pt x="361" y="80"/>
                  <a:pt x="359" y="42"/>
                </a:cubicBezTo>
                <a:cubicBezTo>
                  <a:pt x="401" y="33"/>
                  <a:pt x="446" y="33"/>
                  <a:pt x="488" y="42"/>
                </a:cubicBezTo>
                <a:cubicBezTo>
                  <a:pt x="484" y="80"/>
                  <a:pt x="507" y="118"/>
                  <a:pt x="543" y="133"/>
                </a:cubicBezTo>
                <a:cubicBezTo>
                  <a:pt x="581" y="148"/>
                  <a:pt x="622" y="137"/>
                  <a:pt x="647" y="107"/>
                </a:cubicBezTo>
                <a:cubicBezTo>
                  <a:pt x="683" y="133"/>
                  <a:pt x="715" y="163"/>
                  <a:pt x="740" y="199"/>
                </a:cubicBezTo>
                <a:cubicBezTo>
                  <a:pt x="710" y="224"/>
                  <a:pt x="698" y="266"/>
                  <a:pt x="715" y="302"/>
                </a:cubicBezTo>
                <a:cubicBezTo>
                  <a:pt x="730" y="340"/>
                  <a:pt x="768" y="361"/>
                  <a:pt x="806" y="359"/>
                </a:cubicBezTo>
                <a:cubicBezTo>
                  <a:pt x="814" y="402"/>
                  <a:pt x="814" y="446"/>
                  <a:pt x="806" y="488"/>
                </a:cubicBezTo>
                <a:close/>
                <a:moveTo>
                  <a:pt x="829" y="323"/>
                </a:moveTo>
                <a:cubicBezTo>
                  <a:pt x="825" y="319"/>
                  <a:pt x="818" y="319"/>
                  <a:pt x="814" y="321"/>
                </a:cubicBezTo>
                <a:cubicBezTo>
                  <a:pt x="787" y="330"/>
                  <a:pt x="757" y="317"/>
                  <a:pt x="746" y="290"/>
                </a:cubicBezTo>
                <a:cubicBezTo>
                  <a:pt x="736" y="264"/>
                  <a:pt x="746" y="232"/>
                  <a:pt x="772" y="220"/>
                </a:cubicBezTo>
                <a:cubicBezTo>
                  <a:pt x="776" y="218"/>
                  <a:pt x="780" y="213"/>
                  <a:pt x="782" y="209"/>
                </a:cubicBezTo>
                <a:cubicBezTo>
                  <a:pt x="782" y="203"/>
                  <a:pt x="782" y="199"/>
                  <a:pt x="778" y="194"/>
                </a:cubicBezTo>
                <a:cubicBezTo>
                  <a:pt x="746" y="143"/>
                  <a:pt x="704" y="101"/>
                  <a:pt x="653" y="67"/>
                </a:cubicBezTo>
                <a:cubicBezTo>
                  <a:pt x="649" y="65"/>
                  <a:pt x="643" y="65"/>
                  <a:pt x="639" y="65"/>
                </a:cubicBezTo>
                <a:cubicBezTo>
                  <a:pt x="634" y="67"/>
                  <a:pt x="630" y="69"/>
                  <a:pt x="628" y="74"/>
                </a:cubicBezTo>
                <a:cubicBezTo>
                  <a:pt x="613" y="101"/>
                  <a:pt x="583" y="112"/>
                  <a:pt x="558" y="101"/>
                </a:cubicBezTo>
                <a:cubicBezTo>
                  <a:pt x="531" y="91"/>
                  <a:pt x="518" y="61"/>
                  <a:pt x="526" y="33"/>
                </a:cubicBezTo>
                <a:cubicBezTo>
                  <a:pt x="528" y="27"/>
                  <a:pt x="526" y="23"/>
                  <a:pt x="524" y="19"/>
                </a:cubicBezTo>
                <a:cubicBezTo>
                  <a:pt x="522" y="14"/>
                  <a:pt x="518" y="10"/>
                  <a:pt x="514" y="10"/>
                </a:cubicBezTo>
                <a:cubicBezTo>
                  <a:pt x="452" y="-3"/>
                  <a:pt x="393" y="-3"/>
                  <a:pt x="334" y="10"/>
                </a:cubicBezTo>
                <a:cubicBezTo>
                  <a:pt x="329" y="10"/>
                  <a:pt x="325" y="14"/>
                  <a:pt x="323" y="19"/>
                </a:cubicBezTo>
                <a:cubicBezTo>
                  <a:pt x="319" y="23"/>
                  <a:pt x="319" y="27"/>
                  <a:pt x="321" y="31"/>
                </a:cubicBezTo>
                <a:cubicBezTo>
                  <a:pt x="329" y="61"/>
                  <a:pt x="317" y="91"/>
                  <a:pt x="289" y="101"/>
                </a:cubicBezTo>
                <a:cubicBezTo>
                  <a:pt x="264" y="112"/>
                  <a:pt x="232" y="101"/>
                  <a:pt x="219" y="74"/>
                </a:cubicBezTo>
                <a:cubicBezTo>
                  <a:pt x="217" y="69"/>
                  <a:pt x="213" y="67"/>
                  <a:pt x="209" y="65"/>
                </a:cubicBezTo>
                <a:cubicBezTo>
                  <a:pt x="202" y="65"/>
                  <a:pt x="198" y="65"/>
                  <a:pt x="194" y="67"/>
                </a:cubicBezTo>
                <a:cubicBezTo>
                  <a:pt x="143" y="101"/>
                  <a:pt x="101" y="143"/>
                  <a:pt x="67" y="194"/>
                </a:cubicBezTo>
                <a:cubicBezTo>
                  <a:pt x="65" y="199"/>
                  <a:pt x="65" y="203"/>
                  <a:pt x="65" y="209"/>
                </a:cubicBezTo>
                <a:cubicBezTo>
                  <a:pt x="67" y="213"/>
                  <a:pt x="69" y="218"/>
                  <a:pt x="73" y="220"/>
                </a:cubicBezTo>
                <a:cubicBezTo>
                  <a:pt x="101" y="232"/>
                  <a:pt x="111" y="264"/>
                  <a:pt x="101" y="290"/>
                </a:cubicBezTo>
                <a:cubicBezTo>
                  <a:pt x="90" y="317"/>
                  <a:pt x="61" y="330"/>
                  <a:pt x="31" y="321"/>
                </a:cubicBezTo>
                <a:cubicBezTo>
                  <a:pt x="27" y="319"/>
                  <a:pt x="23" y="319"/>
                  <a:pt x="18" y="323"/>
                </a:cubicBezTo>
                <a:cubicBezTo>
                  <a:pt x="14" y="326"/>
                  <a:pt x="10" y="330"/>
                  <a:pt x="10" y="334"/>
                </a:cubicBezTo>
                <a:cubicBezTo>
                  <a:pt x="-3" y="393"/>
                  <a:pt x="-3" y="455"/>
                  <a:pt x="10" y="514"/>
                </a:cubicBezTo>
                <a:cubicBezTo>
                  <a:pt x="10" y="518"/>
                  <a:pt x="14" y="522"/>
                  <a:pt x="18" y="524"/>
                </a:cubicBezTo>
                <a:cubicBezTo>
                  <a:pt x="23" y="527"/>
                  <a:pt x="27" y="529"/>
                  <a:pt x="31" y="527"/>
                </a:cubicBezTo>
                <a:cubicBezTo>
                  <a:pt x="61" y="518"/>
                  <a:pt x="90" y="531"/>
                  <a:pt x="101" y="558"/>
                </a:cubicBezTo>
                <a:cubicBezTo>
                  <a:pt x="111" y="584"/>
                  <a:pt x="101" y="613"/>
                  <a:pt x="73" y="628"/>
                </a:cubicBezTo>
                <a:cubicBezTo>
                  <a:pt x="69" y="630"/>
                  <a:pt x="67" y="635"/>
                  <a:pt x="65" y="639"/>
                </a:cubicBezTo>
                <a:cubicBezTo>
                  <a:pt x="65" y="643"/>
                  <a:pt x="65" y="649"/>
                  <a:pt x="67" y="654"/>
                </a:cubicBezTo>
                <a:cubicBezTo>
                  <a:pt x="101" y="704"/>
                  <a:pt x="143" y="747"/>
                  <a:pt x="194" y="778"/>
                </a:cubicBezTo>
                <a:cubicBezTo>
                  <a:pt x="198" y="783"/>
                  <a:pt x="202" y="783"/>
                  <a:pt x="209" y="781"/>
                </a:cubicBezTo>
                <a:cubicBezTo>
                  <a:pt x="213" y="781"/>
                  <a:pt x="217" y="776"/>
                  <a:pt x="219" y="772"/>
                </a:cubicBezTo>
                <a:cubicBezTo>
                  <a:pt x="232" y="747"/>
                  <a:pt x="264" y="736"/>
                  <a:pt x="289" y="747"/>
                </a:cubicBezTo>
                <a:cubicBezTo>
                  <a:pt x="317" y="757"/>
                  <a:pt x="329" y="787"/>
                  <a:pt x="321" y="814"/>
                </a:cubicBezTo>
                <a:cubicBezTo>
                  <a:pt x="319" y="819"/>
                  <a:pt x="319" y="825"/>
                  <a:pt x="323" y="829"/>
                </a:cubicBezTo>
                <a:cubicBezTo>
                  <a:pt x="325" y="834"/>
                  <a:pt x="329" y="836"/>
                  <a:pt x="334" y="838"/>
                </a:cubicBezTo>
                <a:cubicBezTo>
                  <a:pt x="363" y="844"/>
                  <a:pt x="393" y="846"/>
                  <a:pt x="425" y="846"/>
                </a:cubicBezTo>
                <a:cubicBezTo>
                  <a:pt x="454" y="846"/>
                  <a:pt x="484" y="844"/>
                  <a:pt x="514" y="838"/>
                </a:cubicBezTo>
                <a:cubicBezTo>
                  <a:pt x="518" y="836"/>
                  <a:pt x="522" y="834"/>
                  <a:pt x="524" y="829"/>
                </a:cubicBezTo>
                <a:cubicBezTo>
                  <a:pt x="526" y="825"/>
                  <a:pt x="528" y="819"/>
                  <a:pt x="526" y="814"/>
                </a:cubicBezTo>
                <a:cubicBezTo>
                  <a:pt x="518" y="787"/>
                  <a:pt x="531" y="757"/>
                  <a:pt x="558" y="747"/>
                </a:cubicBezTo>
                <a:cubicBezTo>
                  <a:pt x="583" y="736"/>
                  <a:pt x="613" y="747"/>
                  <a:pt x="628" y="772"/>
                </a:cubicBezTo>
                <a:cubicBezTo>
                  <a:pt x="630" y="776"/>
                  <a:pt x="634" y="781"/>
                  <a:pt x="639" y="783"/>
                </a:cubicBezTo>
                <a:cubicBezTo>
                  <a:pt x="643" y="783"/>
                  <a:pt x="649" y="783"/>
                  <a:pt x="653" y="778"/>
                </a:cubicBezTo>
                <a:cubicBezTo>
                  <a:pt x="704" y="747"/>
                  <a:pt x="746" y="704"/>
                  <a:pt x="778" y="654"/>
                </a:cubicBezTo>
                <a:cubicBezTo>
                  <a:pt x="782" y="649"/>
                  <a:pt x="782" y="643"/>
                  <a:pt x="780" y="639"/>
                </a:cubicBezTo>
                <a:cubicBezTo>
                  <a:pt x="780" y="635"/>
                  <a:pt x="776" y="630"/>
                  <a:pt x="772" y="628"/>
                </a:cubicBezTo>
                <a:cubicBezTo>
                  <a:pt x="746" y="613"/>
                  <a:pt x="736" y="584"/>
                  <a:pt x="746" y="558"/>
                </a:cubicBezTo>
                <a:cubicBezTo>
                  <a:pt x="757" y="531"/>
                  <a:pt x="787" y="518"/>
                  <a:pt x="814" y="527"/>
                </a:cubicBezTo>
                <a:cubicBezTo>
                  <a:pt x="818" y="529"/>
                  <a:pt x="825" y="527"/>
                  <a:pt x="829" y="524"/>
                </a:cubicBezTo>
                <a:cubicBezTo>
                  <a:pt x="833" y="522"/>
                  <a:pt x="835" y="518"/>
                  <a:pt x="837" y="514"/>
                </a:cubicBezTo>
                <a:cubicBezTo>
                  <a:pt x="850" y="453"/>
                  <a:pt x="850" y="393"/>
                  <a:pt x="837" y="334"/>
                </a:cubicBezTo>
                <a:cubicBezTo>
                  <a:pt x="835" y="330"/>
                  <a:pt x="833" y="326"/>
                  <a:pt x="829" y="32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6" name="Freihandform 1285">
            <a:extLst>
              <a:ext uri="{FF2B5EF4-FFF2-40B4-BE49-F238E27FC236}">
                <a16:creationId xmlns:a16="http://schemas.microsoft.com/office/drawing/2014/main" id="{D65F8350-F3E7-FB48-8990-E89F55CF045F}"/>
              </a:ext>
            </a:extLst>
          </p:cNvPr>
          <p:cNvSpPr>
            <a:spLocks noChangeAspect="1"/>
          </p:cNvSpPr>
          <p:nvPr/>
        </p:nvSpPr>
        <p:spPr>
          <a:xfrm>
            <a:off x="9240414" y="1755964"/>
            <a:ext cx="98256" cy="982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423">
                <a:moveTo>
                  <a:pt x="374" y="279"/>
                </a:moveTo>
                <a:cubicBezTo>
                  <a:pt x="357" y="323"/>
                  <a:pt x="323" y="357"/>
                  <a:pt x="278" y="374"/>
                </a:cubicBezTo>
                <a:cubicBezTo>
                  <a:pt x="236" y="393"/>
                  <a:pt x="187" y="393"/>
                  <a:pt x="143" y="374"/>
                </a:cubicBezTo>
                <a:cubicBezTo>
                  <a:pt x="101" y="357"/>
                  <a:pt x="67" y="323"/>
                  <a:pt x="48" y="279"/>
                </a:cubicBezTo>
                <a:cubicBezTo>
                  <a:pt x="31" y="236"/>
                  <a:pt x="31" y="188"/>
                  <a:pt x="48" y="143"/>
                </a:cubicBezTo>
                <a:cubicBezTo>
                  <a:pt x="77" y="75"/>
                  <a:pt x="143" y="35"/>
                  <a:pt x="211" y="35"/>
                </a:cubicBezTo>
                <a:cubicBezTo>
                  <a:pt x="234" y="35"/>
                  <a:pt x="257" y="39"/>
                  <a:pt x="278" y="48"/>
                </a:cubicBezTo>
                <a:cubicBezTo>
                  <a:pt x="369" y="86"/>
                  <a:pt x="412" y="190"/>
                  <a:pt x="374" y="279"/>
                </a:cubicBezTo>
                <a:close/>
                <a:moveTo>
                  <a:pt x="293" y="16"/>
                </a:moveTo>
                <a:cubicBezTo>
                  <a:pt x="185" y="-28"/>
                  <a:pt x="60" y="22"/>
                  <a:pt x="16" y="130"/>
                </a:cubicBezTo>
                <a:cubicBezTo>
                  <a:pt x="-5" y="183"/>
                  <a:pt x="-5" y="241"/>
                  <a:pt x="16" y="293"/>
                </a:cubicBezTo>
                <a:cubicBezTo>
                  <a:pt x="37" y="344"/>
                  <a:pt x="77" y="384"/>
                  <a:pt x="130" y="408"/>
                </a:cubicBezTo>
                <a:cubicBezTo>
                  <a:pt x="156" y="418"/>
                  <a:pt x="183" y="423"/>
                  <a:pt x="211" y="423"/>
                </a:cubicBezTo>
                <a:cubicBezTo>
                  <a:pt x="238" y="423"/>
                  <a:pt x="266" y="418"/>
                  <a:pt x="293" y="408"/>
                </a:cubicBezTo>
                <a:cubicBezTo>
                  <a:pt x="344" y="384"/>
                  <a:pt x="384" y="344"/>
                  <a:pt x="407" y="293"/>
                </a:cubicBezTo>
                <a:cubicBezTo>
                  <a:pt x="452" y="185"/>
                  <a:pt x="401" y="61"/>
                  <a:pt x="293" y="1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7" name="Freihandform 1286">
            <a:extLst>
              <a:ext uri="{FF2B5EF4-FFF2-40B4-BE49-F238E27FC236}">
                <a16:creationId xmlns:a16="http://schemas.microsoft.com/office/drawing/2014/main" id="{A49D244F-93B6-1247-8407-62B9C9419AC3}"/>
              </a:ext>
            </a:extLst>
          </p:cNvPr>
          <p:cNvSpPr>
            <a:spLocks noChangeAspect="1"/>
          </p:cNvSpPr>
          <p:nvPr/>
        </p:nvSpPr>
        <p:spPr>
          <a:xfrm>
            <a:off x="8854376" y="1805079"/>
            <a:ext cx="81958" cy="819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353">
                <a:moveTo>
                  <a:pt x="315" y="218"/>
                </a:moveTo>
                <a:cubicBezTo>
                  <a:pt x="311" y="226"/>
                  <a:pt x="307" y="237"/>
                  <a:pt x="302" y="245"/>
                </a:cubicBezTo>
                <a:cubicBezTo>
                  <a:pt x="285" y="241"/>
                  <a:pt x="268" y="245"/>
                  <a:pt x="258" y="258"/>
                </a:cubicBezTo>
                <a:cubicBezTo>
                  <a:pt x="245" y="271"/>
                  <a:pt x="241" y="288"/>
                  <a:pt x="245" y="303"/>
                </a:cubicBezTo>
                <a:cubicBezTo>
                  <a:pt x="237" y="309"/>
                  <a:pt x="226" y="311"/>
                  <a:pt x="216" y="315"/>
                </a:cubicBezTo>
                <a:cubicBezTo>
                  <a:pt x="209" y="300"/>
                  <a:pt x="192" y="292"/>
                  <a:pt x="175" y="292"/>
                </a:cubicBezTo>
                <a:cubicBezTo>
                  <a:pt x="158" y="292"/>
                  <a:pt x="144" y="300"/>
                  <a:pt x="135" y="315"/>
                </a:cubicBezTo>
                <a:cubicBezTo>
                  <a:pt x="127" y="311"/>
                  <a:pt x="116" y="309"/>
                  <a:pt x="108" y="303"/>
                </a:cubicBezTo>
                <a:cubicBezTo>
                  <a:pt x="112" y="288"/>
                  <a:pt x="108" y="271"/>
                  <a:pt x="95" y="258"/>
                </a:cubicBezTo>
                <a:cubicBezTo>
                  <a:pt x="82" y="245"/>
                  <a:pt x="65" y="241"/>
                  <a:pt x="50" y="245"/>
                </a:cubicBezTo>
                <a:cubicBezTo>
                  <a:pt x="44" y="237"/>
                  <a:pt x="42" y="226"/>
                  <a:pt x="38" y="218"/>
                </a:cubicBezTo>
                <a:cubicBezTo>
                  <a:pt x="53" y="209"/>
                  <a:pt x="61" y="195"/>
                  <a:pt x="61" y="178"/>
                </a:cubicBezTo>
                <a:cubicBezTo>
                  <a:pt x="61" y="161"/>
                  <a:pt x="53" y="144"/>
                  <a:pt x="38" y="137"/>
                </a:cubicBezTo>
                <a:cubicBezTo>
                  <a:pt x="42" y="127"/>
                  <a:pt x="44" y="116"/>
                  <a:pt x="50" y="108"/>
                </a:cubicBezTo>
                <a:cubicBezTo>
                  <a:pt x="65" y="112"/>
                  <a:pt x="82" y="108"/>
                  <a:pt x="95" y="95"/>
                </a:cubicBezTo>
                <a:cubicBezTo>
                  <a:pt x="108" y="85"/>
                  <a:pt x="112" y="68"/>
                  <a:pt x="108" y="51"/>
                </a:cubicBezTo>
                <a:cubicBezTo>
                  <a:pt x="116" y="46"/>
                  <a:pt x="127" y="42"/>
                  <a:pt x="135" y="38"/>
                </a:cubicBezTo>
                <a:cubicBezTo>
                  <a:pt x="144" y="53"/>
                  <a:pt x="158" y="63"/>
                  <a:pt x="175" y="63"/>
                </a:cubicBezTo>
                <a:cubicBezTo>
                  <a:pt x="192" y="63"/>
                  <a:pt x="209" y="53"/>
                  <a:pt x="216" y="38"/>
                </a:cubicBezTo>
                <a:cubicBezTo>
                  <a:pt x="226" y="42"/>
                  <a:pt x="237" y="46"/>
                  <a:pt x="245" y="51"/>
                </a:cubicBezTo>
                <a:cubicBezTo>
                  <a:pt x="241" y="68"/>
                  <a:pt x="245" y="85"/>
                  <a:pt x="258" y="95"/>
                </a:cubicBezTo>
                <a:cubicBezTo>
                  <a:pt x="268" y="108"/>
                  <a:pt x="285" y="112"/>
                  <a:pt x="302" y="108"/>
                </a:cubicBezTo>
                <a:cubicBezTo>
                  <a:pt x="307" y="116"/>
                  <a:pt x="311" y="127"/>
                  <a:pt x="315" y="137"/>
                </a:cubicBezTo>
                <a:cubicBezTo>
                  <a:pt x="300" y="144"/>
                  <a:pt x="290" y="161"/>
                  <a:pt x="290" y="178"/>
                </a:cubicBezTo>
                <a:cubicBezTo>
                  <a:pt x="290" y="195"/>
                  <a:pt x="300" y="209"/>
                  <a:pt x="315" y="218"/>
                </a:cubicBezTo>
                <a:close/>
                <a:moveTo>
                  <a:pt x="336" y="165"/>
                </a:moveTo>
                <a:cubicBezTo>
                  <a:pt x="340" y="165"/>
                  <a:pt x="347" y="163"/>
                  <a:pt x="349" y="159"/>
                </a:cubicBezTo>
                <a:cubicBezTo>
                  <a:pt x="351" y="154"/>
                  <a:pt x="353" y="150"/>
                  <a:pt x="353" y="146"/>
                </a:cubicBezTo>
                <a:cubicBezTo>
                  <a:pt x="347" y="121"/>
                  <a:pt x="338" y="95"/>
                  <a:pt x="324" y="74"/>
                </a:cubicBezTo>
                <a:cubicBezTo>
                  <a:pt x="321" y="72"/>
                  <a:pt x="315" y="68"/>
                  <a:pt x="311" y="68"/>
                </a:cubicBezTo>
                <a:cubicBezTo>
                  <a:pt x="307" y="68"/>
                  <a:pt x="300" y="68"/>
                  <a:pt x="298" y="72"/>
                </a:cubicBezTo>
                <a:cubicBezTo>
                  <a:pt x="292" y="76"/>
                  <a:pt x="285" y="76"/>
                  <a:pt x="281" y="72"/>
                </a:cubicBezTo>
                <a:cubicBezTo>
                  <a:pt x="277" y="68"/>
                  <a:pt x="277" y="61"/>
                  <a:pt x="281" y="55"/>
                </a:cubicBezTo>
                <a:cubicBezTo>
                  <a:pt x="285" y="53"/>
                  <a:pt x="285" y="46"/>
                  <a:pt x="285" y="42"/>
                </a:cubicBezTo>
                <a:cubicBezTo>
                  <a:pt x="285" y="38"/>
                  <a:pt x="281" y="32"/>
                  <a:pt x="279" y="30"/>
                </a:cubicBezTo>
                <a:cubicBezTo>
                  <a:pt x="258" y="15"/>
                  <a:pt x="232" y="6"/>
                  <a:pt x="207" y="0"/>
                </a:cubicBezTo>
                <a:cubicBezTo>
                  <a:pt x="203" y="0"/>
                  <a:pt x="199" y="2"/>
                  <a:pt x="194" y="4"/>
                </a:cubicBezTo>
                <a:cubicBezTo>
                  <a:pt x="190" y="6"/>
                  <a:pt x="188" y="13"/>
                  <a:pt x="188" y="17"/>
                </a:cubicBezTo>
                <a:cubicBezTo>
                  <a:pt x="186" y="30"/>
                  <a:pt x="167" y="30"/>
                  <a:pt x="165" y="17"/>
                </a:cubicBezTo>
                <a:cubicBezTo>
                  <a:pt x="165" y="13"/>
                  <a:pt x="163" y="6"/>
                  <a:pt x="158" y="4"/>
                </a:cubicBezTo>
                <a:cubicBezTo>
                  <a:pt x="154" y="2"/>
                  <a:pt x="150" y="0"/>
                  <a:pt x="144" y="0"/>
                </a:cubicBezTo>
                <a:cubicBezTo>
                  <a:pt x="118" y="6"/>
                  <a:pt x="95" y="15"/>
                  <a:pt x="74" y="30"/>
                </a:cubicBezTo>
                <a:cubicBezTo>
                  <a:pt x="70" y="32"/>
                  <a:pt x="67" y="38"/>
                  <a:pt x="67" y="42"/>
                </a:cubicBezTo>
                <a:cubicBezTo>
                  <a:pt x="65" y="46"/>
                  <a:pt x="67" y="53"/>
                  <a:pt x="70" y="55"/>
                </a:cubicBezTo>
                <a:cubicBezTo>
                  <a:pt x="74" y="61"/>
                  <a:pt x="74" y="68"/>
                  <a:pt x="70" y="72"/>
                </a:cubicBezTo>
                <a:cubicBezTo>
                  <a:pt x="65" y="76"/>
                  <a:pt x="59" y="76"/>
                  <a:pt x="55" y="72"/>
                </a:cubicBezTo>
                <a:cubicBezTo>
                  <a:pt x="50" y="68"/>
                  <a:pt x="46" y="68"/>
                  <a:pt x="42" y="68"/>
                </a:cubicBezTo>
                <a:cubicBezTo>
                  <a:pt x="36" y="68"/>
                  <a:pt x="31" y="72"/>
                  <a:pt x="29" y="76"/>
                </a:cubicBezTo>
                <a:cubicBezTo>
                  <a:pt x="14" y="95"/>
                  <a:pt x="4" y="121"/>
                  <a:pt x="0" y="146"/>
                </a:cubicBezTo>
                <a:cubicBezTo>
                  <a:pt x="0" y="150"/>
                  <a:pt x="0" y="154"/>
                  <a:pt x="4" y="159"/>
                </a:cubicBezTo>
                <a:cubicBezTo>
                  <a:pt x="6" y="163"/>
                  <a:pt x="10" y="165"/>
                  <a:pt x="17" y="165"/>
                </a:cubicBezTo>
                <a:cubicBezTo>
                  <a:pt x="21" y="167"/>
                  <a:pt x="27" y="171"/>
                  <a:pt x="27" y="178"/>
                </a:cubicBezTo>
                <a:cubicBezTo>
                  <a:pt x="27" y="182"/>
                  <a:pt x="21" y="188"/>
                  <a:pt x="17" y="188"/>
                </a:cubicBezTo>
                <a:cubicBezTo>
                  <a:pt x="10" y="188"/>
                  <a:pt x="6" y="190"/>
                  <a:pt x="4" y="195"/>
                </a:cubicBezTo>
                <a:cubicBezTo>
                  <a:pt x="0" y="199"/>
                  <a:pt x="0" y="203"/>
                  <a:pt x="0" y="209"/>
                </a:cubicBezTo>
                <a:cubicBezTo>
                  <a:pt x="4" y="235"/>
                  <a:pt x="14" y="258"/>
                  <a:pt x="29" y="279"/>
                </a:cubicBezTo>
                <a:cubicBezTo>
                  <a:pt x="31" y="284"/>
                  <a:pt x="36" y="286"/>
                  <a:pt x="42" y="286"/>
                </a:cubicBezTo>
                <a:cubicBezTo>
                  <a:pt x="46" y="288"/>
                  <a:pt x="50" y="286"/>
                  <a:pt x="55" y="284"/>
                </a:cubicBezTo>
                <a:cubicBezTo>
                  <a:pt x="59" y="279"/>
                  <a:pt x="65" y="279"/>
                  <a:pt x="70" y="284"/>
                </a:cubicBezTo>
                <a:cubicBezTo>
                  <a:pt x="74" y="288"/>
                  <a:pt x="74" y="294"/>
                  <a:pt x="70" y="298"/>
                </a:cubicBezTo>
                <a:cubicBezTo>
                  <a:pt x="67" y="303"/>
                  <a:pt x="65" y="307"/>
                  <a:pt x="67" y="311"/>
                </a:cubicBezTo>
                <a:cubicBezTo>
                  <a:pt x="67" y="317"/>
                  <a:pt x="70" y="322"/>
                  <a:pt x="74" y="324"/>
                </a:cubicBezTo>
                <a:cubicBezTo>
                  <a:pt x="95" y="339"/>
                  <a:pt x="118" y="349"/>
                  <a:pt x="144" y="353"/>
                </a:cubicBezTo>
                <a:cubicBezTo>
                  <a:pt x="150" y="353"/>
                  <a:pt x="154" y="353"/>
                  <a:pt x="158" y="349"/>
                </a:cubicBezTo>
                <a:cubicBezTo>
                  <a:pt x="163" y="347"/>
                  <a:pt x="165" y="343"/>
                  <a:pt x="165" y="336"/>
                </a:cubicBezTo>
                <a:cubicBezTo>
                  <a:pt x="167" y="326"/>
                  <a:pt x="186" y="326"/>
                  <a:pt x="188" y="336"/>
                </a:cubicBezTo>
                <a:cubicBezTo>
                  <a:pt x="188" y="343"/>
                  <a:pt x="190" y="347"/>
                  <a:pt x="194" y="349"/>
                </a:cubicBezTo>
                <a:cubicBezTo>
                  <a:pt x="197" y="351"/>
                  <a:pt x="201" y="353"/>
                  <a:pt x="205" y="353"/>
                </a:cubicBezTo>
                <a:lnTo>
                  <a:pt x="207" y="353"/>
                </a:lnTo>
                <a:cubicBezTo>
                  <a:pt x="232" y="349"/>
                  <a:pt x="258" y="339"/>
                  <a:pt x="277" y="324"/>
                </a:cubicBezTo>
                <a:cubicBezTo>
                  <a:pt x="281" y="322"/>
                  <a:pt x="285" y="317"/>
                  <a:pt x="285" y="311"/>
                </a:cubicBezTo>
                <a:cubicBezTo>
                  <a:pt x="285" y="307"/>
                  <a:pt x="285" y="303"/>
                  <a:pt x="281" y="298"/>
                </a:cubicBezTo>
                <a:cubicBezTo>
                  <a:pt x="277" y="294"/>
                  <a:pt x="277" y="288"/>
                  <a:pt x="281" y="284"/>
                </a:cubicBezTo>
                <a:cubicBezTo>
                  <a:pt x="285" y="279"/>
                  <a:pt x="292" y="279"/>
                  <a:pt x="298" y="284"/>
                </a:cubicBezTo>
                <a:cubicBezTo>
                  <a:pt x="300" y="286"/>
                  <a:pt x="307" y="288"/>
                  <a:pt x="311" y="286"/>
                </a:cubicBezTo>
                <a:cubicBezTo>
                  <a:pt x="315" y="286"/>
                  <a:pt x="321" y="284"/>
                  <a:pt x="324" y="279"/>
                </a:cubicBezTo>
                <a:cubicBezTo>
                  <a:pt x="338" y="258"/>
                  <a:pt x="347" y="235"/>
                  <a:pt x="353" y="209"/>
                </a:cubicBezTo>
                <a:cubicBezTo>
                  <a:pt x="353" y="203"/>
                  <a:pt x="351" y="199"/>
                  <a:pt x="349" y="195"/>
                </a:cubicBezTo>
                <a:cubicBezTo>
                  <a:pt x="347" y="190"/>
                  <a:pt x="340" y="188"/>
                  <a:pt x="336" y="188"/>
                </a:cubicBezTo>
                <a:cubicBezTo>
                  <a:pt x="330" y="188"/>
                  <a:pt x="326" y="182"/>
                  <a:pt x="326" y="178"/>
                </a:cubicBezTo>
                <a:cubicBezTo>
                  <a:pt x="326" y="171"/>
                  <a:pt x="330" y="167"/>
                  <a:pt x="336" y="16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8" name="Freihandform 1287">
            <a:extLst>
              <a:ext uri="{FF2B5EF4-FFF2-40B4-BE49-F238E27FC236}">
                <a16:creationId xmlns:a16="http://schemas.microsoft.com/office/drawing/2014/main" id="{3805661B-DF26-9E47-A607-3B2A0D8C7003}"/>
              </a:ext>
            </a:extLst>
          </p:cNvPr>
          <p:cNvSpPr>
            <a:spLocks noChangeAspect="1"/>
          </p:cNvSpPr>
          <p:nvPr/>
        </p:nvSpPr>
        <p:spPr>
          <a:xfrm>
            <a:off x="8878823" y="1829752"/>
            <a:ext cx="32830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2">
                <a:moveTo>
                  <a:pt x="70" y="106"/>
                </a:moveTo>
                <a:cubicBezTo>
                  <a:pt x="51" y="106"/>
                  <a:pt x="36" y="91"/>
                  <a:pt x="36" y="72"/>
                </a:cubicBezTo>
                <a:cubicBezTo>
                  <a:pt x="36" y="51"/>
                  <a:pt x="51" y="36"/>
                  <a:pt x="70" y="36"/>
                </a:cubicBezTo>
                <a:cubicBezTo>
                  <a:pt x="92" y="36"/>
                  <a:pt x="106" y="51"/>
                  <a:pt x="106" y="72"/>
                </a:cubicBezTo>
                <a:cubicBezTo>
                  <a:pt x="106" y="91"/>
                  <a:pt x="92" y="106"/>
                  <a:pt x="70" y="106"/>
                </a:cubicBezTo>
                <a:close/>
                <a:moveTo>
                  <a:pt x="70" y="0"/>
                </a:moveTo>
                <a:cubicBezTo>
                  <a:pt x="32" y="0"/>
                  <a:pt x="0" y="31"/>
                  <a:pt x="0" y="72"/>
                </a:cubicBezTo>
                <a:cubicBezTo>
                  <a:pt x="0" y="110"/>
                  <a:pt x="32" y="142"/>
                  <a:pt x="70" y="142"/>
                </a:cubicBezTo>
                <a:cubicBezTo>
                  <a:pt x="111" y="142"/>
                  <a:pt x="142" y="110"/>
                  <a:pt x="142" y="72"/>
                </a:cubicBezTo>
                <a:cubicBezTo>
                  <a:pt x="142" y="31"/>
                  <a:pt x="111" y="0"/>
                  <a:pt x="7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9" name="Freihandform 1288">
            <a:extLst>
              <a:ext uri="{FF2B5EF4-FFF2-40B4-BE49-F238E27FC236}">
                <a16:creationId xmlns:a16="http://schemas.microsoft.com/office/drawing/2014/main" id="{CD1C3F3D-409F-594E-AA82-F98A0142D851}"/>
              </a:ext>
            </a:extLst>
          </p:cNvPr>
          <p:cNvSpPr>
            <a:spLocks noChangeAspect="1"/>
          </p:cNvSpPr>
          <p:nvPr/>
        </p:nvSpPr>
        <p:spPr>
          <a:xfrm>
            <a:off x="9658817" y="1714996"/>
            <a:ext cx="14761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776">
                <a:moveTo>
                  <a:pt x="601" y="723"/>
                </a:moveTo>
                <a:cubicBezTo>
                  <a:pt x="601" y="732"/>
                  <a:pt x="593" y="740"/>
                  <a:pt x="582" y="740"/>
                </a:cubicBezTo>
                <a:lnTo>
                  <a:pt x="53" y="740"/>
                </a:lnTo>
                <a:cubicBezTo>
                  <a:pt x="45" y="740"/>
                  <a:pt x="36" y="732"/>
                  <a:pt x="36" y="723"/>
                </a:cubicBezTo>
                <a:lnTo>
                  <a:pt x="36" y="52"/>
                </a:lnTo>
                <a:cubicBezTo>
                  <a:pt x="36" y="42"/>
                  <a:pt x="45" y="36"/>
                  <a:pt x="53" y="36"/>
                </a:cubicBezTo>
                <a:lnTo>
                  <a:pt x="582" y="36"/>
                </a:lnTo>
                <a:cubicBezTo>
                  <a:pt x="593" y="36"/>
                  <a:pt x="601" y="42"/>
                  <a:pt x="601" y="52"/>
                </a:cubicBezTo>
                <a:close/>
                <a:moveTo>
                  <a:pt x="582" y="0"/>
                </a:moveTo>
                <a:lnTo>
                  <a:pt x="53" y="0"/>
                </a:lnTo>
                <a:cubicBezTo>
                  <a:pt x="25" y="0"/>
                  <a:pt x="0" y="23"/>
                  <a:pt x="0" y="52"/>
                </a:cubicBezTo>
                <a:lnTo>
                  <a:pt x="0" y="723"/>
                </a:lnTo>
                <a:cubicBezTo>
                  <a:pt x="0" y="751"/>
                  <a:pt x="25" y="776"/>
                  <a:pt x="53" y="776"/>
                </a:cubicBezTo>
                <a:lnTo>
                  <a:pt x="582" y="776"/>
                </a:lnTo>
                <a:cubicBezTo>
                  <a:pt x="612" y="776"/>
                  <a:pt x="635" y="751"/>
                  <a:pt x="635" y="723"/>
                </a:cubicBezTo>
                <a:lnTo>
                  <a:pt x="635" y="52"/>
                </a:lnTo>
                <a:cubicBezTo>
                  <a:pt x="635" y="23"/>
                  <a:pt x="612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0" name="Freihandform 1289">
            <a:extLst>
              <a:ext uri="{FF2B5EF4-FFF2-40B4-BE49-F238E27FC236}">
                <a16:creationId xmlns:a16="http://schemas.microsoft.com/office/drawing/2014/main" id="{E9888754-DEEB-AD47-A856-0921B52930C5}"/>
              </a:ext>
            </a:extLst>
          </p:cNvPr>
          <p:cNvSpPr>
            <a:spLocks noChangeAspect="1"/>
          </p:cNvSpPr>
          <p:nvPr/>
        </p:nvSpPr>
        <p:spPr>
          <a:xfrm>
            <a:off x="9683497" y="1739437"/>
            <a:ext cx="9825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36">
                <a:moveTo>
                  <a:pt x="406" y="0"/>
                </a:moveTo>
                <a:lnTo>
                  <a:pt x="19" y="0"/>
                </a:lnTo>
                <a:cubicBezTo>
                  <a:pt x="8" y="0"/>
                  <a:pt x="0" y="9"/>
                  <a:pt x="0" y="17"/>
                </a:cubicBezTo>
                <a:cubicBezTo>
                  <a:pt x="0" y="28"/>
                  <a:pt x="8" y="36"/>
                  <a:pt x="19" y="36"/>
                </a:cubicBezTo>
                <a:lnTo>
                  <a:pt x="406" y="36"/>
                </a:lnTo>
                <a:cubicBezTo>
                  <a:pt x="417" y="36"/>
                  <a:pt x="423" y="28"/>
                  <a:pt x="423" y="17"/>
                </a:cubicBezTo>
                <a:cubicBezTo>
                  <a:pt x="423" y="9"/>
                  <a:pt x="417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1" name="Freihandform 1290">
            <a:extLst>
              <a:ext uri="{FF2B5EF4-FFF2-40B4-BE49-F238E27FC236}">
                <a16:creationId xmlns:a16="http://schemas.microsoft.com/office/drawing/2014/main" id="{8609A270-C631-9049-8585-ECC424C7B9E7}"/>
              </a:ext>
            </a:extLst>
          </p:cNvPr>
          <p:cNvSpPr>
            <a:spLocks noChangeAspect="1"/>
          </p:cNvSpPr>
          <p:nvPr/>
        </p:nvSpPr>
        <p:spPr>
          <a:xfrm>
            <a:off x="9683497" y="1764111"/>
            <a:ext cx="9825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36">
                <a:moveTo>
                  <a:pt x="406" y="0"/>
                </a:moveTo>
                <a:lnTo>
                  <a:pt x="19" y="0"/>
                </a:lnTo>
                <a:cubicBezTo>
                  <a:pt x="8" y="0"/>
                  <a:pt x="0" y="9"/>
                  <a:pt x="0" y="17"/>
                </a:cubicBezTo>
                <a:cubicBezTo>
                  <a:pt x="0" y="28"/>
                  <a:pt x="8" y="36"/>
                  <a:pt x="19" y="36"/>
                </a:cubicBezTo>
                <a:lnTo>
                  <a:pt x="406" y="36"/>
                </a:lnTo>
                <a:cubicBezTo>
                  <a:pt x="417" y="36"/>
                  <a:pt x="423" y="28"/>
                  <a:pt x="423" y="17"/>
                </a:cubicBezTo>
                <a:cubicBezTo>
                  <a:pt x="423" y="9"/>
                  <a:pt x="417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2" name="Freihandform 1291">
            <a:extLst>
              <a:ext uri="{FF2B5EF4-FFF2-40B4-BE49-F238E27FC236}">
                <a16:creationId xmlns:a16="http://schemas.microsoft.com/office/drawing/2014/main" id="{F0B41BD9-07E5-0240-B5AB-D75C9B42FDD0}"/>
              </a:ext>
            </a:extLst>
          </p:cNvPr>
          <p:cNvSpPr>
            <a:spLocks noChangeAspect="1"/>
          </p:cNvSpPr>
          <p:nvPr/>
        </p:nvSpPr>
        <p:spPr>
          <a:xfrm>
            <a:off x="9683962" y="1796932"/>
            <a:ext cx="98023" cy="654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2" h="282">
                <a:moveTo>
                  <a:pt x="392" y="4"/>
                </a:moveTo>
                <a:lnTo>
                  <a:pt x="157" y="239"/>
                </a:lnTo>
                <a:lnTo>
                  <a:pt x="30" y="110"/>
                </a:lnTo>
                <a:cubicBezTo>
                  <a:pt x="21" y="104"/>
                  <a:pt x="11" y="104"/>
                  <a:pt x="4" y="110"/>
                </a:cubicBezTo>
                <a:cubicBezTo>
                  <a:pt x="-1" y="116"/>
                  <a:pt x="-1" y="129"/>
                  <a:pt x="4" y="135"/>
                </a:cubicBezTo>
                <a:lnTo>
                  <a:pt x="144" y="277"/>
                </a:lnTo>
                <a:cubicBezTo>
                  <a:pt x="148" y="279"/>
                  <a:pt x="152" y="282"/>
                  <a:pt x="157" y="282"/>
                </a:cubicBezTo>
                <a:cubicBezTo>
                  <a:pt x="161" y="282"/>
                  <a:pt x="167" y="279"/>
                  <a:pt x="169" y="277"/>
                </a:cubicBezTo>
                <a:lnTo>
                  <a:pt x="417" y="30"/>
                </a:lnTo>
                <a:cubicBezTo>
                  <a:pt x="423" y="23"/>
                  <a:pt x="423" y="11"/>
                  <a:pt x="417" y="4"/>
                </a:cubicBezTo>
                <a:cubicBezTo>
                  <a:pt x="411" y="-1"/>
                  <a:pt x="398" y="-1"/>
                  <a:pt x="392" y="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3" name="Freihandform 1292">
            <a:extLst>
              <a:ext uri="{FF2B5EF4-FFF2-40B4-BE49-F238E27FC236}">
                <a16:creationId xmlns:a16="http://schemas.microsoft.com/office/drawing/2014/main" id="{5BC4877F-CA0D-CA4F-B0F5-8C2D65D057F0}"/>
              </a:ext>
            </a:extLst>
          </p:cNvPr>
          <p:cNvSpPr>
            <a:spLocks noChangeAspect="1"/>
          </p:cNvSpPr>
          <p:nvPr/>
        </p:nvSpPr>
        <p:spPr>
          <a:xfrm>
            <a:off x="10086066" y="1706616"/>
            <a:ext cx="155766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0" h="846">
                <a:moveTo>
                  <a:pt x="70" y="565"/>
                </a:moveTo>
                <a:cubicBezTo>
                  <a:pt x="51" y="565"/>
                  <a:pt x="36" y="548"/>
                  <a:pt x="36" y="529"/>
                </a:cubicBezTo>
                <a:cubicBezTo>
                  <a:pt x="36" y="510"/>
                  <a:pt x="51" y="495"/>
                  <a:pt x="70" y="495"/>
                </a:cubicBezTo>
                <a:cubicBezTo>
                  <a:pt x="91" y="495"/>
                  <a:pt x="106" y="510"/>
                  <a:pt x="106" y="529"/>
                </a:cubicBezTo>
                <a:cubicBezTo>
                  <a:pt x="106" y="550"/>
                  <a:pt x="91" y="565"/>
                  <a:pt x="70" y="565"/>
                </a:cubicBezTo>
                <a:close/>
                <a:moveTo>
                  <a:pt x="555" y="0"/>
                </a:moveTo>
                <a:cubicBezTo>
                  <a:pt x="544" y="0"/>
                  <a:pt x="536" y="8"/>
                  <a:pt x="536" y="19"/>
                </a:cubicBezTo>
                <a:cubicBezTo>
                  <a:pt x="536" y="27"/>
                  <a:pt x="544" y="36"/>
                  <a:pt x="555" y="36"/>
                </a:cubicBezTo>
                <a:cubicBezTo>
                  <a:pt x="584" y="36"/>
                  <a:pt x="610" y="50"/>
                  <a:pt x="625" y="78"/>
                </a:cubicBezTo>
                <a:cubicBezTo>
                  <a:pt x="637" y="101"/>
                  <a:pt x="639" y="129"/>
                  <a:pt x="627" y="152"/>
                </a:cubicBezTo>
                <a:lnTo>
                  <a:pt x="498" y="378"/>
                </a:lnTo>
                <a:cubicBezTo>
                  <a:pt x="483" y="406"/>
                  <a:pt x="457" y="423"/>
                  <a:pt x="426" y="423"/>
                </a:cubicBezTo>
                <a:cubicBezTo>
                  <a:pt x="394" y="423"/>
                  <a:pt x="366" y="406"/>
                  <a:pt x="354" y="378"/>
                </a:cubicBezTo>
                <a:lnTo>
                  <a:pt x="220" y="154"/>
                </a:lnTo>
                <a:cubicBezTo>
                  <a:pt x="208" y="129"/>
                  <a:pt x="210" y="101"/>
                  <a:pt x="222" y="78"/>
                </a:cubicBezTo>
                <a:cubicBezTo>
                  <a:pt x="237" y="50"/>
                  <a:pt x="263" y="36"/>
                  <a:pt x="292" y="36"/>
                </a:cubicBezTo>
                <a:cubicBezTo>
                  <a:pt x="303" y="36"/>
                  <a:pt x="311" y="27"/>
                  <a:pt x="311" y="19"/>
                </a:cubicBezTo>
                <a:cubicBezTo>
                  <a:pt x="311" y="8"/>
                  <a:pt x="303" y="0"/>
                  <a:pt x="292" y="0"/>
                </a:cubicBezTo>
                <a:cubicBezTo>
                  <a:pt x="250" y="0"/>
                  <a:pt x="212" y="23"/>
                  <a:pt x="191" y="61"/>
                </a:cubicBezTo>
                <a:cubicBezTo>
                  <a:pt x="174" y="95"/>
                  <a:pt x="172" y="133"/>
                  <a:pt x="189" y="171"/>
                </a:cubicBezTo>
                <a:lnTo>
                  <a:pt x="322" y="395"/>
                </a:lnTo>
                <a:cubicBezTo>
                  <a:pt x="337" y="425"/>
                  <a:pt x="362" y="444"/>
                  <a:pt x="392" y="455"/>
                </a:cubicBezTo>
                <a:cubicBezTo>
                  <a:pt x="390" y="459"/>
                  <a:pt x="388" y="463"/>
                  <a:pt x="388" y="469"/>
                </a:cubicBezTo>
                <a:cubicBezTo>
                  <a:pt x="383" y="495"/>
                  <a:pt x="398" y="524"/>
                  <a:pt x="428" y="554"/>
                </a:cubicBezTo>
                <a:cubicBezTo>
                  <a:pt x="472" y="599"/>
                  <a:pt x="534" y="690"/>
                  <a:pt x="517" y="751"/>
                </a:cubicBezTo>
                <a:cubicBezTo>
                  <a:pt x="508" y="781"/>
                  <a:pt x="481" y="800"/>
                  <a:pt x="434" y="810"/>
                </a:cubicBezTo>
                <a:cubicBezTo>
                  <a:pt x="434" y="810"/>
                  <a:pt x="424" y="812"/>
                  <a:pt x="417" y="812"/>
                </a:cubicBezTo>
                <a:cubicBezTo>
                  <a:pt x="237" y="808"/>
                  <a:pt x="136" y="635"/>
                  <a:pt x="110" y="588"/>
                </a:cubicBezTo>
                <a:cubicBezTo>
                  <a:pt x="129" y="575"/>
                  <a:pt x="142" y="554"/>
                  <a:pt x="142" y="529"/>
                </a:cubicBezTo>
                <a:cubicBezTo>
                  <a:pt x="142" y="491"/>
                  <a:pt x="110" y="459"/>
                  <a:pt x="70" y="459"/>
                </a:cubicBezTo>
                <a:cubicBezTo>
                  <a:pt x="32" y="459"/>
                  <a:pt x="0" y="491"/>
                  <a:pt x="0" y="529"/>
                </a:cubicBezTo>
                <a:cubicBezTo>
                  <a:pt x="0" y="569"/>
                  <a:pt x="32" y="601"/>
                  <a:pt x="70" y="601"/>
                </a:cubicBezTo>
                <a:cubicBezTo>
                  <a:pt x="72" y="601"/>
                  <a:pt x="74" y="599"/>
                  <a:pt x="76" y="599"/>
                </a:cubicBezTo>
                <a:cubicBezTo>
                  <a:pt x="100" y="645"/>
                  <a:pt x="208" y="842"/>
                  <a:pt x="417" y="846"/>
                </a:cubicBezTo>
                <a:cubicBezTo>
                  <a:pt x="426" y="846"/>
                  <a:pt x="443" y="844"/>
                  <a:pt x="443" y="844"/>
                </a:cubicBezTo>
                <a:cubicBezTo>
                  <a:pt x="502" y="831"/>
                  <a:pt x="538" y="804"/>
                  <a:pt x="551" y="762"/>
                </a:cubicBezTo>
                <a:cubicBezTo>
                  <a:pt x="574" y="679"/>
                  <a:pt x="498" y="573"/>
                  <a:pt x="453" y="531"/>
                </a:cubicBezTo>
                <a:cubicBezTo>
                  <a:pt x="432" y="508"/>
                  <a:pt x="421" y="488"/>
                  <a:pt x="421" y="474"/>
                </a:cubicBezTo>
                <a:cubicBezTo>
                  <a:pt x="424" y="465"/>
                  <a:pt x="428" y="461"/>
                  <a:pt x="430" y="459"/>
                </a:cubicBezTo>
                <a:cubicBezTo>
                  <a:pt x="472" y="457"/>
                  <a:pt x="510" y="433"/>
                  <a:pt x="529" y="393"/>
                </a:cubicBezTo>
                <a:lnTo>
                  <a:pt x="658" y="167"/>
                </a:lnTo>
                <a:cubicBezTo>
                  <a:pt x="675" y="133"/>
                  <a:pt x="673" y="93"/>
                  <a:pt x="654" y="59"/>
                </a:cubicBezTo>
                <a:cubicBezTo>
                  <a:pt x="633" y="23"/>
                  <a:pt x="597" y="0"/>
                  <a:pt x="55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4" name="Freihandform 1293">
            <a:extLst>
              <a:ext uri="{FF2B5EF4-FFF2-40B4-BE49-F238E27FC236}">
                <a16:creationId xmlns:a16="http://schemas.microsoft.com/office/drawing/2014/main" id="{895B3476-0180-1D4B-8437-7FB9AE4222FE}"/>
              </a:ext>
            </a:extLst>
          </p:cNvPr>
          <p:cNvSpPr>
            <a:spLocks noChangeAspect="1"/>
          </p:cNvSpPr>
          <p:nvPr/>
        </p:nvSpPr>
        <p:spPr>
          <a:xfrm>
            <a:off x="10521233" y="1731290"/>
            <a:ext cx="196977" cy="1557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670">
                <a:moveTo>
                  <a:pt x="809" y="232"/>
                </a:moveTo>
                <a:lnTo>
                  <a:pt x="449" y="418"/>
                </a:lnTo>
                <a:cubicBezTo>
                  <a:pt x="436" y="425"/>
                  <a:pt x="413" y="425"/>
                  <a:pt x="398" y="418"/>
                </a:cubicBezTo>
                <a:lnTo>
                  <a:pt x="182" y="304"/>
                </a:lnTo>
                <a:lnTo>
                  <a:pt x="428" y="247"/>
                </a:lnTo>
                <a:cubicBezTo>
                  <a:pt x="438" y="245"/>
                  <a:pt x="443" y="234"/>
                  <a:pt x="440" y="226"/>
                </a:cubicBezTo>
                <a:cubicBezTo>
                  <a:pt x="438" y="215"/>
                  <a:pt x="430" y="211"/>
                  <a:pt x="419" y="213"/>
                </a:cubicBezTo>
                <a:lnTo>
                  <a:pt x="133" y="279"/>
                </a:lnTo>
                <a:lnTo>
                  <a:pt x="40" y="232"/>
                </a:lnTo>
                <a:cubicBezTo>
                  <a:pt x="38" y="230"/>
                  <a:pt x="38" y="230"/>
                  <a:pt x="38" y="230"/>
                </a:cubicBezTo>
                <a:cubicBezTo>
                  <a:pt x="38" y="228"/>
                  <a:pt x="38" y="228"/>
                  <a:pt x="40" y="228"/>
                </a:cubicBezTo>
                <a:lnTo>
                  <a:pt x="398" y="40"/>
                </a:lnTo>
                <a:cubicBezTo>
                  <a:pt x="413" y="33"/>
                  <a:pt x="436" y="33"/>
                  <a:pt x="449" y="40"/>
                </a:cubicBezTo>
                <a:lnTo>
                  <a:pt x="809" y="228"/>
                </a:lnTo>
                <a:cubicBezTo>
                  <a:pt x="809" y="228"/>
                  <a:pt x="811" y="228"/>
                  <a:pt x="811" y="230"/>
                </a:cubicBezTo>
                <a:cubicBezTo>
                  <a:pt x="811" y="230"/>
                  <a:pt x="809" y="230"/>
                  <a:pt x="809" y="232"/>
                </a:cubicBezTo>
                <a:close/>
                <a:moveTo>
                  <a:pt x="656" y="484"/>
                </a:moveTo>
                <a:lnTo>
                  <a:pt x="449" y="594"/>
                </a:lnTo>
                <a:cubicBezTo>
                  <a:pt x="436" y="601"/>
                  <a:pt x="413" y="601"/>
                  <a:pt x="400" y="594"/>
                </a:cubicBezTo>
                <a:lnTo>
                  <a:pt x="193" y="484"/>
                </a:lnTo>
                <a:cubicBezTo>
                  <a:pt x="182" y="478"/>
                  <a:pt x="176" y="461"/>
                  <a:pt x="178" y="450"/>
                </a:cubicBezTo>
                <a:lnTo>
                  <a:pt x="205" y="357"/>
                </a:lnTo>
                <a:lnTo>
                  <a:pt x="383" y="450"/>
                </a:lnTo>
                <a:cubicBezTo>
                  <a:pt x="394" y="457"/>
                  <a:pt x="409" y="459"/>
                  <a:pt x="423" y="459"/>
                </a:cubicBezTo>
                <a:cubicBezTo>
                  <a:pt x="438" y="459"/>
                  <a:pt x="453" y="457"/>
                  <a:pt x="466" y="450"/>
                </a:cubicBezTo>
                <a:lnTo>
                  <a:pt x="641" y="357"/>
                </a:lnTo>
                <a:lnTo>
                  <a:pt x="671" y="450"/>
                </a:lnTo>
                <a:cubicBezTo>
                  <a:pt x="673" y="461"/>
                  <a:pt x="667" y="478"/>
                  <a:pt x="656" y="484"/>
                </a:cubicBezTo>
                <a:close/>
                <a:moveTo>
                  <a:pt x="53" y="565"/>
                </a:moveTo>
                <a:cubicBezTo>
                  <a:pt x="45" y="565"/>
                  <a:pt x="36" y="556"/>
                  <a:pt x="36" y="548"/>
                </a:cubicBezTo>
                <a:cubicBezTo>
                  <a:pt x="36" y="537"/>
                  <a:pt x="45" y="529"/>
                  <a:pt x="53" y="529"/>
                </a:cubicBezTo>
                <a:cubicBezTo>
                  <a:pt x="64" y="529"/>
                  <a:pt x="72" y="537"/>
                  <a:pt x="72" y="548"/>
                </a:cubicBezTo>
                <a:cubicBezTo>
                  <a:pt x="72" y="556"/>
                  <a:pt x="64" y="565"/>
                  <a:pt x="53" y="565"/>
                </a:cubicBezTo>
                <a:close/>
                <a:moveTo>
                  <a:pt x="824" y="196"/>
                </a:moveTo>
                <a:lnTo>
                  <a:pt x="466" y="10"/>
                </a:lnTo>
                <a:cubicBezTo>
                  <a:pt x="443" y="-3"/>
                  <a:pt x="407" y="-3"/>
                  <a:pt x="383" y="10"/>
                </a:cubicBezTo>
                <a:lnTo>
                  <a:pt x="23" y="196"/>
                </a:lnTo>
                <a:cubicBezTo>
                  <a:pt x="9" y="205"/>
                  <a:pt x="0" y="215"/>
                  <a:pt x="0" y="230"/>
                </a:cubicBezTo>
                <a:cubicBezTo>
                  <a:pt x="0" y="243"/>
                  <a:pt x="9" y="255"/>
                  <a:pt x="23" y="262"/>
                </a:cubicBezTo>
                <a:lnTo>
                  <a:pt x="104" y="304"/>
                </a:lnTo>
                <a:lnTo>
                  <a:pt x="40" y="497"/>
                </a:lnTo>
                <a:cubicBezTo>
                  <a:pt x="17" y="501"/>
                  <a:pt x="0" y="522"/>
                  <a:pt x="0" y="548"/>
                </a:cubicBezTo>
                <a:cubicBezTo>
                  <a:pt x="0" y="571"/>
                  <a:pt x="15" y="590"/>
                  <a:pt x="36" y="596"/>
                </a:cubicBezTo>
                <a:lnTo>
                  <a:pt x="36" y="653"/>
                </a:lnTo>
                <a:cubicBezTo>
                  <a:pt x="36" y="662"/>
                  <a:pt x="45" y="670"/>
                  <a:pt x="53" y="670"/>
                </a:cubicBezTo>
                <a:cubicBezTo>
                  <a:pt x="64" y="670"/>
                  <a:pt x="72" y="662"/>
                  <a:pt x="72" y="653"/>
                </a:cubicBezTo>
                <a:lnTo>
                  <a:pt x="72" y="596"/>
                </a:lnTo>
                <a:cubicBezTo>
                  <a:pt x="91" y="590"/>
                  <a:pt x="106" y="571"/>
                  <a:pt x="106" y="548"/>
                </a:cubicBezTo>
                <a:cubicBezTo>
                  <a:pt x="106" y="526"/>
                  <a:pt x="93" y="507"/>
                  <a:pt x="76" y="499"/>
                </a:cubicBezTo>
                <a:lnTo>
                  <a:pt x="136" y="321"/>
                </a:lnTo>
                <a:lnTo>
                  <a:pt x="174" y="340"/>
                </a:lnTo>
                <a:lnTo>
                  <a:pt x="144" y="442"/>
                </a:lnTo>
                <a:cubicBezTo>
                  <a:pt x="138" y="469"/>
                  <a:pt x="150" y="501"/>
                  <a:pt x="176" y="514"/>
                </a:cubicBezTo>
                <a:lnTo>
                  <a:pt x="383" y="626"/>
                </a:lnTo>
                <a:cubicBezTo>
                  <a:pt x="396" y="632"/>
                  <a:pt x="411" y="634"/>
                  <a:pt x="423" y="634"/>
                </a:cubicBezTo>
                <a:cubicBezTo>
                  <a:pt x="438" y="634"/>
                  <a:pt x="453" y="632"/>
                  <a:pt x="464" y="626"/>
                </a:cubicBezTo>
                <a:lnTo>
                  <a:pt x="673" y="514"/>
                </a:lnTo>
                <a:cubicBezTo>
                  <a:pt x="697" y="501"/>
                  <a:pt x="711" y="469"/>
                  <a:pt x="705" y="442"/>
                </a:cubicBezTo>
                <a:lnTo>
                  <a:pt x="673" y="340"/>
                </a:lnTo>
                <a:lnTo>
                  <a:pt x="824" y="262"/>
                </a:lnTo>
                <a:cubicBezTo>
                  <a:pt x="838" y="255"/>
                  <a:pt x="847" y="243"/>
                  <a:pt x="847" y="230"/>
                </a:cubicBezTo>
                <a:cubicBezTo>
                  <a:pt x="847" y="215"/>
                  <a:pt x="838" y="205"/>
                  <a:pt x="824" y="19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5" name="Freihandform 1294">
            <a:extLst>
              <a:ext uri="{FF2B5EF4-FFF2-40B4-BE49-F238E27FC236}">
                <a16:creationId xmlns:a16="http://schemas.microsoft.com/office/drawing/2014/main" id="{10EA0B0A-F2C0-AC4E-A61D-C6A8C5440F10}"/>
              </a:ext>
            </a:extLst>
          </p:cNvPr>
          <p:cNvSpPr>
            <a:spLocks noChangeAspect="1"/>
          </p:cNvSpPr>
          <p:nvPr/>
        </p:nvSpPr>
        <p:spPr>
          <a:xfrm>
            <a:off x="10989928" y="1706849"/>
            <a:ext cx="147151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3" h="846">
                <a:moveTo>
                  <a:pt x="595" y="327"/>
                </a:moveTo>
                <a:lnTo>
                  <a:pt x="574" y="352"/>
                </a:lnTo>
                <a:cubicBezTo>
                  <a:pt x="561" y="369"/>
                  <a:pt x="555" y="394"/>
                  <a:pt x="557" y="413"/>
                </a:cubicBezTo>
                <a:lnTo>
                  <a:pt x="563" y="447"/>
                </a:lnTo>
                <a:cubicBezTo>
                  <a:pt x="563" y="454"/>
                  <a:pt x="559" y="462"/>
                  <a:pt x="552" y="464"/>
                </a:cubicBezTo>
                <a:lnTo>
                  <a:pt x="521" y="477"/>
                </a:lnTo>
                <a:cubicBezTo>
                  <a:pt x="502" y="483"/>
                  <a:pt x="483" y="502"/>
                  <a:pt x="476" y="521"/>
                </a:cubicBezTo>
                <a:lnTo>
                  <a:pt x="464" y="553"/>
                </a:lnTo>
                <a:cubicBezTo>
                  <a:pt x="461" y="559"/>
                  <a:pt x="453" y="564"/>
                  <a:pt x="447" y="564"/>
                </a:cubicBezTo>
                <a:lnTo>
                  <a:pt x="413" y="557"/>
                </a:lnTo>
                <a:cubicBezTo>
                  <a:pt x="394" y="555"/>
                  <a:pt x="368" y="562"/>
                  <a:pt x="351" y="574"/>
                </a:cubicBezTo>
                <a:lnTo>
                  <a:pt x="326" y="595"/>
                </a:lnTo>
                <a:cubicBezTo>
                  <a:pt x="322" y="600"/>
                  <a:pt x="311" y="600"/>
                  <a:pt x="307" y="595"/>
                </a:cubicBezTo>
                <a:lnTo>
                  <a:pt x="279" y="574"/>
                </a:lnTo>
                <a:cubicBezTo>
                  <a:pt x="267" y="564"/>
                  <a:pt x="246" y="557"/>
                  <a:pt x="229" y="557"/>
                </a:cubicBezTo>
                <a:cubicBezTo>
                  <a:pt x="224" y="557"/>
                  <a:pt x="222" y="557"/>
                  <a:pt x="218" y="557"/>
                </a:cubicBezTo>
                <a:lnTo>
                  <a:pt x="184" y="564"/>
                </a:lnTo>
                <a:cubicBezTo>
                  <a:pt x="178" y="564"/>
                  <a:pt x="169" y="559"/>
                  <a:pt x="167" y="553"/>
                </a:cubicBezTo>
                <a:lnTo>
                  <a:pt x="157" y="521"/>
                </a:lnTo>
                <a:cubicBezTo>
                  <a:pt x="148" y="502"/>
                  <a:pt x="129" y="483"/>
                  <a:pt x="110" y="477"/>
                </a:cubicBezTo>
                <a:lnTo>
                  <a:pt x="78" y="464"/>
                </a:lnTo>
                <a:cubicBezTo>
                  <a:pt x="74" y="462"/>
                  <a:pt x="68" y="454"/>
                  <a:pt x="70" y="447"/>
                </a:cubicBezTo>
                <a:lnTo>
                  <a:pt x="74" y="413"/>
                </a:lnTo>
                <a:cubicBezTo>
                  <a:pt x="78" y="394"/>
                  <a:pt x="70" y="369"/>
                  <a:pt x="59" y="352"/>
                </a:cubicBezTo>
                <a:lnTo>
                  <a:pt x="36" y="327"/>
                </a:lnTo>
                <a:cubicBezTo>
                  <a:pt x="34" y="322"/>
                  <a:pt x="34" y="312"/>
                  <a:pt x="36" y="308"/>
                </a:cubicBezTo>
                <a:lnTo>
                  <a:pt x="59" y="280"/>
                </a:lnTo>
                <a:cubicBezTo>
                  <a:pt x="70" y="265"/>
                  <a:pt x="78" y="240"/>
                  <a:pt x="74" y="219"/>
                </a:cubicBezTo>
                <a:lnTo>
                  <a:pt x="70" y="185"/>
                </a:lnTo>
                <a:cubicBezTo>
                  <a:pt x="68" y="178"/>
                  <a:pt x="74" y="170"/>
                  <a:pt x="78" y="168"/>
                </a:cubicBezTo>
                <a:lnTo>
                  <a:pt x="110" y="157"/>
                </a:lnTo>
                <a:cubicBezTo>
                  <a:pt x="129" y="149"/>
                  <a:pt x="148" y="130"/>
                  <a:pt x="157" y="111"/>
                </a:cubicBezTo>
                <a:lnTo>
                  <a:pt x="167" y="79"/>
                </a:lnTo>
                <a:cubicBezTo>
                  <a:pt x="169" y="75"/>
                  <a:pt x="178" y="68"/>
                  <a:pt x="184" y="71"/>
                </a:cubicBezTo>
                <a:lnTo>
                  <a:pt x="218" y="75"/>
                </a:lnTo>
                <a:cubicBezTo>
                  <a:pt x="237" y="79"/>
                  <a:pt x="265" y="73"/>
                  <a:pt x="279" y="60"/>
                </a:cubicBezTo>
                <a:lnTo>
                  <a:pt x="307" y="37"/>
                </a:lnTo>
                <a:cubicBezTo>
                  <a:pt x="311" y="35"/>
                  <a:pt x="322" y="35"/>
                  <a:pt x="326" y="37"/>
                </a:cubicBezTo>
                <a:lnTo>
                  <a:pt x="351" y="60"/>
                </a:lnTo>
                <a:cubicBezTo>
                  <a:pt x="368" y="73"/>
                  <a:pt x="394" y="79"/>
                  <a:pt x="413" y="75"/>
                </a:cubicBezTo>
                <a:lnTo>
                  <a:pt x="447" y="71"/>
                </a:lnTo>
                <a:cubicBezTo>
                  <a:pt x="453" y="68"/>
                  <a:pt x="461" y="75"/>
                  <a:pt x="464" y="79"/>
                </a:cubicBezTo>
                <a:lnTo>
                  <a:pt x="476" y="111"/>
                </a:lnTo>
                <a:cubicBezTo>
                  <a:pt x="483" y="130"/>
                  <a:pt x="502" y="149"/>
                  <a:pt x="521" y="157"/>
                </a:cubicBezTo>
                <a:lnTo>
                  <a:pt x="552" y="168"/>
                </a:lnTo>
                <a:cubicBezTo>
                  <a:pt x="559" y="170"/>
                  <a:pt x="563" y="178"/>
                  <a:pt x="563" y="185"/>
                </a:cubicBezTo>
                <a:lnTo>
                  <a:pt x="557" y="219"/>
                </a:lnTo>
                <a:cubicBezTo>
                  <a:pt x="555" y="240"/>
                  <a:pt x="561" y="265"/>
                  <a:pt x="574" y="280"/>
                </a:cubicBezTo>
                <a:lnTo>
                  <a:pt x="595" y="308"/>
                </a:lnTo>
                <a:cubicBezTo>
                  <a:pt x="599" y="312"/>
                  <a:pt x="599" y="322"/>
                  <a:pt x="595" y="327"/>
                </a:cubicBezTo>
                <a:close/>
                <a:moveTo>
                  <a:pt x="421" y="799"/>
                </a:moveTo>
                <a:lnTo>
                  <a:pt x="324" y="741"/>
                </a:lnTo>
                <a:cubicBezTo>
                  <a:pt x="320" y="739"/>
                  <a:pt x="313" y="739"/>
                  <a:pt x="307" y="741"/>
                </a:cubicBezTo>
                <a:lnTo>
                  <a:pt x="210" y="799"/>
                </a:lnTo>
                <a:lnTo>
                  <a:pt x="210" y="595"/>
                </a:lnTo>
                <a:lnTo>
                  <a:pt x="224" y="593"/>
                </a:lnTo>
                <a:cubicBezTo>
                  <a:pt x="233" y="591"/>
                  <a:pt x="250" y="595"/>
                  <a:pt x="258" y="602"/>
                </a:cubicBezTo>
                <a:lnTo>
                  <a:pt x="284" y="623"/>
                </a:lnTo>
                <a:cubicBezTo>
                  <a:pt x="292" y="631"/>
                  <a:pt x="305" y="634"/>
                  <a:pt x="315" y="634"/>
                </a:cubicBezTo>
                <a:cubicBezTo>
                  <a:pt x="328" y="634"/>
                  <a:pt x="339" y="631"/>
                  <a:pt x="347" y="623"/>
                </a:cubicBezTo>
                <a:lnTo>
                  <a:pt x="375" y="602"/>
                </a:lnTo>
                <a:cubicBezTo>
                  <a:pt x="381" y="595"/>
                  <a:pt x="398" y="591"/>
                  <a:pt x="409" y="593"/>
                </a:cubicBezTo>
                <a:lnTo>
                  <a:pt x="421" y="595"/>
                </a:lnTo>
                <a:close/>
                <a:moveTo>
                  <a:pt x="601" y="259"/>
                </a:moveTo>
                <a:cubicBezTo>
                  <a:pt x="595" y="250"/>
                  <a:pt x="591" y="233"/>
                  <a:pt x="593" y="225"/>
                </a:cubicBezTo>
                <a:lnTo>
                  <a:pt x="597" y="191"/>
                </a:lnTo>
                <a:cubicBezTo>
                  <a:pt x="601" y="168"/>
                  <a:pt x="586" y="145"/>
                  <a:pt x="565" y="136"/>
                </a:cubicBezTo>
                <a:lnTo>
                  <a:pt x="533" y="123"/>
                </a:lnTo>
                <a:cubicBezTo>
                  <a:pt x="525" y="119"/>
                  <a:pt x="512" y="109"/>
                  <a:pt x="510" y="100"/>
                </a:cubicBezTo>
                <a:lnTo>
                  <a:pt x="497" y="66"/>
                </a:lnTo>
                <a:cubicBezTo>
                  <a:pt x="489" y="45"/>
                  <a:pt x="464" y="32"/>
                  <a:pt x="442" y="35"/>
                </a:cubicBezTo>
                <a:lnTo>
                  <a:pt x="409" y="41"/>
                </a:lnTo>
                <a:cubicBezTo>
                  <a:pt x="398" y="43"/>
                  <a:pt x="381" y="39"/>
                  <a:pt x="375" y="32"/>
                </a:cubicBezTo>
                <a:lnTo>
                  <a:pt x="347" y="11"/>
                </a:lnTo>
                <a:cubicBezTo>
                  <a:pt x="330" y="-4"/>
                  <a:pt x="303" y="-4"/>
                  <a:pt x="284" y="11"/>
                </a:cubicBezTo>
                <a:lnTo>
                  <a:pt x="258" y="32"/>
                </a:lnTo>
                <a:cubicBezTo>
                  <a:pt x="250" y="39"/>
                  <a:pt x="233" y="43"/>
                  <a:pt x="224" y="41"/>
                </a:cubicBezTo>
                <a:lnTo>
                  <a:pt x="191" y="35"/>
                </a:lnTo>
                <a:cubicBezTo>
                  <a:pt x="167" y="32"/>
                  <a:pt x="144" y="45"/>
                  <a:pt x="136" y="68"/>
                </a:cubicBezTo>
                <a:lnTo>
                  <a:pt x="123" y="100"/>
                </a:lnTo>
                <a:cubicBezTo>
                  <a:pt x="119" y="109"/>
                  <a:pt x="108" y="119"/>
                  <a:pt x="97" y="123"/>
                </a:cubicBezTo>
                <a:lnTo>
                  <a:pt x="66" y="136"/>
                </a:lnTo>
                <a:cubicBezTo>
                  <a:pt x="44" y="145"/>
                  <a:pt x="32" y="168"/>
                  <a:pt x="34" y="191"/>
                </a:cubicBezTo>
                <a:lnTo>
                  <a:pt x="40" y="225"/>
                </a:lnTo>
                <a:cubicBezTo>
                  <a:pt x="42" y="233"/>
                  <a:pt x="38" y="250"/>
                  <a:pt x="32" y="259"/>
                </a:cubicBezTo>
                <a:lnTo>
                  <a:pt x="11" y="284"/>
                </a:lnTo>
                <a:cubicBezTo>
                  <a:pt x="-4" y="303"/>
                  <a:pt x="-4" y="331"/>
                  <a:pt x="11" y="348"/>
                </a:cubicBezTo>
                <a:lnTo>
                  <a:pt x="32" y="375"/>
                </a:lnTo>
                <a:cubicBezTo>
                  <a:pt x="38" y="384"/>
                  <a:pt x="42" y="399"/>
                  <a:pt x="40" y="409"/>
                </a:cubicBezTo>
                <a:lnTo>
                  <a:pt x="34" y="443"/>
                </a:lnTo>
                <a:cubicBezTo>
                  <a:pt x="32" y="464"/>
                  <a:pt x="44" y="490"/>
                  <a:pt x="66" y="498"/>
                </a:cubicBezTo>
                <a:lnTo>
                  <a:pt x="97" y="511"/>
                </a:lnTo>
                <a:cubicBezTo>
                  <a:pt x="108" y="513"/>
                  <a:pt x="119" y="526"/>
                  <a:pt x="123" y="534"/>
                </a:cubicBezTo>
                <a:lnTo>
                  <a:pt x="136" y="566"/>
                </a:lnTo>
                <a:cubicBezTo>
                  <a:pt x="142" y="583"/>
                  <a:pt x="157" y="595"/>
                  <a:pt x="176" y="598"/>
                </a:cubicBezTo>
                <a:lnTo>
                  <a:pt x="176" y="828"/>
                </a:lnTo>
                <a:cubicBezTo>
                  <a:pt x="176" y="835"/>
                  <a:pt x="178" y="841"/>
                  <a:pt x="184" y="843"/>
                </a:cubicBezTo>
                <a:cubicBezTo>
                  <a:pt x="188" y="847"/>
                  <a:pt x="197" y="847"/>
                  <a:pt x="201" y="843"/>
                </a:cubicBezTo>
                <a:lnTo>
                  <a:pt x="315" y="777"/>
                </a:lnTo>
                <a:lnTo>
                  <a:pt x="432" y="843"/>
                </a:lnTo>
                <a:cubicBezTo>
                  <a:pt x="434" y="845"/>
                  <a:pt x="436" y="845"/>
                  <a:pt x="440" y="845"/>
                </a:cubicBezTo>
                <a:cubicBezTo>
                  <a:pt x="442" y="845"/>
                  <a:pt x="447" y="845"/>
                  <a:pt x="449" y="843"/>
                </a:cubicBezTo>
                <a:cubicBezTo>
                  <a:pt x="453" y="841"/>
                  <a:pt x="457" y="835"/>
                  <a:pt x="457" y="828"/>
                </a:cubicBezTo>
                <a:lnTo>
                  <a:pt x="457" y="598"/>
                </a:lnTo>
                <a:cubicBezTo>
                  <a:pt x="474" y="595"/>
                  <a:pt x="491" y="583"/>
                  <a:pt x="497" y="566"/>
                </a:cubicBezTo>
                <a:lnTo>
                  <a:pt x="510" y="534"/>
                </a:lnTo>
                <a:cubicBezTo>
                  <a:pt x="512" y="526"/>
                  <a:pt x="525" y="513"/>
                  <a:pt x="533" y="511"/>
                </a:cubicBezTo>
                <a:lnTo>
                  <a:pt x="565" y="498"/>
                </a:lnTo>
                <a:cubicBezTo>
                  <a:pt x="586" y="490"/>
                  <a:pt x="601" y="464"/>
                  <a:pt x="597" y="443"/>
                </a:cubicBezTo>
                <a:lnTo>
                  <a:pt x="593" y="409"/>
                </a:lnTo>
                <a:cubicBezTo>
                  <a:pt x="591" y="399"/>
                  <a:pt x="595" y="384"/>
                  <a:pt x="601" y="375"/>
                </a:cubicBezTo>
                <a:lnTo>
                  <a:pt x="622" y="348"/>
                </a:lnTo>
                <a:cubicBezTo>
                  <a:pt x="637" y="331"/>
                  <a:pt x="637" y="303"/>
                  <a:pt x="622" y="28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6" name="Freihandform 1295">
            <a:extLst>
              <a:ext uri="{FF2B5EF4-FFF2-40B4-BE49-F238E27FC236}">
                <a16:creationId xmlns:a16="http://schemas.microsoft.com/office/drawing/2014/main" id="{EDA2A6CE-FD06-4A47-ABFB-4D1D0C955F89}"/>
              </a:ext>
            </a:extLst>
          </p:cNvPr>
          <p:cNvSpPr>
            <a:spLocks noChangeAspect="1"/>
          </p:cNvSpPr>
          <p:nvPr/>
        </p:nvSpPr>
        <p:spPr>
          <a:xfrm>
            <a:off x="11014143" y="1731057"/>
            <a:ext cx="98256" cy="984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424">
                <a:moveTo>
                  <a:pt x="211" y="390"/>
                </a:moveTo>
                <a:cubicBezTo>
                  <a:pt x="114" y="390"/>
                  <a:pt x="36" y="309"/>
                  <a:pt x="36" y="212"/>
                </a:cubicBezTo>
                <a:cubicBezTo>
                  <a:pt x="36" y="115"/>
                  <a:pt x="114" y="36"/>
                  <a:pt x="211" y="36"/>
                </a:cubicBezTo>
                <a:cubicBezTo>
                  <a:pt x="309" y="36"/>
                  <a:pt x="389" y="115"/>
                  <a:pt x="389" y="212"/>
                </a:cubicBezTo>
                <a:cubicBezTo>
                  <a:pt x="389" y="309"/>
                  <a:pt x="309" y="390"/>
                  <a:pt x="211" y="390"/>
                </a:cubicBezTo>
                <a:close/>
                <a:moveTo>
                  <a:pt x="211" y="0"/>
                </a:moveTo>
                <a:cubicBezTo>
                  <a:pt x="95" y="0"/>
                  <a:pt x="0" y="96"/>
                  <a:pt x="0" y="212"/>
                </a:cubicBezTo>
                <a:cubicBezTo>
                  <a:pt x="0" y="328"/>
                  <a:pt x="95" y="424"/>
                  <a:pt x="211" y="424"/>
                </a:cubicBezTo>
                <a:cubicBezTo>
                  <a:pt x="328" y="424"/>
                  <a:pt x="423" y="328"/>
                  <a:pt x="423" y="212"/>
                </a:cubicBezTo>
                <a:cubicBezTo>
                  <a:pt x="423" y="96"/>
                  <a:pt x="328" y="0"/>
                  <a:pt x="21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7" name="Freihandform 1296">
            <a:extLst>
              <a:ext uri="{FF2B5EF4-FFF2-40B4-BE49-F238E27FC236}">
                <a16:creationId xmlns:a16="http://schemas.microsoft.com/office/drawing/2014/main" id="{44EB01E5-1770-4640-BE8E-59D9D169D1A1}"/>
              </a:ext>
            </a:extLst>
          </p:cNvPr>
          <p:cNvSpPr>
            <a:spLocks noChangeAspect="1"/>
          </p:cNvSpPr>
          <p:nvPr/>
        </p:nvSpPr>
        <p:spPr>
          <a:xfrm>
            <a:off x="11416712" y="1731057"/>
            <a:ext cx="180679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35">
                <a:moveTo>
                  <a:pt x="741" y="602"/>
                </a:moveTo>
                <a:lnTo>
                  <a:pt x="36" y="602"/>
                </a:lnTo>
                <a:lnTo>
                  <a:pt x="36" y="142"/>
                </a:lnTo>
                <a:lnTo>
                  <a:pt x="106" y="142"/>
                </a:lnTo>
                <a:lnTo>
                  <a:pt x="106" y="337"/>
                </a:lnTo>
                <a:cubicBezTo>
                  <a:pt x="106" y="343"/>
                  <a:pt x="108" y="348"/>
                  <a:pt x="114" y="352"/>
                </a:cubicBezTo>
                <a:cubicBezTo>
                  <a:pt x="119" y="354"/>
                  <a:pt x="125" y="354"/>
                  <a:pt x="131" y="352"/>
                </a:cubicBezTo>
                <a:lnTo>
                  <a:pt x="318" y="259"/>
                </a:lnTo>
                <a:lnTo>
                  <a:pt x="318" y="337"/>
                </a:lnTo>
                <a:cubicBezTo>
                  <a:pt x="318" y="343"/>
                  <a:pt x="320" y="348"/>
                  <a:pt x="326" y="352"/>
                </a:cubicBezTo>
                <a:cubicBezTo>
                  <a:pt x="330" y="354"/>
                  <a:pt x="337" y="354"/>
                  <a:pt x="343" y="352"/>
                </a:cubicBezTo>
                <a:lnTo>
                  <a:pt x="529" y="259"/>
                </a:lnTo>
                <a:lnTo>
                  <a:pt x="529" y="337"/>
                </a:lnTo>
                <a:cubicBezTo>
                  <a:pt x="529" y="343"/>
                  <a:pt x="531" y="348"/>
                  <a:pt x="538" y="352"/>
                </a:cubicBezTo>
                <a:cubicBezTo>
                  <a:pt x="542" y="354"/>
                  <a:pt x="548" y="354"/>
                  <a:pt x="555" y="352"/>
                </a:cubicBezTo>
                <a:lnTo>
                  <a:pt x="741" y="259"/>
                </a:lnTo>
                <a:close/>
                <a:moveTo>
                  <a:pt x="36" y="36"/>
                </a:moveTo>
                <a:lnTo>
                  <a:pt x="106" y="36"/>
                </a:lnTo>
                <a:lnTo>
                  <a:pt x="106" y="106"/>
                </a:lnTo>
                <a:lnTo>
                  <a:pt x="36" y="106"/>
                </a:lnTo>
                <a:close/>
                <a:moveTo>
                  <a:pt x="751" y="214"/>
                </a:moveTo>
                <a:lnTo>
                  <a:pt x="565" y="307"/>
                </a:lnTo>
                <a:lnTo>
                  <a:pt x="565" y="231"/>
                </a:lnTo>
                <a:cubicBezTo>
                  <a:pt x="565" y="225"/>
                  <a:pt x="561" y="218"/>
                  <a:pt x="557" y="216"/>
                </a:cubicBezTo>
                <a:cubicBezTo>
                  <a:pt x="550" y="212"/>
                  <a:pt x="544" y="212"/>
                  <a:pt x="540" y="214"/>
                </a:cubicBezTo>
                <a:lnTo>
                  <a:pt x="354" y="307"/>
                </a:lnTo>
                <a:lnTo>
                  <a:pt x="354" y="231"/>
                </a:lnTo>
                <a:cubicBezTo>
                  <a:pt x="354" y="225"/>
                  <a:pt x="349" y="218"/>
                  <a:pt x="345" y="216"/>
                </a:cubicBezTo>
                <a:cubicBezTo>
                  <a:pt x="339" y="212"/>
                  <a:pt x="332" y="212"/>
                  <a:pt x="328" y="214"/>
                </a:cubicBezTo>
                <a:lnTo>
                  <a:pt x="142" y="307"/>
                </a:lnTo>
                <a:lnTo>
                  <a:pt x="142" y="19"/>
                </a:lnTo>
                <a:cubicBezTo>
                  <a:pt x="142" y="9"/>
                  <a:pt x="133" y="0"/>
                  <a:pt x="123" y="0"/>
                </a:cubicBezTo>
                <a:lnTo>
                  <a:pt x="17" y="0"/>
                </a:lnTo>
                <a:cubicBezTo>
                  <a:pt x="8" y="0"/>
                  <a:pt x="0" y="9"/>
                  <a:pt x="0" y="19"/>
                </a:cubicBezTo>
                <a:lnTo>
                  <a:pt x="0" y="618"/>
                </a:lnTo>
                <a:cubicBezTo>
                  <a:pt x="0" y="629"/>
                  <a:pt x="8" y="635"/>
                  <a:pt x="17" y="635"/>
                </a:cubicBezTo>
                <a:lnTo>
                  <a:pt x="758" y="635"/>
                </a:lnTo>
                <a:cubicBezTo>
                  <a:pt x="768" y="635"/>
                  <a:pt x="777" y="629"/>
                  <a:pt x="777" y="618"/>
                </a:cubicBezTo>
                <a:lnTo>
                  <a:pt x="777" y="231"/>
                </a:lnTo>
                <a:cubicBezTo>
                  <a:pt x="777" y="225"/>
                  <a:pt x="773" y="218"/>
                  <a:pt x="768" y="216"/>
                </a:cubicBezTo>
                <a:cubicBezTo>
                  <a:pt x="762" y="212"/>
                  <a:pt x="756" y="212"/>
                  <a:pt x="751" y="21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8" name="Freihandform 1297">
            <a:extLst>
              <a:ext uri="{FF2B5EF4-FFF2-40B4-BE49-F238E27FC236}">
                <a16:creationId xmlns:a16="http://schemas.microsoft.com/office/drawing/2014/main" id="{D011E60E-68F9-5144-B703-F96A421CCA5B}"/>
              </a:ext>
            </a:extLst>
          </p:cNvPr>
          <p:cNvSpPr>
            <a:spLocks noChangeAspect="1"/>
          </p:cNvSpPr>
          <p:nvPr/>
        </p:nvSpPr>
        <p:spPr>
          <a:xfrm>
            <a:off x="11466073" y="1829752"/>
            <a:ext cx="2444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36">
                <a:moveTo>
                  <a:pt x="89" y="0"/>
                </a:moveTo>
                <a:lnTo>
                  <a:pt x="17" y="0"/>
                </a:lnTo>
                <a:cubicBezTo>
                  <a:pt x="8" y="0"/>
                  <a:pt x="0" y="8"/>
                  <a:pt x="0" y="19"/>
                </a:cubicBezTo>
                <a:cubicBezTo>
                  <a:pt x="0" y="27"/>
                  <a:pt x="8" y="36"/>
                  <a:pt x="17" y="36"/>
                </a:cubicBezTo>
                <a:lnTo>
                  <a:pt x="89" y="36"/>
                </a:lnTo>
                <a:cubicBezTo>
                  <a:pt x="97" y="36"/>
                  <a:pt x="106" y="27"/>
                  <a:pt x="106" y="19"/>
                </a:cubicBezTo>
                <a:cubicBezTo>
                  <a:pt x="106" y="8"/>
                  <a:pt x="97" y="0"/>
                  <a:pt x="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9" name="Freihandform 1298">
            <a:extLst>
              <a:ext uri="{FF2B5EF4-FFF2-40B4-BE49-F238E27FC236}">
                <a16:creationId xmlns:a16="http://schemas.microsoft.com/office/drawing/2014/main" id="{090ADF55-9A32-8F41-B8E3-536D2E82F8F5}"/>
              </a:ext>
            </a:extLst>
          </p:cNvPr>
          <p:cNvSpPr>
            <a:spLocks noChangeAspect="1"/>
          </p:cNvSpPr>
          <p:nvPr/>
        </p:nvSpPr>
        <p:spPr>
          <a:xfrm>
            <a:off x="11506819" y="1829752"/>
            <a:ext cx="2444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36">
                <a:moveTo>
                  <a:pt x="89" y="0"/>
                </a:moveTo>
                <a:lnTo>
                  <a:pt x="19" y="0"/>
                </a:lnTo>
                <a:cubicBezTo>
                  <a:pt x="9" y="0"/>
                  <a:pt x="0" y="8"/>
                  <a:pt x="0" y="19"/>
                </a:cubicBezTo>
                <a:cubicBezTo>
                  <a:pt x="0" y="27"/>
                  <a:pt x="9" y="36"/>
                  <a:pt x="19" y="36"/>
                </a:cubicBezTo>
                <a:lnTo>
                  <a:pt x="89" y="36"/>
                </a:lnTo>
                <a:cubicBezTo>
                  <a:pt x="100" y="36"/>
                  <a:pt x="106" y="27"/>
                  <a:pt x="106" y="19"/>
                </a:cubicBezTo>
                <a:cubicBezTo>
                  <a:pt x="106" y="8"/>
                  <a:pt x="100" y="0"/>
                  <a:pt x="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0" name="Freihandform 1299">
            <a:extLst>
              <a:ext uri="{FF2B5EF4-FFF2-40B4-BE49-F238E27FC236}">
                <a16:creationId xmlns:a16="http://schemas.microsoft.com/office/drawing/2014/main" id="{93B6829B-D439-4E48-A51D-8E5237913DC1}"/>
              </a:ext>
            </a:extLst>
          </p:cNvPr>
          <p:cNvSpPr>
            <a:spLocks noChangeAspect="1"/>
          </p:cNvSpPr>
          <p:nvPr/>
        </p:nvSpPr>
        <p:spPr>
          <a:xfrm>
            <a:off x="11548263" y="1829752"/>
            <a:ext cx="2444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36">
                <a:moveTo>
                  <a:pt x="17" y="36"/>
                </a:moveTo>
                <a:lnTo>
                  <a:pt x="87" y="36"/>
                </a:lnTo>
                <a:cubicBezTo>
                  <a:pt x="98" y="36"/>
                  <a:pt x="106" y="27"/>
                  <a:pt x="106" y="19"/>
                </a:cubicBezTo>
                <a:cubicBezTo>
                  <a:pt x="106" y="8"/>
                  <a:pt x="98" y="0"/>
                  <a:pt x="87" y="0"/>
                </a:cubicBezTo>
                <a:lnTo>
                  <a:pt x="17" y="0"/>
                </a:lnTo>
                <a:cubicBezTo>
                  <a:pt x="7" y="0"/>
                  <a:pt x="0" y="8"/>
                  <a:pt x="0" y="19"/>
                </a:cubicBezTo>
                <a:cubicBezTo>
                  <a:pt x="0" y="27"/>
                  <a:pt x="7" y="36"/>
                  <a:pt x="17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1" name="Freihandform 1300">
            <a:extLst>
              <a:ext uri="{FF2B5EF4-FFF2-40B4-BE49-F238E27FC236}">
                <a16:creationId xmlns:a16="http://schemas.microsoft.com/office/drawing/2014/main" id="{12453B89-BA36-234E-8002-2571B155C051}"/>
              </a:ext>
            </a:extLst>
          </p:cNvPr>
          <p:cNvSpPr>
            <a:spLocks noChangeAspect="1"/>
          </p:cNvSpPr>
          <p:nvPr/>
        </p:nvSpPr>
        <p:spPr>
          <a:xfrm>
            <a:off x="11466073" y="1846512"/>
            <a:ext cx="24448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34">
                <a:moveTo>
                  <a:pt x="89" y="0"/>
                </a:moveTo>
                <a:lnTo>
                  <a:pt x="17" y="0"/>
                </a:lnTo>
                <a:cubicBezTo>
                  <a:pt x="8" y="0"/>
                  <a:pt x="0" y="6"/>
                  <a:pt x="0" y="17"/>
                </a:cubicBezTo>
                <a:cubicBezTo>
                  <a:pt x="0" y="27"/>
                  <a:pt x="8" y="34"/>
                  <a:pt x="17" y="34"/>
                </a:cubicBezTo>
                <a:lnTo>
                  <a:pt x="89" y="34"/>
                </a:lnTo>
                <a:cubicBezTo>
                  <a:pt x="97" y="34"/>
                  <a:pt x="106" y="27"/>
                  <a:pt x="106" y="17"/>
                </a:cubicBezTo>
                <a:cubicBezTo>
                  <a:pt x="106" y="6"/>
                  <a:pt x="97" y="0"/>
                  <a:pt x="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2" name="Freihandform 1301">
            <a:extLst>
              <a:ext uri="{FF2B5EF4-FFF2-40B4-BE49-F238E27FC236}">
                <a16:creationId xmlns:a16="http://schemas.microsoft.com/office/drawing/2014/main" id="{7E15E12B-A8C7-E146-88F3-E7519E3A95AE}"/>
              </a:ext>
            </a:extLst>
          </p:cNvPr>
          <p:cNvSpPr>
            <a:spLocks noChangeAspect="1"/>
          </p:cNvSpPr>
          <p:nvPr/>
        </p:nvSpPr>
        <p:spPr>
          <a:xfrm>
            <a:off x="11506819" y="1846512"/>
            <a:ext cx="24448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34">
                <a:moveTo>
                  <a:pt x="89" y="0"/>
                </a:moveTo>
                <a:lnTo>
                  <a:pt x="19" y="0"/>
                </a:lnTo>
                <a:cubicBezTo>
                  <a:pt x="9" y="0"/>
                  <a:pt x="0" y="6"/>
                  <a:pt x="0" y="17"/>
                </a:cubicBezTo>
                <a:cubicBezTo>
                  <a:pt x="0" y="27"/>
                  <a:pt x="9" y="34"/>
                  <a:pt x="19" y="34"/>
                </a:cubicBezTo>
                <a:lnTo>
                  <a:pt x="89" y="34"/>
                </a:lnTo>
                <a:cubicBezTo>
                  <a:pt x="100" y="34"/>
                  <a:pt x="106" y="27"/>
                  <a:pt x="106" y="17"/>
                </a:cubicBezTo>
                <a:cubicBezTo>
                  <a:pt x="106" y="6"/>
                  <a:pt x="100" y="0"/>
                  <a:pt x="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3" name="Freihandform 1302">
            <a:extLst>
              <a:ext uri="{FF2B5EF4-FFF2-40B4-BE49-F238E27FC236}">
                <a16:creationId xmlns:a16="http://schemas.microsoft.com/office/drawing/2014/main" id="{FB2BFD6A-6B04-684E-8981-422ED328EB65}"/>
              </a:ext>
            </a:extLst>
          </p:cNvPr>
          <p:cNvSpPr>
            <a:spLocks noChangeAspect="1"/>
          </p:cNvSpPr>
          <p:nvPr/>
        </p:nvSpPr>
        <p:spPr>
          <a:xfrm>
            <a:off x="11548263" y="1846512"/>
            <a:ext cx="24448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34">
                <a:moveTo>
                  <a:pt x="17" y="34"/>
                </a:moveTo>
                <a:lnTo>
                  <a:pt x="87" y="34"/>
                </a:lnTo>
                <a:cubicBezTo>
                  <a:pt x="98" y="34"/>
                  <a:pt x="106" y="27"/>
                  <a:pt x="106" y="17"/>
                </a:cubicBezTo>
                <a:cubicBezTo>
                  <a:pt x="106" y="6"/>
                  <a:pt x="98" y="0"/>
                  <a:pt x="87" y="0"/>
                </a:cubicBezTo>
                <a:lnTo>
                  <a:pt x="17" y="0"/>
                </a:lnTo>
                <a:cubicBezTo>
                  <a:pt x="7" y="0"/>
                  <a:pt x="0" y="6"/>
                  <a:pt x="0" y="17"/>
                </a:cubicBezTo>
                <a:cubicBezTo>
                  <a:pt x="0" y="27"/>
                  <a:pt x="7" y="34"/>
                  <a:pt x="17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4" name="Freihandform 1303">
            <a:extLst>
              <a:ext uri="{FF2B5EF4-FFF2-40B4-BE49-F238E27FC236}">
                <a16:creationId xmlns:a16="http://schemas.microsoft.com/office/drawing/2014/main" id="{77C927A3-F2A0-C74D-9754-5FE3C2F77E77}"/>
              </a:ext>
            </a:extLst>
          </p:cNvPr>
          <p:cNvSpPr>
            <a:spLocks noChangeAspect="1"/>
          </p:cNvSpPr>
          <p:nvPr/>
        </p:nvSpPr>
        <p:spPr>
          <a:xfrm>
            <a:off x="11466073" y="1723376"/>
            <a:ext cx="57277" cy="40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7" h="175">
                <a:moveTo>
                  <a:pt x="36" y="86"/>
                </a:moveTo>
                <a:cubicBezTo>
                  <a:pt x="36" y="78"/>
                  <a:pt x="42" y="69"/>
                  <a:pt x="53" y="69"/>
                </a:cubicBezTo>
                <a:cubicBezTo>
                  <a:pt x="63" y="69"/>
                  <a:pt x="70" y="78"/>
                  <a:pt x="70" y="86"/>
                </a:cubicBezTo>
                <a:cubicBezTo>
                  <a:pt x="70" y="97"/>
                  <a:pt x="78" y="105"/>
                  <a:pt x="89" y="105"/>
                </a:cubicBezTo>
                <a:cubicBezTo>
                  <a:pt x="97" y="105"/>
                  <a:pt x="106" y="97"/>
                  <a:pt x="106" y="86"/>
                </a:cubicBezTo>
                <a:cubicBezTo>
                  <a:pt x="106" y="59"/>
                  <a:pt x="129" y="33"/>
                  <a:pt x="158" y="33"/>
                </a:cubicBezTo>
                <a:cubicBezTo>
                  <a:pt x="188" y="33"/>
                  <a:pt x="211" y="59"/>
                  <a:pt x="211" y="86"/>
                </a:cubicBezTo>
                <a:lnTo>
                  <a:pt x="211" y="139"/>
                </a:lnTo>
                <a:lnTo>
                  <a:pt x="36" y="139"/>
                </a:lnTo>
                <a:close/>
                <a:moveTo>
                  <a:pt x="17" y="175"/>
                </a:moveTo>
                <a:lnTo>
                  <a:pt x="228" y="175"/>
                </a:lnTo>
                <a:cubicBezTo>
                  <a:pt x="239" y="175"/>
                  <a:pt x="247" y="167"/>
                  <a:pt x="247" y="158"/>
                </a:cubicBezTo>
                <a:lnTo>
                  <a:pt x="247" y="86"/>
                </a:lnTo>
                <a:cubicBezTo>
                  <a:pt x="247" y="38"/>
                  <a:pt x="207" y="0"/>
                  <a:pt x="158" y="0"/>
                </a:cubicBezTo>
                <a:cubicBezTo>
                  <a:pt x="127" y="0"/>
                  <a:pt x="97" y="16"/>
                  <a:pt x="82" y="44"/>
                </a:cubicBezTo>
                <a:cubicBezTo>
                  <a:pt x="74" y="38"/>
                  <a:pt x="63" y="33"/>
                  <a:pt x="53" y="33"/>
                </a:cubicBezTo>
                <a:cubicBezTo>
                  <a:pt x="23" y="33"/>
                  <a:pt x="0" y="59"/>
                  <a:pt x="0" y="86"/>
                </a:cubicBezTo>
                <a:lnTo>
                  <a:pt x="0" y="158"/>
                </a:lnTo>
                <a:cubicBezTo>
                  <a:pt x="0" y="167"/>
                  <a:pt x="8" y="175"/>
                  <a:pt x="17" y="17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5" name="Freihandform 1304">
            <a:extLst>
              <a:ext uri="{FF2B5EF4-FFF2-40B4-BE49-F238E27FC236}">
                <a16:creationId xmlns:a16="http://schemas.microsoft.com/office/drawing/2014/main" id="{DDEEF8FA-E194-2941-B33E-FAA23FC912D4}"/>
              </a:ext>
            </a:extLst>
          </p:cNvPr>
          <p:cNvSpPr>
            <a:spLocks noChangeAspect="1"/>
          </p:cNvSpPr>
          <p:nvPr/>
        </p:nvSpPr>
        <p:spPr>
          <a:xfrm>
            <a:off x="7425008" y="2174487"/>
            <a:ext cx="180679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35">
                <a:moveTo>
                  <a:pt x="741" y="549"/>
                </a:moveTo>
                <a:cubicBezTo>
                  <a:pt x="741" y="576"/>
                  <a:pt x="718" y="602"/>
                  <a:pt x="688" y="602"/>
                </a:cubicBezTo>
                <a:lnTo>
                  <a:pt x="89" y="602"/>
                </a:lnTo>
                <a:cubicBezTo>
                  <a:pt x="60" y="602"/>
                  <a:pt x="36" y="576"/>
                  <a:pt x="36" y="549"/>
                </a:cubicBezTo>
                <a:lnTo>
                  <a:pt x="36" y="195"/>
                </a:lnTo>
                <a:cubicBezTo>
                  <a:pt x="36" y="165"/>
                  <a:pt x="60" y="142"/>
                  <a:pt x="89" y="142"/>
                </a:cubicBezTo>
                <a:lnTo>
                  <a:pt x="688" y="142"/>
                </a:lnTo>
                <a:cubicBezTo>
                  <a:pt x="718" y="142"/>
                  <a:pt x="741" y="165"/>
                  <a:pt x="741" y="195"/>
                </a:cubicBezTo>
                <a:close/>
                <a:moveTo>
                  <a:pt x="282" y="89"/>
                </a:moveTo>
                <a:cubicBezTo>
                  <a:pt x="282" y="60"/>
                  <a:pt x="307" y="36"/>
                  <a:pt x="335" y="36"/>
                </a:cubicBezTo>
                <a:lnTo>
                  <a:pt x="441" y="36"/>
                </a:lnTo>
                <a:cubicBezTo>
                  <a:pt x="470" y="36"/>
                  <a:pt x="494" y="60"/>
                  <a:pt x="494" y="89"/>
                </a:cubicBezTo>
                <a:lnTo>
                  <a:pt x="494" y="106"/>
                </a:lnTo>
                <a:lnTo>
                  <a:pt x="282" y="106"/>
                </a:lnTo>
                <a:close/>
                <a:moveTo>
                  <a:pt x="688" y="106"/>
                </a:moveTo>
                <a:lnTo>
                  <a:pt x="530" y="106"/>
                </a:lnTo>
                <a:lnTo>
                  <a:pt x="530" y="89"/>
                </a:lnTo>
                <a:cubicBezTo>
                  <a:pt x="530" y="41"/>
                  <a:pt x="489" y="0"/>
                  <a:pt x="441" y="0"/>
                </a:cubicBezTo>
                <a:lnTo>
                  <a:pt x="335" y="0"/>
                </a:lnTo>
                <a:cubicBezTo>
                  <a:pt x="286" y="0"/>
                  <a:pt x="248" y="41"/>
                  <a:pt x="248" y="89"/>
                </a:cubicBezTo>
                <a:lnTo>
                  <a:pt x="248" y="106"/>
                </a:lnTo>
                <a:lnTo>
                  <a:pt x="89" y="106"/>
                </a:lnTo>
                <a:cubicBezTo>
                  <a:pt x="41" y="106"/>
                  <a:pt x="0" y="146"/>
                  <a:pt x="0" y="195"/>
                </a:cubicBezTo>
                <a:lnTo>
                  <a:pt x="0" y="549"/>
                </a:lnTo>
                <a:cubicBezTo>
                  <a:pt x="0" y="597"/>
                  <a:pt x="41" y="635"/>
                  <a:pt x="89" y="635"/>
                </a:cubicBezTo>
                <a:lnTo>
                  <a:pt x="688" y="635"/>
                </a:lnTo>
                <a:cubicBezTo>
                  <a:pt x="737" y="635"/>
                  <a:pt x="777" y="597"/>
                  <a:pt x="777" y="549"/>
                </a:cubicBezTo>
                <a:lnTo>
                  <a:pt x="777" y="195"/>
                </a:lnTo>
                <a:cubicBezTo>
                  <a:pt x="777" y="146"/>
                  <a:pt x="737" y="106"/>
                  <a:pt x="688" y="10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6" name="Freihandform 1305">
            <a:extLst>
              <a:ext uri="{FF2B5EF4-FFF2-40B4-BE49-F238E27FC236}">
                <a16:creationId xmlns:a16="http://schemas.microsoft.com/office/drawing/2014/main" id="{E720AC96-90AB-1448-99E8-8B383A81E6BF}"/>
              </a:ext>
            </a:extLst>
          </p:cNvPr>
          <p:cNvSpPr>
            <a:spLocks noChangeAspect="1"/>
          </p:cNvSpPr>
          <p:nvPr/>
        </p:nvSpPr>
        <p:spPr>
          <a:xfrm>
            <a:off x="7474369" y="2223833"/>
            <a:ext cx="61934" cy="737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7" h="318">
                <a:moveTo>
                  <a:pt x="256" y="13"/>
                </a:moveTo>
                <a:cubicBezTo>
                  <a:pt x="237" y="4"/>
                  <a:pt x="216" y="0"/>
                  <a:pt x="195" y="0"/>
                </a:cubicBezTo>
                <a:cubicBezTo>
                  <a:pt x="125" y="0"/>
                  <a:pt x="68" y="45"/>
                  <a:pt x="45" y="106"/>
                </a:cubicBezTo>
                <a:lnTo>
                  <a:pt x="19" y="106"/>
                </a:lnTo>
                <a:cubicBezTo>
                  <a:pt x="9" y="106"/>
                  <a:pt x="0" y="114"/>
                  <a:pt x="0" y="125"/>
                </a:cubicBezTo>
                <a:cubicBezTo>
                  <a:pt x="0" y="133"/>
                  <a:pt x="9" y="142"/>
                  <a:pt x="19" y="142"/>
                </a:cubicBezTo>
                <a:lnTo>
                  <a:pt x="38" y="142"/>
                </a:lnTo>
                <a:cubicBezTo>
                  <a:pt x="36" y="148"/>
                  <a:pt x="36" y="152"/>
                  <a:pt x="36" y="159"/>
                </a:cubicBezTo>
                <a:cubicBezTo>
                  <a:pt x="36" y="165"/>
                  <a:pt x="36" y="172"/>
                  <a:pt x="38" y="178"/>
                </a:cubicBezTo>
                <a:lnTo>
                  <a:pt x="19" y="178"/>
                </a:lnTo>
                <a:cubicBezTo>
                  <a:pt x="9" y="178"/>
                  <a:pt x="0" y="184"/>
                  <a:pt x="0" y="195"/>
                </a:cubicBezTo>
                <a:cubicBezTo>
                  <a:pt x="0" y="205"/>
                  <a:pt x="9" y="212"/>
                  <a:pt x="19" y="212"/>
                </a:cubicBezTo>
                <a:lnTo>
                  <a:pt x="45" y="212"/>
                </a:lnTo>
                <a:cubicBezTo>
                  <a:pt x="68" y="273"/>
                  <a:pt x="125" y="318"/>
                  <a:pt x="195" y="318"/>
                </a:cubicBezTo>
                <a:cubicBezTo>
                  <a:pt x="214" y="318"/>
                  <a:pt x="233" y="315"/>
                  <a:pt x="252" y="307"/>
                </a:cubicBezTo>
                <a:cubicBezTo>
                  <a:pt x="260" y="305"/>
                  <a:pt x="265" y="294"/>
                  <a:pt x="263" y="286"/>
                </a:cubicBezTo>
                <a:cubicBezTo>
                  <a:pt x="258" y="275"/>
                  <a:pt x="248" y="271"/>
                  <a:pt x="239" y="275"/>
                </a:cubicBezTo>
                <a:cubicBezTo>
                  <a:pt x="225" y="279"/>
                  <a:pt x="210" y="284"/>
                  <a:pt x="195" y="284"/>
                </a:cubicBezTo>
                <a:cubicBezTo>
                  <a:pt x="144" y="284"/>
                  <a:pt x="104" y="254"/>
                  <a:pt x="83" y="212"/>
                </a:cubicBezTo>
                <a:lnTo>
                  <a:pt x="159" y="212"/>
                </a:lnTo>
                <a:cubicBezTo>
                  <a:pt x="169" y="212"/>
                  <a:pt x="176" y="205"/>
                  <a:pt x="176" y="195"/>
                </a:cubicBezTo>
                <a:cubicBezTo>
                  <a:pt x="176" y="184"/>
                  <a:pt x="169" y="178"/>
                  <a:pt x="159" y="178"/>
                </a:cubicBezTo>
                <a:lnTo>
                  <a:pt x="72" y="178"/>
                </a:lnTo>
                <a:cubicBezTo>
                  <a:pt x="72" y="172"/>
                  <a:pt x="70" y="165"/>
                  <a:pt x="70" y="159"/>
                </a:cubicBezTo>
                <a:cubicBezTo>
                  <a:pt x="70" y="152"/>
                  <a:pt x="72" y="148"/>
                  <a:pt x="72" y="142"/>
                </a:cubicBezTo>
                <a:lnTo>
                  <a:pt x="195" y="142"/>
                </a:lnTo>
                <a:cubicBezTo>
                  <a:pt x="203" y="142"/>
                  <a:pt x="212" y="133"/>
                  <a:pt x="212" y="125"/>
                </a:cubicBezTo>
                <a:cubicBezTo>
                  <a:pt x="212" y="114"/>
                  <a:pt x="203" y="106"/>
                  <a:pt x="195" y="106"/>
                </a:cubicBezTo>
                <a:lnTo>
                  <a:pt x="83" y="106"/>
                </a:lnTo>
                <a:cubicBezTo>
                  <a:pt x="104" y="66"/>
                  <a:pt x="144" y="36"/>
                  <a:pt x="195" y="36"/>
                </a:cubicBezTo>
                <a:cubicBezTo>
                  <a:pt x="212" y="36"/>
                  <a:pt x="227" y="40"/>
                  <a:pt x="241" y="47"/>
                </a:cubicBezTo>
                <a:cubicBezTo>
                  <a:pt x="252" y="49"/>
                  <a:pt x="263" y="45"/>
                  <a:pt x="265" y="36"/>
                </a:cubicBezTo>
                <a:cubicBezTo>
                  <a:pt x="269" y="28"/>
                  <a:pt x="265" y="17"/>
                  <a:pt x="256" y="1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7" name="Freihandform 1306">
            <a:extLst>
              <a:ext uri="{FF2B5EF4-FFF2-40B4-BE49-F238E27FC236}">
                <a16:creationId xmlns:a16="http://schemas.microsoft.com/office/drawing/2014/main" id="{C6F3DE19-BD60-0143-BC36-6272D044F65B}"/>
              </a:ext>
            </a:extLst>
          </p:cNvPr>
          <p:cNvSpPr>
            <a:spLocks noChangeAspect="1"/>
          </p:cNvSpPr>
          <p:nvPr/>
        </p:nvSpPr>
        <p:spPr>
          <a:xfrm>
            <a:off x="7860175" y="2223833"/>
            <a:ext cx="49128" cy="982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423">
                <a:moveTo>
                  <a:pt x="178" y="390"/>
                </a:moveTo>
                <a:lnTo>
                  <a:pt x="36" y="390"/>
                </a:lnTo>
                <a:lnTo>
                  <a:pt x="36" y="36"/>
                </a:lnTo>
                <a:lnTo>
                  <a:pt x="178" y="36"/>
                </a:lnTo>
                <a:close/>
                <a:moveTo>
                  <a:pt x="195" y="0"/>
                </a:moveTo>
                <a:lnTo>
                  <a:pt x="20" y="0"/>
                </a:lnTo>
                <a:cubicBezTo>
                  <a:pt x="9" y="0"/>
                  <a:pt x="0" y="9"/>
                  <a:pt x="0" y="19"/>
                </a:cubicBezTo>
                <a:lnTo>
                  <a:pt x="0" y="406"/>
                </a:lnTo>
                <a:cubicBezTo>
                  <a:pt x="0" y="417"/>
                  <a:pt x="9" y="423"/>
                  <a:pt x="20" y="423"/>
                </a:cubicBezTo>
                <a:lnTo>
                  <a:pt x="195" y="423"/>
                </a:lnTo>
                <a:cubicBezTo>
                  <a:pt x="206" y="423"/>
                  <a:pt x="212" y="417"/>
                  <a:pt x="212" y="406"/>
                </a:cubicBezTo>
                <a:lnTo>
                  <a:pt x="212" y="19"/>
                </a:lnTo>
                <a:cubicBezTo>
                  <a:pt x="212" y="9"/>
                  <a:pt x="206" y="0"/>
                  <a:pt x="19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8" name="Freihandform 1307">
            <a:extLst>
              <a:ext uri="{FF2B5EF4-FFF2-40B4-BE49-F238E27FC236}">
                <a16:creationId xmlns:a16="http://schemas.microsoft.com/office/drawing/2014/main" id="{2A322C5D-FD70-9B4D-8619-5EC1E085FF4F}"/>
              </a:ext>
            </a:extLst>
          </p:cNvPr>
          <p:cNvSpPr>
            <a:spLocks noChangeAspect="1"/>
          </p:cNvSpPr>
          <p:nvPr/>
        </p:nvSpPr>
        <p:spPr>
          <a:xfrm>
            <a:off x="7934216" y="2166805"/>
            <a:ext cx="49128" cy="1552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668">
                <a:moveTo>
                  <a:pt x="178" y="635"/>
                </a:moveTo>
                <a:lnTo>
                  <a:pt x="36" y="635"/>
                </a:lnTo>
                <a:lnTo>
                  <a:pt x="36" y="33"/>
                </a:lnTo>
                <a:lnTo>
                  <a:pt x="178" y="33"/>
                </a:lnTo>
                <a:close/>
                <a:moveTo>
                  <a:pt x="195" y="0"/>
                </a:moveTo>
                <a:lnTo>
                  <a:pt x="19" y="0"/>
                </a:lnTo>
                <a:cubicBezTo>
                  <a:pt x="8" y="0"/>
                  <a:pt x="0" y="6"/>
                  <a:pt x="0" y="16"/>
                </a:cubicBezTo>
                <a:lnTo>
                  <a:pt x="0" y="651"/>
                </a:lnTo>
                <a:cubicBezTo>
                  <a:pt x="0" y="662"/>
                  <a:pt x="8" y="668"/>
                  <a:pt x="19" y="668"/>
                </a:cubicBezTo>
                <a:lnTo>
                  <a:pt x="195" y="668"/>
                </a:lnTo>
                <a:cubicBezTo>
                  <a:pt x="205" y="668"/>
                  <a:pt x="212" y="662"/>
                  <a:pt x="212" y="651"/>
                </a:cubicBezTo>
                <a:lnTo>
                  <a:pt x="212" y="16"/>
                </a:lnTo>
                <a:cubicBezTo>
                  <a:pt x="212" y="6"/>
                  <a:pt x="205" y="0"/>
                  <a:pt x="19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9" name="Freihandform 1308">
            <a:extLst>
              <a:ext uri="{FF2B5EF4-FFF2-40B4-BE49-F238E27FC236}">
                <a16:creationId xmlns:a16="http://schemas.microsoft.com/office/drawing/2014/main" id="{27CAE135-FD88-2642-9CA9-D4C9D827EA12}"/>
              </a:ext>
            </a:extLst>
          </p:cNvPr>
          <p:cNvSpPr>
            <a:spLocks noChangeAspect="1"/>
          </p:cNvSpPr>
          <p:nvPr/>
        </p:nvSpPr>
        <p:spPr>
          <a:xfrm>
            <a:off x="8008024" y="2240594"/>
            <a:ext cx="49128" cy="814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351">
                <a:moveTo>
                  <a:pt x="178" y="318"/>
                </a:moveTo>
                <a:lnTo>
                  <a:pt x="36" y="318"/>
                </a:lnTo>
                <a:lnTo>
                  <a:pt x="36" y="34"/>
                </a:lnTo>
                <a:lnTo>
                  <a:pt x="178" y="34"/>
                </a:lnTo>
                <a:close/>
                <a:moveTo>
                  <a:pt x="195" y="0"/>
                </a:moveTo>
                <a:lnTo>
                  <a:pt x="19" y="0"/>
                </a:lnTo>
                <a:cubicBezTo>
                  <a:pt x="9" y="0"/>
                  <a:pt x="0" y="6"/>
                  <a:pt x="0" y="17"/>
                </a:cubicBezTo>
                <a:lnTo>
                  <a:pt x="0" y="334"/>
                </a:lnTo>
                <a:cubicBezTo>
                  <a:pt x="0" y="345"/>
                  <a:pt x="9" y="351"/>
                  <a:pt x="19" y="351"/>
                </a:cubicBezTo>
                <a:lnTo>
                  <a:pt x="195" y="351"/>
                </a:lnTo>
                <a:cubicBezTo>
                  <a:pt x="206" y="351"/>
                  <a:pt x="212" y="345"/>
                  <a:pt x="212" y="334"/>
                </a:cubicBezTo>
                <a:lnTo>
                  <a:pt x="212" y="17"/>
                </a:lnTo>
                <a:cubicBezTo>
                  <a:pt x="212" y="6"/>
                  <a:pt x="206" y="0"/>
                  <a:pt x="19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0" name="Freihandform 1309">
            <a:extLst>
              <a:ext uri="{FF2B5EF4-FFF2-40B4-BE49-F238E27FC236}">
                <a16:creationId xmlns:a16="http://schemas.microsoft.com/office/drawing/2014/main" id="{4ACFC5C0-356F-A345-8D0F-B68FC6AA9159}"/>
              </a:ext>
            </a:extLst>
          </p:cNvPr>
          <p:cNvSpPr>
            <a:spLocks noChangeAspect="1"/>
          </p:cNvSpPr>
          <p:nvPr/>
        </p:nvSpPr>
        <p:spPr>
          <a:xfrm>
            <a:off x="8312105" y="2158425"/>
            <a:ext cx="180679" cy="1636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704">
                <a:moveTo>
                  <a:pt x="741" y="651"/>
                </a:moveTo>
                <a:cubicBezTo>
                  <a:pt x="741" y="662"/>
                  <a:pt x="733" y="671"/>
                  <a:pt x="724" y="671"/>
                </a:cubicBezTo>
                <a:lnTo>
                  <a:pt x="53" y="671"/>
                </a:lnTo>
                <a:cubicBezTo>
                  <a:pt x="43" y="671"/>
                  <a:pt x="36" y="662"/>
                  <a:pt x="36" y="651"/>
                </a:cubicBezTo>
                <a:lnTo>
                  <a:pt x="36" y="122"/>
                </a:lnTo>
                <a:cubicBezTo>
                  <a:pt x="36" y="114"/>
                  <a:pt x="43" y="105"/>
                  <a:pt x="53" y="105"/>
                </a:cubicBezTo>
                <a:lnTo>
                  <a:pt x="176" y="105"/>
                </a:lnTo>
                <a:lnTo>
                  <a:pt x="176" y="158"/>
                </a:lnTo>
                <a:cubicBezTo>
                  <a:pt x="176" y="169"/>
                  <a:pt x="185" y="175"/>
                  <a:pt x="195" y="175"/>
                </a:cubicBezTo>
                <a:cubicBezTo>
                  <a:pt x="204" y="175"/>
                  <a:pt x="212" y="169"/>
                  <a:pt x="212" y="158"/>
                </a:cubicBezTo>
                <a:lnTo>
                  <a:pt x="212" y="105"/>
                </a:lnTo>
                <a:lnTo>
                  <a:pt x="566" y="105"/>
                </a:lnTo>
                <a:lnTo>
                  <a:pt x="566" y="158"/>
                </a:lnTo>
                <a:cubicBezTo>
                  <a:pt x="566" y="169"/>
                  <a:pt x="572" y="175"/>
                  <a:pt x="582" y="175"/>
                </a:cubicBezTo>
                <a:cubicBezTo>
                  <a:pt x="593" y="175"/>
                  <a:pt x="599" y="169"/>
                  <a:pt x="599" y="158"/>
                </a:cubicBezTo>
                <a:lnTo>
                  <a:pt x="599" y="105"/>
                </a:lnTo>
                <a:lnTo>
                  <a:pt x="724" y="105"/>
                </a:lnTo>
                <a:cubicBezTo>
                  <a:pt x="733" y="105"/>
                  <a:pt x="741" y="114"/>
                  <a:pt x="741" y="122"/>
                </a:cubicBezTo>
                <a:close/>
                <a:moveTo>
                  <a:pt x="724" y="69"/>
                </a:moveTo>
                <a:lnTo>
                  <a:pt x="599" y="69"/>
                </a:lnTo>
                <a:lnTo>
                  <a:pt x="599" y="16"/>
                </a:lnTo>
                <a:cubicBezTo>
                  <a:pt x="599" y="8"/>
                  <a:pt x="593" y="0"/>
                  <a:pt x="582" y="0"/>
                </a:cubicBezTo>
                <a:cubicBezTo>
                  <a:pt x="572" y="0"/>
                  <a:pt x="566" y="8"/>
                  <a:pt x="566" y="16"/>
                </a:cubicBezTo>
                <a:lnTo>
                  <a:pt x="566" y="69"/>
                </a:lnTo>
                <a:lnTo>
                  <a:pt x="212" y="69"/>
                </a:lnTo>
                <a:lnTo>
                  <a:pt x="212" y="16"/>
                </a:lnTo>
                <a:cubicBezTo>
                  <a:pt x="212" y="8"/>
                  <a:pt x="204" y="0"/>
                  <a:pt x="195" y="0"/>
                </a:cubicBezTo>
                <a:cubicBezTo>
                  <a:pt x="185" y="0"/>
                  <a:pt x="176" y="8"/>
                  <a:pt x="176" y="16"/>
                </a:cubicBezTo>
                <a:lnTo>
                  <a:pt x="176" y="69"/>
                </a:lnTo>
                <a:lnTo>
                  <a:pt x="53" y="69"/>
                </a:lnTo>
                <a:cubicBezTo>
                  <a:pt x="24" y="69"/>
                  <a:pt x="0" y="95"/>
                  <a:pt x="0" y="122"/>
                </a:cubicBezTo>
                <a:lnTo>
                  <a:pt x="0" y="651"/>
                </a:lnTo>
                <a:cubicBezTo>
                  <a:pt x="0" y="681"/>
                  <a:pt x="24" y="704"/>
                  <a:pt x="53" y="704"/>
                </a:cubicBezTo>
                <a:lnTo>
                  <a:pt x="724" y="704"/>
                </a:lnTo>
                <a:cubicBezTo>
                  <a:pt x="752" y="704"/>
                  <a:pt x="777" y="681"/>
                  <a:pt x="777" y="651"/>
                </a:cubicBezTo>
                <a:lnTo>
                  <a:pt x="777" y="122"/>
                </a:lnTo>
                <a:cubicBezTo>
                  <a:pt x="777" y="95"/>
                  <a:pt x="752" y="69"/>
                  <a:pt x="724" y="6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1" name="Freihandform 1310">
            <a:extLst>
              <a:ext uri="{FF2B5EF4-FFF2-40B4-BE49-F238E27FC236}">
                <a16:creationId xmlns:a16="http://schemas.microsoft.com/office/drawing/2014/main" id="{ABD713F0-6D40-E845-A3A7-1DC3A0ADF873}"/>
              </a:ext>
            </a:extLst>
          </p:cNvPr>
          <p:cNvSpPr>
            <a:spLocks noChangeAspect="1"/>
          </p:cNvSpPr>
          <p:nvPr/>
        </p:nvSpPr>
        <p:spPr>
          <a:xfrm>
            <a:off x="8344934" y="2215687"/>
            <a:ext cx="114787" cy="57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4" h="246">
                <a:moveTo>
                  <a:pt x="464" y="4"/>
                </a:moveTo>
                <a:lnTo>
                  <a:pt x="299" y="170"/>
                </a:lnTo>
                <a:lnTo>
                  <a:pt x="170" y="74"/>
                </a:lnTo>
                <a:cubicBezTo>
                  <a:pt x="161" y="68"/>
                  <a:pt x="153" y="68"/>
                  <a:pt x="146" y="74"/>
                </a:cubicBezTo>
                <a:lnTo>
                  <a:pt x="4" y="216"/>
                </a:lnTo>
                <a:cubicBezTo>
                  <a:pt x="-1" y="222"/>
                  <a:pt x="-1" y="235"/>
                  <a:pt x="4" y="241"/>
                </a:cubicBezTo>
                <a:cubicBezTo>
                  <a:pt x="9" y="246"/>
                  <a:pt x="13" y="246"/>
                  <a:pt x="17" y="246"/>
                </a:cubicBezTo>
                <a:cubicBezTo>
                  <a:pt x="21" y="246"/>
                  <a:pt x="26" y="246"/>
                  <a:pt x="30" y="241"/>
                </a:cubicBezTo>
                <a:lnTo>
                  <a:pt x="159" y="110"/>
                </a:lnTo>
                <a:lnTo>
                  <a:pt x="288" y="208"/>
                </a:lnTo>
                <a:cubicBezTo>
                  <a:pt x="297" y="212"/>
                  <a:pt x="305" y="212"/>
                  <a:pt x="311" y="206"/>
                </a:cubicBezTo>
                <a:lnTo>
                  <a:pt x="489" y="30"/>
                </a:lnTo>
                <a:cubicBezTo>
                  <a:pt x="495" y="23"/>
                  <a:pt x="495" y="11"/>
                  <a:pt x="489" y="4"/>
                </a:cubicBezTo>
                <a:cubicBezTo>
                  <a:pt x="481" y="-1"/>
                  <a:pt x="470" y="-1"/>
                  <a:pt x="464" y="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2" name="Freihandform 1311">
            <a:extLst>
              <a:ext uri="{FF2B5EF4-FFF2-40B4-BE49-F238E27FC236}">
                <a16:creationId xmlns:a16="http://schemas.microsoft.com/office/drawing/2014/main" id="{1F5BD866-B761-F54B-B4E7-47BE69365A0E}"/>
              </a:ext>
            </a:extLst>
          </p:cNvPr>
          <p:cNvSpPr>
            <a:spLocks noChangeAspect="1"/>
          </p:cNvSpPr>
          <p:nvPr/>
        </p:nvSpPr>
        <p:spPr>
          <a:xfrm>
            <a:off x="8755654" y="2174487"/>
            <a:ext cx="180679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35">
                <a:moveTo>
                  <a:pt x="758" y="602"/>
                </a:moveTo>
                <a:lnTo>
                  <a:pt x="36" y="602"/>
                </a:lnTo>
                <a:lnTo>
                  <a:pt x="36" y="19"/>
                </a:lnTo>
                <a:cubicBezTo>
                  <a:pt x="36" y="9"/>
                  <a:pt x="28" y="0"/>
                  <a:pt x="17" y="0"/>
                </a:cubicBezTo>
                <a:cubicBezTo>
                  <a:pt x="9" y="0"/>
                  <a:pt x="0" y="9"/>
                  <a:pt x="0" y="19"/>
                </a:cubicBezTo>
                <a:lnTo>
                  <a:pt x="0" y="618"/>
                </a:lnTo>
                <a:cubicBezTo>
                  <a:pt x="0" y="629"/>
                  <a:pt x="9" y="635"/>
                  <a:pt x="17" y="635"/>
                </a:cubicBezTo>
                <a:lnTo>
                  <a:pt x="758" y="635"/>
                </a:lnTo>
                <a:cubicBezTo>
                  <a:pt x="769" y="635"/>
                  <a:pt x="777" y="629"/>
                  <a:pt x="777" y="618"/>
                </a:cubicBezTo>
                <a:cubicBezTo>
                  <a:pt x="777" y="608"/>
                  <a:pt x="769" y="602"/>
                  <a:pt x="758" y="60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3" name="Freihandform 1312">
            <a:extLst>
              <a:ext uri="{FF2B5EF4-FFF2-40B4-BE49-F238E27FC236}">
                <a16:creationId xmlns:a16="http://schemas.microsoft.com/office/drawing/2014/main" id="{989FE80A-B75F-6349-8D24-35C49E2C8006}"/>
              </a:ext>
            </a:extLst>
          </p:cNvPr>
          <p:cNvSpPr>
            <a:spLocks noChangeAspect="1"/>
          </p:cNvSpPr>
          <p:nvPr/>
        </p:nvSpPr>
        <p:spPr>
          <a:xfrm>
            <a:off x="8780102" y="2207539"/>
            <a:ext cx="139235" cy="82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" h="354">
                <a:moveTo>
                  <a:pt x="17" y="354"/>
                </a:moveTo>
                <a:cubicBezTo>
                  <a:pt x="21" y="354"/>
                  <a:pt x="26" y="352"/>
                  <a:pt x="30" y="349"/>
                </a:cubicBezTo>
                <a:lnTo>
                  <a:pt x="229" y="182"/>
                </a:lnTo>
                <a:lnTo>
                  <a:pt x="322" y="277"/>
                </a:lnTo>
                <a:cubicBezTo>
                  <a:pt x="330" y="284"/>
                  <a:pt x="341" y="284"/>
                  <a:pt x="347" y="277"/>
                </a:cubicBezTo>
                <a:lnTo>
                  <a:pt x="565" y="59"/>
                </a:lnTo>
                <a:lnTo>
                  <a:pt x="565" y="123"/>
                </a:lnTo>
                <a:cubicBezTo>
                  <a:pt x="565" y="134"/>
                  <a:pt x="572" y="142"/>
                  <a:pt x="582" y="142"/>
                </a:cubicBezTo>
                <a:cubicBezTo>
                  <a:pt x="593" y="142"/>
                  <a:pt x="599" y="134"/>
                  <a:pt x="599" y="123"/>
                </a:cubicBezTo>
                <a:lnTo>
                  <a:pt x="599" y="17"/>
                </a:lnTo>
                <a:cubicBezTo>
                  <a:pt x="599" y="15"/>
                  <a:pt x="599" y="13"/>
                  <a:pt x="599" y="11"/>
                </a:cubicBezTo>
                <a:cubicBezTo>
                  <a:pt x="597" y="7"/>
                  <a:pt x="593" y="2"/>
                  <a:pt x="589" y="2"/>
                </a:cubicBezTo>
                <a:cubicBezTo>
                  <a:pt x="586" y="0"/>
                  <a:pt x="584" y="0"/>
                  <a:pt x="582" y="0"/>
                </a:cubicBezTo>
                <a:lnTo>
                  <a:pt x="476" y="0"/>
                </a:lnTo>
                <a:cubicBezTo>
                  <a:pt x="466" y="0"/>
                  <a:pt x="459" y="9"/>
                  <a:pt x="459" y="17"/>
                </a:cubicBezTo>
                <a:cubicBezTo>
                  <a:pt x="459" y="28"/>
                  <a:pt x="466" y="36"/>
                  <a:pt x="476" y="36"/>
                </a:cubicBezTo>
                <a:lnTo>
                  <a:pt x="540" y="36"/>
                </a:lnTo>
                <a:lnTo>
                  <a:pt x="335" y="239"/>
                </a:lnTo>
                <a:lnTo>
                  <a:pt x="241" y="146"/>
                </a:lnTo>
                <a:cubicBezTo>
                  <a:pt x="235" y="140"/>
                  <a:pt x="225" y="140"/>
                  <a:pt x="218" y="146"/>
                </a:cubicBezTo>
                <a:lnTo>
                  <a:pt x="7" y="322"/>
                </a:lnTo>
                <a:cubicBezTo>
                  <a:pt x="-2" y="328"/>
                  <a:pt x="-2" y="339"/>
                  <a:pt x="4" y="347"/>
                </a:cubicBezTo>
                <a:cubicBezTo>
                  <a:pt x="9" y="352"/>
                  <a:pt x="13" y="354"/>
                  <a:pt x="17" y="35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4" name="Freihandform 1313">
            <a:extLst>
              <a:ext uri="{FF2B5EF4-FFF2-40B4-BE49-F238E27FC236}">
                <a16:creationId xmlns:a16="http://schemas.microsoft.com/office/drawing/2014/main" id="{096E41B3-E343-DD4E-8C4F-3298731D2FC5}"/>
              </a:ext>
            </a:extLst>
          </p:cNvPr>
          <p:cNvSpPr>
            <a:spLocks noChangeAspect="1"/>
          </p:cNvSpPr>
          <p:nvPr/>
        </p:nvSpPr>
        <p:spPr>
          <a:xfrm>
            <a:off x="9199203" y="2174487"/>
            <a:ext cx="180679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35">
                <a:moveTo>
                  <a:pt x="758" y="602"/>
                </a:moveTo>
                <a:lnTo>
                  <a:pt x="36" y="602"/>
                </a:lnTo>
                <a:lnTo>
                  <a:pt x="36" y="19"/>
                </a:lnTo>
                <a:cubicBezTo>
                  <a:pt x="36" y="9"/>
                  <a:pt x="28" y="0"/>
                  <a:pt x="17" y="0"/>
                </a:cubicBezTo>
                <a:cubicBezTo>
                  <a:pt x="9" y="0"/>
                  <a:pt x="0" y="9"/>
                  <a:pt x="0" y="19"/>
                </a:cubicBezTo>
                <a:lnTo>
                  <a:pt x="0" y="618"/>
                </a:lnTo>
                <a:cubicBezTo>
                  <a:pt x="0" y="629"/>
                  <a:pt x="9" y="635"/>
                  <a:pt x="17" y="635"/>
                </a:cubicBezTo>
                <a:lnTo>
                  <a:pt x="758" y="635"/>
                </a:lnTo>
                <a:cubicBezTo>
                  <a:pt x="769" y="635"/>
                  <a:pt x="777" y="629"/>
                  <a:pt x="777" y="618"/>
                </a:cubicBezTo>
                <a:cubicBezTo>
                  <a:pt x="777" y="608"/>
                  <a:pt x="769" y="602"/>
                  <a:pt x="758" y="60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5" name="Freihandform 1314">
            <a:extLst>
              <a:ext uri="{FF2B5EF4-FFF2-40B4-BE49-F238E27FC236}">
                <a16:creationId xmlns:a16="http://schemas.microsoft.com/office/drawing/2014/main" id="{8A816C66-E37B-6F49-91DA-3C4F8144CBE4}"/>
              </a:ext>
            </a:extLst>
          </p:cNvPr>
          <p:cNvSpPr>
            <a:spLocks noChangeAspect="1"/>
          </p:cNvSpPr>
          <p:nvPr/>
        </p:nvSpPr>
        <p:spPr>
          <a:xfrm>
            <a:off x="9223650" y="2207539"/>
            <a:ext cx="139235" cy="82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" h="354">
                <a:moveTo>
                  <a:pt x="218" y="208"/>
                </a:moveTo>
                <a:cubicBezTo>
                  <a:pt x="224" y="214"/>
                  <a:pt x="235" y="214"/>
                  <a:pt x="241" y="208"/>
                </a:cubicBezTo>
                <a:lnTo>
                  <a:pt x="335" y="112"/>
                </a:lnTo>
                <a:lnTo>
                  <a:pt x="540" y="318"/>
                </a:lnTo>
                <a:lnTo>
                  <a:pt x="476" y="318"/>
                </a:lnTo>
                <a:cubicBezTo>
                  <a:pt x="466" y="318"/>
                  <a:pt x="459" y="326"/>
                  <a:pt x="459" y="335"/>
                </a:cubicBezTo>
                <a:cubicBezTo>
                  <a:pt x="459" y="345"/>
                  <a:pt x="466" y="354"/>
                  <a:pt x="476" y="354"/>
                </a:cubicBezTo>
                <a:lnTo>
                  <a:pt x="582" y="354"/>
                </a:lnTo>
                <a:cubicBezTo>
                  <a:pt x="584" y="354"/>
                  <a:pt x="586" y="352"/>
                  <a:pt x="589" y="352"/>
                </a:cubicBezTo>
                <a:cubicBezTo>
                  <a:pt x="593" y="349"/>
                  <a:pt x="597" y="347"/>
                  <a:pt x="599" y="343"/>
                </a:cubicBezTo>
                <a:cubicBezTo>
                  <a:pt x="599" y="341"/>
                  <a:pt x="599" y="337"/>
                  <a:pt x="599" y="335"/>
                </a:cubicBezTo>
                <a:lnTo>
                  <a:pt x="599" y="229"/>
                </a:lnTo>
                <a:cubicBezTo>
                  <a:pt x="599" y="220"/>
                  <a:pt x="593" y="212"/>
                  <a:pt x="582" y="212"/>
                </a:cubicBezTo>
                <a:cubicBezTo>
                  <a:pt x="572" y="212"/>
                  <a:pt x="565" y="220"/>
                  <a:pt x="565" y="229"/>
                </a:cubicBezTo>
                <a:lnTo>
                  <a:pt x="565" y="292"/>
                </a:lnTo>
                <a:lnTo>
                  <a:pt x="347" y="76"/>
                </a:lnTo>
                <a:cubicBezTo>
                  <a:pt x="341" y="70"/>
                  <a:pt x="330" y="70"/>
                  <a:pt x="322" y="76"/>
                </a:cubicBezTo>
                <a:lnTo>
                  <a:pt x="229" y="170"/>
                </a:lnTo>
                <a:lnTo>
                  <a:pt x="30" y="4"/>
                </a:lnTo>
                <a:cubicBezTo>
                  <a:pt x="21" y="-2"/>
                  <a:pt x="11" y="-2"/>
                  <a:pt x="4" y="7"/>
                </a:cubicBezTo>
                <a:cubicBezTo>
                  <a:pt x="-2" y="15"/>
                  <a:pt x="-2" y="26"/>
                  <a:pt x="6" y="3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6" name="Freihandform 1315">
            <a:extLst>
              <a:ext uri="{FF2B5EF4-FFF2-40B4-BE49-F238E27FC236}">
                <a16:creationId xmlns:a16="http://schemas.microsoft.com/office/drawing/2014/main" id="{733F4A16-3813-7241-B512-4EDE53F2069E}"/>
              </a:ext>
            </a:extLst>
          </p:cNvPr>
          <p:cNvSpPr>
            <a:spLocks noChangeAspect="1"/>
          </p:cNvSpPr>
          <p:nvPr/>
        </p:nvSpPr>
        <p:spPr>
          <a:xfrm>
            <a:off x="9658817" y="2158425"/>
            <a:ext cx="14761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776">
                <a:moveTo>
                  <a:pt x="601" y="723"/>
                </a:moveTo>
                <a:cubicBezTo>
                  <a:pt x="601" y="732"/>
                  <a:pt x="593" y="740"/>
                  <a:pt x="582" y="740"/>
                </a:cubicBezTo>
                <a:lnTo>
                  <a:pt x="53" y="740"/>
                </a:lnTo>
                <a:cubicBezTo>
                  <a:pt x="45" y="740"/>
                  <a:pt x="36" y="732"/>
                  <a:pt x="36" y="723"/>
                </a:cubicBezTo>
                <a:lnTo>
                  <a:pt x="36" y="52"/>
                </a:lnTo>
                <a:cubicBezTo>
                  <a:pt x="36" y="42"/>
                  <a:pt x="45" y="36"/>
                  <a:pt x="53" y="36"/>
                </a:cubicBezTo>
                <a:lnTo>
                  <a:pt x="582" y="36"/>
                </a:lnTo>
                <a:cubicBezTo>
                  <a:pt x="593" y="36"/>
                  <a:pt x="601" y="42"/>
                  <a:pt x="601" y="52"/>
                </a:cubicBezTo>
                <a:close/>
                <a:moveTo>
                  <a:pt x="582" y="0"/>
                </a:moveTo>
                <a:lnTo>
                  <a:pt x="53" y="0"/>
                </a:lnTo>
                <a:cubicBezTo>
                  <a:pt x="25" y="0"/>
                  <a:pt x="0" y="23"/>
                  <a:pt x="0" y="52"/>
                </a:cubicBezTo>
                <a:lnTo>
                  <a:pt x="0" y="723"/>
                </a:lnTo>
                <a:cubicBezTo>
                  <a:pt x="0" y="751"/>
                  <a:pt x="25" y="776"/>
                  <a:pt x="53" y="776"/>
                </a:cubicBezTo>
                <a:lnTo>
                  <a:pt x="582" y="776"/>
                </a:lnTo>
                <a:cubicBezTo>
                  <a:pt x="612" y="776"/>
                  <a:pt x="635" y="751"/>
                  <a:pt x="635" y="723"/>
                </a:cubicBezTo>
                <a:lnTo>
                  <a:pt x="635" y="52"/>
                </a:lnTo>
                <a:cubicBezTo>
                  <a:pt x="635" y="23"/>
                  <a:pt x="612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7" name="Freihandform 1316">
            <a:extLst>
              <a:ext uri="{FF2B5EF4-FFF2-40B4-BE49-F238E27FC236}">
                <a16:creationId xmlns:a16="http://schemas.microsoft.com/office/drawing/2014/main" id="{834EE4B3-83EC-804E-B959-B3B929627F64}"/>
              </a:ext>
            </a:extLst>
          </p:cNvPr>
          <p:cNvSpPr>
            <a:spLocks noChangeAspect="1"/>
          </p:cNvSpPr>
          <p:nvPr/>
        </p:nvSpPr>
        <p:spPr>
          <a:xfrm>
            <a:off x="9683497" y="2191246"/>
            <a:ext cx="24448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06">
                <a:moveTo>
                  <a:pt x="53" y="70"/>
                </a:moveTo>
                <a:cubicBezTo>
                  <a:pt x="44" y="70"/>
                  <a:pt x="36" y="62"/>
                  <a:pt x="36" y="53"/>
                </a:cubicBezTo>
                <a:cubicBezTo>
                  <a:pt x="36" y="43"/>
                  <a:pt x="44" y="34"/>
                  <a:pt x="53" y="34"/>
                </a:cubicBezTo>
                <a:cubicBezTo>
                  <a:pt x="63" y="34"/>
                  <a:pt x="72" y="43"/>
                  <a:pt x="72" y="53"/>
                </a:cubicBezTo>
                <a:cubicBezTo>
                  <a:pt x="72" y="62"/>
                  <a:pt x="63" y="70"/>
                  <a:pt x="53" y="70"/>
                </a:cubicBezTo>
                <a:close/>
                <a:moveTo>
                  <a:pt x="53" y="0"/>
                </a:moveTo>
                <a:cubicBezTo>
                  <a:pt x="25" y="0"/>
                  <a:pt x="0" y="24"/>
                  <a:pt x="0" y="53"/>
                </a:cubicBezTo>
                <a:cubicBezTo>
                  <a:pt x="0" y="81"/>
                  <a:pt x="25" y="106"/>
                  <a:pt x="53" y="106"/>
                </a:cubicBezTo>
                <a:cubicBezTo>
                  <a:pt x="82" y="106"/>
                  <a:pt x="106" y="81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8" name="Freihandform 1317">
            <a:extLst>
              <a:ext uri="{FF2B5EF4-FFF2-40B4-BE49-F238E27FC236}">
                <a16:creationId xmlns:a16="http://schemas.microsoft.com/office/drawing/2014/main" id="{16AF930E-8C32-BD46-9656-CA42F61B23F4}"/>
              </a:ext>
            </a:extLst>
          </p:cNvPr>
          <p:cNvSpPr>
            <a:spLocks noChangeAspect="1"/>
          </p:cNvSpPr>
          <p:nvPr/>
        </p:nvSpPr>
        <p:spPr>
          <a:xfrm>
            <a:off x="9683497" y="2232213"/>
            <a:ext cx="24448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06">
                <a:moveTo>
                  <a:pt x="53" y="70"/>
                </a:moveTo>
                <a:cubicBezTo>
                  <a:pt x="44" y="70"/>
                  <a:pt x="36" y="64"/>
                  <a:pt x="36" y="53"/>
                </a:cubicBezTo>
                <a:cubicBezTo>
                  <a:pt x="36" y="42"/>
                  <a:pt x="44" y="36"/>
                  <a:pt x="53" y="36"/>
                </a:cubicBezTo>
                <a:cubicBezTo>
                  <a:pt x="63" y="36"/>
                  <a:pt x="72" y="42"/>
                  <a:pt x="72" y="53"/>
                </a:cubicBezTo>
                <a:cubicBezTo>
                  <a:pt x="72" y="64"/>
                  <a:pt x="63" y="70"/>
                  <a:pt x="53" y="70"/>
                </a:cubicBezTo>
                <a:close/>
                <a:moveTo>
                  <a:pt x="53" y="0"/>
                </a:moveTo>
                <a:cubicBezTo>
                  <a:pt x="25" y="0"/>
                  <a:pt x="0" y="23"/>
                  <a:pt x="0" y="53"/>
                </a:cubicBezTo>
                <a:cubicBezTo>
                  <a:pt x="0" y="83"/>
                  <a:pt x="25" y="106"/>
                  <a:pt x="53" y="106"/>
                </a:cubicBezTo>
                <a:cubicBezTo>
                  <a:pt x="82" y="106"/>
                  <a:pt x="106" y="83"/>
                  <a:pt x="106" y="53"/>
                </a:cubicBezTo>
                <a:cubicBezTo>
                  <a:pt x="106" y="23"/>
                  <a:pt x="82" y="0"/>
                  <a:pt x="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9" name="Freihandform 1318">
            <a:extLst>
              <a:ext uri="{FF2B5EF4-FFF2-40B4-BE49-F238E27FC236}">
                <a16:creationId xmlns:a16="http://schemas.microsoft.com/office/drawing/2014/main" id="{98A0A6D1-8D1A-7647-81A9-5B5D32B12FC7}"/>
              </a:ext>
            </a:extLst>
          </p:cNvPr>
          <p:cNvSpPr>
            <a:spLocks noChangeAspect="1"/>
          </p:cNvSpPr>
          <p:nvPr/>
        </p:nvSpPr>
        <p:spPr>
          <a:xfrm>
            <a:off x="9683497" y="2273181"/>
            <a:ext cx="24448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06">
                <a:moveTo>
                  <a:pt x="53" y="72"/>
                </a:moveTo>
                <a:cubicBezTo>
                  <a:pt x="44" y="72"/>
                  <a:pt x="36" y="63"/>
                  <a:pt x="36" y="53"/>
                </a:cubicBezTo>
                <a:cubicBezTo>
                  <a:pt x="36" y="44"/>
                  <a:pt x="44" y="36"/>
                  <a:pt x="53" y="36"/>
                </a:cubicBezTo>
                <a:cubicBezTo>
                  <a:pt x="63" y="36"/>
                  <a:pt x="72" y="44"/>
                  <a:pt x="72" y="53"/>
                </a:cubicBezTo>
                <a:cubicBezTo>
                  <a:pt x="72" y="63"/>
                  <a:pt x="63" y="72"/>
                  <a:pt x="53" y="72"/>
                </a:cubicBezTo>
                <a:close/>
                <a:moveTo>
                  <a:pt x="53" y="0"/>
                </a:moveTo>
                <a:cubicBezTo>
                  <a:pt x="25" y="0"/>
                  <a:pt x="0" y="25"/>
                  <a:pt x="0" y="53"/>
                </a:cubicBezTo>
                <a:cubicBezTo>
                  <a:pt x="0" y="82"/>
                  <a:pt x="25" y="106"/>
                  <a:pt x="53" y="106"/>
                </a:cubicBezTo>
                <a:cubicBezTo>
                  <a:pt x="82" y="106"/>
                  <a:pt x="106" y="82"/>
                  <a:pt x="106" y="53"/>
                </a:cubicBezTo>
                <a:cubicBezTo>
                  <a:pt x="106" y="25"/>
                  <a:pt x="82" y="0"/>
                  <a:pt x="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0" name="Freihandform 1319">
            <a:extLst>
              <a:ext uri="{FF2B5EF4-FFF2-40B4-BE49-F238E27FC236}">
                <a16:creationId xmlns:a16="http://schemas.microsoft.com/office/drawing/2014/main" id="{98872D52-4A88-F049-A0CD-1CE640FFA132}"/>
              </a:ext>
            </a:extLst>
          </p:cNvPr>
          <p:cNvSpPr>
            <a:spLocks noChangeAspect="1"/>
          </p:cNvSpPr>
          <p:nvPr/>
        </p:nvSpPr>
        <p:spPr>
          <a:xfrm>
            <a:off x="9724941" y="2199160"/>
            <a:ext cx="56811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5" h="36">
                <a:moveTo>
                  <a:pt x="228" y="0"/>
                </a:moveTo>
                <a:lnTo>
                  <a:pt x="17" y="0"/>
                </a:lnTo>
                <a:cubicBezTo>
                  <a:pt x="6" y="0"/>
                  <a:pt x="0" y="9"/>
                  <a:pt x="0" y="19"/>
                </a:cubicBezTo>
                <a:cubicBezTo>
                  <a:pt x="0" y="28"/>
                  <a:pt x="6" y="36"/>
                  <a:pt x="17" y="36"/>
                </a:cubicBezTo>
                <a:lnTo>
                  <a:pt x="228" y="36"/>
                </a:lnTo>
                <a:cubicBezTo>
                  <a:pt x="239" y="36"/>
                  <a:pt x="245" y="28"/>
                  <a:pt x="245" y="19"/>
                </a:cubicBezTo>
                <a:cubicBezTo>
                  <a:pt x="245" y="9"/>
                  <a:pt x="239" y="0"/>
                  <a:pt x="22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1" name="Freihandform 1320">
            <a:extLst>
              <a:ext uri="{FF2B5EF4-FFF2-40B4-BE49-F238E27FC236}">
                <a16:creationId xmlns:a16="http://schemas.microsoft.com/office/drawing/2014/main" id="{9207BE52-B56B-704A-A7F8-E4370CD72DAE}"/>
              </a:ext>
            </a:extLst>
          </p:cNvPr>
          <p:cNvSpPr>
            <a:spLocks noChangeAspect="1"/>
          </p:cNvSpPr>
          <p:nvPr/>
        </p:nvSpPr>
        <p:spPr>
          <a:xfrm>
            <a:off x="9724941" y="2240594"/>
            <a:ext cx="56811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5" h="34">
                <a:moveTo>
                  <a:pt x="228" y="0"/>
                </a:moveTo>
                <a:lnTo>
                  <a:pt x="17" y="0"/>
                </a:lnTo>
                <a:cubicBezTo>
                  <a:pt x="6" y="0"/>
                  <a:pt x="0" y="6"/>
                  <a:pt x="0" y="17"/>
                </a:cubicBezTo>
                <a:cubicBezTo>
                  <a:pt x="0" y="28"/>
                  <a:pt x="6" y="34"/>
                  <a:pt x="17" y="34"/>
                </a:cubicBezTo>
                <a:lnTo>
                  <a:pt x="228" y="34"/>
                </a:lnTo>
                <a:cubicBezTo>
                  <a:pt x="239" y="34"/>
                  <a:pt x="245" y="28"/>
                  <a:pt x="245" y="17"/>
                </a:cubicBezTo>
                <a:cubicBezTo>
                  <a:pt x="245" y="6"/>
                  <a:pt x="239" y="0"/>
                  <a:pt x="22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2" name="Freihandform 1321">
            <a:extLst>
              <a:ext uri="{FF2B5EF4-FFF2-40B4-BE49-F238E27FC236}">
                <a16:creationId xmlns:a16="http://schemas.microsoft.com/office/drawing/2014/main" id="{61BB900C-9646-894D-BF4A-3BE2524F956B}"/>
              </a:ext>
            </a:extLst>
          </p:cNvPr>
          <p:cNvSpPr>
            <a:spLocks noChangeAspect="1"/>
          </p:cNvSpPr>
          <p:nvPr/>
        </p:nvSpPr>
        <p:spPr>
          <a:xfrm>
            <a:off x="9724941" y="2281561"/>
            <a:ext cx="56811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5" h="36">
                <a:moveTo>
                  <a:pt x="228" y="0"/>
                </a:moveTo>
                <a:lnTo>
                  <a:pt x="17" y="0"/>
                </a:lnTo>
                <a:cubicBezTo>
                  <a:pt x="6" y="0"/>
                  <a:pt x="0" y="8"/>
                  <a:pt x="0" y="17"/>
                </a:cubicBezTo>
                <a:cubicBezTo>
                  <a:pt x="0" y="27"/>
                  <a:pt x="6" y="36"/>
                  <a:pt x="17" y="36"/>
                </a:cubicBezTo>
                <a:lnTo>
                  <a:pt x="228" y="36"/>
                </a:lnTo>
                <a:cubicBezTo>
                  <a:pt x="239" y="36"/>
                  <a:pt x="245" y="27"/>
                  <a:pt x="245" y="17"/>
                </a:cubicBezTo>
                <a:cubicBezTo>
                  <a:pt x="245" y="8"/>
                  <a:pt x="239" y="0"/>
                  <a:pt x="22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3" name="Freihandform 1322">
            <a:extLst>
              <a:ext uri="{FF2B5EF4-FFF2-40B4-BE49-F238E27FC236}">
                <a16:creationId xmlns:a16="http://schemas.microsoft.com/office/drawing/2014/main" id="{4AA21141-C58F-BF49-A60C-E9A80051FB89}"/>
              </a:ext>
            </a:extLst>
          </p:cNvPr>
          <p:cNvSpPr>
            <a:spLocks noChangeAspect="1"/>
          </p:cNvSpPr>
          <p:nvPr/>
        </p:nvSpPr>
        <p:spPr>
          <a:xfrm>
            <a:off x="8328403" y="1714996"/>
            <a:ext cx="14761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776">
                <a:moveTo>
                  <a:pt x="601" y="723"/>
                </a:moveTo>
                <a:cubicBezTo>
                  <a:pt x="601" y="732"/>
                  <a:pt x="593" y="740"/>
                  <a:pt x="582" y="740"/>
                </a:cubicBezTo>
                <a:lnTo>
                  <a:pt x="53" y="740"/>
                </a:lnTo>
                <a:cubicBezTo>
                  <a:pt x="45" y="740"/>
                  <a:pt x="36" y="732"/>
                  <a:pt x="36" y="723"/>
                </a:cubicBezTo>
                <a:lnTo>
                  <a:pt x="36" y="52"/>
                </a:lnTo>
                <a:cubicBezTo>
                  <a:pt x="36" y="42"/>
                  <a:pt x="45" y="36"/>
                  <a:pt x="53" y="36"/>
                </a:cubicBezTo>
                <a:lnTo>
                  <a:pt x="582" y="36"/>
                </a:lnTo>
                <a:cubicBezTo>
                  <a:pt x="593" y="36"/>
                  <a:pt x="601" y="42"/>
                  <a:pt x="601" y="52"/>
                </a:cubicBezTo>
                <a:close/>
                <a:moveTo>
                  <a:pt x="582" y="0"/>
                </a:moveTo>
                <a:lnTo>
                  <a:pt x="53" y="0"/>
                </a:lnTo>
                <a:cubicBezTo>
                  <a:pt x="26" y="0"/>
                  <a:pt x="0" y="23"/>
                  <a:pt x="0" y="52"/>
                </a:cubicBezTo>
                <a:lnTo>
                  <a:pt x="0" y="723"/>
                </a:lnTo>
                <a:cubicBezTo>
                  <a:pt x="0" y="751"/>
                  <a:pt x="26" y="776"/>
                  <a:pt x="53" y="776"/>
                </a:cubicBezTo>
                <a:lnTo>
                  <a:pt x="582" y="776"/>
                </a:lnTo>
                <a:cubicBezTo>
                  <a:pt x="612" y="776"/>
                  <a:pt x="635" y="751"/>
                  <a:pt x="635" y="723"/>
                </a:cubicBezTo>
                <a:lnTo>
                  <a:pt x="635" y="52"/>
                </a:lnTo>
                <a:cubicBezTo>
                  <a:pt x="635" y="23"/>
                  <a:pt x="612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4" name="Freihandform 1323">
            <a:extLst>
              <a:ext uri="{FF2B5EF4-FFF2-40B4-BE49-F238E27FC236}">
                <a16:creationId xmlns:a16="http://schemas.microsoft.com/office/drawing/2014/main" id="{B451DE68-4051-4042-8BCA-D1E3683949EB}"/>
              </a:ext>
            </a:extLst>
          </p:cNvPr>
          <p:cNvSpPr>
            <a:spLocks noChangeAspect="1"/>
          </p:cNvSpPr>
          <p:nvPr/>
        </p:nvSpPr>
        <p:spPr>
          <a:xfrm>
            <a:off x="8353084" y="1739437"/>
            <a:ext cx="9825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36">
                <a:moveTo>
                  <a:pt x="406" y="0"/>
                </a:moveTo>
                <a:lnTo>
                  <a:pt x="19" y="0"/>
                </a:lnTo>
                <a:cubicBezTo>
                  <a:pt x="9" y="0"/>
                  <a:pt x="0" y="9"/>
                  <a:pt x="0" y="17"/>
                </a:cubicBezTo>
                <a:cubicBezTo>
                  <a:pt x="0" y="28"/>
                  <a:pt x="9" y="36"/>
                  <a:pt x="19" y="36"/>
                </a:cubicBezTo>
                <a:lnTo>
                  <a:pt x="406" y="36"/>
                </a:lnTo>
                <a:cubicBezTo>
                  <a:pt x="417" y="36"/>
                  <a:pt x="423" y="28"/>
                  <a:pt x="423" y="17"/>
                </a:cubicBezTo>
                <a:cubicBezTo>
                  <a:pt x="423" y="9"/>
                  <a:pt x="417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5" name="Freihandform 1324">
            <a:extLst>
              <a:ext uri="{FF2B5EF4-FFF2-40B4-BE49-F238E27FC236}">
                <a16:creationId xmlns:a16="http://schemas.microsoft.com/office/drawing/2014/main" id="{061CAF40-4708-CE46-A06B-AD82B67E7A97}"/>
              </a:ext>
            </a:extLst>
          </p:cNvPr>
          <p:cNvSpPr>
            <a:spLocks noChangeAspect="1"/>
          </p:cNvSpPr>
          <p:nvPr/>
        </p:nvSpPr>
        <p:spPr>
          <a:xfrm>
            <a:off x="8353084" y="1764111"/>
            <a:ext cx="9825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36">
                <a:moveTo>
                  <a:pt x="406" y="0"/>
                </a:moveTo>
                <a:lnTo>
                  <a:pt x="19" y="0"/>
                </a:lnTo>
                <a:cubicBezTo>
                  <a:pt x="9" y="0"/>
                  <a:pt x="0" y="9"/>
                  <a:pt x="0" y="17"/>
                </a:cubicBezTo>
                <a:cubicBezTo>
                  <a:pt x="0" y="28"/>
                  <a:pt x="9" y="36"/>
                  <a:pt x="19" y="36"/>
                </a:cubicBezTo>
                <a:lnTo>
                  <a:pt x="406" y="36"/>
                </a:lnTo>
                <a:cubicBezTo>
                  <a:pt x="417" y="36"/>
                  <a:pt x="423" y="28"/>
                  <a:pt x="423" y="17"/>
                </a:cubicBezTo>
                <a:cubicBezTo>
                  <a:pt x="423" y="9"/>
                  <a:pt x="417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6" name="Freihandform 1325">
            <a:extLst>
              <a:ext uri="{FF2B5EF4-FFF2-40B4-BE49-F238E27FC236}">
                <a16:creationId xmlns:a16="http://schemas.microsoft.com/office/drawing/2014/main" id="{01FD5284-F55A-D245-92F1-094E32C85ABE}"/>
              </a:ext>
            </a:extLst>
          </p:cNvPr>
          <p:cNvSpPr>
            <a:spLocks noChangeAspect="1"/>
          </p:cNvSpPr>
          <p:nvPr/>
        </p:nvSpPr>
        <p:spPr>
          <a:xfrm>
            <a:off x="10102365" y="2158425"/>
            <a:ext cx="14761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776">
                <a:moveTo>
                  <a:pt x="601" y="723"/>
                </a:moveTo>
                <a:cubicBezTo>
                  <a:pt x="601" y="732"/>
                  <a:pt x="593" y="740"/>
                  <a:pt x="582" y="740"/>
                </a:cubicBezTo>
                <a:lnTo>
                  <a:pt x="53" y="740"/>
                </a:lnTo>
                <a:cubicBezTo>
                  <a:pt x="44" y="740"/>
                  <a:pt x="36" y="732"/>
                  <a:pt x="36" y="723"/>
                </a:cubicBezTo>
                <a:lnTo>
                  <a:pt x="36" y="52"/>
                </a:lnTo>
                <a:cubicBezTo>
                  <a:pt x="36" y="42"/>
                  <a:pt x="44" y="36"/>
                  <a:pt x="53" y="36"/>
                </a:cubicBezTo>
                <a:lnTo>
                  <a:pt x="582" y="36"/>
                </a:lnTo>
                <a:cubicBezTo>
                  <a:pt x="593" y="36"/>
                  <a:pt x="601" y="42"/>
                  <a:pt x="601" y="52"/>
                </a:cubicBezTo>
                <a:close/>
                <a:moveTo>
                  <a:pt x="582" y="0"/>
                </a:moveTo>
                <a:lnTo>
                  <a:pt x="53" y="0"/>
                </a:lnTo>
                <a:cubicBezTo>
                  <a:pt x="25" y="0"/>
                  <a:pt x="0" y="23"/>
                  <a:pt x="0" y="52"/>
                </a:cubicBezTo>
                <a:lnTo>
                  <a:pt x="0" y="723"/>
                </a:lnTo>
                <a:cubicBezTo>
                  <a:pt x="0" y="751"/>
                  <a:pt x="25" y="776"/>
                  <a:pt x="53" y="776"/>
                </a:cubicBezTo>
                <a:lnTo>
                  <a:pt x="582" y="776"/>
                </a:lnTo>
                <a:cubicBezTo>
                  <a:pt x="612" y="776"/>
                  <a:pt x="635" y="751"/>
                  <a:pt x="635" y="723"/>
                </a:cubicBezTo>
                <a:lnTo>
                  <a:pt x="635" y="52"/>
                </a:lnTo>
                <a:cubicBezTo>
                  <a:pt x="635" y="23"/>
                  <a:pt x="612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7" name="Freihandform 1326">
            <a:extLst>
              <a:ext uri="{FF2B5EF4-FFF2-40B4-BE49-F238E27FC236}">
                <a16:creationId xmlns:a16="http://schemas.microsoft.com/office/drawing/2014/main" id="{48C6B5C9-FFCA-7B4D-B994-467BA18CF98A}"/>
              </a:ext>
            </a:extLst>
          </p:cNvPr>
          <p:cNvSpPr>
            <a:spLocks noChangeAspect="1"/>
          </p:cNvSpPr>
          <p:nvPr/>
        </p:nvSpPr>
        <p:spPr>
          <a:xfrm>
            <a:off x="10127046" y="2182866"/>
            <a:ext cx="9825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36">
                <a:moveTo>
                  <a:pt x="406" y="0"/>
                </a:moveTo>
                <a:lnTo>
                  <a:pt x="19" y="0"/>
                </a:lnTo>
                <a:cubicBezTo>
                  <a:pt x="8" y="0"/>
                  <a:pt x="0" y="9"/>
                  <a:pt x="0" y="17"/>
                </a:cubicBezTo>
                <a:cubicBezTo>
                  <a:pt x="0" y="28"/>
                  <a:pt x="8" y="36"/>
                  <a:pt x="19" y="36"/>
                </a:cubicBezTo>
                <a:lnTo>
                  <a:pt x="406" y="36"/>
                </a:lnTo>
                <a:cubicBezTo>
                  <a:pt x="417" y="36"/>
                  <a:pt x="423" y="28"/>
                  <a:pt x="423" y="17"/>
                </a:cubicBezTo>
                <a:cubicBezTo>
                  <a:pt x="423" y="9"/>
                  <a:pt x="417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8" name="Freihandform 1327">
            <a:extLst>
              <a:ext uri="{FF2B5EF4-FFF2-40B4-BE49-F238E27FC236}">
                <a16:creationId xmlns:a16="http://schemas.microsoft.com/office/drawing/2014/main" id="{915C2B1E-FE5A-6A45-A7E9-663D3E314CF0}"/>
              </a:ext>
            </a:extLst>
          </p:cNvPr>
          <p:cNvSpPr>
            <a:spLocks noChangeAspect="1"/>
          </p:cNvSpPr>
          <p:nvPr/>
        </p:nvSpPr>
        <p:spPr>
          <a:xfrm>
            <a:off x="10127046" y="2207539"/>
            <a:ext cx="9825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36">
                <a:moveTo>
                  <a:pt x="406" y="0"/>
                </a:moveTo>
                <a:lnTo>
                  <a:pt x="19" y="0"/>
                </a:lnTo>
                <a:cubicBezTo>
                  <a:pt x="8" y="0"/>
                  <a:pt x="0" y="9"/>
                  <a:pt x="0" y="17"/>
                </a:cubicBezTo>
                <a:cubicBezTo>
                  <a:pt x="0" y="28"/>
                  <a:pt x="8" y="36"/>
                  <a:pt x="19" y="36"/>
                </a:cubicBezTo>
                <a:lnTo>
                  <a:pt x="406" y="36"/>
                </a:lnTo>
                <a:cubicBezTo>
                  <a:pt x="417" y="36"/>
                  <a:pt x="423" y="28"/>
                  <a:pt x="423" y="17"/>
                </a:cubicBezTo>
                <a:cubicBezTo>
                  <a:pt x="423" y="9"/>
                  <a:pt x="417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9" name="Freihandform 1328">
            <a:extLst>
              <a:ext uri="{FF2B5EF4-FFF2-40B4-BE49-F238E27FC236}">
                <a16:creationId xmlns:a16="http://schemas.microsoft.com/office/drawing/2014/main" id="{2879E41F-E749-C04C-897B-8AD5C3E40FF0}"/>
              </a:ext>
            </a:extLst>
          </p:cNvPr>
          <p:cNvSpPr>
            <a:spLocks noChangeAspect="1"/>
          </p:cNvSpPr>
          <p:nvPr/>
        </p:nvSpPr>
        <p:spPr>
          <a:xfrm>
            <a:off x="10135428" y="2232213"/>
            <a:ext cx="81492" cy="82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1" h="354">
                <a:moveTo>
                  <a:pt x="159" y="284"/>
                </a:moveTo>
                <a:cubicBezTo>
                  <a:pt x="91" y="284"/>
                  <a:pt x="36" y="229"/>
                  <a:pt x="36" y="159"/>
                </a:cubicBezTo>
                <a:cubicBezTo>
                  <a:pt x="36" y="91"/>
                  <a:pt x="91" y="36"/>
                  <a:pt x="159" y="36"/>
                </a:cubicBezTo>
                <a:cubicBezTo>
                  <a:pt x="228" y="36"/>
                  <a:pt x="283" y="91"/>
                  <a:pt x="283" y="159"/>
                </a:cubicBezTo>
                <a:cubicBezTo>
                  <a:pt x="283" y="229"/>
                  <a:pt x="228" y="284"/>
                  <a:pt x="159" y="284"/>
                </a:cubicBezTo>
                <a:close/>
                <a:moveTo>
                  <a:pt x="283" y="258"/>
                </a:moveTo>
                <a:cubicBezTo>
                  <a:pt x="305" y="231"/>
                  <a:pt x="319" y="197"/>
                  <a:pt x="319" y="159"/>
                </a:cubicBezTo>
                <a:cubicBezTo>
                  <a:pt x="319" y="72"/>
                  <a:pt x="247" y="0"/>
                  <a:pt x="159" y="0"/>
                </a:cubicBezTo>
                <a:cubicBezTo>
                  <a:pt x="72" y="0"/>
                  <a:pt x="0" y="72"/>
                  <a:pt x="0" y="159"/>
                </a:cubicBezTo>
                <a:cubicBezTo>
                  <a:pt x="0" y="248"/>
                  <a:pt x="72" y="318"/>
                  <a:pt x="159" y="318"/>
                </a:cubicBezTo>
                <a:cubicBezTo>
                  <a:pt x="197" y="318"/>
                  <a:pt x="231" y="305"/>
                  <a:pt x="258" y="284"/>
                </a:cubicBezTo>
                <a:lnTo>
                  <a:pt x="322" y="347"/>
                </a:lnTo>
                <a:cubicBezTo>
                  <a:pt x="326" y="351"/>
                  <a:pt x="330" y="354"/>
                  <a:pt x="334" y="354"/>
                </a:cubicBezTo>
                <a:cubicBezTo>
                  <a:pt x="339" y="354"/>
                  <a:pt x="345" y="351"/>
                  <a:pt x="347" y="347"/>
                </a:cubicBezTo>
                <a:cubicBezTo>
                  <a:pt x="353" y="341"/>
                  <a:pt x="353" y="330"/>
                  <a:pt x="347" y="32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0" name="Freihandform 1329">
            <a:extLst>
              <a:ext uri="{FF2B5EF4-FFF2-40B4-BE49-F238E27FC236}">
                <a16:creationId xmlns:a16="http://schemas.microsoft.com/office/drawing/2014/main" id="{29216E1E-A0DE-A24C-85F5-FFB1D6A7A403}"/>
              </a:ext>
            </a:extLst>
          </p:cNvPr>
          <p:cNvSpPr>
            <a:spLocks noChangeAspect="1"/>
          </p:cNvSpPr>
          <p:nvPr/>
        </p:nvSpPr>
        <p:spPr>
          <a:xfrm>
            <a:off x="10578976" y="2231981"/>
            <a:ext cx="81725" cy="574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2" h="248">
                <a:moveTo>
                  <a:pt x="322" y="4"/>
                </a:moveTo>
                <a:lnTo>
                  <a:pt x="123" y="205"/>
                </a:lnTo>
                <a:lnTo>
                  <a:pt x="29" y="110"/>
                </a:lnTo>
                <a:cubicBezTo>
                  <a:pt x="23" y="104"/>
                  <a:pt x="12" y="104"/>
                  <a:pt x="4" y="110"/>
                </a:cubicBezTo>
                <a:cubicBezTo>
                  <a:pt x="-1" y="119"/>
                  <a:pt x="-1" y="129"/>
                  <a:pt x="4" y="136"/>
                </a:cubicBezTo>
                <a:lnTo>
                  <a:pt x="110" y="241"/>
                </a:lnTo>
                <a:cubicBezTo>
                  <a:pt x="114" y="246"/>
                  <a:pt x="118" y="248"/>
                  <a:pt x="123" y="248"/>
                </a:cubicBezTo>
                <a:cubicBezTo>
                  <a:pt x="127" y="248"/>
                  <a:pt x="133" y="246"/>
                  <a:pt x="135" y="241"/>
                </a:cubicBezTo>
                <a:lnTo>
                  <a:pt x="347" y="30"/>
                </a:lnTo>
                <a:cubicBezTo>
                  <a:pt x="353" y="23"/>
                  <a:pt x="353" y="13"/>
                  <a:pt x="347" y="4"/>
                </a:cubicBezTo>
                <a:cubicBezTo>
                  <a:pt x="341" y="-1"/>
                  <a:pt x="330" y="-1"/>
                  <a:pt x="322" y="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1" name="Freihandform 1330">
            <a:extLst>
              <a:ext uri="{FF2B5EF4-FFF2-40B4-BE49-F238E27FC236}">
                <a16:creationId xmlns:a16="http://schemas.microsoft.com/office/drawing/2014/main" id="{04936108-6FE8-2F48-83F9-6C3566DB3A5F}"/>
              </a:ext>
            </a:extLst>
          </p:cNvPr>
          <p:cNvSpPr>
            <a:spLocks noChangeAspect="1"/>
          </p:cNvSpPr>
          <p:nvPr/>
        </p:nvSpPr>
        <p:spPr>
          <a:xfrm>
            <a:off x="10989462" y="2158425"/>
            <a:ext cx="14761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776">
                <a:moveTo>
                  <a:pt x="601" y="723"/>
                </a:moveTo>
                <a:cubicBezTo>
                  <a:pt x="601" y="732"/>
                  <a:pt x="593" y="740"/>
                  <a:pt x="582" y="740"/>
                </a:cubicBezTo>
                <a:lnTo>
                  <a:pt x="53" y="740"/>
                </a:lnTo>
                <a:cubicBezTo>
                  <a:pt x="44" y="740"/>
                  <a:pt x="36" y="732"/>
                  <a:pt x="36" y="723"/>
                </a:cubicBezTo>
                <a:lnTo>
                  <a:pt x="36" y="52"/>
                </a:lnTo>
                <a:cubicBezTo>
                  <a:pt x="36" y="42"/>
                  <a:pt x="44" y="36"/>
                  <a:pt x="53" y="36"/>
                </a:cubicBezTo>
                <a:lnTo>
                  <a:pt x="582" y="36"/>
                </a:lnTo>
                <a:cubicBezTo>
                  <a:pt x="593" y="36"/>
                  <a:pt x="601" y="42"/>
                  <a:pt x="601" y="52"/>
                </a:cubicBezTo>
                <a:close/>
                <a:moveTo>
                  <a:pt x="582" y="0"/>
                </a:moveTo>
                <a:lnTo>
                  <a:pt x="53" y="0"/>
                </a:lnTo>
                <a:cubicBezTo>
                  <a:pt x="25" y="0"/>
                  <a:pt x="0" y="23"/>
                  <a:pt x="0" y="52"/>
                </a:cubicBezTo>
                <a:lnTo>
                  <a:pt x="0" y="723"/>
                </a:lnTo>
                <a:cubicBezTo>
                  <a:pt x="0" y="751"/>
                  <a:pt x="25" y="776"/>
                  <a:pt x="53" y="776"/>
                </a:cubicBezTo>
                <a:lnTo>
                  <a:pt x="582" y="776"/>
                </a:lnTo>
                <a:cubicBezTo>
                  <a:pt x="612" y="776"/>
                  <a:pt x="635" y="751"/>
                  <a:pt x="635" y="723"/>
                </a:cubicBezTo>
                <a:lnTo>
                  <a:pt x="635" y="52"/>
                </a:lnTo>
                <a:cubicBezTo>
                  <a:pt x="635" y="23"/>
                  <a:pt x="612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2" name="Freihandform 1331">
            <a:extLst>
              <a:ext uri="{FF2B5EF4-FFF2-40B4-BE49-F238E27FC236}">
                <a16:creationId xmlns:a16="http://schemas.microsoft.com/office/drawing/2014/main" id="{D8BD42AE-92FE-2F48-B94F-C1B4A1624D95}"/>
              </a:ext>
            </a:extLst>
          </p:cNvPr>
          <p:cNvSpPr>
            <a:spLocks noChangeAspect="1"/>
          </p:cNvSpPr>
          <p:nvPr/>
        </p:nvSpPr>
        <p:spPr>
          <a:xfrm>
            <a:off x="11014143" y="2191246"/>
            <a:ext cx="98256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34">
                <a:moveTo>
                  <a:pt x="406" y="0"/>
                </a:moveTo>
                <a:lnTo>
                  <a:pt x="19" y="0"/>
                </a:lnTo>
                <a:cubicBezTo>
                  <a:pt x="8" y="0"/>
                  <a:pt x="0" y="7"/>
                  <a:pt x="0" y="17"/>
                </a:cubicBezTo>
                <a:cubicBezTo>
                  <a:pt x="0" y="28"/>
                  <a:pt x="8" y="34"/>
                  <a:pt x="19" y="34"/>
                </a:cubicBezTo>
                <a:lnTo>
                  <a:pt x="406" y="34"/>
                </a:lnTo>
                <a:cubicBezTo>
                  <a:pt x="417" y="34"/>
                  <a:pt x="423" y="28"/>
                  <a:pt x="423" y="17"/>
                </a:cubicBezTo>
                <a:cubicBezTo>
                  <a:pt x="423" y="7"/>
                  <a:pt x="417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3" name="Freihandform 1332">
            <a:extLst>
              <a:ext uri="{FF2B5EF4-FFF2-40B4-BE49-F238E27FC236}">
                <a16:creationId xmlns:a16="http://schemas.microsoft.com/office/drawing/2014/main" id="{61E2C584-6412-6644-9FCC-DE77A2D4D7A7}"/>
              </a:ext>
            </a:extLst>
          </p:cNvPr>
          <p:cNvSpPr>
            <a:spLocks noChangeAspect="1"/>
          </p:cNvSpPr>
          <p:nvPr/>
        </p:nvSpPr>
        <p:spPr>
          <a:xfrm>
            <a:off x="11014143" y="2215920"/>
            <a:ext cx="98256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34">
                <a:moveTo>
                  <a:pt x="406" y="0"/>
                </a:moveTo>
                <a:lnTo>
                  <a:pt x="19" y="0"/>
                </a:lnTo>
                <a:cubicBezTo>
                  <a:pt x="8" y="0"/>
                  <a:pt x="0" y="7"/>
                  <a:pt x="0" y="17"/>
                </a:cubicBezTo>
                <a:cubicBezTo>
                  <a:pt x="0" y="28"/>
                  <a:pt x="8" y="34"/>
                  <a:pt x="19" y="34"/>
                </a:cubicBezTo>
                <a:lnTo>
                  <a:pt x="406" y="34"/>
                </a:lnTo>
                <a:cubicBezTo>
                  <a:pt x="417" y="34"/>
                  <a:pt x="423" y="28"/>
                  <a:pt x="423" y="17"/>
                </a:cubicBezTo>
                <a:cubicBezTo>
                  <a:pt x="423" y="7"/>
                  <a:pt x="417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4" name="Freihandform 1333">
            <a:extLst>
              <a:ext uri="{FF2B5EF4-FFF2-40B4-BE49-F238E27FC236}">
                <a16:creationId xmlns:a16="http://schemas.microsoft.com/office/drawing/2014/main" id="{38730ABB-D448-9F47-B7FB-20AB70601F93}"/>
              </a:ext>
            </a:extLst>
          </p:cNvPr>
          <p:cNvSpPr>
            <a:spLocks noChangeAspect="1"/>
          </p:cNvSpPr>
          <p:nvPr/>
        </p:nvSpPr>
        <p:spPr>
          <a:xfrm>
            <a:off x="11014143" y="2240594"/>
            <a:ext cx="98256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34">
                <a:moveTo>
                  <a:pt x="406" y="0"/>
                </a:moveTo>
                <a:lnTo>
                  <a:pt x="19" y="0"/>
                </a:lnTo>
                <a:cubicBezTo>
                  <a:pt x="8" y="0"/>
                  <a:pt x="0" y="6"/>
                  <a:pt x="0" y="17"/>
                </a:cubicBezTo>
                <a:cubicBezTo>
                  <a:pt x="0" y="28"/>
                  <a:pt x="8" y="34"/>
                  <a:pt x="19" y="34"/>
                </a:cubicBezTo>
                <a:lnTo>
                  <a:pt x="406" y="34"/>
                </a:lnTo>
                <a:cubicBezTo>
                  <a:pt x="417" y="34"/>
                  <a:pt x="423" y="28"/>
                  <a:pt x="423" y="17"/>
                </a:cubicBezTo>
                <a:cubicBezTo>
                  <a:pt x="423" y="6"/>
                  <a:pt x="417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5" name="Freihandform 1334">
            <a:extLst>
              <a:ext uri="{FF2B5EF4-FFF2-40B4-BE49-F238E27FC236}">
                <a16:creationId xmlns:a16="http://schemas.microsoft.com/office/drawing/2014/main" id="{8AE1B38F-27F1-C649-9826-3C3103FE6542}"/>
              </a:ext>
            </a:extLst>
          </p:cNvPr>
          <p:cNvSpPr>
            <a:spLocks noChangeAspect="1"/>
          </p:cNvSpPr>
          <p:nvPr/>
        </p:nvSpPr>
        <p:spPr>
          <a:xfrm>
            <a:off x="11014143" y="2265267"/>
            <a:ext cx="98256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34">
                <a:moveTo>
                  <a:pt x="406" y="0"/>
                </a:moveTo>
                <a:lnTo>
                  <a:pt x="19" y="0"/>
                </a:lnTo>
                <a:cubicBezTo>
                  <a:pt x="8" y="0"/>
                  <a:pt x="0" y="6"/>
                  <a:pt x="0" y="17"/>
                </a:cubicBezTo>
                <a:cubicBezTo>
                  <a:pt x="0" y="27"/>
                  <a:pt x="8" y="34"/>
                  <a:pt x="19" y="34"/>
                </a:cubicBezTo>
                <a:lnTo>
                  <a:pt x="406" y="34"/>
                </a:lnTo>
                <a:cubicBezTo>
                  <a:pt x="417" y="34"/>
                  <a:pt x="423" y="27"/>
                  <a:pt x="423" y="17"/>
                </a:cubicBezTo>
                <a:cubicBezTo>
                  <a:pt x="423" y="6"/>
                  <a:pt x="417" y="0"/>
                  <a:pt x="4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6" name="Freihandform 1335">
            <a:extLst>
              <a:ext uri="{FF2B5EF4-FFF2-40B4-BE49-F238E27FC236}">
                <a16:creationId xmlns:a16="http://schemas.microsoft.com/office/drawing/2014/main" id="{DD38369C-65C0-4447-B995-2772F35D5AA3}"/>
              </a:ext>
            </a:extLst>
          </p:cNvPr>
          <p:cNvSpPr>
            <a:spLocks noChangeAspect="1"/>
          </p:cNvSpPr>
          <p:nvPr/>
        </p:nvSpPr>
        <p:spPr>
          <a:xfrm>
            <a:off x="11449775" y="2232213"/>
            <a:ext cx="7357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7" h="36">
                <a:moveTo>
                  <a:pt x="298" y="0"/>
                </a:moveTo>
                <a:lnTo>
                  <a:pt x="17" y="0"/>
                </a:lnTo>
                <a:cubicBezTo>
                  <a:pt x="6" y="0"/>
                  <a:pt x="0" y="9"/>
                  <a:pt x="0" y="17"/>
                </a:cubicBezTo>
                <a:cubicBezTo>
                  <a:pt x="0" y="28"/>
                  <a:pt x="6" y="36"/>
                  <a:pt x="17" y="36"/>
                </a:cubicBezTo>
                <a:lnTo>
                  <a:pt x="298" y="36"/>
                </a:lnTo>
                <a:cubicBezTo>
                  <a:pt x="309" y="36"/>
                  <a:pt x="317" y="28"/>
                  <a:pt x="317" y="17"/>
                </a:cubicBezTo>
                <a:cubicBezTo>
                  <a:pt x="317" y="9"/>
                  <a:pt x="309" y="0"/>
                  <a:pt x="29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7" name="Freihandform 1336">
            <a:extLst>
              <a:ext uri="{FF2B5EF4-FFF2-40B4-BE49-F238E27FC236}">
                <a16:creationId xmlns:a16="http://schemas.microsoft.com/office/drawing/2014/main" id="{49C71E75-9995-F24E-A538-D029425CB12C}"/>
              </a:ext>
            </a:extLst>
          </p:cNvPr>
          <p:cNvSpPr>
            <a:spLocks noChangeAspect="1"/>
          </p:cNvSpPr>
          <p:nvPr/>
        </p:nvSpPr>
        <p:spPr>
          <a:xfrm>
            <a:off x="11449775" y="2256887"/>
            <a:ext cx="7357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7" h="36">
                <a:moveTo>
                  <a:pt x="298" y="0"/>
                </a:moveTo>
                <a:lnTo>
                  <a:pt x="17" y="0"/>
                </a:lnTo>
                <a:cubicBezTo>
                  <a:pt x="6" y="0"/>
                  <a:pt x="0" y="8"/>
                  <a:pt x="0" y="17"/>
                </a:cubicBezTo>
                <a:cubicBezTo>
                  <a:pt x="0" y="27"/>
                  <a:pt x="6" y="36"/>
                  <a:pt x="17" y="36"/>
                </a:cubicBezTo>
                <a:lnTo>
                  <a:pt x="298" y="36"/>
                </a:lnTo>
                <a:cubicBezTo>
                  <a:pt x="309" y="36"/>
                  <a:pt x="317" y="27"/>
                  <a:pt x="317" y="17"/>
                </a:cubicBezTo>
                <a:cubicBezTo>
                  <a:pt x="317" y="8"/>
                  <a:pt x="309" y="0"/>
                  <a:pt x="29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8" name="Freihandform 1337">
            <a:extLst>
              <a:ext uri="{FF2B5EF4-FFF2-40B4-BE49-F238E27FC236}">
                <a16:creationId xmlns:a16="http://schemas.microsoft.com/office/drawing/2014/main" id="{A24433EE-FE5C-4640-879E-8F012F370193}"/>
              </a:ext>
            </a:extLst>
          </p:cNvPr>
          <p:cNvSpPr>
            <a:spLocks noChangeAspect="1"/>
          </p:cNvSpPr>
          <p:nvPr/>
        </p:nvSpPr>
        <p:spPr>
          <a:xfrm>
            <a:off x="11449775" y="2281561"/>
            <a:ext cx="7357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7" h="36">
                <a:moveTo>
                  <a:pt x="298" y="0"/>
                </a:moveTo>
                <a:lnTo>
                  <a:pt x="17" y="0"/>
                </a:lnTo>
                <a:cubicBezTo>
                  <a:pt x="6" y="0"/>
                  <a:pt x="0" y="8"/>
                  <a:pt x="0" y="17"/>
                </a:cubicBezTo>
                <a:cubicBezTo>
                  <a:pt x="0" y="27"/>
                  <a:pt x="6" y="36"/>
                  <a:pt x="17" y="36"/>
                </a:cubicBezTo>
                <a:lnTo>
                  <a:pt x="298" y="36"/>
                </a:lnTo>
                <a:cubicBezTo>
                  <a:pt x="309" y="36"/>
                  <a:pt x="317" y="27"/>
                  <a:pt x="317" y="17"/>
                </a:cubicBezTo>
                <a:cubicBezTo>
                  <a:pt x="317" y="8"/>
                  <a:pt x="309" y="0"/>
                  <a:pt x="29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9" name="Freihandform 1338">
            <a:extLst>
              <a:ext uri="{FF2B5EF4-FFF2-40B4-BE49-F238E27FC236}">
                <a16:creationId xmlns:a16="http://schemas.microsoft.com/office/drawing/2014/main" id="{0310D1DC-C4F6-754B-9AB1-DBD8C728CEF1}"/>
              </a:ext>
            </a:extLst>
          </p:cNvPr>
          <p:cNvSpPr>
            <a:spLocks noChangeAspect="1"/>
          </p:cNvSpPr>
          <p:nvPr/>
        </p:nvSpPr>
        <p:spPr>
          <a:xfrm>
            <a:off x="11433011" y="2158425"/>
            <a:ext cx="14761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776">
                <a:moveTo>
                  <a:pt x="601" y="512"/>
                </a:moveTo>
                <a:cubicBezTo>
                  <a:pt x="601" y="520"/>
                  <a:pt x="593" y="529"/>
                  <a:pt x="582" y="529"/>
                </a:cubicBezTo>
                <a:lnTo>
                  <a:pt x="459" y="529"/>
                </a:lnTo>
                <a:lnTo>
                  <a:pt x="459" y="353"/>
                </a:lnTo>
                <a:lnTo>
                  <a:pt x="548" y="353"/>
                </a:lnTo>
                <a:cubicBezTo>
                  <a:pt x="557" y="353"/>
                  <a:pt x="565" y="345"/>
                  <a:pt x="565" y="334"/>
                </a:cubicBezTo>
                <a:cubicBezTo>
                  <a:pt x="565" y="326"/>
                  <a:pt x="557" y="317"/>
                  <a:pt x="548" y="317"/>
                </a:cubicBezTo>
                <a:lnTo>
                  <a:pt x="459" y="317"/>
                </a:lnTo>
                <a:lnTo>
                  <a:pt x="459" y="264"/>
                </a:lnTo>
                <a:cubicBezTo>
                  <a:pt x="459" y="258"/>
                  <a:pt x="457" y="251"/>
                  <a:pt x="455" y="247"/>
                </a:cubicBezTo>
                <a:lnTo>
                  <a:pt x="548" y="247"/>
                </a:lnTo>
                <a:cubicBezTo>
                  <a:pt x="557" y="247"/>
                  <a:pt x="565" y="239"/>
                  <a:pt x="565" y="228"/>
                </a:cubicBezTo>
                <a:cubicBezTo>
                  <a:pt x="565" y="220"/>
                  <a:pt x="557" y="211"/>
                  <a:pt x="548" y="211"/>
                </a:cubicBezTo>
                <a:lnTo>
                  <a:pt x="406" y="211"/>
                </a:lnTo>
                <a:lnTo>
                  <a:pt x="212" y="211"/>
                </a:lnTo>
                <a:lnTo>
                  <a:pt x="212" y="52"/>
                </a:lnTo>
                <a:cubicBezTo>
                  <a:pt x="212" y="42"/>
                  <a:pt x="220" y="36"/>
                  <a:pt x="231" y="36"/>
                </a:cubicBezTo>
                <a:lnTo>
                  <a:pt x="582" y="36"/>
                </a:lnTo>
                <a:cubicBezTo>
                  <a:pt x="593" y="36"/>
                  <a:pt x="601" y="42"/>
                  <a:pt x="601" y="52"/>
                </a:cubicBezTo>
                <a:close/>
                <a:moveTo>
                  <a:pt x="423" y="723"/>
                </a:moveTo>
                <a:cubicBezTo>
                  <a:pt x="423" y="732"/>
                  <a:pt x="417" y="740"/>
                  <a:pt x="406" y="740"/>
                </a:cubicBezTo>
                <a:lnTo>
                  <a:pt x="53" y="740"/>
                </a:lnTo>
                <a:cubicBezTo>
                  <a:pt x="44" y="740"/>
                  <a:pt x="36" y="732"/>
                  <a:pt x="36" y="723"/>
                </a:cubicBezTo>
                <a:lnTo>
                  <a:pt x="36" y="264"/>
                </a:lnTo>
                <a:cubicBezTo>
                  <a:pt x="36" y="254"/>
                  <a:pt x="44" y="247"/>
                  <a:pt x="53" y="247"/>
                </a:cubicBezTo>
                <a:lnTo>
                  <a:pt x="406" y="247"/>
                </a:lnTo>
                <a:cubicBezTo>
                  <a:pt x="417" y="247"/>
                  <a:pt x="423" y="254"/>
                  <a:pt x="423" y="264"/>
                </a:cubicBezTo>
                <a:close/>
                <a:moveTo>
                  <a:pt x="582" y="0"/>
                </a:moveTo>
                <a:lnTo>
                  <a:pt x="231" y="0"/>
                </a:lnTo>
                <a:cubicBezTo>
                  <a:pt x="201" y="0"/>
                  <a:pt x="178" y="23"/>
                  <a:pt x="178" y="52"/>
                </a:cubicBezTo>
                <a:lnTo>
                  <a:pt x="178" y="211"/>
                </a:lnTo>
                <a:lnTo>
                  <a:pt x="53" y="211"/>
                </a:lnTo>
                <a:cubicBezTo>
                  <a:pt x="25" y="211"/>
                  <a:pt x="0" y="234"/>
                  <a:pt x="0" y="264"/>
                </a:cubicBezTo>
                <a:lnTo>
                  <a:pt x="0" y="723"/>
                </a:lnTo>
                <a:cubicBezTo>
                  <a:pt x="0" y="751"/>
                  <a:pt x="25" y="776"/>
                  <a:pt x="53" y="776"/>
                </a:cubicBezTo>
                <a:lnTo>
                  <a:pt x="406" y="776"/>
                </a:lnTo>
                <a:cubicBezTo>
                  <a:pt x="436" y="776"/>
                  <a:pt x="459" y="751"/>
                  <a:pt x="459" y="723"/>
                </a:cubicBezTo>
                <a:lnTo>
                  <a:pt x="459" y="565"/>
                </a:lnTo>
                <a:lnTo>
                  <a:pt x="582" y="565"/>
                </a:lnTo>
                <a:cubicBezTo>
                  <a:pt x="612" y="565"/>
                  <a:pt x="635" y="539"/>
                  <a:pt x="635" y="512"/>
                </a:cubicBezTo>
                <a:lnTo>
                  <a:pt x="635" y="52"/>
                </a:lnTo>
                <a:cubicBezTo>
                  <a:pt x="635" y="23"/>
                  <a:pt x="612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0" name="Freihandform 1339">
            <a:extLst>
              <a:ext uri="{FF2B5EF4-FFF2-40B4-BE49-F238E27FC236}">
                <a16:creationId xmlns:a16="http://schemas.microsoft.com/office/drawing/2014/main" id="{0B983533-6EAE-0842-8E0B-ECB450255C11}"/>
              </a:ext>
            </a:extLst>
          </p:cNvPr>
          <p:cNvSpPr>
            <a:spLocks noChangeAspect="1"/>
          </p:cNvSpPr>
          <p:nvPr/>
        </p:nvSpPr>
        <p:spPr>
          <a:xfrm>
            <a:off x="11490753" y="2182866"/>
            <a:ext cx="7357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7" h="36">
                <a:moveTo>
                  <a:pt x="300" y="0"/>
                </a:moveTo>
                <a:lnTo>
                  <a:pt x="16" y="0"/>
                </a:lnTo>
                <a:cubicBezTo>
                  <a:pt x="8" y="0"/>
                  <a:pt x="0" y="9"/>
                  <a:pt x="0" y="17"/>
                </a:cubicBezTo>
                <a:cubicBezTo>
                  <a:pt x="0" y="28"/>
                  <a:pt x="8" y="36"/>
                  <a:pt x="16" y="36"/>
                </a:cubicBezTo>
                <a:lnTo>
                  <a:pt x="300" y="36"/>
                </a:lnTo>
                <a:cubicBezTo>
                  <a:pt x="309" y="36"/>
                  <a:pt x="317" y="28"/>
                  <a:pt x="317" y="17"/>
                </a:cubicBezTo>
                <a:cubicBezTo>
                  <a:pt x="317" y="9"/>
                  <a:pt x="309" y="0"/>
                  <a:pt x="30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1" name="Freihandform 1340">
            <a:extLst>
              <a:ext uri="{FF2B5EF4-FFF2-40B4-BE49-F238E27FC236}">
                <a16:creationId xmlns:a16="http://schemas.microsoft.com/office/drawing/2014/main" id="{4FC6B1C4-1D5D-0B4C-A1E4-B698FE9CE94C}"/>
              </a:ext>
            </a:extLst>
          </p:cNvPr>
          <p:cNvSpPr>
            <a:spLocks noChangeAspect="1"/>
          </p:cNvSpPr>
          <p:nvPr/>
        </p:nvSpPr>
        <p:spPr>
          <a:xfrm>
            <a:off x="7441307" y="2601854"/>
            <a:ext cx="14761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776">
                <a:moveTo>
                  <a:pt x="601" y="723"/>
                </a:moveTo>
                <a:cubicBezTo>
                  <a:pt x="601" y="732"/>
                  <a:pt x="593" y="740"/>
                  <a:pt x="582" y="740"/>
                </a:cubicBezTo>
                <a:lnTo>
                  <a:pt x="53" y="740"/>
                </a:lnTo>
                <a:cubicBezTo>
                  <a:pt x="45" y="740"/>
                  <a:pt x="36" y="732"/>
                  <a:pt x="36" y="723"/>
                </a:cubicBezTo>
                <a:lnTo>
                  <a:pt x="36" y="52"/>
                </a:lnTo>
                <a:cubicBezTo>
                  <a:pt x="36" y="42"/>
                  <a:pt x="45" y="36"/>
                  <a:pt x="53" y="36"/>
                </a:cubicBezTo>
                <a:lnTo>
                  <a:pt x="424" y="36"/>
                </a:lnTo>
                <a:lnTo>
                  <a:pt x="424" y="194"/>
                </a:lnTo>
                <a:cubicBezTo>
                  <a:pt x="424" y="203"/>
                  <a:pt x="432" y="211"/>
                  <a:pt x="443" y="211"/>
                </a:cubicBezTo>
                <a:lnTo>
                  <a:pt x="601" y="211"/>
                </a:lnTo>
                <a:close/>
                <a:moveTo>
                  <a:pt x="460" y="59"/>
                </a:moveTo>
                <a:lnTo>
                  <a:pt x="576" y="175"/>
                </a:lnTo>
                <a:lnTo>
                  <a:pt x="460" y="175"/>
                </a:lnTo>
                <a:close/>
                <a:moveTo>
                  <a:pt x="631" y="182"/>
                </a:moveTo>
                <a:lnTo>
                  <a:pt x="455" y="4"/>
                </a:lnTo>
                <a:cubicBezTo>
                  <a:pt x="453" y="4"/>
                  <a:pt x="451" y="2"/>
                  <a:pt x="449" y="2"/>
                </a:cubicBezTo>
                <a:cubicBezTo>
                  <a:pt x="447" y="0"/>
                  <a:pt x="445" y="0"/>
                  <a:pt x="443" y="0"/>
                </a:cubicBezTo>
                <a:lnTo>
                  <a:pt x="53" y="0"/>
                </a:lnTo>
                <a:cubicBezTo>
                  <a:pt x="26" y="0"/>
                  <a:pt x="0" y="23"/>
                  <a:pt x="0" y="52"/>
                </a:cubicBezTo>
                <a:lnTo>
                  <a:pt x="0" y="723"/>
                </a:lnTo>
                <a:cubicBezTo>
                  <a:pt x="0" y="751"/>
                  <a:pt x="26" y="776"/>
                  <a:pt x="53" y="776"/>
                </a:cubicBezTo>
                <a:lnTo>
                  <a:pt x="582" y="776"/>
                </a:lnTo>
                <a:cubicBezTo>
                  <a:pt x="612" y="776"/>
                  <a:pt x="635" y="751"/>
                  <a:pt x="635" y="723"/>
                </a:cubicBezTo>
                <a:lnTo>
                  <a:pt x="635" y="194"/>
                </a:lnTo>
                <a:cubicBezTo>
                  <a:pt x="635" y="192"/>
                  <a:pt x="635" y="188"/>
                  <a:pt x="635" y="186"/>
                </a:cubicBezTo>
                <a:cubicBezTo>
                  <a:pt x="633" y="184"/>
                  <a:pt x="633" y="184"/>
                  <a:pt x="631" y="18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2" name="Freihandform 1341">
            <a:extLst>
              <a:ext uri="{FF2B5EF4-FFF2-40B4-BE49-F238E27FC236}">
                <a16:creationId xmlns:a16="http://schemas.microsoft.com/office/drawing/2014/main" id="{52B3B7CA-ADAC-5E4D-8C81-D7E65B9E7E80}"/>
              </a:ext>
            </a:extLst>
          </p:cNvPr>
          <p:cNvSpPr>
            <a:spLocks noChangeAspect="1"/>
          </p:cNvSpPr>
          <p:nvPr/>
        </p:nvSpPr>
        <p:spPr>
          <a:xfrm>
            <a:off x="7474369" y="2650969"/>
            <a:ext cx="82190" cy="1068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" h="460">
                <a:moveTo>
                  <a:pt x="318" y="229"/>
                </a:moveTo>
                <a:lnTo>
                  <a:pt x="318" y="371"/>
                </a:lnTo>
                <a:cubicBezTo>
                  <a:pt x="318" y="400"/>
                  <a:pt x="294" y="424"/>
                  <a:pt x="265" y="424"/>
                </a:cubicBezTo>
                <a:lnTo>
                  <a:pt x="89" y="424"/>
                </a:lnTo>
                <a:cubicBezTo>
                  <a:pt x="59" y="424"/>
                  <a:pt x="36" y="400"/>
                  <a:pt x="36" y="371"/>
                </a:cubicBezTo>
                <a:lnTo>
                  <a:pt x="36" y="229"/>
                </a:lnTo>
                <a:cubicBezTo>
                  <a:pt x="36" y="201"/>
                  <a:pt x="59" y="176"/>
                  <a:pt x="89" y="176"/>
                </a:cubicBezTo>
                <a:lnTo>
                  <a:pt x="265" y="176"/>
                </a:lnTo>
                <a:cubicBezTo>
                  <a:pt x="294" y="176"/>
                  <a:pt x="318" y="201"/>
                  <a:pt x="318" y="229"/>
                </a:cubicBezTo>
                <a:close/>
                <a:moveTo>
                  <a:pt x="106" y="123"/>
                </a:moveTo>
                <a:cubicBezTo>
                  <a:pt x="106" y="66"/>
                  <a:pt x="131" y="36"/>
                  <a:pt x="176" y="36"/>
                </a:cubicBezTo>
                <a:cubicBezTo>
                  <a:pt x="222" y="36"/>
                  <a:pt x="248" y="66"/>
                  <a:pt x="248" y="123"/>
                </a:cubicBezTo>
                <a:lnTo>
                  <a:pt x="248" y="142"/>
                </a:lnTo>
                <a:lnTo>
                  <a:pt x="106" y="142"/>
                </a:lnTo>
                <a:close/>
                <a:moveTo>
                  <a:pt x="282" y="123"/>
                </a:moveTo>
                <a:cubicBezTo>
                  <a:pt x="282" y="47"/>
                  <a:pt x="241" y="0"/>
                  <a:pt x="176" y="0"/>
                </a:cubicBezTo>
                <a:cubicBezTo>
                  <a:pt x="110" y="0"/>
                  <a:pt x="70" y="47"/>
                  <a:pt x="70" y="123"/>
                </a:cubicBezTo>
                <a:lnTo>
                  <a:pt x="70" y="144"/>
                </a:lnTo>
                <a:cubicBezTo>
                  <a:pt x="30" y="150"/>
                  <a:pt x="0" y="186"/>
                  <a:pt x="0" y="229"/>
                </a:cubicBezTo>
                <a:lnTo>
                  <a:pt x="0" y="371"/>
                </a:lnTo>
                <a:cubicBezTo>
                  <a:pt x="0" y="419"/>
                  <a:pt x="40" y="460"/>
                  <a:pt x="89" y="460"/>
                </a:cubicBezTo>
                <a:lnTo>
                  <a:pt x="265" y="460"/>
                </a:lnTo>
                <a:cubicBezTo>
                  <a:pt x="313" y="460"/>
                  <a:pt x="354" y="419"/>
                  <a:pt x="354" y="371"/>
                </a:cubicBezTo>
                <a:lnTo>
                  <a:pt x="354" y="229"/>
                </a:lnTo>
                <a:cubicBezTo>
                  <a:pt x="354" y="186"/>
                  <a:pt x="322" y="150"/>
                  <a:pt x="282" y="14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3" name="Freihandform 1342">
            <a:extLst>
              <a:ext uri="{FF2B5EF4-FFF2-40B4-BE49-F238E27FC236}">
                <a16:creationId xmlns:a16="http://schemas.microsoft.com/office/drawing/2014/main" id="{01B3DA5D-59EB-1146-BC4A-637579F36651}"/>
              </a:ext>
            </a:extLst>
          </p:cNvPr>
          <p:cNvSpPr>
            <a:spLocks noChangeAspect="1"/>
          </p:cNvSpPr>
          <p:nvPr/>
        </p:nvSpPr>
        <p:spPr>
          <a:xfrm>
            <a:off x="7499049" y="2700317"/>
            <a:ext cx="32830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76">
                <a:moveTo>
                  <a:pt x="70" y="106"/>
                </a:moveTo>
                <a:cubicBezTo>
                  <a:pt x="51" y="106"/>
                  <a:pt x="36" y="91"/>
                  <a:pt x="36" y="70"/>
                </a:cubicBezTo>
                <a:cubicBezTo>
                  <a:pt x="36" y="51"/>
                  <a:pt x="51" y="36"/>
                  <a:pt x="70" y="36"/>
                </a:cubicBezTo>
                <a:cubicBezTo>
                  <a:pt x="91" y="36"/>
                  <a:pt x="106" y="51"/>
                  <a:pt x="106" y="70"/>
                </a:cubicBezTo>
                <a:cubicBezTo>
                  <a:pt x="106" y="91"/>
                  <a:pt x="91" y="106"/>
                  <a:pt x="70" y="106"/>
                </a:cubicBezTo>
                <a:close/>
                <a:moveTo>
                  <a:pt x="70" y="0"/>
                </a:moveTo>
                <a:cubicBezTo>
                  <a:pt x="32" y="0"/>
                  <a:pt x="0" y="32"/>
                  <a:pt x="0" y="70"/>
                </a:cubicBezTo>
                <a:cubicBezTo>
                  <a:pt x="0" y="104"/>
                  <a:pt x="23" y="131"/>
                  <a:pt x="53" y="137"/>
                </a:cubicBezTo>
                <a:lnTo>
                  <a:pt x="53" y="159"/>
                </a:lnTo>
                <a:cubicBezTo>
                  <a:pt x="53" y="169"/>
                  <a:pt x="61" y="176"/>
                  <a:pt x="70" y="176"/>
                </a:cubicBezTo>
                <a:cubicBezTo>
                  <a:pt x="80" y="176"/>
                  <a:pt x="89" y="169"/>
                  <a:pt x="89" y="159"/>
                </a:cubicBezTo>
                <a:lnTo>
                  <a:pt x="89" y="137"/>
                </a:lnTo>
                <a:cubicBezTo>
                  <a:pt x="119" y="131"/>
                  <a:pt x="142" y="104"/>
                  <a:pt x="142" y="70"/>
                </a:cubicBezTo>
                <a:cubicBezTo>
                  <a:pt x="142" y="32"/>
                  <a:pt x="110" y="0"/>
                  <a:pt x="7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4" name="Freihandform 1343">
            <a:extLst>
              <a:ext uri="{FF2B5EF4-FFF2-40B4-BE49-F238E27FC236}">
                <a16:creationId xmlns:a16="http://schemas.microsoft.com/office/drawing/2014/main" id="{EA4C1B8C-3463-104E-B159-8481E6E0A80D}"/>
              </a:ext>
            </a:extLst>
          </p:cNvPr>
          <p:cNvSpPr>
            <a:spLocks noChangeAspect="1"/>
          </p:cNvSpPr>
          <p:nvPr/>
        </p:nvSpPr>
        <p:spPr>
          <a:xfrm>
            <a:off x="7876939" y="2593475"/>
            <a:ext cx="163915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5" h="846">
                <a:moveTo>
                  <a:pt x="563" y="601"/>
                </a:moveTo>
                <a:cubicBezTo>
                  <a:pt x="623" y="601"/>
                  <a:pt x="669" y="647"/>
                  <a:pt x="669" y="707"/>
                </a:cubicBezTo>
                <a:cubicBezTo>
                  <a:pt x="669" y="764"/>
                  <a:pt x="623" y="812"/>
                  <a:pt x="563" y="812"/>
                </a:cubicBezTo>
                <a:cubicBezTo>
                  <a:pt x="506" y="812"/>
                  <a:pt x="458" y="764"/>
                  <a:pt x="458" y="707"/>
                </a:cubicBezTo>
                <a:cubicBezTo>
                  <a:pt x="458" y="647"/>
                  <a:pt x="506" y="601"/>
                  <a:pt x="563" y="601"/>
                </a:cubicBezTo>
                <a:close/>
                <a:moveTo>
                  <a:pt x="140" y="529"/>
                </a:moveTo>
                <a:cubicBezTo>
                  <a:pt x="83" y="529"/>
                  <a:pt x="34" y="482"/>
                  <a:pt x="34" y="423"/>
                </a:cubicBezTo>
                <a:cubicBezTo>
                  <a:pt x="34" y="366"/>
                  <a:pt x="83" y="317"/>
                  <a:pt x="140" y="317"/>
                </a:cubicBezTo>
                <a:cubicBezTo>
                  <a:pt x="199" y="317"/>
                  <a:pt x="246" y="366"/>
                  <a:pt x="246" y="423"/>
                </a:cubicBezTo>
                <a:cubicBezTo>
                  <a:pt x="246" y="482"/>
                  <a:pt x="199" y="529"/>
                  <a:pt x="140" y="529"/>
                </a:cubicBezTo>
                <a:close/>
                <a:moveTo>
                  <a:pt x="563" y="36"/>
                </a:moveTo>
                <a:cubicBezTo>
                  <a:pt x="623" y="36"/>
                  <a:pt x="669" y="82"/>
                  <a:pt x="669" y="141"/>
                </a:cubicBezTo>
                <a:cubicBezTo>
                  <a:pt x="669" y="201"/>
                  <a:pt x="623" y="247"/>
                  <a:pt x="563" y="247"/>
                </a:cubicBezTo>
                <a:cubicBezTo>
                  <a:pt x="506" y="247"/>
                  <a:pt x="458" y="201"/>
                  <a:pt x="458" y="141"/>
                </a:cubicBezTo>
                <a:cubicBezTo>
                  <a:pt x="458" y="82"/>
                  <a:pt x="506" y="36"/>
                  <a:pt x="563" y="36"/>
                </a:cubicBezTo>
                <a:close/>
                <a:moveTo>
                  <a:pt x="563" y="283"/>
                </a:moveTo>
                <a:cubicBezTo>
                  <a:pt x="642" y="283"/>
                  <a:pt x="705" y="220"/>
                  <a:pt x="705" y="141"/>
                </a:cubicBezTo>
                <a:cubicBezTo>
                  <a:pt x="705" y="63"/>
                  <a:pt x="642" y="0"/>
                  <a:pt x="563" y="0"/>
                </a:cubicBezTo>
                <a:cubicBezTo>
                  <a:pt x="487" y="0"/>
                  <a:pt x="424" y="63"/>
                  <a:pt x="424" y="141"/>
                </a:cubicBezTo>
                <a:cubicBezTo>
                  <a:pt x="424" y="165"/>
                  <a:pt x="428" y="186"/>
                  <a:pt x="439" y="205"/>
                </a:cubicBezTo>
                <a:lnTo>
                  <a:pt x="246" y="332"/>
                </a:lnTo>
                <a:cubicBezTo>
                  <a:pt x="221" y="302"/>
                  <a:pt x="182" y="283"/>
                  <a:pt x="140" y="283"/>
                </a:cubicBezTo>
                <a:cubicBezTo>
                  <a:pt x="64" y="283"/>
                  <a:pt x="0" y="347"/>
                  <a:pt x="0" y="423"/>
                </a:cubicBezTo>
                <a:cubicBezTo>
                  <a:pt x="0" y="501"/>
                  <a:pt x="64" y="565"/>
                  <a:pt x="140" y="565"/>
                </a:cubicBezTo>
                <a:cubicBezTo>
                  <a:pt x="182" y="565"/>
                  <a:pt x="221" y="546"/>
                  <a:pt x="246" y="516"/>
                </a:cubicBezTo>
                <a:lnTo>
                  <a:pt x="439" y="643"/>
                </a:lnTo>
                <a:cubicBezTo>
                  <a:pt x="428" y="662"/>
                  <a:pt x="424" y="683"/>
                  <a:pt x="424" y="707"/>
                </a:cubicBezTo>
                <a:cubicBezTo>
                  <a:pt x="424" y="783"/>
                  <a:pt x="487" y="846"/>
                  <a:pt x="563" y="846"/>
                </a:cubicBezTo>
                <a:cubicBezTo>
                  <a:pt x="642" y="846"/>
                  <a:pt x="705" y="783"/>
                  <a:pt x="705" y="707"/>
                </a:cubicBezTo>
                <a:cubicBezTo>
                  <a:pt x="705" y="628"/>
                  <a:pt x="642" y="565"/>
                  <a:pt x="563" y="565"/>
                </a:cubicBezTo>
                <a:cubicBezTo>
                  <a:pt x="521" y="565"/>
                  <a:pt x="483" y="584"/>
                  <a:pt x="458" y="613"/>
                </a:cubicBezTo>
                <a:lnTo>
                  <a:pt x="267" y="486"/>
                </a:lnTo>
                <a:cubicBezTo>
                  <a:pt x="276" y="467"/>
                  <a:pt x="282" y="446"/>
                  <a:pt x="282" y="423"/>
                </a:cubicBezTo>
                <a:cubicBezTo>
                  <a:pt x="282" y="402"/>
                  <a:pt x="276" y="381"/>
                  <a:pt x="267" y="362"/>
                </a:cubicBezTo>
                <a:lnTo>
                  <a:pt x="458" y="232"/>
                </a:lnTo>
                <a:cubicBezTo>
                  <a:pt x="483" y="264"/>
                  <a:pt x="521" y="283"/>
                  <a:pt x="563" y="28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5" name="Freihandform 1344">
            <a:extLst>
              <a:ext uri="{FF2B5EF4-FFF2-40B4-BE49-F238E27FC236}">
                <a16:creationId xmlns:a16="http://schemas.microsoft.com/office/drawing/2014/main" id="{2E1BFB68-ECF2-3B45-B89C-18884B40E516}"/>
              </a:ext>
            </a:extLst>
          </p:cNvPr>
          <p:cNvSpPr>
            <a:spLocks noChangeAspect="1"/>
          </p:cNvSpPr>
          <p:nvPr/>
        </p:nvSpPr>
        <p:spPr>
          <a:xfrm>
            <a:off x="8324446" y="2617915"/>
            <a:ext cx="40746" cy="4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8">
                <a:moveTo>
                  <a:pt x="89" y="36"/>
                </a:moveTo>
                <a:cubicBezTo>
                  <a:pt x="117" y="36"/>
                  <a:pt x="142" y="60"/>
                  <a:pt x="142" y="89"/>
                </a:cubicBezTo>
                <a:cubicBezTo>
                  <a:pt x="142" y="119"/>
                  <a:pt x="117" y="142"/>
                  <a:pt x="89" y="142"/>
                </a:cubicBezTo>
                <a:cubicBezTo>
                  <a:pt x="60" y="142"/>
                  <a:pt x="36" y="119"/>
                  <a:pt x="36" y="89"/>
                </a:cubicBezTo>
                <a:cubicBezTo>
                  <a:pt x="36" y="60"/>
                  <a:pt x="60" y="36"/>
                  <a:pt x="89" y="36"/>
                </a:cubicBezTo>
                <a:close/>
                <a:moveTo>
                  <a:pt x="89" y="178"/>
                </a:moveTo>
                <a:cubicBezTo>
                  <a:pt x="138" y="178"/>
                  <a:pt x="176" y="138"/>
                  <a:pt x="176" y="89"/>
                </a:cubicBezTo>
                <a:cubicBezTo>
                  <a:pt x="176" y="41"/>
                  <a:pt x="138" y="0"/>
                  <a:pt x="89" y="0"/>
                </a:cubicBezTo>
                <a:cubicBezTo>
                  <a:pt x="41" y="0"/>
                  <a:pt x="0" y="41"/>
                  <a:pt x="0" y="89"/>
                </a:cubicBezTo>
                <a:cubicBezTo>
                  <a:pt x="0" y="138"/>
                  <a:pt x="41" y="178"/>
                  <a:pt x="89" y="17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6" name="Freihandform 1345">
            <a:extLst>
              <a:ext uri="{FF2B5EF4-FFF2-40B4-BE49-F238E27FC236}">
                <a16:creationId xmlns:a16="http://schemas.microsoft.com/office/drawing/2014/main" id="{F796D343-176F-4A4F-AD44-8498833F2007}"/>
              </a:ext>
            </a:extLst>
          </p:cNvPr>
          <p:cNvSpPr>
            <a:spLocks noChangeAspect="1"/>
          </p:cNvSpPr>
          <p:nvPr/>
        </p:nvSpPr>
        <p:spPr>
          <a:xfrm>
            <a:off x="8312105" y="2667263"/>
            <a:ext cx="65426" cy="421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182">
                <a:moveTo>
                  <a:pt x="248" y="163"/>
                </a:moveTo>
                <a:cubicBezTo>
                  <a:pt x="248" y="174"/>
                  <a:pt x="254" y="182"/>
                  <a:pt x="265" y="182"/>
                </a:cubicBezTo>
                <a:cubicBezTo>
                  <a:pt x="276" y="182"/>
                  <a:pt x="282" y="174"/>
                  <a:pt x="282" y="163"/>
                </a:cubicBezTo>
                <a:lnTo>
                  <a:pt x="282" y="76"/>
                </a:lnTo>
                <a:cubicBezTo>
                  <a:pt x="282" y="34"/>
                  <a:pt x="248" y="0"/>
                  <a:pt x="208" y="0"/>
                </a:cubicBezTo>
                <a:lnTo>
                  <a:pt x="77" y="0"/>
                </a:lnTo>
                <a:cubicBezTo>
                  <a:pt x="34" y="0"/>
                  <a:pt x="0" y="34"/>
                  <a:pt x="0" y="76"/>
                </a:cubicBezTo>
                <a:lnTo>
                  <a:pt x="0" y="163"/>
                </a:lnTo>
                <a:cubicBezTo>
                  <a:pt x="0" y="174"/>
                  <a:pt x="9" y="182"/>
                  <a:pt x="17" y="182"/>
                </a:cubicBezTo>
                <a:cubicBezTo>
                  <a:pt x="28" y="182"/>
                  <a:pt x="36" y="174"/>
                  <a:pt x="36" y="163"/>
                </a:cubicBezTo>
                <a:lnTo>
                  <a:pt x="36" y="76"/>
                </a:lnTo>
                <a:cubicBezTo>
                  <a:pt x="36" y="55"/>
                  <a:pt x="53" y="36"/>
                  <a:pt x="77" y="36"/>
                </a:cubicBezTo>
                <a:lnTo>
                  <a:pt x="208" y="36"/>
                </a:lnTo>
                <a:cubicBezTo>
                  <a:pt x="229" y="36"/>
                  <a:pt x="248" y="55"/>
                  <a:pt x="248" y="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7" name="Freihandform 1346">
            <a:extLst>
              <a:ext uri="{FF2B5EF4-FFF2-40B4-BE49-F238E27FC236}">
                <a16:creationId xmlns:a16="http://schemas.microsoft.com/office/drawing/2014/main" id="{1B7D3A0A-E698-E64B-8FA4-7BCFB2A49020}"/>
              </a:ext>
            </a:extLst>
          </p:cNvPr>
          <p:cNvSpPr>
            <a:spLocks noChangeAspect="1"/>
          </p:cNvSpPr>
          <p:nvPr/>
        </p:nvSpPr>
        <p:spPr>
          <a:xfrm>
            <a:off x="8439233" y="2617915"/>
            <a:ext cx="41212" cy="4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" h="178">
                <a:moveTo>
                  <a:pt x="89" y="36"/>
                </a:moveTo>
                <a:cubicBezTo>
                  <a:pt x="119" y="36"/>
                  <a:pt x="142" y="60"/>
                  <a:pt x="142" y="89"/>
                </a:cubicBezTo>
                <a:cubicBezTo>
                  <a:pt x="142" y="119"/>
                  <a:pt x="119" y="142"/>
                  <a:pt x="89" y="142"/>
                </a:cubicBezTo>
                <a:cubicBezTo>
                  <a:pt x="60" y="142"/>
                  <a:pt x="36" y="119"/>
                  <a:pt x="36" y="89"/>
                </a:cubicBezTo>
                <a:cubicBezTo>
                  <a:pt x="36" y="60"/>
                  <a:pt x="60" y="36"/>
                  <a:pt x="89" y="36"/>
                </a:cubicBezTo>
                <a:close/>
                <a:moveTo>
                  <a:pt x="89" y="178"/>
                </a:moveTo>
                <a:cubicBezTo>
                  <a:pt x="138" y="178"/>
                  <a:pt x="178" y="138"/>
                  <a:pt x="178" y="89"/>
                </a:cubicBezTo>
                <a:cubicBezTo>
                  <a:pt x="178" y="41"/>
                  <a:pt x="138" y="0"/>
                  <a:pt x="89" y="0"/>
                </a:cubicBezTo>
                <a:cubicBezTo>
                  <a:pt x="41" y="0"/>
                  <a:pt x="0" y="41"/>
                  <a:pt x="0" y="89"/>
                </a:cubicBezTo>
                <a:cubicBezTo>
                  <a:pt x="0" y="138"/>
                  <a:pt x="41" y="178"/>
                  <a:pt x="89" y="17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8" name="Freihandform 1347">
            <a:extLst>
              <a:ext uri="{FF2B5EF4-FFF2-40B4-BE49-F238E27FC236}">
                <a16:creationId xmlns:a16="http://schemas.microsoft.com/office/drawing/2014/main" id="{C5D5B252-CFDB-2D4D-9D9A-A6072A278D30}"/>
              </a:ext>
            </a:extLst>
          </p:cNvPr>
          <p:cNvSpPr>
            <a:spLocks noChangeAspect="1"/>
          </p:cNvSpPr>
          <p:nvPr/>
        </p:nvSpPr>
        <p:spPr>
          <a:xfrm>
            <a:off x="8427125" y="2667263"/>
            <a:ext cx="65659" cy="421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3" h="182">
                <a:moveTo>
                  <a:pt x="207" y="0"/>
                </a:moveTo>
                <a:lnTo>
                  <a:pt x="76" y="0"/>
                </a:lnTo>
                <a:cubicBezTo>
                  <a:pt x="33" y="0"/>
                  <a:pt x="0" y="34"/>
                  <a:pt x="0" y="76"/>
                </a:cubicBezTo>
                <a:lnTo>
                  <a:pt x="0" y="163"/>
                </a:lnTo>
                <a:cubicBezTo>
                  <a:pt x="0" y="174"/>
                  <a:pt x="8" y="182"/>
                  <a:pt x="19" y="182"/>
                </a:cubicBezTo>
                <a:cubicBezTo>
                  <a:pt x="27" y="182"/>
                  <a:pt x="36" y="174"/>
                  <a:pt x="36" y="163"/>
                </a:cubicBezTo>
                <a:lnTo>
                  <a:pt x="36" y="76"/>
                </a:lnTo>
                <a:cubicBezTo>
                  <a:pt x="36" y="55"/>
                  <a:pt x="55" y="36"/>
                  <a:pt x="76" y="36"/>
                </a:cubicBezTo>
                <a:lnTo>
                  <a:pt x="207" y="36"/>
                </a:lnTo>
                <a:cubicBezTo>
                  <a:pt x="228" y="36"/>
                  <a:pt x="247" y="55"/>
                  <a:pt x="247" y="76"/>
                </a:cubicBezTo>
                <a:lnTo>
                  <a:pt x="247" y="163"/>
                </a:lnTo>
                <a:cubicBezTo>
                  <a:pt x="247" y="174"/>
                  <a:pt x="256" y="182"/>
                  <a:pt x="264" y="182"/>
                </a:cubicBezTo>
                <a:cubicBezTo>
                  <a:pt x="275" y="182"/>
                  <a:pt x="283" y="174"/>
                  <a:pt x="283" y="163"/>
                </a:cubicBezTo>
                <a:lnTo>
                  <a:pt x="283" y="76"/>
                </a:lnTo>
                <a:cubicBezTo>
                  <a:pt x="283" y="34"/>
                  <a:pt x="249" y="0"/>
                  <a:pt x="20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9" name="Freihandform 1348">
            <a:extLst>
              <a:ext uri="{FF2B5EF4-FFF2-40B4-BE49-F238E27FC236}">
                <a16:creationId xmlns:a16="http://schemas.microsoft.com/office/drawing/2014/main" id="{991332D0-9200-AB45-BB9E-051F1AF0B911}"/>
              </a:ext>
            </a:extLst>
          </p:cNvPr>
          <p:cNvSpPr>
            <a:spLocks noChangeAspect="1"/>
          </p:cNvSpPr>
          <p:nvPr/>
        </p:nvSpPr>
        <p:spPr>
          <a:xfrm>
            <a:off x="8381956" y="2593475"/>
            <a:ext cx="40979" cy="486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" h="210">
                <a:moveTo>
                  <a:pt x="30" y="100"/>
                </a:moveTo>
                <a:lnTo>
                  <a:pt x="70" y="60"/>
                </a:lnTo>
                <a:lnTo>
                  <a:pt x="70" y="193"/>
                </a:lnTo>
                <a:cubicBezTo>
                  <a:pt x="70" y="204"/>
                  <a:pt x="78" y="210"/>
                  <a:pt x="87" y="210"/>
                </a:cubicBezTo>
                <a:cubicBezTo>
                  <a:pt x="97" y="210"/>
                  <a:pt x="106" y="204"/>
                  <a:pt x="106" y="193"/>
                </a:cubicBezTo>
                <a:lnTo>
                  <a:pt x="106" y="60"/>
                </a:lnTo>
                <a:lnTo>
                  <a:pt x="146" y="100"/>
                </a:lnTo>
                <a:cubicBezTo>
                  <a:pt x="148" y="104"/>
                  <a:pt x="154" y="104"/>
                  <a:pt x="159" y="104"/>
                </a:cubicBezTo>
                <a:cubicBezTo>
                  <a:pt x="163" y="104"/>
                  <a:pt x="167" y="104"/>
                  <a:pt x="171" y="100"/>
                </a:cubicBezTo>
                <a:cubicBezTo>
                  <a:pt x="178" y="94"/>
                  <a:pt x="178" y="81"/>
                  <a:pt x="171" y="75"/>
                </a:cubicBezTo>
                <a:lnTo>
                  <a:pt x="99" y="5"/>
                </a:lnTo>
                <a:cubicBezTo>
                  <a:pt x="97" y="3"/>
                  <a:pt x="97" y="1"/>
                  <a:pt x="95" y="1"/>
                </a:cubicBezTo>
                <a:cubicBezTo>
                  <a:pt x="89" y="0"/>
                  <a:pt x="85" y="0"/>
                  <a:pt x="80" y="1"/>
                </a:cubicBezTo>
                <a:cubicBezTo>
                  <a:pt x="78" y="1"/>
                  <a:pt x="76" y="3"/>
                  <a:pt x="74" y="5"/>
                </a:cubicBezTo>
                <a:lnTo>
                  <a:pt x="4" y="75"/>
                </a:lnTo>
                <a:cubicBezTo>
                  <a:pt x="-1" y="81"/>
                  <a:pt x="-1" y="94"/>
                  <a:pt x="4" y="100"/>
                </a:cubicBezTo>
                <a:cubicBezTo>
                  <a:pt x="11" y="107"/>
                  <a:pt x="23" y="107"/>
                  <a:pt x="30" y="10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0" name="Freihandform 1349">
            <a:extLst>
              <a:ext uri="{FF2B5EF4-FFF2-40B4-BE49-F238E27FC236}">
                <a16:creationId xmlns:a16="http://schemas.microsoft.com/office/drawing/2014/main" id="{175796A3-AE89-3944-BD31-BCC0C773CF53}"/>
              </a:ext>
            </a:extLst>
          </p:cNvPr>
          <p:cNvSpPr>
            <a:spLocks noChangeAspect="1"/>
          </p:cNvSpPr>
          <p:nvPr/>
        </p:nvSpPr>
        <p:spPr>
          <a:xfrm>
            <a:off x="9211543" y="2617915"/>
            <a:ext cx="40746" cy="4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8">
                <a:moveTo>
                  <a:pt x="89" y="36"/>
                </a:moveTo>
                <a:cubicBezTo>
                  <a:pt x="117" y="36"/>
                  <a:pt x="142" y="60"/>
                  <a:pt x="142" y="89"/>
                </a:cubicBezTo>
                <a:cubicBezTo>
                  <a:pt x="142" y="119"/>
                  <a:pt x="117" y="142"/>
                  <a:pt x="89" y="142"/>
                </a:cubicBezTo>
                <a:cubicBezTo>
                  <a:pt x="59" y="142"/>
                  <a:pt x="36" y="119"/>
                  <a:pt x="36" y="89"/>
                </a:cubicBezTo>
                <a:cubicBezTo>
                  <a:pt x="36" y="60"/>
                  <a:pt x="59" y="36"/>
                  <a:pt x="89" y="36"/>
                </a:cubicBezTo>
                <a:close/>
                <a:moveTo>
                  <a:pt x="89" y="178"/>
                </a:moveTo>
                <a:cubicBezTo>
                  <a:pt x="138" y="178"/>
                  <a:pt x="176" y="138"/>
                  <a:pt x="176" y="89"/>
                </a:cubicBezTo>
                <a:cubicBezTo>
                  <a:pt x="176" y="41"/>
                  <a:pt x="138" y="0"/>
                  <a:pt x="89" y="0"/>
                </a:cubicBezTo>
                <a:cubicBezTo>
                  <a:pt x="40" y="0"/>
                  <a:pt x="0" y="41"/>
                  <a:pt x="0" y="89"/>
                </a:cubicBezTo>
                <a:cubicBezTo>
                  <a:pt x="0" y="138"/>
                  <a:pt x="40" y="178"/>
                  <a:pt x="89" y="17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1" name="Freihandform 1350">
            <a:extLst>
              <a:ext uri="{FF2B5EF4-FFF2-40B4-BE49-F238E27FC236}">
                <a16:creationId xmlns:a16="http://schemas.microsoft.com/office/drawing/2014/main" id="{B103D1CB-CB3E-164D-BCF2-B0334B6B0301}"/>
              </a:ext>
            </a:extLst>
          </p:cNvPr>
          <p:cNvSpPr>
            <a:spLocks noChangeAspect="1"/>
          </p:cNvSpPr>
          <p:nvPr/>
        </p:nvSpPr>
        <p:spPr>
          <a:xfrm>
            <a:off x="9199203" y="2667263"/>
            <a:ext cx="65426" cy="421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182">
                <a:moveTo>
                  <a:pt x="248" y="163"/>
                </a:moveTo>
                <a:cubicBezTo>
                  <a:pt x="248" y="174"/>
                  <a:pt x="254" y="182"/>
                  <a:pt x="265" y="182"/>
                </a:cubicBezTo>
                <a:cubicBezTo>
                  <a:pt x="275" y="182"/>
                  <a:pt x="282" y="174"/>
                  <a:pt x="282" y="163"/>
                </a:cubicBezTo>
                <a:lnTo>
                  <a:pt x="282" y="76"/>
                </a:lnTo>
                <a:cubicBezTo>
                  <a:pt x="282" y="34"/>
                  <a:pt x="248" y="0"/>
                  <a:pt x="208" y="0"/>
                </a:cubicBezTo>
                <a:lnTo>
                  <a:pt x="76" y="0"/>
                </a:lnTo>
                <a:cubicBezTo>
                  <a:pt x="34" y="0"/>
                  <a:pt x="0" y="34"/>
                  <a:pt x="0" y="76"/>
                </a:cubicBezTo>
                <a:lnTo>
                  <a:pt x="0" y="163"/>
                </a:lnTo>
                <a:cubicBezTo>
                  <a:pt x="0" y="174"/>
                  <a:pt x="9" y="182"/>
                  <a:pt x="17" y="182"/>
                </a:cubicBezTo>
                <a:cubicBezTo>
                  <a:pt x="28" y="182"/>
                  <a:pt x="36" y="174"/>
                  <a:pt x="36" y="163"/>
                </a:cubicBezTo>
                <a:lnTo>
                  <a:pt x="36" y="76"/>
                </a:lnTo>
                <a:cubicBezTo>
                  <a:pt x="36" y="55"/>
                  <a:pt x="53" y="36"/>
                  <a:pt x="76" y="36"/>
                </a:cubicBezTo>
                <a:lnTo>
                  <a:pt x="208" y="36"/>
                </a:lnTo>
                <a:cubicBezTo>
                  <a:pt x="229" y="36"/>
                  <a:pt x="248" y="55"/>
                  <a:pt x="248" y="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2" name="Freihandform 1351">
            <a:extLst>
              <a:ext uri="{FF2B5EF4-FFF2-40B4-BE49-F238E27FC236}">
                <a16:creationId xmlns:a16="http://schemas.microsoft.com/office/drawing/2014/main" id="{7E77B4D6-2FBB-6043-9354-5F3C463F04D2}"/>
              </a:ext>
            </a:extLst>
          </p:cNvPr>
          <p:cNvSpPr>
            <a:spLocks noChangeAspect="1"/>
          </p:cNvSpPr>
          <p:nvPr/>
        </p:nvSpPr>
        <p:spPr>
          <a:xfrm>
            <a:off x="9326330" y="2617915"/>
            <a:ext cx="41212" cy="4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" h="178">
                <a:moveTo>
                  <a:pt x="89" y="36"/>
                </a:moveTo>
                <a:cubicBezTo>
                  <a:pt x="119" y="36"/>
                  <a:pt x="142" y="60"/>
                  <a:pt x="142" y="89"/>
                </a:cubicBezTo>
                <a:cubicBezTo>
                  <a:pt x="142" y="119"/>
                  <a:pt x="119" y="142"/>
                  <a:pt x="89" y="142"/>
                </a:cubicBezTo>
                <a:cubicBezTo>
                  <a:pt x="60" y="142"/>
                  <a:pt x="36" y="119"/>
                  <a:pt x="36" y="89"/>
                </a:cubicBezTo>
                <a:cubicBezTo>
                  <a:pt x="36" y="60"/>
                  <a:pt x="60" y="36"/>
                  <a:pt x="89" y="36"/>
                </a:cubicBezTo>
                <a:close/>
                <a:moveTo>
                  <a:pt x="89" y="178"/>
                </a:moveTo>
                <a:cubicBezTo>
                  <a:pt x="138" y="178"/>
                  <a:pt x="178" y="138"/>
                  <a:pt x="178" y="89"/>
                </a:cubicBezTo>
                <a:cubicBezTo>
                  <a:pt x="178" y="41"/>
                  <a:pt x="138" y="0"/>
                  <a:pt x="89" y="0"/>
                </a:cubicBezTo>
                <a:cubicBezTo>
                  <a:pt x="41" y="0"/>
                  <a:pt x="0" y="41"/>
                  <a:pt x="0" y="89"/>
                </a:cubicBezTo>
                <a:cubicBezTo>
                  <a:pt x="0" y="138"/>
                  <a:pt x="41" y="178"/>
                  <a:pt x="89" y="17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3" name="Freihandform 1352">
            <a:extLst>
              <a:ext uri="{FF2B5EF4-FFF2-40B4-BE49-F238E27FC236}">
                <a16:creationId xmlns:a16="http://schemas.microsoft.com/office/drawing/2014/main" id="{D57760C6-A7E5-A649-B4B4-A5F4C73C7F94}"/>
              </a:ext>
            </a:extLst>
          </p:cNvPr>
          <p:cNvSpPr>
            <a:spLocks noChangeAspect="1"/>
          </p:cNvSpPr>
          <p:nvPr/>
        </p:nvSpPr>
        <p:spPr>
          <a:xfrm>
            <a:off x="9313990" y="2667263"/>
            <a:ext cx="65892" cy="421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82">
                <a:moveTo>
                  <a:pt x="248" y="76"/>
                </a:moveTo>
                <a:lnTo>
                  <a:pt x="248" y="163"/>
                </a:lnTo>
                <a:cubicBezTo>
                  <a:pt x="248" y="174"/>
                  <a:pt x="257" y="182"/>
                  <a:pt x="265" y="182"/>
                </a:cubicBezTo>
                <a:cubicBezTo>
                  <a:pt x="276" y="182"/>
                  <a:pt x="284" y="174"/>
                  <a:pt x="284" y="163"/>
                </a:cubicBezTo>
                <a:lnTo>
                  <a:pt x="284" y="76"/>
                </a:lnTo>
                <a:cubicBezTo>
                  <a:pt x="284" y="34"/>
                  <a:pt x="250" y="0"/>
                  <a:pt x="208" y="0"/>
                </a:cubicBezTo>
                <a:lnTo>
                  <a:pt x="77" y="0"/>
                </a:lnTo>
                <a:cubicBezTo>
                  <a:pt x="34" y="0"/>
                  <a:pt x="0" y="34"/>
                  <a:pt x="0" y="76"/>
                </a:cubicBezTo>
                <a:lnTo>
                  <a:pt x="0" y="163"/>
                </a:lnTo>
                <a:cubicBezTo>
                  <a:pt x="0" y="174"/>
                  <a:pt x="9" y="182"/>
                  <a:pt x="20" y="182"/>
                </a:cubicBezTo>
                <a:cubicBezTo>
                  <a:pt x="28" y="182"/>
                  <a:pt x="36" y="174"/>
                  <a:pt x="36" y="163"/>
                </a:cubicBezTo>
                <a:lnTo>
                  <a:pt x="36" y="76"/>
                </a:lnTo>
                <a:cubicBezTo>
                  <a:pt x="36" y="55"/>
                  <a:pt x="55" y="36"/>
                  <a:pt x="77" y="36"/>
                </a:cubicBezTo>
                <a:lnTo>
                  <a:pt x="208" y="36"/>
                </a:lnTo>
                <a:cubicBezTo>
                  <a:pt x="229" y="36"/>
                  <a:pt x="248" y="55"/>
                  <a:pt x="248" y="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4" name="Freihandform 1353">
            <a:extLst>
              <a:ext uri="{FF2B5EF4-FFF2-40B4-BE49-F238E27FC236}">
                <a16:creationId xmlns:a16="http://schemas.microsoft.com/office/drawing/2014/main" id="{8BCE282A-B1D8-0040-BC89-84A3C8EA23BE}"/>
              </a:ext>
            </a:extLst>
          </p:cNvPr>
          <p:cNvSpPr>
            <a:spLocks noChangeAspect="1"/>
          </p:cNvSpPr>
          <p:nvPr/>
        </p:nvSpPr>
        <p:spPr>
          <a:xfrm>
            <a:off x="9264861" y="2593707"/>
            <a:ext cx="49361" cy="40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3" h="175">
                <a:moveTo>
                  <a:pt x="19" y="103"/>
                </a:moveTo>
                <a:lnTo>
                  <a:pt x="152" y="103"/>
                </a:lnTo>
                <a:lnTo>
                  <a:pt x="112" y="144"/>
                </a:lnTo>
                <a:cubicBezTo>
                  <a:pt x="106" y="152"/>
                  <a:pt x="106" y="163"/>
                  <a:pt x="112" y="169"/>
                </a:cubicBezTo>
                <a:cubicBezTo>
                  <a:pt x="114" y="173"/>
                  <a:pt x="120" y="175"/>
                  <a:pt x="125" y="175"/>
                </a:cubicBezTo>
                <a:cubicBezTo>
                  <a:pt x="129" y="175"/>
                  <a:pt x="133" y="173"/>
                  <a:pt x="137" y="169"/>
                </a:cubicBezTo>
                <a:lnTo>
                  <a:pt x="207" y="99"/>
                </a:lnTo>
                <a:cubicBezTo>
                  <a:pt x="209" y="97"/>
                  <a:pt x="209" y="95"/>
                  <a:pt x="211" y="93"/>
                </a:cubicBezTo>
                <a:cubicBezTo>
                  <a:pt x="214" y="89"/>
                  <a:pt x="214" y="84"/>
                  <a:pt x="211" y="80"/>
                </a:cubicBezTo>
                <a:cubicBezTo>
                  <a:pt x="209" y="78"/>
                  <a:pt x="209" y="76"/>
                  <a:pt x="207" y="74"/>
                </a:cubicBezTo>
                <a:lnTo>
                  <a:pt x="137" y="4"/>
                </a:lnTo>
                <a:cubicBezTo>
                  <a:pt x="129" y="-1"/>
                  <a:pt x="118" y="-1"/>
                  <a:pt x="112" y="4"/>
                </a:cubicBezTo>
                <a:cubicBezTo>
                  <a:pt x="106" y="10"/>
                  <a:pt x="106" y="21"/>
                  <a:pt x="112" y="29"/>
                </a:cubicBezTo>
                <a:lnTo>
                  <a:pt x="152" y="70"/>
                </a:lnTo>
                <a:lnTo>
                  <a:pt x="19" y="70"/>
                </a:lnTo>
                <a:cubicBezTo>
                  <a:pt x="8" y="70"/>
                  <a:pt x="0" y="76"/>
                  <a:pt x="0" y="86"/>
                </a:cubicBezTo>
                <a:cubicBezTo>
                  <a:pt x="0" y="97"/>
                  <a:pt x="8" y="103"/>
                  <a:pt x="19" y="10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5" name="Freihandform 1354">
            <a:extLst>
              <a:ext uri="{FF2B5EF4-FFF2-40B4-BE49-F238E27FC236}">
                <a16:creationId xmlns:a16="http://schemas.microsoft.com/office/drawing/2014/main" id="{4FAF791C-1B46-B44B-9EB2-7423E5E7CDD2}"/>
              </a:ext>
            </a:extLst>
          </p:cNvPr>
          <p:cNvSpPr>
            <a:spLocks noChangeAspect="1"/>
          </p:cNvSpPr>
          <p:nvPr/>
        </p:nvSpPr>
        <p:spPr>
          <a:xfrm>
            <a:off x="9347052" y="2724758"/>
            <a:ext cx="40746" cy="40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5">
                <a:moveTo>
                  <a:pt x="146" y="4"/>
                </a:moveTo>
                <a:lnTo>
                  <a:pt x="36" y="116"/>
                </a:lnTo>
                <a:lnTo>
                  <a:pt x="36" y="53"/>
                </a:lnTo>
                <a:cubicBezTo>
                  <a:pt x="36" y="42"/>
                  <a:pt x="28" y="36"/>
                  <a:pt x="17" y="36"/>
                </a:cubicBezTo>
                <a:cubicBezTo>
                  <a:pt x="9" y="36"/>
                  <a:pt x="0" y="42"/>
                  <a:pt x="0" y="53"/>
                </a:cubicBezTo>
                <a:lnTo>
                  <a:pt x="0" y="158"/>
                </a:lnTo>
                <a:cubicBezTo>
                  <a:pt x="0" y="161"/>
                  <a:pt x="0" y="163"/>
                  <a:pt x="2" y="165"/>
                </a:cubicBezTo>
                <a:cubicBezTo>
                  <a:pt x="2" y="169"/>
                  <a:pt x="7" y="173"/>
                  <a:pt x="11" y="175"/>
                </a:cubicBezTo>
                <a:cubicBezTo>
                  <a:pt x="13" y="175"/>
                  <a:pt x="15" y="175"/>
                  <a:pt x="17" y="175"/>
                </a:cubicBezTo>
                <a:lnTo>
                  <a:pt x="123" y="175"/>
                </a:lnTo>
                <a:cubicBezTo>
                  <a:pt x="134" y="175"/>
                  <a:pt x="142" y="169"/>
                  <a:pt x="142" y="158"/>
                </a:cubicBezTo>
                <a:cubicBezTo>
                  <a:pt x="142" y="148"/>
                  <a:pt x="134" y="142"/>
                  <a:pt x="123" y="142"/>
                </a:cubicBezTo>
                <a:lnTo>
                  <a:pt x="60" y="142"/>
                </a:lnTo>
                <a:lnTo>
                  <a:pt x="172" y="29"/>
                </a:lnTo>
                <a:cubicBezTo>
                  <a:pt x="178" y="23"/>
                  <a:pt x="178" y="12"/>
                  <a:pt x="172" y="4"/>
                </a:cubicBezTo>
                <a:cubicBezTo>
                  <a:pt x="165" y="-1"/>
                  <a:pt x="153" y="-1"/>
                  <a:pt x="146" y="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6" name="Freihandform 1355">
            <a:extLst>
              <a:ext uri="{FF2B5EF4-FFF2-40B4-BE49-F238E27FC236}">
                <a16:creationId xmlns:a16="http://schemas.microsoft.com/office/drawing/2014/main" id="{7E1467C7-2A98-064F-9299-B5F6AA5936EA}"/>
              </a:ext>
            </a:extLst>
          </p:cNvPr>
          <p:cNvSpPr>
            <a:spLocks noChangeAspect="1"/>
          </p:cNvSpPr>
          <p:nvPr/>
        </p:nvSpPr>
        <p:spPr>
          <a:xfrm>
            <a:off x="9269286" y="2700317"/>
            <a:ext cx="40746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6">
                <a:moveTo>
                  <a:pt x="140" y="89"/>
                </a:moveTo>
                <a:cubicBezTo>
                  <a:pt x="140" y="116"/>
                  <a:pt x="116" y="142"/>
                  <a:pt x="87" y="142"/>
                </a:cubicBezTo>
                <a:cubicBezTo>
                  <a:pt x="59" y="142"/>
                  <a:pt x="34" y="116"/>
                  <a:pt x="34" y="89"/>
                </a:cubicBezTo>
                <a:cubicBezTo>
                  <a:pt x="34" y="59"/>
                  <a:pt x="59" y="36"/>
                  <a:pt x="87" y="36"/>
                </a:cubicBezTo>
                <a:cubicBezTo>
                  <a:pt x="116" y="36"/>
                  <a:pt x="140" y="59"/>
                  <a:pt x="140" y="89"/>
                </a:cubicBezTo>
                <a:close/>
                <a:moveTo>
                  <a:pt x="0" y="89"/>
                </a:moveTo>
                <a:cubicBezTo>
                  <a:pt x="0" y="137"/>
                  <a:pt x="38" y="176"/>
                  <a:pt x="87" y="176"/>
                </a:cubicBezTo>
                <a:cubicBezTo>
                  <a:pt x="135" y="176"/>
                  <a:pt x="176" y="137"/>
                  <a:pt x="176" y="89"/>
                </a:cubicBezTo>
                <a:cubicBezTo>
                  <a:pt x="176" y="40"/>
                  <a:pt x="135" y="0"/>
                  <a:pt x="87" y="0"/>
                </a:cubicBezTo>
                <a:cubicBezTo>
                  <a:pt x="38" y="0"/>
                  <a:pt x="0" y="40"/>
                  <a:pt x="0" y="8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7" name="Freihandform 1356">
            <a:extLst>
              <a:ext uri="{FF2B5EF4-FFF2-40B4-BE49-F238E27FC236}">
                <a16:creationId xmlns:a16="http://schemas.microsoft.com/office/drawing/2014/main" id="{434C4FFC-9F99-E84D-9E99-B56B1C335AC2}"/>
              </a:ext>
            </a:extLst>
          </p:cNvPr>
          <p:cNvSpPr>
            <a:spLocks noChangeAspect="1"/>
          </p:cNvSpPr>
          <p:nvPr/>
        </p:nvSpPr>
        <p:spPr>
          <a:xfrm>
            <a:off x="9256945" y="2749664"/>
            <a:ext cx="65193" cy="40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175">
                <a:moveTo>
                  <a:pt x="205" y="0"/>
                </a:moveTo>
                <a:lnTo>
                  <a:pt x="74" y="0"/>
                </a:lnTo>
                <a:cubicBezTo>
                  <a:pt x="34" y="0"/>
                  <a:pt x="0" y="33"/>
                  <a:pt x="0" y="76"/>
                </a:cubicBezTo>
                <a:lnTo>
                  <a:pt x="0" y="158"/>
                </a:lnTo>
                <a:cubicBezTo>
                  <a:pt x="0" y="169"/>
                  <a:pt x="6" y="175"/>
                  <a:pt x="17" y="175"/>
                </a:cubicBezTo>
                <a:cubicBezTo>
                  <a:pt x="27" y="175"/>
                  <a:pt x="34" y="169"/>
                  <a:pt x="34" y="158"/>
                </a:cubicBezTo>
                <a:lnTo>
                  <a:pt x="34" y="76"/>
                </a:lnTo>
                <a:cubicBezTo>
                  <a:pt x="34" y="52"/>
                  <a:pt x="53" y="36"/>
                  <a:pt x="74" y="36"/>
                </a:cubicBezTo>
                <a:lnTo>
                  <a:pt x="205" y="36"/>
                </a:lnTo>
                <a:cubicBezTo>
                  <a:pt x="229" y="36"/>
                  <a:pt x="245" y="52"/>
                  <a:pt x="245" y="76"/>
                </a:cubicBezTo>
                <a:lnTo>
                  <a:pt x="245" y="158"/>
                </a:lnTo>
                <a:cubicBezTo>
                  <a:pt x="245" y="169"/>
                  <a:pt x="254" y="175"/>
                  <a:pt x="265" y="175"/>
                </a:cubicBezTo>
                <a:cubicBezTo>
                  <a:pt x="273" y="175"/>
                  <a:pt x="281" y="169"/>
                  <a:pt x="281" y="158"/>
                </a:cubicBezTo>
                <a:lnTo>
                  <a:pt x="281" y="76"/>
                </a:lnTo>
                <a:cubicBezTo>
                  <a:pt x="281" y="33"/>
                  <a:pt x="248" y="0"/>
                  <a:pt x="20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8" name="Freihandform 1357">
            <a:extLst>
              <a:ext uri="{FF2B5EF4-FFF2-40B4-BE49-F238E27FC236}">
                <a16:creationId xmlns:a16="http://schemas.microsoft.com/office/drawing/2014/main" id="{0DEBBCBE-4715-664C-A9BC-2F53CA9B6E49}"/>
              </a:ext>
            </a:extLst>
          </p:cNvPr>
          <p:cNvSpPr>
            <a:spLocks noChangeAspect="1"/>
          </p:cNvSpPr>
          <p:nvPr/>
        </p:nvSpPr>
        <p:spPr>
          <a:xfrm>
            <a:off x="9199203" y="2724990"/>
            <a:ext cx="40746" cy="40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5">
                <a:moveTo>
                  <a:pt x="60" y="36"/>
                </a:moveTo>
                <a:lnTo>
                  <a:pt x="123" y="36"/>
                </a:lnTo>
                <a:cubicBezTo>
                  <a:pt x="134" y="36"/>
                  <a:pt x="142" y="27"/>
                  <a:pt x="142" y="17"/>
                </a:cubicBezTo>
                <a:cubicBezTo>
                  <a:pt x="142" y="8"/>
                  <a:pt x="134" y="0"/>
                  <a:pt x="123" y="0"/>
                </a:cubicBezTo>
                <a:lnTo>
                  <a:pt x="17" y="0"/>
                </a:lnTo>
                <a:cubicBezTo>
                  <a:pt x="15" y="0"/>
                  <a:pt x="13" y="0"/>
                  <a:pt x="11" y="2"/>
                </a:cubicBezTo>
                <a:cubicBezTo>
                  <a:pt x="7" y="2"/>
                  <a:pt x="2" y="6"/>
                  <a:pt x="2" y="10"/>
                </a:cubicBezTo>
                <a:cubicBezTo>
                  <a:pt x="0" y="12"/>
                  <a:pt x="0" y="15"/>
                  <a:pt x="0" y="17"/>
                </a:cubicBezTo>
                <a:lnTo>
                  <a:pt x="0" y="122"/>
                </a:lnTo>
                <a:cubicBezTo>
                  <a:pt x="0" y="133"/>
                  <a:pt x="9" y="142"/>
                  <a:pt x="17" y="142"/>
                </a:cubicBezTo>
                <a:cubicBezTo>
                  <a:pt x="28" y="142"/>
                  <a:pt x="36" y="133"/>
                  <a:pt x="36" y="122"/>
                </a:cubicBezTo>
                <a:lnTo>
                  <a:pt x="36" y="59"/>
                </a:lnTo>
                <a:lnTo>
                  <a:pt x="146" y="171"/>
                </a:lnTo>
                <a:cubicBezTo>
                  <a:pt x="151" y="175"/>
                  <a:pt x="155" y="175"/>
                  <a:pt x="159" y="175"/>
                </a:cubicBezTo>
                <a:cubicBezTo>
                  <a:pt x="163" y="175"/>
                  <a:pt x="167" y="175"/>
                  <a:pt x="172" y="171"/>
                </a:cubicBezTo>
                <a:cubicBezTo>
                  <a:pt x="178" y="165"/>
                  <a:pt x="178" y="152"/>
                  <a:pt x="172" y="14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9" name="Freihandform 1358">
            <a:extLst>
              <a:ext uri="{FF2B5EF4-FFF2-40B4-BE49-F238E27FC236}">
                <a16:creationId xmlns:a16="http://schemas.microsoft.com/office/drawing/2014/main" id="{49BD02FA-E209-644E-A59D-7D734FC0691A}"/>
              </a:ext>
            </a:extLst>
          </p:cNvPr>
          <p:cNvSpPr>
            <a:spLocks noChangeAspect="1"/>
          </p:cNvSpPr>
          <p:nvPr/>
        </p:nvSpPr>
        <p:spPr>
          <a:xfrm>
            <a:off x="8382188" y="2700317"/>
            <a:ext cx="40746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6">
                <a:moveTo>
                  <a:pt x="87" y="36"/>
                </a:moveTo>
                <a:cubicBezTo>
                  <a:pt x="116" y="36"/>
                  <a:pt x="140" y="59"/>
                  <a:pt x="140" y="89"/>
                </a:cubicBezTo>
                <a:cubicBezTo>
                  <a:pt x="140" y="116"/>
                  <a:pt x="116" y="142"/>
                  <a:pt x="87" y="142"/>
                </a:cubicBezTo>
                <a:cubicBezTo>
                  <a:pt x="59" y="142"/>
                  <a:pt x="34" y="116"/>
                  <a:pt x="34" y="89"/>
                </a:cubicBezTo>
                <a:cubicBezTo>
                  <a:pt x="34" y="59"/>
                  <a:pt x="59" y="36"/>
                  <a:pt x="87" y="36"/>
                </a:cubicBezTo>
                <a:close/>
                <a:moveTo>
                  <a:pt x="87" y="176"/>
                </a:moveTo>
                <a:cubicBezTo>
                  <a:pt x="135" y="176"/>
                  <a:pt x="176" y="137"/>
                  <a:pt x="176" y="89"/>
                </a:cubicBezTo>
                <a:cubicBezTo>
                  <a:pt x="176" y="40"/>
                  <a:pt x="135" y="0"/>
                  <a:pt x="87" y="0"/>
                </a:cubicBezTo>
                <a:cubicBezTo>
                  <a:pt x="38" y="0"/>
                  <a:pt x="0" y="40"/>
                  <a:pt x="0" y="89"/>
                </a:cubicBezTo>
                <a:cubicBezTo>
                  <a:pt x="0" y="137"/>
                  <a:pt x="38" y="176"/>
                  <a:pt x="87" y="1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0" name="Freihandform 1359">
            <a:extLst>
              <a:ext uri="{FF2B5EF4-FFF2-40B4-BE49-F238E27FC236}">
                <a16:creationId xmlns:a16="http://schemas.microsoft.com/office/drawing/2014/main" id="{6A95DD18-756E-0540-8687-51B0DA091D9F}"/>
              </a:ext>
            </a:extLst>
          </p:cNvPr>
          <p:cNvSpPr>
            <a:spLocks noChangeAspect="1"/>
          </p:cNvSpPr>
          <p:nvPr/>
        </p:nvSpPr>
        <p:spPr>
          <a:xfrm>
            <a:off x="8369848" y="2749664"/>
            <a:ext cx="65426" cy="40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175">
                <a:moveTo>
                  <a:pt x="205" y="0"/>
                </a:moveTo>
                <a:lnTo>
                  <a:pt x="74" y="0"/>
                </a:lnTo>
                <a:cubicBezTo>
                  <a:pt x="34" y="0"/>
                  <a:pt x="0" y="33"/>
                  <a:pt x="0" y="76"/>
                </a:cubicBezTo>
                <a:lnTo>
                  <a:pt x="0" y="158"/>
                </a:lnTo>
                <a:cubicBezTo>
                  <a:pt x="0" y="169"/>
                  <a:pt x="6" y="175"/>
                  <a:pt x="17" y="175"/>
                </a:cubicBezTo>
                <a:cubicBezTo>
                  <a:pt x="28" y="175"/>
                  <a:pt x="34" y="169"/>
                  <a:pt x="34" y="158"/>
                </a:cubicBezTo>
                <a:lnTo>
                  <a:pt x="34" y="76"/>
                </a:lnTo>
                <a:cubicBezTo>
                  <a:pt x="34" y="52"/>
                  <a:pt x="53" y="36"/>
                  <a:pt x="74" y="36"/>
                </a:cubicBezTo>
                <a:lnTo>
                  <a:pt x="205" y="36"/>
                </a:lnTo>
                <a:cubicBezTo>
                  <a:pt x="229" y="36"/>
                  <a:pt x="246" y="52"/>
                  <a:pt x="246" y="76"/>
                </a:cubicBezTo>
                <a:lnTo>
                  <a:pt x="246" y="158"/>
                </a:lnTo>
                <a:cubicBezTo>
                  <a:pt x="246" y="169"/>
                  <a:pt x="254" y="175"/>
                  <a:pt x="265" y="175"/>
                </a:cubicBezTo>
                <a:cubicBezTo>
                  <a:pt x="273" y="175"/>
                  <a:pt x="282" y="169"/>
                  <a:pt x="282" y="158"/>
                </a:cubicBezTo>
                <a:lnTo>
                  <a:pt x="282" y="76"/>
                </a:lnTo>
                <a:cubicBezTo>
                  <a:pt x="282" y="33"/>
                  <a:pt x="248" y="0"/>
                  <a:pt x="20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1" name="Freihandform 1360">
            <a:extLst>
              <a:ext uri="{FF2B5EF4-FFF2-40B4-BE49-F238E27FC236}">
                <a16:creationId xmlns:a16="http://schemas.microsoft.com/office/drawing/2014/main" id="{ED7B5CCC-C4B4-D045-B507-C33D1F7B8BB8}"/>
              </a:ext>
            </a:extLst>
          </p:cNvPr>
          <p:cNvSpPr>
            <a:spLocks noChangeAspect="1"/>
          </p:cNvSpPr>
          <p:nvPr/>
        </p:nvSpPr>
        <p:spPr>
          <a:xfrm>
            <a:off x="8451805" y="2724758"/>
            <a:ext cx="40746" cy="40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5">
                <a:moveTo>
                  <a:pt x="157" y="36"/>
                </a:moveTo>
                <a:cubicBezTo>
                  <a:pt x="149" y="36"/>
                  <a:pt x="140" y="42"/>
                  <a:pt x="140" y="53"/>
                </a:cubicBezTo>
                <a:lnTo>
                  <a:pt x="140" y="116"/>
                </a:lnTo>
                <a:lnTo>
                  <a:pt x="30" y="4"/>
                </a:lnTo>
                <a:cubicBezTo>
                  <a:pt x="22" y="-1"/>
                  <a:pt x="11" y="-1"/>
                  <a:pt x="5" y="4"/>
                </a:cubicBezTo>
                <a:cubicBezTo>
                  <a:pt x="-2" y="12"/>
                  <a:pt x="-2" y="23"/>
                  <a:pt x="5" y="29"/>
                </a:cubicBezTo>
                <a:lnTo>
                  <a:pt x="115" y="142"/>
                </a:lnTo>
                <a:lnTo>
                  <a:pt x="51" y="142"/>
                </a:lnTo>
                <a:cubicBezTo>
                  <a:pt x="43" y="142"/>
                  <a:pt x="34" y="148"/>
                  <a:pt x="34" y="158"/>
                </a:cubicBezTo>
                <a:cubicBezTo>
                  <a:pt x="34" y="169"/>
                  <a:pt x="43" y="175"/>
                  <a:pt x="51" y="175"/>
                </a:cubicBezTo>
                <a:lnTo>
                  <a:pt x="157" y="175"/>
                </a:lnTo>
                <a:cubicBezTo>
                  <a:pt x="159" y="175"/>
                  <a:pt x="161" y="175"/>
                  <a:pt x="166" y="175"/>
                </a:cubicBezTo>
                <a:cubicBezTo>
                  <a:pt x="170" y="173"/>
                  <a:pt x="172" y="169"/>
                  <a:pt x="174" y="165"/>
                </a:cubicBezTo>
                <a:cubicBezTo>
                  <a:pt x="174" y="163"/>
                  <a:pt x="176" y="161"/>
                  <a:pt x="176" y="158"/>
                </a:cubicBezTo>
                <a:lnTo>
                  <a:pt x="176" y="53"/>
                </a:lnTo>
                <a:cubicBezTo>
                  <a:pt x="176" y="42"/>
                  <a:pt x="168" y="36"/>
                  <a:pt x="157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2" name="Freihandform 1361">
            <a:extLst>
              <a:ext uri="{FF2B5EF4-FFF2-40B4-BE49-F238E27FC236}">
                <a16:creationId xmlns:a16="http://schemas.microsoft.com/office/drawing/2014/main" id="{E9C715A5-C458-D048-9D0F-7BE7CC141D61}"/>
              </a:ext>
            </a:extLst>
          </p:cNvPr>
          <p:cNvSpPr>
            <a:spLocks noChangeAspect="1"/>
          </p:cNvSpPr>
          <p:nvPr/>
        </p:nvSpPr>
        <p:spPr>
          <a:xfrm>
            <a:off x="8312105" y="2724758"/>
            <a:ext cx="40746" cy="40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5">
                <a:moveTo>
                  <a:pt x="146" y="4"/>
                </a:moveTo>
                <a:lnTo>
                  <a:pt x="36" y="116"/>
                </a:lnTo>
                <a:lnTo>
                  <a:pt x="36" y="53"/>
                </a:lnTo>
                <a:cubicBezTo>
                  <a:pt x="36" y="42"/>
                  <a:pt x="28" y="36"/>
                  <a:pt x="17" y="36"/>
                </a:cubicBezTo>
                <a:cubicBezTo>
                  <a:pt x="9" y="36"/>
                  <a:pt x="0" y="42"/>
                  <a:pt x="0" y="53"/>
                </a:cubicBezTo>
                <a:lnTo>
                  <a:pt x="0" y="158"/>
                </a:lnTo>
                <a:cubicBezTo>
                  <a:pt x="0" y="161"/>
                  <a:pt x="0" y="163"/>
                  <a:pt x="3" y="165"/>
                </a:cubicBezTo>
                <a:cubicBezTo>
                  <a:pt x="3" y="169"/>
                  <a:pt x="7" y="173"/>
                  <a:pt x="11" y="175"/>
                </a:cubicBezTo>
                <a:cubicBezTo>
                  <a:pt x="13" y="175"/>
                  <a:pt x="15" y="175"/>
                  <a:pt x="17" y="175"/>
                </a:cubicBezTo>
                <a:lnTo>
                  <a:pt x="123" y="175"/>
                </a:lnTo>
                <a:cubicBezTo>
                  <a:pt x="134" y="175"/>
                  <a:pt x="142" y="169"/>
                  <a:pt x="142" y="158"/>
                </a:cubicBezTo>
                <a:cubicBezTo>
                  <a:pt x="142" y="148"/>
                  <a:pt x="134" y="142"/>
                  <a:pt x="123" y="142"/>
                </a:cubicBezTo>
                <a:lnTo>
                  <a:pt x="60" y="142"/>
                </a:lnTo>
                <a:lnTo>
                  <a:pt x="172" y="29"/>
                </a:lnTo>
                <a:cubicBezTo>
                  <a:pt x="178" y="23"/>
                  <a:pt x="178" y="12"/>
                  <a:pt x="172" y="4"/>
                </a:cubicBezTo>
                <a:cubicBezTo>
                  <a:pt x="165" y="-1"/>
                  <a:pt x="153" y="-1"/>
                  <a:pt x="146" y="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3" name="Freihandform 1362">
            <a:extLst>
              <a:ext uri="{FF2B5EF4-FFF2-40B4-BE49-F238E27FC236}">
                <a16:creationId xmlns:a16="http://schemas.microsoft.com/office/drawing/2014/main" id="{D47D8409-2DBA-194B-8DE8-9CC4D7F3C5EF}"/>
              </a:ext>
            </a:extLst>
          </p:cNvPr>
          <p:cNvSpPr>
            <a:spLocks noChangeAspect="1"/>
          </p:cNvSpPr>
          <p:nvPr/>
        </p:nvSpPr>
        <p:spPr>
          <a:xfrm>
            <a:off x="9634136" y="2614191"/>
            <a:ext cx="196977" cy="1454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626">
                <a:moveTo>
                  <a:pt x="811" y="584"/>
                </a:moveTo>
                <a:cubicBezTo>
                  <a:pt x="760" y="588"/>
                  <a:pt x="606" y="596"/>
                  <a:pt x="553" y="582"/>
                </a:cubicBezTo>
                <a:cubicBezTo>
                  <a:pt x="421" y="546"/>
                  <a:pt x="93" y="315"/>
                  <a:pt x="38" y="273"/>
                </a:cubicBezTo>
                <a:cubicBezTo>
                  <a:pt x="40" y="262"/>
                  <a:pt x="47" y="243"/>
                  <a:pt x="66" y="224"/>
                </a:cubicBezTo>
                <a:cubicBezTo>
                  <a:pt x="70" y="222"/>
                  <a:pt x="70" y="220"/>
                  <a:pt x="72" y="220"/>
                </a:cubicBezTo>
                <a:cubicBezTo>
                  <a:pt x="74" y="220"/>
                  <a:pt x="74" y="222"/>
                  <a:pt x="76" y="224"/>
                </a:cubicBezTo>
                <a:cubicBezTo>
                  <a:pt x="102" y="249"/>
                  <a:pt x="159" y="285"/>
                  <a:pt x="216" y="319"/>
                </a:cubicBezTo>
                <a:cubicBezTo>
                  <a:pt x="246" y="338"/>
                  <a:pt x="273" y="355"/>
                  <a:pt x="290" y="368"/>
                </a:cubicBezTo>
                <a:cubicBezTo>
                  <a:pt x="311" y="380"/>
                  <a:pt x="339" y="406"/>
                  <a:pt x="369" y="429"/>
                </a:cubicBezTo>
                <a:cubicBezTo>
                  <a:pt x="405" y="461"/>
                  <a:pt x="441" y="491"/>
                  <a:pt x="468" y="507"/>
                </a:cubicBezTo>
                <a:cubicBezTo>
                  <a:pt x="485" y="520"/>
                  <a:pt x="521" y="539"/>
                  <a:pt x="542" y="546"/>
                </a:cubicBezTo>
                <a:cubicBezTo>
                  <a:pt x="597" y="563"/>
                  <a:pt x="737" y="577"/>
                  <a:pt x="807" y="558"/>
                </a:cubicBezTo>
                <a:cubicBezTo>
                  <a:pt x="809" y="569"/>
                  <a:pt x="811" y="575"/>
                  <a:pt x="811" y="584"/>
                </a:cubicBezTo>
                <a:close/>
                <a:moveTo>
                  <a:pt x="100" y="143"/>
                </a:moveTo>
                <a:cubicBezTo>
                  <a:pt x="108" y="118"/>
                  <a:pt x="125" y="95"/>
                  <a:pt x="138" y="82"/>
                </a:cubicBezTo>
                <a:cubicBezTo>
                  <a:pt x="155" y="65"/>
                  <a:pt x="184" y="48"/>
                  <a:pt x="206" y="40"/>
                </a:cubicBezTo>
                <a:cubicBezTo>
                  <a:pt x="178" y="90"/>
                  <a:pt x="189" y="133"/>
                  <a:pt x="203" y="158"/>
                </a:cubicBezTo>
                <a:cubicBezTo>
                  <a:pt x="225" y="201"/>
                  <a:pt x="271" y="228"/>
                  <a:pt x="301" y="228"/>
                </a:cubicBezTo>
                <a:cubicBezTo>
                  <a:pt x="303" y="228"/>
                  <a:pt x="377" y="228"/>
                  <a:pt x="449" y="192"/>
                </a:cubicBezTo>
                <a:cubicBezTo>
                  <a:pt x="466" y="184"/>
                  <a:pt x="481" y="184"/>
                  <a:pt x="496" y="188"/>
                </a:cubicBezTo>
                <a:cubicBezTo>
                  <a:pt x="502" y="192"/>
                  <a:pt x="510" y="196"/>
                  <a:pt x="517" y="203"/>
                </a:cubicBezTo>
                <a:cubicBezTo>
                  <a:pt x="481" y="217"/>
                  <a:pt x="460" y="237"/>
                  <a:pt x="455" y="266"/>
                </a:cubicBezTo>
                <a:cubicBezTo>
                  <a:pt x="453" y="279"/>
                  <a:pt x="455" y="292"/>
                  <a:pt x="462" y="306"/>
                </a:cubicBezTo>
                <a:lnTo>
                  <a:pt x="371" y="374"/>
                </a:lnTo>
                <a:cubicBezTo>
                  <a:pt x="366" y="374"/>
                  <a:pt x="366" y="378"/>
                  <a:pt x="364" y="380"/>
                </a:cubicBezTo>
                <a:cubicBezTo>
                  <a:pt x="345" y="364"/>
                  <a:pt x="326" y="349"/>
                  <a:pt x="311" y="338"/>
                </a:cubicBezTo>
                <a:cubicBezTo>
                  <a:pt x="292" y="325"/>
                  <a:pt x="265" y="308"/>
                  <a:pt x="235" y="289"/>
                </a:cubicBezTo>
                <a:cubicBezTo>
                  <a:pt x="184" y="258"/>
                  <a:pt x="127" y="222"/>
                  <a:pt x="104" y="201"/>
                </a:cubicBezTo>
                <a:cubicBezTo>
                  <a:pt x="102" y="198"/>
                  <a:pt x="100" y="194"/>
                  <a:pt x="98" y="192"/>
                </a:cubicBezTo>
                <a:cubicBezTo>
                  <a:pt x="89" y="177"/>
                  <a:pt x="95" y="156"/>
                  <a:pt x="100" y="143"/>
                </a:cubicBezTo>
                <a:close/>
                <a:moveTo>
                  <a:pt x="419" y="126"/>
                </a:moveTo>
                <a:cubicBezTo>
                  <a:pt x="426" y="93"/>
                  <a:pt x="430" y="88"/>
                  <a:pt x="443" y="88"/>
                </a:cubicBezTo>
                <a:cubicBezTo>
                  <a:pt x="470" y="88"/>
                  <a:pt x="493" y="122"/>
                  <a:pt x="508" y="156"/>
                </a:cubicBezTo>
                <a:cubicBezTo>
                  <a:pt x="483" y="146"/>
                  <a:pt x="457" y="148"/>
                  <a:pt x="434" y="160"/>
                </a:cubicBezTo>
                <a:cubicBezTo>
                  <a:pt x="424" y="165"/>
                  <a:pt x="415" y="169"/>
                  <a:pt x="405" y="173"/>
                </a:cubicBezTo>
                <a:cubicBezTo>
                  <a:pt x="413" y="156"/>
                  <a:pt x="415" y="141"/>
                  <a:pt x="419" y="126"/>
                </a:cubicBezTo>
                <a:close/>
                <a:moveTo>
                  <a:pt x="642" y="400"/>
                </a:moveTo>
                <a:cubicBezTo>
                  <a:pt x="659" y="416"/>
                  <a:pt x="678" y="429"/>
                  <a:pt x="699" y="442"/>
                </a:cubicBezTo>
                <a:cubicBezTo>
                  <a:pt x="701" y="444"/>
                  <a:pt x="705" y="446"/>
                  <a:pt x="707" y="448"/>
                </a:cubicBezTo>
                <a:cubicBezTo>
                  <a:pt x="701" y="452"/>
                  <a:pt x="684" y="457"/>
                  <a:pt x="663" y="444"/>
                </a:cubicBezTo>
                <a:cubicBezTo>
                  <a:pt x="529" y="364"/>
                  <a:pt x="487" y="302"/>
                  <a:pt x="491" y="270"/>
                </a:cubicBezTo>
                <a:cubicBezTo>
                  <a:pt x="493" y="251"/>
                  <a:pt x="517" y="239"/>
                  <a:pt x="538" y="232"/>
                </a:cubicBezTo>
                <a:cubicBezTo>
                  <a:pt x="557" y="268"/>
                  <a:pt x="610" y="370"/>
                  <a:pt x="642" y="400"/>
                </a:cubicBezTo>
                <a:close/>
                <a:moveTo>
                  <a:pt x="436" y="440"/>
                </a:moveTo>
                <a:cubicBezTo>
                  <a:pt x="421" y="429"/>
                  <a:pt x="407" y="416"/>
                  <a:pt x="392" y="404"/>
                </a:cubicBezTo>
                <a:cubicBezTo>
                  <a:pt x="392" y="404"/>
                  <a:pt x="392" y="402"/>
                  <a:pt x="390" y="402"/>
                </a:cubicBezTo>
                <a:lnTo>
                  <a:pt x="479" y="338"/>
                </a:lnTo>
                <a:cubicBezTo>
                  <a:pt x="491" y="353"/>
                  <a:pt x="504" y="370"/>
                  <a:pt x="521" y="385"/>
                </a:cubicBezTo>
                <a:close/>
                <a:moveTo>
                  <a:pt x="548" y="408"/>
                </a:moveTo>
                <a:cubicBezTo>
                  <a:pt x="568" y="423"/>
                  <a:pt x="584" y="436"/>
                  <a:pt x="603" y="446"/>
                </a:cubicBezTo>
                <a:lnTo>
                  <a:pt x="525" y="499"/>
                </a:lnTo>
                <a:cubicBezTo>
                  <a:pt x="510" y="493"/>
                  <a:pt x="496" y="484"/>
                  <a:pt x="487" y="478"/>
                </a:cubicBezTo>
                <a:cubicBezTo>
                  <a:pt x="481" y="474"/>
                  <a:pt x="472" y="469"/>
                  <a:pt x="466" y="463"/>
                </a:cubicBezTo>
                <a:close/>
                <a:moveTo>
                  <a:pt x="737" y="471"/>
                </a:moveTo>
                <a:cubicBezTo>
                  <a:pt x="737" y="469"/>
                  <a:pt x="737" y="469"/>
                  <a:pt x="739" y="469"/>
                </a:cubicBezTo>
                <a:cubicBezTo>
                  <a:pt x="752" y="478"/>
                  <a:pt x="766" y="491"/>
                  <a:pt x="781" y="505"/>
                </a:cubicBezTo>
                <a:cubicBezTo>
                  <a:pt x="788" y="512"/>
                  <a:pt x="792" y="518"/>
                  <a:pt x="796" y="527"/>
                </a:cubicBezTo>
                <a:cubicBezTo>
                  <a:pt x="741" y="539"/>
                  <a:pt x="625" y="531"/>
                  <a:pt x="565" y="516"/>
                </a:cubicBezTo>
                <a:lnTo>
                  <a:pt x="629" y="474"/>
                </a:lnTo>
                <a:cubicBezTo>
                  <a:pt x="631" y="471"/>
                  <a:pt x="633" y="469"/>
                  <a:pt x="633" y="467"/>
                </a:cubicBezTo>
                <a:cubicBezTo>
                  <a:pt x="637" y="469"/>
                  <a:pt x="642" y="471"/>
                  <a:pt x="644" y="474"/>
                </a:cubicBezTo>
                <a:cubicBezTo>
                  <a:pt x="663" y="484"/>
                  <a:pt x="678" y="486"/>
                  <a:pt x="690" y="486"/>
                </a:cubicBezTo>
                <a:cubicBezTo>
                  <a:pt x="718" y="486"/>
                  <a:pt x="735" y="471"/>
                  <a:pt x="737" y="471"/>
                </a:cubicBezTo>
                <a:close/>
                <a:moveTo>
                  <a:pt x="718" y="412"/>
                </a:moveTo>
                <a:cubicBezTo>
                  <a:pt x="697" y="400"/>
                  <a:pt x="680" y="389"/>
                  <a:pt x="667" y="374"/>
                </a:cubicBezTo>
                <a:cubicBezTo>
                  <a:pt x="648" y="357"/>
                  <a:pt x="618" y="304"/>
                  <a:pt x="593" y="260"/>
                </a:cubicBezTo>
                <a:lnTo>
                  <a:pt x="593" y="258"/>
                </a:lnTo>
                <a:cubicBezTo>
                  <a:pt x="584" y="237"/>
                  <a:pt x="574" y="217"/>
                  <a:pt x="563" y="203"/>
                </a:cubicBezTo>
                <a:cubicBezTo>
                  <a:pt x="555" y="173"/>
                  <a:pt x="519" y="52"/>
                  <a:pt x="443" y="52"/>
                </a:cubicBezTo>
                <a:cubicBezTo>
                  <a:pt x="398" y="52"/>
                  <a:pt x="390" y="90"/>
                  <a:pt x="385" y="118"/>
                </a:cubicBezTo>
                <a:cubicBezTo>
                  <a:pt x="377" y="154"/>
                  <a:pt x="371" y="184"/>
                  <a:pt x="324" y="192"/>
                </a:cubicBezTo>
                <a:cubicBezTo>
                  <a:pt x="322" y="192"/>
                  <a:pt x="322" y="192"/>
                  <a:pt x="320" y="192"/>
                </a:cubicBezTo>
                <a:cubicBezTo>
                  <a:pt x="314" y="192"/>
                  <a:pt x="307" y="194"/>
                  <a:pt x="301" y="194"/>
                </a:cubicBezTo>
                <a:cubicBezTo>
                  <a:pt x="288" y="194"/>
                  <a:pt x="252" y="175"/>
                  <a:pt x="233" y="141"/>
                </a:cubicBezTo>
                <a:cubicBezTo>
                  <a:pt x="218" y="112"/>
                  <a:pt x="222" y="80"/>
                  <a:pt x="246" y="44"/>
                </a:cubicBezTo>
                <a:cubicBezTo>
                  <a:pt x="261" y="23"/>
                  <a:pt x="250" y="10"/>
                  <a:pt x="244" y="6"/>
                </a:cubicBezTo>
                <a:cubicBezTo>
                  <a:pt x="218" y="-17"/>
                  <a:pt x="134" y="35"/>
                  <a:pt x="112" y="57"/>
                </a:cubicBezTo>
                <a:cubicBezTo>
                  <a:pt x="98" y="71"/>
                  <a:pt x="76" y="101"/>
                  <a:pt x="66" y="133"/>
                </a:cubicBezTo>
                <a:cubicBezTo>
                  <a:pt x="60" y="152"/>
                  <a:pt x="57" y="171"/>
                  <a:pt x="60" y="186"/>
                </a:cubicBezTo>
                <a:cubicBezTo>
                  <a:pt x="53" y="188"/>
                  <a:pt x="47" y="192"/>
                  <a:pt x="40" y="198"/>
                </a:cubicBezTo>
                <a:cubicBezTo>
                  <a:pt x="2" y="239"/>
                  <a:pt x="0" y="281"/>
                  <a:pt x="0" y="281"/>
                </a:cubicBezTo>
                <a:cubicBezTo>
                  <a:pt x="0" y="287"/>
                  <a:pt x="4" y="294"/>
                  <a:pt x="9" y="296"/>
                </a:cubicBezTo>
                <a:cubicBezTo>
                  <a:pt x="24" y="306"/>
                  <a:pt x="394" y="575"/>
                  <a:pt x="542" y="615"/>
                </a:cubicBezTo>
                <a:cubicBezTo>
                  <a:pt x="568" y="624"/>
                  <a:pt x="608" y="626"/>
                  <a:pt x="652" y="626"/>
                </a:cubicBezTo>
                <a:cubicBezTo>
                  <a:pt x="735" y="626"/>
                  <a:pt x="826" y="618"/>
                  <a:pt x="832" y="618"/>
                </a:cubicBezTo>
                <a:cubicBezTo>
                  <a:pt x="841" y="615"/>
                  <a:pt x="847" y="609"/>
                  <a:pt x="847" y="598"/>
                </a:cubicBezTo>
                <a:cubicBezTo>
                  <a:pt x="847" y="596"/>
                  <a:pt x="847" y="520"/>
                  <a:pt x="807" y="480"/>
                </a:cubicBezTo>
                <a:cubicBezTo>
                  <a:pt x="775" y="448"/>
                  <a:pt x="745" y="429"/>
                  <a:pt x="718" y="41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4" name="Freihandform 1363">
            <a:extLst>
              <a:ext uri="{FF2B5EF4-FFF2-40B4-BE49-F238E27FC236}">
                <a16:creationId xmlns:a16="http://schemas.microsoft.com/office/drawing/2014/main" id="{A1BF57E4-A595-8046-A1E2-6D4DB0C05328}"/>
              </a:ext>
            </a:extLst>
          </p:cNvPr>
          <p:cNvSpPr>
            <a:spLocks noChangeAspect="1"/>
          </p:cNvSpPr>
          <p:nvPr/>
        </p:nvSpPr>
        <p:spPr>
          <a:xfrm>
            <a:off x="9634136" y="2716611"/>
            <a:ext cx="2444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36">
                <a:moveTo>
                  <a:pt x="19" y="36"/>
                </a:moveTo>
                <a:lnTo>
                  <a:pt x="89" y="36"/>
                </a:lnTo>
                <a:cubicBezTo>
                  <a:pt x="100" y="36"/>
                  <a:pt x="106" y="27"/>
                  <a:pt x="106" y="19"/>
                </a:cubicBezTo>
                <a:cubicBezTo>
                  <a:pt x="106" y="8"/>
                  <a:pt x="100" y="0"/>
                  <a:pt x="89" y="0"/>
                </a:cubicBezTo>
                <a:lnTo>
                  <a:pt x="19" y="0"/>
                </a:lnTo>
                <a:cubicBezTo>
                  <a:pt x="9" y="0"/>
                  <a:pt x="0" y="8"/>
                  <a:pt x="0" y="19"/>
                </a:cubicBezTo>
                <a:cubicBezTo>
                  <a:pt x="0" y="27"/>
                  <a:pt x="9" y="36"/>
                  <a:pt x="19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5" name="Freihandform 1364">
            <a:extLst>
              <a:ext uri="{FF2B5EF4-FFF2-40B4-BE49-F238E27FC236}">
                <a16:creationId xmlns:a16="http://schemas.microsoft.com/office/drawing/2014/main" id="{2D80B39B-02F5-1A44-986B-4D5C66EF07F0}"/>
              </a:ext>
            </a:extLst>
          </p:cNvPr>
          <p:cNvSpPr>
            <a:spLocks noChangeAspect="1"/>
          </p:cNvSpPr>
          <p:nvPr/>
        </p:nvSpPr>
        <p:spPr>
          <a:xfrm>
            <a:off x="9634136" y="2733370"/>
            <a:ext cx="49128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34">
                <a:moveTo>
                  <a:pt x="19" y="34"/>
                </a:moveTo>
                <a:lnTo>
                  <a:pt x="195" y="34"/>
                </a:lnTo>
                <a:cubicBezTo>
                  <a:pt x="206" y="34"/>
                  <a:pt x="212" y="27"/>
                  <a:pt x="212" y="17"/>
                </a:cubicBezTo>
                <a:cubicBezTo>
                  <a:pt x="212" y="6"/>
                  <a:pt x="206" y="0"/>
                  <a:pt x="195" y="0"/>
                </a:cubicBezTo>
                <a:lnTo>
                  <a:pt x="19" y="0"/>
                </a:lnTo>
                <a:cubicBezTo>
                  <a:pt x="9" y="0"/>
                  <a:pt x="0" y="6"/>
                  <a:pt x="0" y="17"/>
                </a:cubicBezTo>
                <a:cubicBezTo>
                  <a:pt x="0" y="27"/>
                  <a:pt x="9" y="34"/>
                  <a:pt x="19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6" name="Freihandform 1365">
            <a:extLst>
              <a:ext uri="{FF2B5EF4-FFF2-40B4-BE49-F238E27FC236}">
                <a16:creationId xmlns:a16="http://schemas.microsoft.com/office/drawing/2014/main" id="{02B109B9-DB03-BB4A-A0DE-0BD538A11998}"/>
              </a:ext>
            </a:extLst>
          </p:cNvPr>
          <p:cNvSpPr>
            <a:spLocks noChangeAspect="1"/>
          </p:cNvSpPr>
          <p:nvPr/>
        </p:nvSpPr>
        <p:spPr>
          <a:xfrm>
            <a:off x="9634136" y="2749664"/>
            <a:ext cx="7380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8" h="36">
                <a:moveTo>
                  <a:pt x="301" y="0"/>
                </a:moveTo>
                <a:lnTo>
                  <a:pt x="19" y="0"/>
                </a:lnTo>
                <a:cubicBezTo>
                  <a:pt x="9" y="0"/>
                  <a:pt x="0" y="8"/>
                  <a:pt x="0" y="16"/>
                </a:cubicBezTo>
                <a:cubicBezTo>
                  <a:pt x="0" y="27"/>
                  <a:pt x="9" y="36"/>
                  <a:pt x="19" y="36"/>
                </a:cubicBezTo>
                <a:lnTo>
                  <a:pt x="301" y="36"/>
                </a:lnTo>
                <a:cubicBezTo>
                  <a:pt x="311" y="36"/>
                  <a:pt x="318" y="27"/>
                  <a:pt x="318" y="16"/>
                </a:cubicBezTo>
                <a:cubicBezTo>
                  <a:pt x="318" y="8"/>
                  <a:pt x="311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7" name="Freihandform 1366">
            <a:extLst>
              <a:ext uri="{FF2B5EF4-FFF2-40B4-BE49-F238E27FC236}">
                <a16:creationId xmlns:a16="http://schemas.microsoft.com/office/drawing/2014/main" id="{F6990538-C513-6F44-9933-1F6971946DB1}"/>
              </a:ext>
            </a:extLst>
          </p:cNvPr>
          <p:cNvSpPr>
            <a:spLocks noChangeAspect="1"/>
          </p:cNvSpPr>
          <p:nvPr/>
        </p:nvSpPr>
        <p:spPr>
          <a:xfrm>
            <a:off x="10119129" y="2691937"/>
            <a:ext cx="24448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06">
                <a:moveTo>
                  <a:pt x="53" y="36"/>
                </a:moveTo>
                <a:cubicBezTo>
                  <a:pt x="61" y="36"/>
                  <a:pt x="70" y="44"/>
                  <a:pt x="70" y="53"/>
                </a:cubicBezTo>
                <a:cubicBezTo>
                  <a:pt x="70" y="63"/>
                  <a:pt x="61" y="72"/>
                  <a:pt x="53" y="72"/>
                </a:cubicBezTo>
                <a:cubicBezTo>
                  <a:pt x="42" y="72"/>
                  <a:pt x="34" y="63"/>
                  <a:pt x="34" y="53"/>
                </a:cubicBezTo>
                <a:cubicBezTo>
                  <a:pt x="34" y="44"/>
                  <a:pt x="42" y="36"/>
                  <a:pt x="53" y="36"/>
                </a:cubicBezTo>
                <a:close/>
                <a:moveTo>
                  <a:pt x="53" y="106"/>
                </a:moveTo>
                <a:cubicBezTo>
                  <a:pt x="80" y="106"/>
                  <a:pt x="106" y="82"/>
                  <a:pt x="106" y="53"/>
                </a:cubicBezTo>
                <a:cubicBezTo>
                  <a:pt x="106" y="25"/>
                  <a:pt x="80" y="0"/>
                  <a:pt x="53" y="0"/>
                </a:cubicBezTo>
                <a:cubicBezTo>
                  <a:pt x="23" y="0"/>
                  <a:pt x="0" y="25"/>
                  <a:pt x="0" y="53"/>
                </a:cubicBezTo>
                <a:cubicBezTo>
                  <a:pt x="0" y="82"/>
                  <a:pt x="23" y="106"/>
                  <a:pt x="53" y="10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8" name="Freihandform 1367">
            <a:extLst>
              <a:ext uri="{FF2B5EF4-FFF2-40B4-BE49-F238E27FC236}">
                <a16:creationId xmlns:a16="http://schemas.microsoft.com/office/drawing/2014/main" id="{A84498ED-8074-D84C-A902-8F79F5D6A8A5}"/>
              </a:ext>
            </a:extLst>
          </p:cNvPr>
          <p:cNvSpPr>
            <a:spLocks noChangeAspect="1"/>
          </p:cNvSpPr>
          <p:nvPr/>
        </p:nvSpPr>
        <p:spPr>
          <a:xfrm>
            <a:off x="10086066" y="2609769"/>
            <a:ext cx="180679" cy="1638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705">
                <a:moveTo>
                  <a:pt x="512" y="70"/>
                </a:moveTo>
                <a:cubicBezTo>
                  <a:pt x="502" y="70"/>
                  <a:pt x="493" y="62"/>
                  <a:pt x="493" y="53"/>
                </a:cubicBezTo>
                <a:cubicBezTo>
                  <a:pt x="493" y="43"/>
                  <a:pt x="502" y="34"/>
                  <a:pt x="512" y="34"/>
                </a:cubicBezTo>
                <a:lnTo>
                  <a:pt x="652" y="34"/>
                </a:lnTo>
                <a:cubicBezTo>
                  <a:pt x="663" y="34"/>
                  <a:pt x="671" y="43"/>
                  <a:pt x="671" y="53"/>
                </a:cubicBezTo>
                <a:cubicBezTo>
                  <a:pt x="671" y="62"/>
                  <a:pt x="663" y="70"/>
                  <a:pt x="652" y="70"/>
                </a:cubicBezTo>
                <a:close/>
                <a:moveTo>
                  <a:pt x="534" y="106"/>
                </a:moveTo>
                <a:lnTo>
                  <a:pt x="567" y="106"/>
                </a:lnTo>
                <a:lnTo>
                  <a:pt x="593" y="212"/>
                </a:lnTo>
                <a:cubicBezTo>
                  <a:pt x="580" y="212"/>
                  <a:pt x="570" y="214"/>
                  <a:pt x="559" y="216"/>
                </a:cubicBezTo>
                <a:close/>
                <a:moveTo>
                  <a:pt x="741" y="388"/>
                </a:moveTo>
                <a:cubicBezTo>
                  <a:pt x="741" y="466"/>
                  <a:pt x="677" y="530"/>
                  <a:pt x="599" y="530"/>
                </a:cubicBezTo>
                <a:cubicBezTo>
                  <a:pt x="557" y="530"/>
                  <a:pt x="519" y="509"/>
                  <a:pt x="493" y="479"/>
                </a:cubicBezTo>
                <a:lnTo>
                  <a:pt x="618" y="458"/>
                </a:lnTo>
                <a:cubicBezTo>
                  <a:pt x="656" y="458"/>
                  <a:pt x="688" y="426"/>
                  <a:pt x="688" y="388"/>
                </a:cubicBezTo>
                <a:cubicBezTo>
                  <a:pt x="688" y="350"/>
                  <a:pt x="656" y="318"/>
                  <a:pt x="618" y="318"/>
                </a:cubicBezTo>
                <a:lnTo>
                  <a:pt x="485" y="305"/>
                </a:lnTo>
                <a:cubicBezTo>
                  <a:pt x="510" y="269"/>
                  <a:pt x="553" y="246"/>
                  <a:pt x="599" y="246"/>
                </a:cubicBezTo>
                <a:cubicBezTo>
                  <a:pt x="677" y="246"/>
                  <a:pt x="741" y="310"/>
                  <a:pt x="741" y="388"/>
                </a:cubicBezTo>
                <a:close/>
                <a:moveTo>
                  <a:pt x="635" y="561"/>
                </a:moveTo>
                <a:cubicBezTo>
                  <a:pt x="648" y="557"/>
                  <a:pt x="658" y="555"/>
                  <a:pt x="669" y="551"/>
                </a:cubicBezTo>
                <a:lnTo>
                  <a:pt x="680" y="600"/>
                </a:lnTo>
                <a:lnTo>
                  <a:pt x="646" y="600"/>
                </a:lnTo>
                <a:close/>
                <a:moveTo>
                  <a:pt x="724" y="636"/>
                </a:moveTo>
                <a:cubicBezTo>
                  <a:pt x="733" y="636"/>
                  <a:pt x="741" y="642"/>
                  <a:pt x="741" y="652"/>
                </a:cubicBezTo>
                <a:cubicBezTo>
                  <a:pt x="741" y="663"/>
                  <a:pt x="733" y="669"/>
                  <a:pt x="724" y="669"/>
                </a:cubicBezTo>
                <a:lnTo>
                  <a:pt x="53" y="669"/>
                </a:lnTo>
                <a:cubicBezTo>
                  <a:pt x="43" y="669"/>
                  <a:pt x="36" y="663"/>
                  <a:pt x="36" y="652"/>
                </a:cubicBezTo>
                <a:cubicBezTo>
                  <a:pt x="36" y="642"/>
                  <a:pt x="43" y="636"/>
                  <a:pt x="53" y="636"/>
                </a:cubicBezTo>
                <a:close/>
                <a:moveTo>
                  <a:pt x="138" y="521"/>
                </a:moveTo>
                <a:cubicBezTo>
                  <a:pt x="140" y="519"/>
                  <a:pt x="140" y="517"/>
                  <a:pt x="140" y="517"/>
                </a:cubicBezTo>
                <a:cubicBezTo>
                  <a:pt x="148" y="519"/>
                  <a:pt x="155" y="523"/>
                  <a:pt x="163" y="525"/>
                </a:cubicBezTo>
                <a:lnTo>
                  <a:pt x="114" y="600"/>
                </a:lnTo>
                <a:lnTo>
                  <a:pt x="87" y="600"/>
                </a:lnTo>
                <a:close/>
                <a:moveTo>
                  <a:pt x="106" y="405"/>
                </a:moveTo>
                <a:cubicBezTo>
                  <a:pt x="106" y="356"/>
                  <a:pt x="146" y="318"/>
                  <a:pt x="193" y="318"/>
                </a:cubicBezTo>
                <a:lnTo>
                  <a:pt x="432" y="337"/>
                </a:lnTo>
                <a:cubicBezTo>
                  <a:pt x="428" y="354"/>
                  <a:pt x="424" y="371"/>
                  <a:pt x="424" y="388"/>
                </a:cubicBezTo>
                <a:cubicBezTo>
                  <a:pt x="424" y="411"/>
                  <a:pt x="428" y="432"/>
                  <a:pt x="436" y="454"/>
                </a:cubicBezTo>
                <a:lnTo>
                  <a:pt x="193" y="494"/>
                </a:lnTo>
                <a:cubicBezTo>
                  <a:pt x="144" y="494"/>
                  <a:pt x="106" y="454"/>
                  <a:pt x="106" y="405"/>
                </a:cubicBezTo>
                <a:close/>
                <a:moveTo>
                  <a:pt x="208" y="284"/>
                </a:moveTo>
                <a:lnTo>
                  <a:pt x="195" y="282"/>
                </a:lnTo>
                <a:cubicBezTo>
                  <a:pt x="186" y="282"/>
                  <a:pt x="180" y="282"/>
                  <a:pt x="174" y="284"/>
                </a:cubicBezTo>
                <a:lnTo>
                  <a:pt x="144" y="140"/>
                </a:lnTo>
                <a:lnTo>
                  <a:pt x="180" y="140"/>
                </a:lnTo>
                <a:close/>
                <a:moveTo>
                  <a:pt x="121" y="106"/>
                </a:moveTo>
                <a:cubicBezTo>
                  <a:pt x="112" y="106"/>
                  <a:pt x="106" y="100"/>
                  <a:pt x="106" y="92"/>
                </a:cubicBezTo>
                <a:lnTo>
                  <a:pt x="106" y="41"/>
                </a:lnTo>
                <a:lnTo>
                  <a:pt x="229" y="70"/>
                </a:lnTo>
                <a:cubicBezTo>
                  <a:pt x="229" y="70"/>
                  <a:pt x="231" y="70"/>
                  <a:pt x="233" y="70"/>
                </a:cubicBezTo>
                <a:cubicBezTo>
                  <a:pt x="241" y="70"/>
                  <a:pt x="248" y="77"/>
                  <a:pt x="248" y="85"/>
                </a:cubicBezTo>
                <a:lnTo>
                  <a:pt x="248" y="92"/>
                </a:lnTo>
                <a:cubicBezTo>
                  <a:pt x="248" y="100"/>
                  <a:pt x="241" y="106"/>
                  <a:pt x="233" y="106"/>
                </a:cubicBezTo>
                <a:close/>
                <a:moveTo>
                  <a:pt x="453" y="485"/>
                </a:moveTo>
                <a:cubicBezTo>
                  <a:pt x="485" y="534"/>
                  <a:pt x="540" y="564"/>
                  <a:pt x="599" y="564"/>
                </a:cubicBezTo>
                <a:lnTo>
                  <a:pt x="601" y="564"/>
                </a:lnTo>
                <a:lnTo>
                  <a:pt x="610" y="600"/>
                </a:lnTo>
                <a:lnTo>
                  <a:pt x="157" y="600"/>
                </a:lnTo>
                <a:lnTo>
                  <a:pt x="205" y="528"/>
                </a:lnTo>
                <a:close/>
                <a:moveTo>
                  <a:pt x="468" y="339"/>
                </a:moveTo>
                <a:lnTo>
                  <a:pt x="618" y="352"/>
                </a:lnTo>
                <a:cubicBezTo>
                  <a:pt x="637" y="352"/>
                  <a:pt x="652" y="369"/>
                  <a:pt x="652" y="388"/>
                </a:cubicBezTo>
                <a:cubicBezTo>
                  <a:pt x="652" y="407"/>
                  <a:pt x="637" y="424"/>
                  <a:pt x="614" y="424"/>
                </a:cubicBezTo>
                <a:lnTo>
                  <a:pt x="472" y="447"/>
                </a:lnTo>
                <a:cubicBezTo>
                  <a:pt x="464" y="428"/>
                  <a:pt x="459" y="409"/>
                  <a:pt x="459" y="388"/>
                </a:cubicBezTo>
                <a:cubicBezTo>
                  <a:pt x="459" y="371"/>
                  <a:pt x="462" y="356"/>
                  <a:pt x="468" y="339"/>
                </a:cubicBezTo>
                <a:close/>
                <a:moveTo>
                  <a:pt x="688" y="176"/>
                </a:moveTo>
                <a:lnTo>
                  <a:pt x="758" y="176"/>
                </a:lnTo>
                <a:cubicBezTo>
                  <a:pt x="769" y="176"/>
                  <a:pt x="777" y="168"/>
                  <a:pt x="777" y="159"/>
                </a:cubicBezTo>
                <a:cubicBezTo>
                  <a:pt x="777" y="149"/>
                  <a:pt x="769" y="140"/>
                  <a:pt x="758" y="140"/>
                </a:cubicBezTo>
                <a:lnTo>
                  <a:pt x="688" y="140"/>
                </a:lnTo>
                <a:cubicBezTo>
                  <a:pt x="680" y="140"/>
                  <a:pt x="673" y="121"/>
                  <a:pt x="671" y="102"/>
                </a:cubicBezTo>
                <a:cubicBezTo>
                  <a:pt x="692" y="94"/>
                  <a:pt x="705" y="75"/>
                  <a:pt x="705" y="53"/>
                </a:cubicBezTo>
                <a:cubicBezTo>
                  <a:pt x="705" y="24"/>
                  <a:pt x="682" y="1"/>
                  <a:pt x="652" y="1"/>
                </a:cubicBezTo>
                <a:lnTo>
                  <a:pt x="512" y="1"/>
                </a:lnTo>
                <a:cubicBezTo>
                  <a:pt x="483" y="1"/>
                  <a:pt x="459" y="24"/>
                  <a:pt x="459" y="53"/>
                </a:cubicBezTo>
                <a:cubicBezTo>
                  <a:pt x="459" y="77"/>
                  <a:pt x="474" y="98"/>
                  <a:pt x="498" y="104"/>
                </a:cubicBezTo>
                <a:lnTo>
                  <a:pt x="525" y="229"/>
                </a:lnTo>
                <a:cubicBezTo>
                  <a:pt x="491" y="244"/>
                  <a:pt x="464" y="271"/>
                  <a:pt x="447" y="303"/>
                </a:cubicBezTo>
                <a:lnTo>
                  <a:pt x="246" y="286"/>
                </a:lnTo>
                <a:lnTo>
                  <a:pt x="216" y="140"/>
                </a:lnTo>
                <a:lnTo>
                  <a:pt x="233" y="140"/>
                </a:lnTo>
                <a:cubicBezTo>
                  <a:pt x="261" y="140"/>
                  <a:pt x="282" y="119"/>
                  <a:pt x="282" y="92"/>
                </a:cubicBezTo>
                <a:lnTo>
                  <a:pt x="282" y="85"/>
                </a:lnTo>
                <a:cubicBezTo>
                  <a:pt x="282" y="58"/>
                  <a:pt x="261" y="37"/>
                  <a:pt x="235" y="34"/>
                </a:cubicBezTo>
                <a:lnTo>
                  <a:pt x="93" y="1"/>
                </a:lnTo>
                <a:cubicBezTo>
                  <a:pt x="87" y="-2"/>
                  <a:pt x="83" y="1"/>
                  <a:pt x="78" y="3"/>
                </a:cubicBezTo>
                <a:cubicBezTo>
                  <a:pt x="72" y="7"/>
                  <a:pt x="70" y="11"/>
                  <a:pt x="70" y="17"/>
                </a:cubicBezTo>
                <a:lnTo>
                  <a:pt x="70" y="92"/>
                </a:lnTo>
                <a:cubicBezTo>
                  <a:pt x="70" y="115"/>
                  <a:pt x="87" y="134"/>
                  <a:pt x="108" y="140"/>
                </a:cubicBezTo>
                <a:lnTo>
                  <a:pt x="117" y="176"/>
                </a:lnTo>
                <a:lnTo>
                  <a:pt x="17" y="176"/>
                </a:lnTo>
                <a:cubicBezTo>
                  <a:pt x="9" y="176"/>
                  <a:pt x="0" y="185"/>
                  <a:pt x="0" y="193"/>
                </a:cubicBezTo>
                <a:cubicBezTo>
                  <a:pt x="0" y="204"/>
                  <a:pt x="9" y="212"/>
                  <a:pt x="17" y="212"/>
                </a:cubicBezTo>
                <a:lnTo>
                  <a:pt x="36" y="212"/>
                </a:lnTo>
                <a:lnTo>
                  <a:pt x="36" y="229"/>
                </a:lnTo>
                <a:cubicBezTo>
                  <a:pt x="36" y="240"/>
                  <a:pt x="43" y="246"/>
                  <a:pt x="53" y="246"/>
                </a:cubicBezTo>
                <a:cubicBezTo>
                  <a:pt x="64" y="246"/>
                  <a:pt x="70" y="240"/>
                  <a:pt x="70" y="229"/>
                </a:cubicBezTo>
                <a:lnTo>
                  <a:pt x="70" y="212"/>
                </a:lnTo>
                <a:lnTo>
                  <a:pt x="123" y="212"/>
                </a:lnTo>
                <a:lnTo>
                  <a:pt x="140" y="295"/>
                </a:lnTo>
                <a:cubicBezTo>
                  <a:pt x="100" y="316"/>
                  <a:pt x="70" y="356"/>
                  <a:pt x="70" y="405"/>
                </a:cubicBezTo>
                <a:cubicBezTo>
                  <a:pt x="70" y="443"/>
                  <a:pt x="87" y="475"/>
                  <a:pt x="112" y="498"/>
                </a:cubicBezTo>
                <a:cubicBezTo>
                  <a:pt x="112" y="498"/>
                  <a:pt x="110" y="500"/>
                  <a:pt x="108" y="502"/>
                </a:cubicBezTo>
                <a:lnTo>
                  <a:pt x="43" y="600"/>
                </a:lnTo>
                <a:cubicBezTo>
                  <a:pt x="19" y="606"/>
                  <a:pt x="0" y="627"/>
                  <a:pt x="0" y="652"/>
                </a:cubicBezTo>
                <a:cubicBezTo>
                  <a:pt x="0" y="682"/>
                  <a:pt x="23" y="705"/>
                  <a:pt x="53" y="705"/>
                </a:cubicBezTo>
                <a:lnTo>
                  <a:pt x="724" y="705"/>
                </a:lnTo>
                <a:cubicBezTo>
                  <a:pt x="752" y="705"/>
                  <a:pt x="777" y="682"/>
                  <a:pt x="777" y="652"/>
                </a:cubicBezTo>
                <a:cubicBezTo>
                  <a:pt x="777" y="623"/>
                  <a:pt x="752" y="600"/>
                  <a:pt x="724" y="600"/>
                </a:cubicBezTo>
                <a:lnTo>
                  <a:pt x="716" y="600"/>
                </a:lnTo>
                <a:lnTo>
                  <a:pt x="701" y="532"/>
                </a:lnTo>
                <a:cubicBezTo>
                  <a:pt x="745" y="500"/>
                  <a:pt x="777" y="447"/>
                  <a:pt x="777" y="388"/>
                </a:cubicBezTo>
                <a:cubicBezTo>
                  <a:pt x="777" y="301"/>
                  <a:pt x="711" y="229"/>
                  <a:pt x="629" y="214"/>
                </a:cubicBezTo>
                <a:lnTo>
                  <a:pt x="603" y="106"/>
                </a:lnTo>
                <a:lnTo>
                  <a:pt x="635" y="106"/>
                </a:lnTo>
                <a:cubicBezTo>
                  <a:pt x="639" y="140"/>
                  <a:pt x="654" y="176"/>
                  <a:pt x="688" y="1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9" name="Freihandform 1368">
            <a:extLst>
              <a:ext uri="{FF2B5EF4-FFF2-40B4-BE49-F238E27FC236}">
                <a16:creationId xmlns:a16="http://schemas.microsoft.com/office/drawing/2014/main" id="{E39E8FC5-A5E4-684A-B317-577410337002}"/>
              </a:ext>
            </a:extLst>
          </p:cNvPr>
          <p:cNvSpPr>
            <a:spLocks noChangeAspect="1"/>
          </p:cNvSpPr>
          <p:nvPr/>
        </p:nvSpPr>
        <p:spPr>
          <a:xfrm>
            <a:off x="10521699" y="2618148"/>
            <a:ext cx="196745" cy="1471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633">
                <a:moveTo>
                  <a:pt x="722" y="310"/>
                </a:moveTo>
                <a:lnTo>
                  <a:pt x="536" y="123"/>
                </a:lnTo>
                <a:lnTo>
                  <a:pt x="616" y="41"/>
                </a:lnTo>
                <a:lnTo>
                  <a:pt x="802" y="229"/>
                </a:lnTo>
                <a:close/>
                <a:moveTo>
                  <a:pt x="606" y="392"/>
                </a:moveTo>
                <a:cubicBezTo>
                  <a:pt x="582" y="367"/>
                  <a:pt x="532" y="312"/>
                  <a:pt x="506" y="290"/>
                </a:cubicBezTo>
                <a:cubicBezTo>
                  <a:pt x="491" y="278"/>
                  <a:pt x="472" y="263"/>
                  <a:pt x="455" y="261"/>
                </a:cubicBezTo>
                <a:cubicBezTo>
                  <a:pt x="441" y="257"/>
                  <a:pt x="415" y="267"/>
                  <a:pt x="407" y="271"/>
                </a:cubicBezTo>
                <a:cubicBezTo>
                  <a:pt x="396" y="276"/>
                  <a:pt x="379" y="295"/>
                  <a:pt x="373" y="301"/>
                </a:cubicBezTo>
                <a:cubicBezTo>
                  <a:pt x="369" y="303"/>
                  <a:pt x="366" y="305"/>
                  <a:pt x="360" y="305"/>
                </a:cubicBezTo>
                <a:cubicBezTo>
                  <a:pt x="356" y="305"/>
                  <a:pt x="352" y="303"/>
                  <a:pt x="350" y="301"/>
                </a:cubicBezTo>
                <a:cubicBezTo>
                  <a:pt x="343" y="295"/>
                  <a:pt x="343" y="284"/>
                  <a:pt x="350" y="278"/>
                </a:cubicBezTo>
                <a:lnTo>
                  <a:pt x="409" y="221"/>
                </a:lnTo>
                <a:lnTo>
                  <a:pt x="419" y="214"/>
                </a:lnTo>
                <a:lnTo>
                  <a:pt x="532" y="168"/>
                </a:lnTo>
                <a:lnTo>
                  <a:pt x="669" y="307"/>
                </a:lnTo>
                <a:close/>
                <a:moveTo>
                  <a:pt x="593" y="458"/>
                </a:moveTo>
                <a:cubicBezTo>
                  <a:pt x="589" y="462"/>
                  <a:pt x="584" y="464"/>
                  <a:pt x="580" y="464"/>
                </a:cubicBezTo>
                <a:lnTo>
                  <a:pt x="565" y="464"/>
                </a:lnTo>
                <a:cubicBezTo>
                  <a:pt x="557" y="464"/>
                  <a:pt x="548" y="473"/>
                  <a:pt x="548" y="481"/>
                </a:cubicBezTo>
                <a:lnTo>
                  <a:pt x="548" y="496"/>
                </a:lnTo>
                <a:cubicBezTo>
                  <a:pt x="546" y="500"/>
                  <a:pt x="544" y="504"/>
                  <a:pt x="542" y="509"/>
                </a:cubicBezTo>
                <a:cubicBezTo>
                  <a:pt x="538" y="511"/>
                  <a:pt x="534" y="513"/>
                  <a:pt x="529" y="513"/>
                </a:cubicBezTo>
                <a:lnTo>
                  <a:pt x="515" y="513"/>
                </a:lnTo>
                <a:cubicBezTo>
                  <a:pt x="506" y="513"/>
                  <a:pt x="498" y="521"/>
                  <a:pt x="498" y="530"/>
                </a:cubicBezTo>
                <a:lnTo>
                  <a:pt x="496" y="545"/>
                </a:lnTo>
                <a:cubicBezTo>
                  <a:pt x="496" y="549"/>
                  <a:pt x="493" y="553"/>
                  <a:pt x="491" y="557"/>
                </a:cubicBezTo>
                <a:cubicBezTo>
                  <a:pt x="487" y="559"/>
                  <a:pt x="479" y="564"/>
                  <a:pt x="474" y="564"/>
                </a:cubicBezTo>
                <a:cubicBezTo>
                  <a:pt x="466" y="564"/>
                  <a:pt x="457" y="572"/>
                  <a:pt x="457" y="580"/>
                </a:cubicBezTo>
                <a:cubicBezTo>
                  <a:pt x="457" y="589"/>
                  <a:pt x="455" y="597"/>
                  <a:pt x="443" y="600"/>
                </a:cubicBezTo>
                <a:lnTo>
                  <a:pt x="430" y="593"/>
                </a:lnTo>
                <a:lnTo>
                  <a:pt x="432" y="591"/>
                </a:lnTo>
                <a:cubicBezTo>
                  <a:pt x="441" y="580"/>
                  <a:pt x="447" y="570"/>
                  <a:pt x="449" y="555"/>
                </a:cubicBezTo>
                <a:cubicBezTo>
                  <a:pt x="449" y="542"/>
                  <a:pt x="445" y="528"/>
                  <a:pt x="434" y="519"/>
                </a:cubicBezTo>
                <a:cubicBezTo>
                  <a:pt x="428" y="511"/>
                  <a:pt x="415" y="506"/>
                  <a:pt x="402" y="504"/>
                </a:cubicBezTo>
                <a:cubicBezTo>
                  <a:pt x="402" y="494"/>
                  <a:pt x="398" y="483"/>
                  <a:pt x="390" y="475"/>
                </a:cubicBezTo>
                <a:cubicBezTo>
                  <a:pt x="381" y="464"/>
                  <a:pt x="371" y="462"/>
                  <a:pt x="358" y="460"/>
                </a:cubicBezTo>
                <a:cubicBezTo>
                  <a:pt x="358" y="447"/>
                  <a:pt x="354" y="437"/>
                  <a:pt x="345" y="428"/>
                </a:cubicBezTo>
                <a:cubicBezTo>
                  <a:pt x="337" y="420"/>
                  <a:pt x="326" y="415"/>
                  <a:pt x="314" y="415"/>
                </a:cubicBezTo>
                <a:cubicBezTo>
                  <a:pt x="311" y="403"/>
                  <a:pt x="307" y="392"/>
                  <a:pt x="301" y="384"/>
                </a:cubicBezTo>
                <a:cubicBezTo>
                  <a:pt x="290" y="373"/>
                  <a:pt x="280" y="369"/>
                  <a:pt x="265" y="369"/>
                </a:cubicBezTo>
                <a:cubicBezTo>
                  <a:pt x="250" y="369"/>
                  <a:pt x="237" y="375"/>
                  <a:pt x="229" y="386"/>
                </a:cubicBezTo>
                <a:lnTo>
                  <a:pt x="174" y="307"/>
                </a:lnTo>
                <a:lnTo>
                  <a:pt x="314" y="170"/>
                </a:lnTo>
                <a:lnTo>
                  <a:pt x="377" y="202"/>
                </a:lnTo>
                <a:lnTo>
                  <a:pt x="326" y="252"/>
                </a:lnTo>
                <a:cubicBezTo>
                  <a:pt x="305" y="271"/>
                  <a:pt x="305" y="303"/>
                  <a:pt x="324" y="324"/>
                </a:cubicBezTo>
                <a:cubicBezTo>
                  <a:pt x="335" y="335"/>
                  <a:pt x="347" y="339"/>
                  <a:pt x="360" y="341"/>
                </a:cubicBezTo>
                <a:cubicBezTo>
                  <a:pt x="375" y="339"/>
                  <a:pt x="388" y="335"/>
                  <a:pt x="398" y="326"/>
                </a:cubicBezTo>
                <a:cubicBezTo>
                  <a:pt x="409" y="316"/>
                  <a:pt x="419" y="305"/>
                  <a:pt x="424" y="303"/>
                </a:cubicBezTo>
                <a:cubicBezTo>
                  <a:pt x="430" y="299"/>
                  <a:pt x="445" y="295"/>
                  <a:pt x="449" y="295"/>
                </a:cubicBezTo>
                <a:cubicBezTo>
                  <a:pt x="453" y="297"/>
                  <a:pt x="462" y="301"/>
                  <a:pt x="485" y="318"/>
                </a:cubicBezTo>
                <a:cubicBezTo>
                  <a:pt x="515" y="343"/>
                  <a:pt x="591" y="428"/>
                  <a:pt x="591" y="430"/>
                </a:cubicBezTo>
                <a:cubicBezTo>
                  <a:pt x="593" y="430"/>
                  <a:pt x="593" y="432"/>
                  <a:pt x="595" y="432"/>
                </a:cubicBezTo>
                <a:lnTo>
                  <a:pt x="597" y="437"/>
                </a:lnTo>
                <a:cubicBezTo>
                  <a:pt x="597" y="439"/>
                  <a:pt x="599" y="443"/>
                  <a:pt x="597" y="447"/>
                </a:cubicBezTo>
                <a:cubicBezTo>
                  <a:pt x="597" y="451"/>
                  <a:pt x="595" y="456"/>
                  <a:pt x="593" y="458"/>
                </a:cubicBezTo>
                <a:close/>
                <a:moveTo>
                  <a:pt x="407" y="566"/>
                </a:moveTo>
                <a:lnTo>
                  <a:pt x="388" y="583"/>
                </a:lnTo>
                <a:cubicBezTo>
                  <a:pt x="385" y="587"/>
                  <a:pt x="381" y="589"/>
                  <a:pt x="375" y="589"/>
                </a:cubicBezTo>
                <a:cubicBezTo>
                  <a:pt x="373" y="589"/>
                  <a:pt x="369" y="589"/>
                  <a:pt x="366" y="585"/>
                </a:cubicBezTo>
                <a:cubicBezTo>
                  <a:pt x="364" y="583"/>
                  <a:pt x="362" y="578"/>
                  <a:pt x="362" y="576"/>
                </a:cubicBezTo>
                <a:cubicBezTo>
                  <a:pt x="364" y="570"/>
                  <a:pt x="366" y="566"/>
                  <a:pt x="369" y="564"/>
                </a:cubicBezTo>
                <a:lnTo>
                  <a:pt x="388" y="545"/>
                </a:lnTo>
                <a:cubicBezTo>
                  <a:pt x="392" y="542"/>
                  <a:pt x="396" y="540"/>
                  <a:pt x="400" y="540"/>
                </a:cubicBezTo>
                <a:cubicBezTo>
                  <a:pt x="402" y="540"/>
                  <a:pt x="407" y="540"/>
                  <a:pt x="409" y="542"/>
                </a:cubicBezTo>
                <a:cubicBezTo>
                  <a:pt x="413" y="547"/>
                  <a:pt x="413" y="551"/>
                  <a:pt x="413" y="553"/>
                </a:cubicBezTo>
                <a:cubicBezTo>
                  <a:pt x="413" y="557"/>
                  <a:pt x="411" y="561"/>
                  <a:pt x="407" y="566"/>
                </a:cubicBezTo>
                <a:close/>
                <a:moveTo>
                  <a:pt x="343" y="538"/>
                </a:moveTo>
                <a:cubicBezTo>
                  <a:pt x="339" y="542"/>
                  <a:pt x="335" y="545"/>
                  <a:pt x="330" y="545"/>
                </a:cubicBezTo>
                <a:cubicBezTo>
                  <a:pt x="328" y="545"/>
                  <a:pt x="324" y="542"/>
                  <a:pt x="322" y="540"/>
                </a:cubicBezTo>
                <a:cubicBezTo>
                  <a:pt x="318" y="536"/>
                  <a:pt x="318" y="534"/>
                  <a:pt x="318" y="530"/>
                </a:cubicBezTo>
                <a:cubicBezTo>
                  <a:pt x="318" y="525"/>
                  <a:pt x="320" y="521"/>
                  <a:pt x="324" y="517"/>
                </a:cubicBezTo>
                <a:lnTo>
                  <a:pt x="343" y="500"/>
                </a:lnTo>
                <a:cubicBezTo>
                  <a:pt x="345" y="496"/>
                  <a:pt x="350" y="494"/>
                  <a:pt x="356" y="494"/>
                </a:cubicBezTo>
                <a:cubicBezTo>
                  <a:pt x="358" y="494"/>
                  <a:pt x="362" y="496"/>
                  <a:pt x="364" y="498"/>
                </a:cubicBezTo>
                <a:cubicBezTo>
                  <a:pt x="369" y="502"/>
                  <a:pt x="369" y="504"/>
                  <a:pt x="369" y="509"/>
                </a:cubicBezTo>
                <a:cubicBezTo>
                  <a:pt x="369" y="513"/>
                  <a:pt x="366" y="517"/>
                  <a:pt x="362" y="521"/>
                </a:cubicBezTo>
                <a:close/>
                <a:moveTo>
                  <a:pt x="299" y="494"/>
                </a:moveTo>
                <a:cubicBezTo>
                  <a:pt x="294" y="496"/>
                  <a:pt x="290" y="498"/>
                  <a:pt x="286" y="498"/>
                </a:cubicBezTo>
                <a:cubicBezTo>
                  <a:pt x="284" y="500"/>
                  <a:pt x="280" y="498"/>
                  <a:pt x="275" y="496"/>
                </a:cubicBezTo>
                <a:cubicBezTo>
                  <a:pt x="273" y="492"/>
                  <a:pt x="273" y="487"/>
                  <a:pt x="273" y="485"/>
                </a:cubicBezTo>
                <a:cubicBezTo>
                  <a:pt x="273" y="481"/>
                  <a:pt x="275" y="477"/>
                  <a:pt x="280" y="473"/>
                </a:cubicBezTo>
                <a:lnTo>
                  <a:pt x="297" y="456"/>
                </a:lnTo>
                <a:cubicBezTo>
                  <a:pt x="301" y="451"/>
                  <a:pt x="305" y="449"/>
                  <a:pt x="309" y="449"/>
                </a:cubicBezTo>
                <a:lnTo>
                  <a:pt x="311" y="449"/>
                </a:lnTo>
                <a:cubicBezTo>
                  <a:pt x="314" y="449"/>
                  <a:pt x="318" y="449"/>
                  <a:pt x="320" y="453"/>
                </a:cubicBezTo>
                <a:cubicBezTo>
                  <a:pt x="322" y="456"/>
                  <a:pt x="322" y="460"/>
                  <a:pt x="322" y="462"/>
                </a:cubicBezTo>
                <a:cubicBezTo>
                  <a:pt x="322" y="468"/>
                  <a:pt x="320" y="473"/>
                  <a:pt x="316" y="475"/>
                </a:cubicBezTo>
                <a:close/>
                <a:moveTo>
                  <a:pt x="254" y="449"/>
                </a:moveTo>
                <a:cubicBezTo>
                  <a:pt x="250" y="451"/>
                  <a:pt x="246" y="453"/>
                  <a:pt x="242" y="453"/>
                </a:cubicBezTo>
                <a:cubicBezTo>
                  <a:pt x="239" y="453"/>
                  <a:pt x="235" y="453"/>
                  <a:pt x="231" y="449"/>
                </a:cubicBezTo>
                <a:cubicBezTo>
                  <a:pt x="229" y="447"/>
                  <a:pt x="229" y="443"/>
                  <a:pt x="229" y="441"/>
                </a:cubicBezTo>
                <a:cubicBezTo>
                  <a:pt x="229" y="437"/>
                  <a:pt x="231" y="432"/>
                  <a:pt x="233" y="428"/>
                </a:cubicBezTo>
                <a:lnTo>
                  <a:pt x="235" y="428"/>
                </a:lnTo>
                <a:lnTo>
                  <a:pt x="252" y="409"/>
                </a:lnTo>
                <a:cubicBezTo>
                  <a:pt x="256" y="407"/>
                  <a:pt x="261" y="405"/>
                  <a:pt x="265" y="405"/>
                </a:cubicBezTo>
                <a:cubicBezTo>
                  <a:pt x="269" y="405"/>
                  <a:pt x="271" y="405"/>
                  <a:pt x="275" y="409"/>
                </a:cubicBezTo>
                <a:cubicBezTo>
                  <a:pt x="278" y="411"/>
                  <a:pt x="278" y="415"/>
                  <a:pt x="278" y="418"/>
                </a:cubicBezTo>
                <a:cubicBezTo>
                  <a:pt x="278" y="422"/>
                  <a:pt x="275" y="426"/>
                  <a:pt x="271" y="430"/>
                </a:cubicBezTo>
                <a:close/>
                <a:moveTo>
                  <a:pt x="123" y="310"/>
                </a:moveTo>
                <a:lnTo>
                  <a:pt x="40" y="229"/>
                </a:lnTo>
                <a:lnTo>
                  <a:pt x="229" y="41"/>
                </a:lnTo>
                <a:lnTo>
                  <a:pt x="309" y="123"/>
                </a:lnTo>
                <a:close/>
                <a:moveTo>
                  <a:pt x="629" y="5"/>
                </a:moveTo>
                <a:cubicBezTo>
                  <a:pt x="623" y="-2"/>
                  <a:pt x="610" y="-2"/>
                  <a:pt x="603" y="5"/>
                </a:cubicBezTo>
                <a:lnTo>
                  <a:pt x="498" y="111"/>
                </a:lnTo>
                <a:cubicBezTo>
                  <a:pt x="491" y="117"/>
                  <a:pt x="491" y="128"/>
                  <a:pt x="498" y="136"/>
                </a:cubicBezTo>
                <a:lnTo>
                  <a:pt x="504" y="140"/>
                </a:lnTo>
                <a:lnTo>
                  <a:pt x="411" y="178"/>
                </a:lnTo>
                <a:lnTo>
                  <a:pt x="339" y="142"/>
                </a:lnTo>
                <a:lnTo>
                  <a:pt x="347" y="136"/>
                </a:lnTo>
                <a:cubicBezTo>
                  <a:pt x="354" y="128"/>
                  <a:pt x="354" y="117"/>
                  <a:pt x="347" y="111"/>
                </a:cubicBezTo>
                <a:lnTo>
                  <a:pt x="242" y="5"/>
                </a:lnTo>
                <a:cubicBezTo>
                  <a:pt x="233" y="-2"/>
                  <a:pt x="223" y="-2"/>
                  <a:pt x="216" y="5"/>
                </a:cubicBezTo>
                <a:lnTo>
                  <a:pt x="4" y="216"/>
                </a:lnTo>
                <a:cubicBezTo>
                  <a:pt x="-1" y="223"/>
                  <a:pt x="-1" y="233"/>
                  <a:pt x="4" y="242"/>
                </a:cubicBezTo>
                <a:lnTo>
                  <a:pt x="110" y="348"/>
                </a:lnTo>
                <a:cubicBezTo>
                  <a:pt x="112" y="350"/>
                  <a:pt x="119" y="352"/>
                  <a:pt x="123" y="352"/>
                </a:cubicBezTo>
                <a:cubicBezTo>
                  <a:pt x="127" y="352"/>
                  <a:pt x="131" y="350"/>
                  <a:pt x="136" y="348"/>
                </a:cubicBezTo>
                <a:lnTo>
                  <a:pt x="148" y="333"/>
                </a:lnTo>
                <a:lnTo>
                  <a:pt x="203" y="411"/>
                </a:lnTo>
                <a:cubicBezTo>
                  <a:pt x="197" y="420"/>
                  <a:pt x="193" y="428"/>
                  <a:pt x="193" y="439"/>
                </a:cubicBezTo>
                <a:cubicBezTo>
                  <a:pt x="193" y="451"/>
                  <a:pt x="197" y="464"/>
                  <a:pt x="206" y="475"/>
                </a:cubicBezTo>
                <a:cubicBezTo>
                  <a:pt x="214" y="483"/>
                  <a:pt x="225" y="487"/>
                  <a:pt x="237" y="489"/>
                </a:cubicBezTo>
                <a:cubicBezTo>
                  <a:pt x="239" y="500"/>
                  <a:pt x="244" y="511"/>
                  <a:pt x="250" y="519"/>
                </a:cubicBezTo>
                <a:cubicBezTo>
                  <a:pt x="258" y="528"/>
                  <a:pt x="271" y="534"/>
                  <a:pt x="284" y="534"/>
                </a:cubicBezTo>
                <a:cubicBezTo>
                  <a:pt x="284" y="545"/>
                  <a:pt x="288" y="555"/>
                  <a:pt x="297" y="564"/>
                </a:cubicBezTo>
                <a:cubicBezTo>
                  <a:pt x="305" y="574"/>
                  <a:pt x="316" y="578"/>
                  <a:pt x="328" y="578"/>
                </a:cubicBezTo>
                <a:cubicBezTo>
                  <a:pt x="328" y="591"/>
                  <a:pt x="333" y="602"/>
                  <a:pt x="341" y="610"/>
                </a:cubicBezTo>
                <a:cubicBezTo>
                  <a:pt x="350" y="619"/>
                  <a:pt x="362" y="625"/>
                  <a:pt x="375" y="625"/>
                </a:cubicBezTo>
                <a:cubicBezTo>
                  <a:pt x="377" y="625"/>
                  <a:pt x="377" y="625"/>
                  <a:pt x="377" y="625"/>
                </a:cubicBezTo>
                <a:cubicBezTo>
                  <a:pt x="385" y="623"/>
                  <a:pt x="392" y="621"/>
                  <a:pt x="400" y="619"/>
                </a:cubicBezTo>
                <a:lnTo>
                  <a:pt x="432" y="633"/>
                </a:lnTo>
                <a:cubicBezTo>
                  <a:pt x="434" y="633"/>
                  <a:pt x="436" y="633"/>
                  <a:pt x="441" y="633"/>
                </a:cubicBezTo>
                <a:cubicBezTo>
                  <a:pt x="470" y="633"/>
                  <a:pt x="485" y="614"/>
                  <a:pt x="491" y="595"/>
                </a:cubicBezTo>
                <a:cubicBezTo>
                  <a:pt x="500" y="593"/>
                  <a:pt x="508" y="589"/>
                  <a:pt x="515" y="583"/>
                </a:cubicBezTo>
                <a:cubicBezTo>
                  <a:pt x="525" y="572"/>
                  <a:pt x="529" y="561"/>
                  <a:pt x="532" y="549"/>
                </a:cubicBezTo>
                <a:cubicBezTo>
                  <a:pt x="544" y="547"/>
                  <a:pt x="557" y="542"/>
                  <a:pt x="565" y="534"/>
                </a:cubicBezTo>
                <a:cubicBezTo>
                  <a:pt x="576" y="523"/>
                  <a:pt x="580" y="513"/>
                  <a:pt x="582" y="500"/>
                </a:cubicBezTo>
                <a:cubicBezTo>
                  <a:pt x="595" y="498"/>
                  <a:pt x="608" y="494"/>
                  <a:pt x="616" y="483"/>
                </a:cubicBezTo>
                <a:cubicBezTo>
                  <a:pt x="625" y="475"/>
                  <a:pt x="631" y="464"/>
                  <a:pt x="633" y="453"/>
                </a:cubicBezTo>
                <a:cubicBezTo>
                  <a:pt x="635" y="443"/>
                  <a:pt x="633" y="430"/>
                  <a:pt x="629" y="422"/>
                </a:cubicBezTo>
                <a:lnTo>
                  <a:pt x="695" y="333"/>
                </a:lnTo>
                <a:lnTo>
                  <a:pt x="709" y="348"/>
                </a:lnTo>
                <a:cubicBezTo>
                  <a:pt x="714" y="350"/>
                  <a:pt x="718" y="352"/>
                  <a:pt x="722" y="352"/>
                </a:cubicBezTo>
                <a:cubicBezTo>
                  <a:pt x="726" y="352"/>
                  <a:pt x="730" y="350"/>
                  <a:pt x="735" y="348"/>
                </a:cubicBezTo>
                <a:lnTo>
                  <a:pt x="841" y="242"/>
                </a:lnTo>
                <a:cubicBezTo>
                  <a:pt x="847" y="233"/>
                  <a:pt x="847" y="223"/>
                  <a:pt x="841" y="21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0" name="Freihandform 1369">
            <a:extLst>
              <a:ext uri="{FF2B5EF4-FFF2-40B4-BE49-F238E27FC236}">
                <a16:creationId xmlns:a16="http://schemas.microsoft.com/office/drawing/2014/main" id="{DE683517-6642-6F42-9B30-E99240E6B26D}"/>
              </a:ext>
            </a:extLst>
          </p:cNvPr>
          <p:cNvSpPr>
            <a:spLocks noChangeAspect="1"/>
          </p:cNvSpPr>
          <p:nvPr/>
        </p:nvSpPr>
        <p:spPr>
          <a:xfrm>
            <a:off x="10546379" y="2667263"/>
            <a:ext cx="7684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" h="36">
                <a:moveTo>
                  <a:pt x="17" y="0"/>
                </a:moveTo>
                <a:cubicBezTo>
                  <a:pt x="6" y="0"/>
                  <a:pt x="0" y="9"/>
                  <a:pt x="0" y="19"/>
                </a:cubicBezTo>
                <a:cubicBezTo>
                  <a:pt x="0" y="28"/>
                  <a:pt x="6" y="36"/>
                  <a:pt x="17" y="36"/>
                </a:cubicBezTo>
                <a:cubicBezTo>
                  <a:pt x="28" y="36"/>
                  <a:pt x="34" y="28"/>
                  <a:pt x="34" y="19"/>
                </a:cubicBezTo>
                <a:cubicBezTo>
                  <a:pt x="34" y="9"/>
                  <a:pt x="28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1" name="Freihandform 1370">
            <a:extLst>
              <a:ext uri="{FF2B5EF4-FFF2-40B4-BE49-F238E27FC236}">
                <a16:creationId xmlns:a16="http://schemas.microsoft.com/office/drawing/2014/main" id="{D98AF42B-40E3-B24D-90B5-3455CFCBB0D0}"/>
              </a:ext>
            </a:extLst>
          </p:cNvPr>
          <p:cNvSpPr>
            <a:spLocks noChangeAspect="1"/>
          </p:cNvSpPr>
          <p:nvPr/>
        </p:nvSpPr>
        <p:spPr>
          <a:xfrm>
            <a:off x="10973164" y="2617915"/>
            <a:ext cx="180679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35">
                <a:moveTo>
                  <a:pt x="741" y="178"/>
                </a:moveTo>
                <a:lnTo>
                  <a:pt x="36" y="178"/>
                </a:lnTo>
                <a:lnTo>
                  <a:pt x="36" y="53"/>
                </a:lnTo>
                <a:cubicBezTo>
                  <a:pt x="36" y="45"/>
                  <a:pt x="42" y="36"/>
                  <a:pt x="53" y="36"/>
                </a:cubicBezTo>
                <a:lnTo>
                  <a:pt x="301" y="36"/>
                </a:lnTo>
                <a:cubicBezTo>
                  <a:pt x="309" y="36"/>
                  <a:pt x="326" y="53"/>
                  <a:pt x="337" y="70"/>
                </a:cubicBezTo>
                <a:cubicBezTo>
                  <a:pt x="347" y="87"/>
                  <a:pt x="368" y="106"/>
                  <a:pt x="387" y="106"/>
                </a:cubicBezTo>
                <a:lnTo>
                  <a:pt x="724" y="106"/>
                </a:lnTo>
                <a:cubicBezTo>
                  <a:pt x="732" y="106"/>
                  <a:pt x="741" y="115"/>
                  <a:pt x="741" y="125"/>
                </a:cubicBezTo>
                <a:close/>
                <a:moveTo>
                  <a:pt x="741" y="582"/>
                </a:moveTo>
                <a:cubicBezTo>
                  <a:pt x="741" y="593"/>
                  <a:pt x="732" y="602"/>
                  <a:pt x="724" y="602"/>
                </a:cubicBezTo>
                <a:lnTo>
                  <a:pt x="53" y="602"/>
                </a:lnTo>
                <a:cubicBezTo>
                  <a:pt x="42" y="602"/>
                  <a:pt x="36" y="593"/>
                  <a:pt x="36" y="582"/>
                </a:cubicBezTo>
                <a:lnTo>
                  <a:pt x="36" y="212"/>
                </a:lnTo>
                <a:lnTo>
                  <a:pt x="741" y="212"/>
                </a:lnTo>
                <a:close/>
                <a:moveTo>
                  <a:pt x="724" y="72"/>
                </a:moveTo>
                <a:lnTo>
                  <a:pt x="390" y="72"/>
                </a:lnTo>
                <a:cubicBezTo>
                  <a:pt x="385" y="70"/>
                  <a:pt x="375" y="62"/>
                  <a:pt x="366" y="49"/>
                </a:cubicBezTo>
                <a:cubicBezTo>
                  <a:pt x="360" y="43"/>
                  <a:pt x="332" y="0"/>
                  <a:pt x="301" y="0"/>
                </a:cubicBezTo>
                <a:lnTo>
                  <a:pt x="53" y="0"/>
                </a:lnTo>
                <a:cubicBezTo>
                  <a:pt x="23" y="0"/>
                  <a:pt x="0" y="26"/>
                  <a:pt x="0" y="53"/>
                </a:cubicBezTo>
                <a:lnTo>
                  <a:pt x="0" y="195"/>
                </a:lnTo>
                <a:lnTo>
                  <a:pt x="0" y="582"/>
                </a:lnTo>
                <a:cubicBezTo>
                  <a:pt x="0" y="612"/>
                  <a:pt x="23" y="635"/>
                  <a:pt x="53" y="635"/>
                </a:cubicBezTo>
                <a:lnTo>
                  <a:pt x="724" y="635"/>
                </a:lnTo>
                <a:cubicBezTo>
                  <a:pt x="751" y="635"/>
                  <a:pt x="777" y="612"/>
                  <a:pt x="777" y="582"/>
                </a:cubicBezTo>
                <a:lnTo>
                  <a:pt x="777" y="195"/>
                </a:lnTo>
                <a:lnTo>
                  <a:pt x="777" y="125"/>
                </a:lnTo>
                <a:cubicBezTo>
                  <a:pt x="777" y="96"/>
                  <a:pt x="751" y="72"/>
                  <a:pt x="724" y="7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2" name="Freihandform 1371">
            <a:extLst>
              <a:ext uri="{FF2B5EF4-FFF2-40B4-BE49-F238E27FC236}">
                <a16:creationId xmlns:a16="http://schemas.microsoft.com/office/drawing/2014/main" id="{464CD481-852F-C746-AA17-50DA999CAED1}"/>
              </a:ext>
            </a:extLst>
          </p:cNvPr>
          <p:cNvSpPr>
            <a:spLocks noChangeAspect="1"/>
          </p:cNvSpPr>
          <p:nvPr/>
        </p:nvSpPr>
        <p:spPr>
          <a:xfrm>
            <a:off x="11096333" y="2684023"/>
            <a:ext cx="32830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34">
                <a:moveTo>
                  <a:pt x="17" y="34"/>
                </a:moveTo>
                <a:lnTo>
                  <a:pt x="123" y="34"/>
                </a:lnTo>
                <a:cubicBezTo>
                  <a:pt x="134" y="34"/>
                  <a:pt x="142" y="28"/>
                  <a:pt x="142" y="17"/>
                </a:cubicBezTo>
                <a:cubicBezTo>
                  <a:pt x="142" y="6"/>
                  <a:pt x="134" y="0"/>
                  <a:pt x="123" y="0"/>
                </a:cubicBezTo>
                <a:lnTo>
                  <a:pt x="17" y="0"/>
                </a:lnTo>
                <a:cubicBezTo>
                  <a:pt x="9" y="0"/>
                  <a:pt x="0" y="6"/>
                  <a:pt x="0" y="17"/>
                </a:cubicBezTo>
                <a:cubicBezTo>
                  <a:pt x="0" y="28"/>
                  <a:pt x="9" y="34"/>
                  <a:pt x="17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3" name="Freihandform 1372">
            <a:extLst>
              <a:ext uri="{FF2B5EF4-FFF2-40B4-BE49-F238E27FC236}">
                <a16:creationId xmlns:a16="http://schemas.microsoft.com/office/drawing/2014/main" id="{6B6B8898-D6C6-B24C-9B4E-4357A2C94AB4}"/>
              </a:ext>
            </a:extLst>
          </p:cNvPr>
          <p:cNvSpPr>
            <a:spLocks noChangeAspect="1"/>
          </p:cNvSpPr>
          <p:nvPr/>
        </p:nvSpPr>
        <p:spPr>
          <a:xfrm>
            <a:off x="11096333" y="2708696"/>
            <a:ext cx="32830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34">
                <a:moveTo>
                  <a:pt x="17" y="34"/>
                </a:moveTo>
                <a:lnTo>
                  <a:pt x="123" y="34"/>
                </a:lnTo>
                <a:cubicBezTo>
                  <a:pt x="134" y="34"/>
                  <a:pt x="142" y="27"/>
                  <a:pt x="142" y="17"/>
                </a:cubicBezTo>
                <a:cubicBezTo>
                  <a:pt x="142" y="6"/>
                  <a:pt x="134" y="0"/>
                  <a:pt x="123" y="0"/>
                </a:cubicBezTo>
                <a:lnTo>
                  <a:pt x="17" y="0"/>
                </a:lnTo>
                <a:cubicBezTo>
                  <a:pt x="9" y="0"/>
                  <a:pt x="0" y="6"/>
                  <a:pt x="0" y="17"/>
                </a:cubicBezTo>
                <a:cubicBezTo>
                  <a:pt x="0" y="27"/>
                  <a:pt x="9" y="34"/>
                  <a:pt x="17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4" name="Freihandform 1373">
            <a:extLst>
              <a:ext uri="{FF2B5EF4-FFF2-40B4-BE49-F238E27FC236}">
                <a16:creationId xmlns:a16="http://schemas.microsoft.com/office/drawing/2014/main" id="{E14C1E10-BAC6-B342-8552-C410FDEC2B70}"/>
              </a:ext>
            </a:extLst>
          </p:cNvPr>
          <p:cNvSpPr>
            <a:spLocks noChangeAspect="1"/>
          </p:cNvSpPr>
          <p:nvPr/>
        </p:nvSpPr>
        <p:spPr>
          <a:xfrm>
            <a:off x="7425008" y="3061345"/>
            <a:ext cx="180679" cy="1315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566">
                <a:moveTo>
                  <a:pt x="741" y="106"/>
                </a:moveTo>
                <a:lnTo>
                  <a:pt x="36" y="106"/>
                </a:lnTo>
                <a:lnTo>
                  <a:pt x="36" y="89"/>
                </a:lnTo>
                <a:cubicBezTo>
                  <a:pt x="36" y="60"/>
                  <a:pt x="60" y="36"/>
                  <a:pt x="89" y="36"/>
                </a:cubicBezTo>
                <a:lnTo>
                  <a:pt x="688" y="36"/>
                </a:lnTo>
                <a:cubicBezTo>
                  <a:pt x="718" y="36"/>
                  <a:pt x="741" y="60"/>
                  <a:pt x="741" y="89"/>
                </a:cubicBezTo>
                <a:close/>
                <a:moveTo>
                  <a:pt x="741" y="212"/>
                </a:moveTo>
                <a:lnTo>
                  <a:pt x="36" y="212"/>
                </a:lnTo>
                <a:lnTo>
                  <a:pt x="36" y="142"/>
                </a:lnTo>
                <a:lnTo>
                  <a:pt x="741" y="142"/>
                </a:lnTo>
                <a:close/>
                <a:moveTo>
                  <a:pt x="741" y="477"/>
                </a:moveTo>
                <a:cubicBezTo>
                  <a:pt x="741" y="506"/>
                  <a:pt x="718" y="530"/>
                  <a:pt x="688" y="530"/>
                </a:cubicBezTo>
                <a:lnTo>
                  <a:pt x="89" y="530"/>
                </a:lnTo>
                <a:cubicBezTo>
                  <a:pt x="60" y="530"/>
                  <a:pt x="36" y="506"/>
                  <a:pt x="36" y="477"/>
                </a:cubicBezTo>
                <a:lnTo>
                  <a:pt x="36" y="248"/>
                </a:lnTo>
                <a:lnTo>
                  <a:pt x="741" y="248"/>
                </a:lnTo>
                <a:close/>
                <a:moveTo>
                  <a:pt x="688" y="0"/>
                </a:moveTo>
                <a:lnTo>
                  <a:pt x="89" y="0"/>
                </a:lnTo>
                <a:cubicBezTo>
                  <a:pt x="41" y="0"/>
                  <a:pt x="0" y="41"/>
                  <a:pt x="0" y="89"/>
                </a:cubicBezTo>
                <a:lnTo>
                  <a:pt x="0" y="477"/>
                </a:lnTo>
                <a:cubicBezTo>
                  <a:pt x="0" y="525"/>
                  <a:pt x="41" y="566"/>
                  <a:pt x="89" y="566"/>
                </a:cubicBezTo>
                <a:lnTo>
                  <a:pt x="688" y="566"/>
                </a:lnTo>
                <a:cubicBezTo>
                  <a:pt x="737" y="566"/>
                  <a:pt x="777" y="525"/>
                  <a:pt x="777" y="477"/>
                </a:cubicBezTo>
                <a:lnTo>
                  <a:pt x="777" y="89"/>
                </a:lnTo>
                <a:cubicBezTo>
                  <a:pt x="777" y="41"/>
                  <a:pt x="737" y="0"/>
                  <a:pt x="68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5" name="Freihandform 1374">
            <a:extLst>
              <a:ext uri="{FF2B5EF4-FFF2-40B4-BE49-F238E27FC236}">
                <a16:creationId xmlns:a16="http://schemas.microsoft.com/office/drawing/2014/main" id="{FC069760-4B94-D245-BA04-541BE1F467B8}"/>
              </a:ext>
            </a:extLst>
          </p:cNvPr>
          <p:cNvSpPr>
            <a:spLocks noChangeAspect="1"/>
          </p:cNvSpPr>
          <p:nvPr/>
        </p:nvSpPr>
        <p:spPr>
          <a:xfrm>
            <a:off x="7449689" y="3135365"/>
            <a:ext cx="57510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8" h="36">
                <a:moveTo>
                  <a:pt x="17" y="36"/>
                </a:moveTo>
                <a:lnTo>
                  <a:pt x="229" y="36"/>
                </a:lnTo>
                <a:cubicBezTo>
                  <a:pt x="239" y="36"/>
                  <a:pt x="248" y="27"/>
                  <a:pt x="248" y="19"/>
                </a:cubicBezTo>
                <a:cubicBezTo>
                  <a:pt x="248" y="8"/>
                  <a:pt x="239" y="0"/>
                  <a:pt x="229" y="0"/>
                </a:cubicBezTo>
                <a:lnTo>
                  <a:pt x="17" y="0"/>
                </a:lnTo>
                <a:cubicBezTo>
                  <a:pt x="9" y="0"/>
                  <a:pt x="0" y="8"/>
                  <a:pt x="0" y="19"/>
                </a:cubicBezTo>
                <a:cubicBezTo>
                  <a:pt x="0" y="27"/>
                  <a:pt x="9" y="36"/>
                  <a:pt x="17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6" name="Freihandform 1375">
            <a:extLst>
              <a:ext uri="{FF2B5EF4-FFF2-40B4-BE49-F238E27FC236}">
                <a16:creationId xmlns:a16="http://schemas.microsoft.com/office/drawing/2014/main" id="{B646E18B-4C43-BA47-BF55-149F0303A4BA}"/>
              </a:ext>
            </a:extLst>
          </p:cNvPr>
          <p:cNvSpPr>
            <a:spLocks noChangeAspect="1"/>
          </p:cNvSpPr>
          <p:nvPr/>
        </p:nvSpPr>
        <p:spPr>
          <a:xfrm>
            <a:off x="7449689" y="3152125"/>
            <a:ext cx="40746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34">
                <a:moveTo>
                  <a:pt x="17" y="34"/>
                </a:moveTo>
                <a:lnTo>
                  <a:pt x="159" y="34"/>
                </a:lnTo>
                <a:cubicBezTo>
                  <a:pt x="170" y="34"/>
                  <a:pt x="176" y="27"/>
                  <a:pt x="176" y="17"/>
                </a:cubicBezTo>
                <a:cubicBezTo>
                  <a:pt x="176" y="6"/>
                  <a:pt x="170" y="0"/>
                  <a:pt x="159" y="0"/>
                </a:cubicBezTo>
                <a:lnTo>
                  <a:pt x="17" y="0"/>
                </a:lnTo>
                <a:cubicBezTo>
                  <a:pt x="9" y="0"/>
                  <a:pt x="0" y="6"/>
                  <a:pt x="0" y="17"/>
                </a:cubicBezTo>
                <a:cubicBezTo>
                  <a:pt x="0" y="27"/>
                  <a:pt x="9" y="34"/>
                  <a:pt x="17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7" name="Freihandform 1376">
            <a:extLst>
              <a:ext uri="{FF2B5EF4-FFF2-40B4-BE49-F238E27FC236}">
                <a16:creationId xmlns:a16="http://schemas.microsoft.com/office/drawing/2014/main" id="{BEB252AA-480B-6540-BD19-BA4D04C0086F}"/>
              </a:ext>
            </a:extLst>
          </p:cNvPr>
          <p:cNvSpPr>
            <a:spLocks noChangeAspect="1"/>
          </p:cNvSpPr>
          <p:nvPr/>
        </p:nvSpPr>
        <p:spPr>
          <a:xfrm>
            <a:off x="7860175" y="3036903"/>
            <a:ext cx="19697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6">
                <a:moveTo>
                  <a:pt x="443" y="406"/>
                </a:moveTo>
                <a:lnTo>
                  <a:pt x="443" y="141"/>
                </a:lnTo>
                <a:cubicBezTo>
                  <a:pt x="585" y="152"/>
                  <a:pt x="697" y="264"/>
                  <a:pt x="705" y="406"/>
                </a:cubicBezTo>
                <a:close/>
                <a:moveTo>
                  <a:pt x="443" y="704"/>
                </a:moveTo>
                <a:lnTo>
                  <a:pt x="443" y="442"/>
                </a:lnTo>
                <a:lnTo>
                  <a:pt x="705" y="442"/>
                </a:lnTo>
                <a:cubicBezTo>
                  <a:pt x="697" y="584"/>
                  <a:pt x="585" y="696"/>
                  <a:pt x="443" y="704"/>
                </a:cubicBezTo>
                <a:close/>
                <a:moveTo>
                  <a:pt x="407" y="406"/>
                </a:moveTo>
                <a:lnTo>
                  <a:pt x="142" y="406"/>
                </a:lnTo>
                <a:cubicBezTo>
                  <a:pt x="153" y="264"/>
                  <a:pt x="265" y="152"/>
                  <a:pt x="407" y="141"/>
                </a:cubicBezTo>
                <a:close/>
                <a:moveTo>
                  <a:pt x="407" y="704"/>
                </a:moveTo>
                <a:cubicBezTo>
                  <a:pt x="265" y="696"/>
                  <a:pt x="153" y="584"/>
                  <a:pt x="142" y="442"/>
                </a:cubicBezTo>
                <a:lnTo>
                  <a:pt x="407" y="442"/>
                </a:lnTo>
                <a:close/>
                <a:moveTo>
                  <a:pt x="830" y="406"/>
                </a:moveTo>
                <a:lnTo>
                  <a:pt x="741" y="406"/>
                </a:lnTo>
                <a:cubicBezTo>
                  <a:pt x="733" y="245"/>
                  <a:pt x="604" y="116"/>
                  <a:pt x="443" y="108"/>
                </a:cubicBezTo>
                <a:lnTo>
                  <a:pt x="443" y="19"/>
                </a:lnTo>
                <a:cubicBezTo>
                  <a:pt x="443" y="8"/>
                  <a:pt x="434" y="0"/>
                  <a:pt x="424" y="0"/>
                </a:cubicBezTo>
                <a:cubicBezTo>
                  <a:pt x="415" y="0"/>
                  <a:pt x="407" y="8"/>
                  <a:pt x="407" y="19"/>
                </a:cubicBezTo>
                <a:lnTo>
                  <a:pt x="407" y="108"/>
                </a:lnTo>
                <a:cubicBezTo>
                  <a:pt x="246" y="116"/>
                  <a:pt x="117" y="245"/>
                  <a:pt x="108" y="406"/>
                </a:cubicBezTo>
                <a:lnTo>
                  <a:pt x="20" y="406"/>
                </a:lnTo>
                <a:cubicBezTo>
                  <a:pt x="9" y="406"/>
                  <a:pt x="0" y="414"/>
                  <a:pt x="0" y="423"/>
                </a:cubicBezTo>
                <a:cubicBezTo>
                  <a:pt x="0" y="433"/>
                  <a:pt x="9" y="442"/>
                  <a:pt x="20" y="442"/>
                </a:cubicBezTo>
                <a:lnTo>
                  <a:pt x="108" y="442"/>
                </a:lnTo>
                <a:cubicBezTo>
                  <a:pt x="117" y="603"/>
                  <a:pt x="246" y="732"/>
                  <a:pt x="407" y="740"/>
                </a:cubicBezTo>
                <a:lnTo>
                  <a:pt x="407" y="829"/>
                </a:lnTo>
                <a:cubicBezTo>
                  <a:pt x="407" y="840"/>
                  <a:pt x="415" y="846"/>
                  <a:pt x="424" y="846"/>
                </a:cubicBezTo>
                <a:cubicBezTo>
                  <a:pt x="434" y="846"/>
                  <a:pt x="443" y="840"/>
                  <a:pt x="443" y="829"/>
                </a:cubicBezTo>
                <a:lnTo>
                  <a:pt x="443" y="740"/>
                </a:lnTo>
                <a:cubicBezTo>
                  <a:pt x="604" y="732"/>
                  <a:pt x="733" y="603"/>
                  <a:pt x="741" y="442"/>
                </a:cubicBezTo>
                <a:lnTo>
                  <a:pt x="830" y="442"/>
                </a:lnTo>
                <a:cubicBezTo>
                  <a:pt x="841" y="442"/>
                  <a:pt x="847" y="433"/>
                  <a:pt x="847" y="423"/>
                </a:cubicBezTo>
                <a:cubicBezTo>
                  <a:pt x="847" y="414"/>
                  <a:pt x="841" y="406"/>
                  <a:pt x="830" y="40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8" name="Freihandform 1377">
            <a:extLst>
              <a:ext uri="{FF2B5EF4-FFF2-40B4-BE49-F238E27FC236}">
                <a16:creationId xmlns:a16="http://schemas.microsoft.com/office/drawing/2014/main" id="{4D133BFC-3DCF-A84B-A0E4-614B2BE366D7}"/>
              </a:ext>
            </a:extLst>
          </p:cNvPr>
          <p:cNvSpPr>
            <a:spLocks noChangeAspect="1"/>
          </p:cNvSpPr>
          <p:nvPr/>
        </p:nvSpPr>
        <p:spPr>
          <a:xfrm>
            <a:off x="8755654" y="3045283"/>
            <a:ext cx="180679" cy="172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740">
                <a:moveTo>
                  <a:pt x="741" y="704"/>
                </a:moveTo>
                <a:lnTo>
                  <a:pt x="599" y="704"/>
                </a:lnTo>
                <a:lnTo>
                  <a:pt x="599" y="565"/>
                </a:lnTo>
                <a:lnTo>
                  <a:pt x="741" y="565"/>
                </a:lnTo>
                <a:close/>
                <a:moveTo>
                  <a:pt x="460" y="565"/>
                </a:moveTo>
                <a:lnTo>
                  <a:pt x="460" y="704"/>
                </a:lnTo>
                <a:lnTo>
                  <a:pt x="318" y="704"/>
                </a:lnTo>
                <a:lnTo>
                  <a:pt x="318" y="565"/>
                </a:lnTo>
                <a:close/>
                <a:moveTo>
                  <a:pt x="265" y="158"/>
                </a:moveTo>
                <a:cubicBezTo>
                  <a:pt x="265" y="91"/>
                  <a:pt x="320" y="36"/>
                  <a:pt x="388" y="36"/>
                </a:cubicBezTo>
                <a:cubicBezTo>
                  <a:pt x="455" y="36"/>
                  <a:pt x="513" y="91"/>
                  <a:pt x="513" y="158"/>
                </a:cubicBezTo>
                <a:cubicBezTo>
                  <a:pt x="513" y="226"/>
                  <a:pt x="455" y="281"/>
                  <a:pt x="388" y="281"/>
                </a:cubicBezTo>
                <a:cubicBezTo>
                  <a:pt x="320" y="281"/>
                  <a:pt x="265" y="226"/>
                  <a:pt x="265" y="158"/>
                </a:cubicBezTo>
                <a:close/>
                <a:moveTo>
                  <a:pt x="176" y="565"/>
                </a:moveTo>
                <a:lnTo>
                  <a:pt x="176" y="704"/>
                </a:lnTo>
                <a:lnTo>
                  <a:pt x="36" y="704"/>
                </a:lnTo>
                <a:lnTo>
                  <a:pt x="36" y="565"/>
                </a:lnTo>
                <a:close/>
                <a:moveTo>
                  <a:pt x="758" y="529"/>
                </a:moveTo>
                <a:lnTo>
                  <a:pt x="688" y="529"/>
                </a:lnTo>
                <a:lnTo>
                  <a:pt x="688" y="406"/>
                </a:lnTo>
                <a:cubicBezTo>
                  <a:pt x="688" y="395"/>
                  <a:pt x="680" y="387"/>
                  <a:pt x="671" y="387"/>
                </a:cubicBezTo>
                <a:lnTo>
                  <a:pt x="407" y="387"/>
                </a:lnTo>
                <a:lnTo>
                  <a:pt x="407" y="317"/>
                </a:lnTo>
                <a:cubicBezTo>
                  <a:pt x="407" y="317"/>
                  <a:pt x="407" y="315"/>
                  <a:pt x="405" y="315"/>
                </a:cubicBezTo>
                <a:cubicBezTo>
                  <a:pt x="485" y="306"/>
                  <a:pt x="546" y="241"/>
                  <a:pt x="546" y="158"/>
                </a:cubicBezTo>
                <a:cubicBezTo>
                  <a:pt x="546" y="72"/>
                  <a:pt x="477" y="0"/>
                  <a:pt x="388" y="0"/>
                </a:cubicBezTo>
                <a:cubicBezTo>
                  <a:pt x="301" y="0"/>
                  <a:pt x="229" y="72"/>
                  <a:pt x="229" y="158"/>
                </a:cubicBezTo>
                <a:cubicBezTo>
                  <a:pt x="229" y="241"/>
                  <a:pt x="292" y="306"/>
                  <a:pt x="371" y="315"/>
                </a:cubicBezTo>
                <a:lnTo>
                  <a:pt x="371" y="317"/>
                </a:lnTo>
                <a:lnTo>
                  <a:pt x="371" y="387"/>
                </a:lnTo>
                <a:lnTo>
                  <a:pt x="106" y="387"/>
                </a:lnTo>
                <a:cubicBezTo>
                  <a:pt x="96" y="387"/>
                  <a:pt x="89" y="395"/>
                  <a:pt x="89" y="406"/>
                </a:cubicBezTo>
                <a:lnTo>
                  <a:pt x="89" y="529"/>
                </a:lnTo>
                <a:lnTo>
                  <a:pt x="17" y="529"/>
                </a:lnTo>
                <a:cubicBezTo>
                  <a:pt x="9" y="529"/>
                  <a:pt x="0" y="537"/>
                  <a:pt x="0" y="546"/>
                </a:cubicBezTo>
                <a:lnTo>
                  <a:pt x="0" y="723"/>
                </a:lnTo>
                <a:cubicBezTo>
                  <a:pt x="0" y="732"/>
                  <a:pt x="9" y="740"/>
                  <a:pt x="17" y="740"/>
                </a:cubicBezTo>
                <a:lnTo>
                  <a:pt x="195" y="740"/>
                </a:lnTo>
                <a:cubicBezTo>
                  <a:pt x="204" y="740"/>
                  <a:pt x="212" y="732"/>
                  <a:pt x="212" y="723"/>
                </a:cubicBezTo>
                <a:lnTo>
                  <a:pt x="212" y="546"/>
                </a:lnTo>
                <a:cubicBezTo>
                  <a:pt x="212" y="537"/>
                  <a:pt x="204" y="529"/>
                  <a:pt x="195" y="529"/>
                </a:cubicBezTo>
                <a:lnTo>
                  <a:pt x="123" y="529"/>
                </a:lnTo>
                <a:lnTo>
                  <a:pt x="123" y="423"/>
                </a:lnTo>
                <a:lnTo>
                  <a:pt x="371" y="423"/>
                </a:lnTo>
                <a:lnTo>
                  <a:pt x="371" y="529"/>
                </a:lnTo>
                <a:lnTo>
                  <a:pt x="301" y="529"/>
                </a:lnTo>
                <a:cubicBezTo>
                  <a:pt x="290" y="529"/>
                  <a:pt x="282" y="537"/>
                  <a:pt x="282" y="546"/>
                </a:cubicBezTo>
                <a:lnTo>
                  <a:pt x="282" y="723"/>
                </a:lnTo>
                <a:cubicBezTo>
                  <a:pt x="282" y="732"/>
                  <a:pt x="290" y="740"/>
                  <a:pt x="301" y="740"/>
                </a:cubicBezTo>
                <a:lnTo>
                  <a:pt x="477" y="740"/>
                </a:lnTo>
                <a:cubicBezTo>
                  <a:pt x="487" y="740"/>
                  <a:pt x="494" y="732"/>
                  <a:pt x="494" y="723"/>
                </a:cubicBezTo>
                <a:lnTo>
                  <a:pt x="494" y="546"/>
                </a:lnTo>
                <a:cubicBezTo>
                  <a:pt x="494" y="537"/>
                  <a:pt x="487" y="529"/>
                  <a:pt x="477" y="529"/>
                </a:cubicBezTo>
                <a:lnTo>
                  <a:pt x="407" y="529"/>
                </a:lnTo>
                <a:lnTo>
                  <a:pt x="407" y="423"/>
                </a:lnTo>
                <a:lnTo>
                  <a:pt x="652" y="423"/>
                </a:lnTo>
                <a:lnTo>
                  <a:pt x="652" y="529"/>
                </a:lnTo>
                <a:lnTo>
                  <a:pt x="582" y="529"/>
                </a:lnTo>
                <a:cubicBezTo>
                  <a:pt x="572" y="529"/>
                  <a:pt x="565" y="537"/>
                  <a:pt x="565" y="546"/>
                </a:cubicBezTo>
                <a:lnTo>
                  <a:pt x="565" y="723"/>
                </a:lnTo>
                <a:cubicBezTo>
                  <a:pt x="565" y="732"/>
                  <a:pt x="572" y="740"/>
                  <a:pt x="582" y="740"/>
                </a:cubicBezTo>
                <a:lnTo>
                  <a:pt x="758" y="740"/>
                </a:lnTo>
                <a:cubicBezTo>
                  <a:pt x="769" y="740"/>
                  <a:pt x="777" y="732"/>
                  <a:pt x="777" y="723"/>
                </a:cubicBezTo>
                <a:lnTo>
                  <a:pt x="777" y="546"/>
                </a:lnTo>
                <a:cubicBezTo>
                  <a:pt x="777" y="537"/>
                  <a:pt x="769" y="529"/>
                  <a:pt x="758" y="5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9" name="Freihandform 1378">
            <a:extLst>
              <a:ext uri="{FF2B5EF4-FFF2-40B4-BE49-F238E27FC236}">
                <a16:creationId xmlns:a16="http://schemas.microsoft.com/office/drawing/2014/main" id="{BB0FF732-AD2D-184A-8F27-43EFC6CE1952}"/>
              </a:ext>
            </a:extLst>
          </p:cNvPr>
          <p:cNvSpPr>
            <a:spLocks noChangeAspect="1"/>
          </p:cNvSpPr>
          <p:nvPr/>
        </p:nvSpPr>
        <p:spPr>
          <a:xfrm>
            <a:off x="8825737" y="3061345"/>
            <a:ext cx="40746" cy="4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8">
                <a:moveTo>
                  <a:pt x="34" y="89"/>
                </a:moveTo>
                <a:cubicBezTo>
                  <a:pt x="34" y="60"/>
                  <a:pt x="59" y="36"/>
                  <a:pt x="87" y="36"/>
                </a:cubicBezTo>
                <a:cubicBezTo>
                  <a:pt x="116" y="36"/>
                  <a:pt x="140" y="60"/>
                  <a:pt x="140" y="89"/>
                </a:cubicBezTo>
                <a:cubicBezTo>
                  <a:pt x="140" y="119"/>
                  <a:pt x="116" y="142"/>
                  <a:pt x="87" y="142"/>
                </a:cubicBezTo>
                <a:cubicBezTo>
                  <a:pt x="59" y="142"/>
                  <a:pt x="34" y="119"/>
                  <a:pt x="34" y="89"/>
                </a:cubicBezTo>
                <a:close/>
                <a:moveTo>
                  <a:pt x="176" y="89"/>
                </a:moveTo>
                <a:cubicBezTo>
                  <a:pt x="176" y="41"/>
                  <a:pt x="135" y="0"/>
                  <a:pt x="87" y="0"/>
                </a:cubicBezTo>
                <a:cubicBezTo>
                  <a:pt x="38" y="0"/>
                  <a:pt x="0" y="41"/>
                  <a:pt x="0" y="89"/>
                </a:cubicBezTo>
                <a:cubicBezTo>
                  <a:pt x="0" y="138"/>
                  <a:pt x="38" y="178"/>
                  <a:pt x="87" y="178"/>
                </a:cubicBezTo>
                <a:cubicBezTo>
                  <a:pt x="135" y="178"/>
                  <a:pt x="176" y="138"/>
                  <a:pt x="176" y="8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0" name="Freihandform 1379">
            <a:extLst>
              <a:ext uri="{FF2B5EF4-FFF2-40B4-BE49-F238E27FC236}">
                <a16:creationId xmlns:a16="http://schemas.microsoft.com/office/drawing/2014/main" id="{C0091A35-7C90-404C-AD0F-02166AAC6679}"/>
              </a:ext>
            </a:extLst>
          </p:cNvPr>
          <p:cNvSpPr>
            <a:spLocks noChangeAspect="1"/>
          </p:cNvSpPr>
          <p:nvPr/>
        </p:nvSpPr>
        <p:spPr>
          <a:xfrm>
            <a:off x="8324446" y="3052965"/>
            <a:ext cx="40746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6">
                <a:moveTo>
                  <a:pt x="89" y="34"/>
                </a:moveTo>
                <a:cubicBezTo>
                  <a:pt x="117" y="34"/>
                  <a:pt x="142" y="60"/>
                  <a:pt x="142" y="87"/>
                </a:cubicBezTo>
                <a:cubicBezTo>
                  <a:pt x="142" y="117"/>
                  <a:pt x="117" y="140"/>
                  <a:pt x="89" y="140"/>
                </a:cubicBezTo>
                <a:cubicBezTo>
                  <a:pt x="60" y="140"/>
                  <a:pt x="36" y="117"/>
                  <a:pt x="36" y="87"/>
                </a:cubicBezTo>
                <a:cubicBezTo>
                  <a:pt x="36" y="60"/>
                  <a:pt x="60" y="34"/>
                  <a:pt x="89" y="34"/>
                </a:cubicBezTo>
                <a:close/>
                <a:moveTo>
                  <a:pt x="89" y="176"/>
                </a:moveTo>
                <a:cubicBezTo>
                  <a:pt x="138" y="176"/>
                  <a:pt x="176" y="136"/>
                  <a:pt x="176" y="87"/>
                </a:cubicBezTo>
                <a:cubicBezTo>
                  <a:pt x="176" y="39"/>
                  <a:pt x="138" y="0"/>
                  <a:pt x="89" y="0"/>
                </a:cubicBezTo>
                <a:cubicBezTo>
                  <a:pt x="41" y="0"/>
                  <a:pt x="0" y="39"/>
                  <a:pt x="0" y="87"/>
                </a:cubicBezTo>
                <a:cubicBezTo>
                  <a:pt x="0" y="136"/>
                  <a:pt x="41" y="176"/>
                  <a:pt x="89" y="1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1" name="Freihandform 1380">
            <a:extLst>
              <a:ext uri="{FF2B5EF4-FFF2-40B4-BE49-F238E27FC236}">
                <a16:creationId xmlns:a16="http://schemas.microsoft.com/office/drawing/2014/main" id="{312A524F-9280-834F-8C96-07E0CC45D2EF}"/>
              </a:ext>
            </a:extLst>
          </p:cNvPr>
          <p:cNvSpPr>
            <a:spLocks noChangeAspect="1"/>
          </p:cNvSpPr>
          <p:nvPr/>
        </p:nvSpPr>
        <p:spPr>
          <a:xfrm>
            <a:off x="8312105" y="3102312"/>
            <a:ext cx="65426" cy="416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180">
                <a:moveTo>
                  <a:pt x="248" y="163"/>
                </a:moveTo>
                <a:cubicBezTo>
                  <a:pt x="248" y="172"/>
                  <a:pt x="254" y="180"/>
                  <a:pt x="265" y="180"/>
                </a:cubicBezTo>
                <a:cubicBezTo>
                  <a:pt x="276" y="180"/>
                  <a:pt x="282" y="172"/>
                  <a:pt x="282" y="163"/>
                </a:cubicBezTo>
                <a:lnTo>
                  <a:pt x="282" y="74"/>
                </a:lnTo>
                <a:cubicBezTo>
                  <a:pt x="282" y="34"/>
                  <a:pt x="248" y="0"/>
                  <a:pt x="208" y="0"/>
                </a:cubicBezTo>
                <a:lnTo>
                  <a:pt x="77" y="0"/>
                </a:lnTo>
                <a:cubicBezTo>
                  <a:pt x="34" y="0"/>
                  <a:pt x="0" y="34"/>
                  <a:pt x="0" y="74"/>
                </a:cubicBezTo>
                <a:lnTo>
                  <a:pt x="0" y="163"/>
                </a:lnTo>
                <a:cubicBezTo>
                  <a:pt x="0" y="172"/>
                  <a:pt x="9" y="180"/>
                  <a:pt x="17" y="180"/>
                </a:cubicBezTo>
                <a:cubicBezTo>
                  <a:pt x="28" y="180"/>
                  <a:pt x="36" y="172"/>
                  <a:pt x="36" y="163"/>
                </a:cubicBezTo>
                <a:lnTo>
                  <a:pt x="36" y="74"/>
                </a:lnTo>
                <a:cubicBezTo>
                  <a:pt x="36" y="53"/>
                  <a:pt x="53" y="34"/>
                  <a:pt x="77" y="34"/>
                </a:cubicBezTo>
                <a:lnTo>
                  <a:pt x="208" y="34"/>
                </a:lnTo>
                <a:cubicBezTo>
                  <a:pt x="229" y="34"/>
                  <a:pt x="248" y="53"/>
                  <a:pt x="248" y="7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2" name="Freihandform 1381">
            <a:extLst>
              <a:ext uri="{FF2B5EF4-FFF2-40B4-BE49-F238E27FC236}">
                <a16:creationId xmlns:a16="http://schemas.microsoft.com/office/drawing/2014/main" id="{C82805C4-BDEF-F34B-8221-96FB205BB2F5}"/>
              </a:ext>
            </a:extLst>
          </p:cNvPr>
          <p:cNvSpPr>
            <a:spLocks noChangeAspect="1"/>
          </p:cNvSpPr>
          <p:nvPr/>
        </p:nvSpPr>
        <p:spPr>
          <a:xfrm>
            <a:off x="8439233" y="3052965"/>
            <a:ext cx="41212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" h="176">
                <a:moveTo>
                  <a:pt x="89" y="34"/>
                </a:moveTo>
                <a:cubicBezTo>
                  <a:pt x="119" y="34"/>
                  <a:pt x="142" y="60"/>
                  <a:pt x="142" y="87"/>
                </a:cubicBezTo>
                <a:cubicBezTo>
                  <a:pt x="142" y="117"/>
                  <a:pt x="119" y="140"/>
                  <a:pt x="89" y="140"/>
                </a:cubicBezTo>
                <a:cubicBezTo>
                  <a:pt x="60" y="140"/>
                  <a:pt x="36" y="117"/>
                  <a:pt x="36" y="87"/>
                </a:cubicBezTo>
                <a:cubicBezTo>
                  <a:pt x="36" y="60"/>
                  <a:pt x="60" y="34"/>
                  <a:pt x="89" y="34"/>
                </a:cubicBezTo>
                <a:close/>
                <a:moveTo>
                  <a:pt x="89" y="176"/>
                </a:moveTo>
                <a:cubicBezTo>
                  <a:pt x="138" y="176"/>
                  <a:pt x="178" y="136"/>
                  <a:pt x="178" y="87"/>
                </a:cubicBezTo>
                <a:cubicBezTo>
                  <a:pt x="178" y="39"/>
                  <a:pt x="138" y="0"/>
                  <a:pt x="89" y="0"/>
                </a:cubicBezTo>
                <a:cubicBezTo>
                  <a:pt x="41" y="0"/>
                  <a:pt x="0" y="39"/>
                  <a:pt x="0" y="87"/>
                </a:cubicBezTo>
                <a:cubicBezTo>
                  <a:pt x="0" y="136"/>
                  <a:pt x="41" y="176"/>
                  <a:pt x="89" y="1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3" name="Freihandform 1382">
            <a:extLst>
              <a:ext uri="{FF2B5EF4-FFF2-40B4-BE49-F238E27FC236}">
                <a16:creationId xmlns:a16="http://schemas.microsoft.com/office/drawing/2014/main" id="{9FA3316B-D4FC-5E46-8F7B-DBECD8952047}"/>
              </a:ext>
            </a:extLst>
          </p:cNvPr>
          <p:cNvSpPr>
            <a:spLocks noChangeAspect="1"/>
          </p:cNvSpPr>
          <p:nvPr/>
        </p:nvSpPr>
        <p:spPr>
          <a:xfrm>
            <a:off x="8427125" y="3102312"/>
            <a:ext cx="65659" cy="416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3" h="180">
                <a:moveTo>
                  <a:pt x="207" y="0"/>
                </a:moveTo>
                <a:lnTo>
                  <a:pt x="76" y="0"/>
                </a:lnTo>
                <a:cubicBezTo>
                  <a:pt x="33" y="0"/>
                  <a:pt x="0" y="34"/>
                  <a:pt x="0" y="74"/>
                </a:cubicBezTo>
                <a:lnTo>
                  <a:pt x="0" y="163"/>
                </a:lnTo>
                <a:cubicBezTo>
                  <a:pt x="0" y="172"/>
                  <a:pt x="8" y="180"/>
                  <a:pt x="19" y="180"/>
                </a:cubicBezTo>
                <a:cubicBezTo>
                  <a:pt x="27" y="180"/>
                  <a:pt x="36" y="172"/>
                  <a:pt x="36" y="163"/>
                </a:cubicBezTo>
                <a:lnTo>
                  <a:pt x="36" y="74"/>
                </a:lnTo>
                <a:cubicBezTo>
                  <a:pt x="36" y="53"/>
                  <a:pt x="55" y="34"/>
                  <a:pt x="76" y="34"/>
                </a:cubicBezTo>
                <a:lnTo>
                  <a:pt x="207" y="34"/>
                </a:lnTo>
                <a:cubicBezTo>
                  <a:pt x="228" y="34"/>
                  <a:pt x="247" y="53"/>
                  <a:pt x="247" y="74"/>
                </a:cubicBezTo>
                <a:lnTo>
                  <a:pt x="247" y="163"/>
                </a:lnTo>
                <a:cubicBezTo>
                  <a:pt x="247" y="172"/>
                  <a:pt x="256" y="180"/>
                  <a:pt x="264" y="180"/>
                </a:cubicBezTo>
                <a:cubicBezTo>
                  <a:pt x="275" y="180"/>
                  <a:pt x="283" y="172"/>
                  <a:pt x="283" y="163"/>
                </a:cubicBezTo>
                <a:lnTo>
                  <a:pt x="283" y="74"/>
                </a:lnTo>
                <a:cubicBezTo>
                  <a:pt x="283" y="34"/>
                  <a:pt x="249" y="0"/>
                  <a:pt x="20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4" name="Freihandform 1383">
            <a:extLst>
              <a:ext uri="{FF2B5EF4-FFF2-40B4-BE49-F238E27FC236}">
                <a16:creationId xmlns:a16="http://schemas.microsoft.com/office/drawing/2014/main" id="{42AEF5D0-144A-FD42-A494-0F61210C5BAF}"/>
              </a:ext>
            </a:extLst>
          </p:cNvPr>
          <p:cNvSpPr>
            <a:spLocks noChangeAspect="1"/>
          </p:cNvSpPr>
          <p:nvPr/>
        </p:nvSpPr>
        <p:spPr>
          <a:xfrm>
            <a:off x="8382188" y="3134900"/>
            <a:ext cx="40746" cy="4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8">
                <a:moveTo>
                  <a:pt x="140" y="89"/>
                </a:moveTo>
                <a:cubicBezTo>
                  <a:pt x="140" y="118"/>
                  <a:pt x="116" y="142"/>
                  <a:pt x="87" y="142"/>
                </a:cubicBezTo>
                <a:cubicBezTo>
                  <a:pt x="59" y="142"/>
                  <a:pt x="34" y="118"/>
                  <a:pt x="34" y="89"/>
                </a:cubicBezTo>
                <a:cubicBezTo>
                  <a:pt x="34" y="59"/>
                  <a:pt x="59" y="36"/>
                  <a:pt x="87" y="36"/>
                </a:cubicBezTo>
                <a:cubicBezTo>
                  <a:pt x="116" y="36"/>
                  <a:pt x="140" y="59"/>
                  <a:pt x="140" y="89"/>
                </a:cubicBezTo>
                <a:close/>
                <a:moveTo>
                  <a:pt x="0" y="89"/>
                </a:moveTo>
                <a:cubicBezTo>
                  <a:pt x="0" y="137"/>
                  <a:pt x="38" y="178"/>
                  <a:pt x="87" y="178"/>
                </a:cubicBezTo>
                <a:cubicBezTo>
                  <a:pt x="135" y="178"/>
                  <a:pt x="176" y="137"/>
                  <a:pt x="176" y="89"/>
                </a:cubicBezTo>
                <a:cubicBezTo>
                  <a:pt x="176" y="40"/>
                  <a:pt x="135" y="0"/>
                  <a:pt x="87" y="0"/>
                </a:cubicBezTo>
                <a:cubicBezTo>
                  <a:pt x="38" y="0"/>
                  <a:pt x="0" y="40"/>
                  <a:pt x="0" y="8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5" name="Freihandform 1384">
            <a:extLst>
              <a:ext uri="{FF2B5EF4-FFF2-40B4-BE49-F238E27FC236}">
                <a16:creationId xmlns:a16="http://schemas.microsoft.com/office/drawing/2014/main" id="{084E8CDA-8FDC-B94D-BDB5-DDE33EA4D52C}"/>
              </a:ext>
            </a:extLst>
          </p:cNvPr>
          <p:cNvSpPr>
            <a:spLocks noChangeAspect="1"/>
          </p:cNvSpPr>
          <p:nvPr/>
        </p:nvSpPr>
        <p:spPr>
          <a:xfrm>
            <a:off x="8369848" y="3184014"/>
            <a:ext cx="65426" cy="423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183">
                <a:moveTo>
                  <a:pt x="205" y="0"/>
                </a:moveTo>
                <a:lnTo>
                  <a:pt x="74" y="0"/>
                </a:lnTo>
                <a:cubicBezTo>
                  <a:pt x="34" y="0"/>
                  <a:pt x="0" y="34"/>
                  <a:pt x="0" y="77"/>
                </a:cubicBezTo>
                <a:lnTo>
                  <a:pt x="0" y="163"/>
                </a:lnTo>
                <a:cubicBezTo>
                  <a:pt x="0" y="174"/>
                  <a:pt x="6" y="183"/>
                  <a:pt x="17" y="183"/>
                </a:cubicBezTo>
                <a:cubicBezTo>
                  <a:pt x="28" y="183"/>
                  <a:pt x="34" y="174"/>
                  <a:pt x="34" y="163"/>
                </a:cubicBezTo>
                <a:lnTo>
                  <a:pt x="34" y="77"/>
                </a:lnTo>
                <a:cubicBezTo>
                  <a:pt x="34" y="56"/>
                  <a:pt x="53" y="36"/>
                  <a:pt x="74" y="36"/>
                </a:cubicBezTo>
                <a:lnTo>
                  <a:pt x="205" y="36"/>
                </a:lnTo>
                <a:cubicBezTo>
                  <a:pt x="229" y="36"/>
                  <a:pt x="246" y="56"/>
                  <a:pt x="246" y="77"/>
                </a:cubicBezTo>
                <a:lnTo>
                  <a:pt x="246" y="163"/>
                </a:lnTo>
                <a:cubicBezTo>
                  <a:pt x="246" y="174"/>
                  <a:pt x="254" y="183"/>
                  <a:pt x="265" y="183"/>
                </a:cubicBezTo>
                <a:cubicBezTo>
                  <a:pt x="273" y="183"/>
                  <a:pt x="282" y="174"/>
                  <a:pt x="282" y="163"/>
                </a:cubicBezTo>
                <a:lnTo>
                  <a:pt x="282" y="77"/>
                </a:lnTo>
                <a:cubicBezTo>
                  <a:pt x="282" y="34"/>
                  <a:pt x="248" y="0"/>
                  <a:pt x="20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6" name="Freihandform 1385">
            <a:extLst>
              <a:ext uri="{FF2B5EF4-FFF2-40B4-BE49-F238E27FC236}">
                <a16:creationId xmlns:a16="http://schemas.microsoft.com/office/drawing/2014/main" id="{E895072D-BAB6-5541-9042-2451031CA38C}"/>
              </a:ext>
            </a:extLst>
          </p:cNvPr>
          <p:cNvSpPr>
            <a:spLocks noChangeAspect="1"/>
          </p:cNvSpPr>
          <p:nvPr/>
        </p:nvSpPr>
        <p:spPr>
          <a:xfrm>
            <a:off x="8377764" y="3069259"/>
            <a:ext cx="49128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36">
                <a:moveTo>
                  <a:pt x="19" y="36"/>
                </a:moveTo>
                <a:lnTo>
                  <a:pt x="195" y="36"/>
                </a:lnTo>
                <a:cubicBezTo>
                  <a:pt x="205" y="36"/>
                  <a:pt x="212" y="28"/>
                  <a:pt x="212" y="17"/>
                </a:cubicBezTo>
                <a:cubicBezTo>
                  <a:pt x="212" y="9"/>
                  <a:pt x="205" y="0"/>
                  <a:pt x="195" y="0"/>
                </a:cubicBezTo>
                <a:lnTo>
                  <a:pt x="19" y="0"/>
                </a:lnTo>
                <a:cubicBezTo>
                  <a:pt x="8" y="0"/>
                  <a:pt x="0" y="9"/>
                  <a:pt x="0" y="17"/>
                </a:cubicBezTo>
                <a:cubicBezTo>
                  <a:pt x="0" y="28"/>
                  <a:pt x="8" y="36"/>
                  <a:pt x="19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7" name="Freihandform 1386">
            <a:extLst>
              <a:ext uri="{FF2B5EF4-FFF2-40B4-BE49-F238E27FC236}">
                <a16:creationId xmlns:a16="http://schemas.microsoft.com/office/drawing/2014/main" id="{9EBE7787-E7E0-6345-8A54-FAD0BA783461}"/>
              </a:ext>
            </a:extLst>
          </p:cNvPr>
          <p:cNvSpPr>
            <a:spLocks noChangeAspect="1"/>
          </p:cNvSpPr>
          <p:nvPr/>
        </p:nvSpPr>
        <p:spPr>
          <a:xfrm>
            <a:off x="8451805" y="3159807"/>
            <a:ext cx="32597" cy="321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39">
                <a:moveTo>
                  <a:pt x="111" y="4"/>
                </a:moveTo>
                <a:lnTo>
                  <a:pt x="5" y="110"/>
                </a:lnTo>
                <a:cubicBezTo>
                  <a:pt x="-2" y="116"/>
                  <a:pt x="-2" y="127"/>
                  <a:pt x="5" y="135"/>
                </a:cubicBezTo>
                <a:cubicBezTo>
                  <a:pt x="7" y="137"/>
                  <a:pt x="13" y="139"/>
                  <a:pt x="17" y="139"/>
                </a:cubicBezTo>
                <a:cubicBezTo>
                  <a:pt x="22" y="139"/>
                  <a:pt x="26" y="137"/>
                  <a:pt x="30" y="135"/>
                </a:cubicBezTo>
                <a:lnTo>
                  <a:pt x="136" y="29"/>
                </a:lnTo>
                <a:cubicBezTo>
                  <a:pt x="142" y="21"/>
                  <a:pt x="142" y="10"/>
                  <a:pt x="136" y="4"/>
                </a:cubicBezTo>
                <a:cubicBezTo>
                  <a:pt x="128" y="-1"/>
                  <a:pt x="117" y="-1"/>
                  <a:pt x="111" y="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8" name="Freihandform 1387">
            <a:extLst>
              <a:ext uri="{FF2B5EF4-FFF2-40B4-BE49-F238E27FC236}">
                <a16:creationId xmlns:a16="http://schemas.microsoft.com/office/drawing/2014/main" id="{B972A439-54A1-A648-8FA1-1E77B11627AD}"/>
              </a:ext>
            </a:extLst>
          </p:cNvPr>
          <p:cNvSpPr>
            <a:spLocks noChangeAspect="1"/>
          </p:cNvSpPr>
          <p:nvPr/>
        </p:nvSpPr>
        <p:spPr>
          <a:xfrm>
            <a:off x="8320487" y="3159807"/>
            <a:ext cx="32597" cy="321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39">
                <a:moveTo>
                  <a:pt x="30" y="4"/>
                </a:moveTo>
                <a:cubicBezTo>
                  <a:pt x="24" y="-1"/>
                  <a:pt x="11" y="-1"/>
                  <a:pt x="5" y="4"/>
                </a:cubicBezTo>
                <a:cubicBezTo>
                  <a:pt x="-2" y="10"/>
                  <a:pt x="-2" y="21"/>
                  <a:pt x="5" y="29"/>
                </a:cubicBezTo>
                <a:lnTo>
                  <a:pt x="110" y="135"/>
                </a:lnTo>
                <a:cubicBezTo>
                  <a:pt x="115" y="137"/>
                  <a:pt x="119" y="139"/>
                  <a:pt x="123" y="139"/>
                </a:cubicBezTo>
                <a:cubicBezTo>
                  <a:pt x="127" y="139"/>
                  <a:pt x="132" y="137"/>
                  <a:pt x="136" y="135"/>
                </a:cubicBezTo>
                <a:cubicBezTo>
                  <a:pt x="142" y="127"/>
                  <a:pt x="142" y="116"/>
                  <a:pt x="136" y="11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9" name="Freihandform 1388">
            <a:extLst>
              <a:ext uri="{FF2B5EF4-FFF2-40B4-BE49-F238E27FC236}">
                <a16:creationId xmlns:a16="http://schemas.microsoft.com/office/drawing/2014/main" id="{E70F11C3-C2FB-1845-AABB-592ECAF45352}"/>
              </a:ext>
            </a:extLst>
          </p:cNvPr>
          <p:cNvSpPr>
            <a:spLocks noChangeAspect="1"/>
          </p:cNvSpPr>
          <p:nvPr/>
        </p:nvSpPr>
        <p:spPr>
          <a:xfrm>
            <a:off x="9232265" y="3036903"/>
            <a:ext cx="114554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3" h="846">
                <a:moveTo>
                  <a:pt x="457" y="793"/>
                </a:moveTo>
                <a:cubicBezTo>
                  <a:pt x="457" y="804"/>
                  <a:pt x="451" y="812"/>
                  <a:pt x="440" y="812"/>
                </a:cubicBezTo>
                <a:lnTo>
                  <a:pt x="53" y="812"/>
                </a:lnTo>
                <a:cubicBezTo>
                  <a:pt x="42" y="812"/>
                  <a:pt x="34" y="804"/>
                  <a:pt x="34" y="793"/>
                </a:cubicBezTo>
                <a:lnTo>
                  <a:pt x="34" y="124"/>
                </a:lnTo>
                <a:cubicBezTo>
                  <a:pt x="34" y="114"/>
                  <a:pt x="42" y="105"/>
                  <a:pt x="53" y="105"/>
                </a:cubicBezTo>
                <a:lnTo>
                  <a:pt x="159" y="105"/>
                </a:lnTo>
                <a:lnTo>
                  <a:pt x="335" y="105"/>
                </a:lnTo>
                <a:lnTo>
                  <a:pt x="440" y="105"/>
                </a:lnTo>
                <a:cubicBezTo>
                  <a:pt x="451" y="105"/>
                  <a:pt x="457" y="114"/>
                  <a:pt x="457" y="124"/>
                </a:cubicBezTo>
                <a:close/>
                <a:moveTo>
                  <a:pt x="176" y="36"/>
                </a:moveTo>
                <a:lnTo>
                  <a:pt x="318" y="36"/>
                </a:lnTo>
                <a:lnTo>
                  <a:pt x="318" y="72"/>
                </a:lnTo>
                <a:lnTo>
                  <a:pt x="176" y="72"/>
                </a:lnTo>
                <a:close/>
                <a:moveTo>
                  <a:pt x="440" y="72"/>
                </a:moveTo>
                <a:lnTo>
                  <a:pt x="351" y="72"/>
                </a:lnTo>
                <a:lnTo>
                  <a:pt x="351" y="19"/>
                </a:lnTo>
                <a:cubicBezTo>
                  <a:pt x="351" y="8"/>
                  <a:pt x="345" y="0"/>
                  <a:pt x="335" y="0"/>
                </a:cubicBezTo>
                <a:lnTo>
                  <a:pt x="159" y="0"/>
                </a:lnTo>
                <a:cubicBezTo>
                  <a:pt x="148" y="0"/>
                  <a:pt x="140" y="8"/>
                  <a:pt x="140" y="19"/>
                </a:cubicBezTo>
                <a:lnTo>
                  <a:pt x="140" y="72"/>
                </a:lnTo>
                <a:lnTo>
                  <a:pt x="53" y="72"/>
                </a:lnTo>
                <a:cubicBezTo>
                  <a:pt x="23" y="72"/>
                  <a:pt x="0" y="95"/>
                  <a:pt x="0" y="124"/>
                </a:cubicBezTo>
                <a:lnTo>
                  <a:pt x="0" y="793"/>
                </a:lnTo>
                <a:cubicBezTo>
                  <a:pt x="0" y="823"/>
                  <a:pt x="23" y="846"/>
                  <a:pt x="53" y="846"/>
                </a:cubicBezTo>
                <a:lnTo>
                  <a:pt x="440" y="846"/>
                </a:lnTo>
                <a:cubicBezTo>
                  <a:pt x="470" y="846"/>
                  <a:pt x="493" y="823"/>
                  <a:pt x="493" y="793"/>
                </a:cubicBezTo>
                <a:lnTo>
                  <a:pt x="493" y="124"/>
                </a:lnTo>
                <a:cubicBezTo>
                  <a:pt x="493" y="95"/>
                  <a:pt x="470" y="72"/>
                  <a:pt x="440" y="7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0" name="Freihandform 1389">
            <a:extLst>
              <a:ext uri="{FF2B5EF4-FFF2-40B4-BE49-F238E27FC236}">
                <a16:creationId xmlns:a16="http://schemas.microsoft.com/office/drawing/2014/main" id="{61B44BA1-432F-7E42-A4C2-E04D6551990E}"/>
              </a:ext>
            </a:extLst>
          </p:cNvPr>
          <p:cNvSpPr>
            <a:spLocks noChangeAspect="1"/>
          </p:cNvSpPr>
          <p:nvPr/>
        </p:nvSpPr>
        <p:spPr>
          <a:xfrm>
            <a:off x="9256945" y="3127452"/>
            <a:ext cx="65193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34">
                <a:moveTo>
                  <a:pt x="265" y="0"/>
                </a:moveTo>
                <a:lnTo>
                  <a:pt x="17" y="0"/>
                </a:lnTo>
                <a:cubicBezTo>
                  <a:pt x="6" y="0"/>
                  <a:pt x="0" y="6"/>
                  <a:pt x="0" y="17"/>
                </a:cubicBezTo>
                <a:cubicBezTo>
                  <a:pt x="0" y="28"/>
                  <a:pt x="6" y="34"/>
                  <a:pt x="17" y="34"/>
                </a:cubicBezTo>
                <a:lnTo>
                  <a:pt x="265" y="34"/>
                </a:lnTo>
                <a:cubicBezTo>
                  <a:pt x="273" y="34"/>
                  <a:pt x="281" y="28"/>
                  <a:pt x="281" y="17"/>
                </a:cubicBezTo>
                <a:cubicBezTo>
                  <a:pt x="281" y="6"/>
                  <a:pt x="273" y="0"/>
                  <a:pt x="26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1" name="Freihandform 1390">
            <a:extLst>
              <a:ext uri="{FF2B5EF4-FFF2-40B4-BE49-F238E27FC236}">
                <a16:creationId xmlns:a16="http://schemas.microsoft.com/office/drawing/2014/main" id="{CA1CD121-FFF6-5F46-A615-A84C5B3C5943}"/>
              </a:ext>
            </a:extLst>
          </p:cNvPr>
          <p:cNvSpPr>
            <a:spLocks noChangeAspect="1"/>
          </p:cNvSpPr>
          <p:nvPr/>
        </p:nvSpPr>
        <p:spPr>
          <a:xfrm>
            <a:off x="9256945" y="3102778"/>
            <a:ext cx="65193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34">
                <a:moveTo>
                  <a:pt x="265" y="0"/>
                </a:moveTo>
                <a:lnTo>
                  <a:pt x="17" y="0"/>
                </a:lnTo>
                <a:cubicBezTo>
                  <a:pt x="6" y="0"/>
                  <a:pt x="0" y="7"/>
                  <a:pt x="0" y="17"/>
                </a:cubicBezTo>
                <a:cubicBezTo>
                  <a:pt x="0" y="28"/>
                  <a:pt x="6" y="34"/>
                  <a:pt x="17" y="34"/>
                </a:cubicBezTo>
                <a:lnTo>
                  <a:pt x="265" y="34"/>
                </a:lnTo>
                <a:cubicBezTo>
                  <a:pt x="273" y="34"/>
                  <a:pt x="281" y="28"/>
                  <a:pt x="281" y="17"/>
                </a:cubicBezTo>
                <a:cubicBezTo>
                  <a:pt x="281" y="7"/>
                  <a:pt x="273" y="0"/>
                  <a:pt x="26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2" name="Freihandform 1391">
            <a:extLst>
              <a:ext uri="{FF2B5EF4-FFF2-40B4-BE49-F238E27FC236}">
                <a16:creationId xmlns:a16="http://schemas.microsoft.com/office/drawing/2014/main" id="{702CAFB3-FA3F-6F4A-BB80-F62C943EEB29}"/>
              </a:ext>
            </a:extLst>
          </p:cNvPr>
          <p:cNvSpPr>
            <a:spLocks noChangeAspect="1"/>
          </p:cNvSpPr>
          <p:nvPr/>
        </p:nvSpPr>
        <p:spPr>
          <a:xfrm>
            <a:off x="9256945" y="3152125"/>
            <a:ext cx="65193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34">
                <a:moveTo>
                  <a:pt x="265" y="0"/>
                </a:moveTo>
                <a:lnTo>
                  <a:pt x="17" y="0"/>
                </a:lnTo>
                <a:cubicBezTo>
                  <a:pt x="6" y="0"/>
                  <a:pt x="0" y="6"/>
                  <a:pt x="0" y="17"/>
                </a:cubicBezTo>
                <a:cubicBezTo>
                  <a:pt x="0" y="27"/>
                  <a:pt x="6" y="34"/>
                  <a:pt x="17" y="34"/>
                </a:cubicBezTo>
                <a:lnTo>
                  <a:pt x="265" y="34"/>
                </a:lnTo>
                <a:cubicBezTo>
                  <a:pt x="273" y="34"/>
                  <a:pt x="281" y="27"/>
                  <a:pt x="281" y="17"/>
                </a:cubicBezTo>
                <a:cubicBezTo>
                  <a:pt x="281" y="6"/>
                  <a:pt x="273" y="0"/>
                  <a:pt x="26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3" name="Freihandform 1392">
            <a:extLst>
              <a:ext uri="{FF2B5EF4-FFF2-40B4-BE49-F238E27FC236}">
                <a16:creationId xmlns:a16="http://schemas.microsoft.com/office/drawing/2014/main" id="{9FD91A30-A2DD-334C-B808-AA651BAD23EA}"/>
              </a:ext>
            </a:extLst>
          </p:cNvPr>
          <p:cNvSpPr>
            <a:spLocks noChangeAspect="1"/>
          </p:cNvSpPr>
          <p:nvPr/>
        </p:nvSpPr>
        <p:spPr>
          <a:xfrm>
            <a:off x="9256945" y="3176798"/>
            <a:ext cx="65193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34">
                <a:moveTo>
                  <a:pt x="265" y="0"/>
                </a:moveTo>
                <a:lnTo>
                  <a:pt x="17" y="0"/>
                </a:lnTo>
                <a:cubicBezTo>
                  <a:pt x="6" y="0"/>
                  <a:pt x="0" y="6"/>
                  <a:pt x="0" y="17"/>
                </a:cubicBezTo>
                <a:cubicBezTo>
                  <a:pt x="0" y="27"/>
                  <a:pt x="6" y="34"/>
                  <a:pt x="17" y="34"/>
                </a:cubicBezTo>
                <a:lnTo>
                  <a:pt x="265" y="34"/>
                </a:lnTo>
                <a:cubicBezTo>
                  <a:pt x="273" y="34"/>
                  <a:pt x="281" y="27"/>
                  <a:pt x="281" y="17"/>
                </a:cubicBezTo>
                <a:cubicBezTo>
                  <a:pt x="281" y="6"/>
                  <a:pt x="273" y="0"/>
                  <a:pt x="26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4" name="Freihandform 1393">
            <a:extLst>
              <a:ext uri="{FF2B5EF4-FFF2-40B4-BE49-F238E27FC236}">
                <a16:creationId xmlns:a16="http://schemas.microsoft.com/office/drawing/2014/main" id="{0ECF00AB-CAC0-A741-9B1F-5D9F09C63A2C}"/>
              </a:ext>
            </a:extLst>
          </p:cNvPr>
          <p:cNvSpPr>
            <a:spLocks noChangeAspect="1"/>
          </p:cNvSpPr>
          <p:nvPr/>
        </p:nvSpPr>
        <p:spPr>
          <a:xfrm>
            <a:off x="9256945" y="3201473"/>
            <a:ext cx="65193" cy="74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33">
                <a:moveTo>
                  <a:pt x="265" y="0"/>
                </a:moveTo>
                <a:lnTo>
                  <a:pt x="17" y="0"/>
                </a:lnTo>
                <a:cubicBezTo>
                  <a:pt x="6" y="0"/>
                  <a:pt x="0" y="6"/>
                  <a:pt x="0" y="16"/>
                </a:cubicBezTo>
                <a:cubicBezTo>
                  <a:pt x="0" y="27"/>
                  <a:pt x="6" y="33"/>
                  <a:pt x="17" y="33"/>
                </a:cubicBezTo>
                <a:lnTo>
                  <a:pt x="265" y="33"/>
                </a:lnTo>
                <a:cubicBezTo>
                  <a:pt x="273" y="33"/>
                  <a:pt x="281" y="27"/>
                  <a:pt x="281" y="16"/>
                </a:cubicBezTo>
                <a:cubicBezTo>
                  <a:pt x="281" y="6"/>
                  <a:pt x="273" y="0"/>
                  <a:pt x="26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5" name="Freihandform 1394">
            <a:extLst>
              <a:ext uri="{FF2B5EF4-FFF2-40B4-BE49-F238E27FC236}">
                <a16:creationId xmlns:a16="http://schemas.microsoft.com/office/drawing/2014/main" id="{65DEA971-52E8-8242-B2B8-9641F9917F83}"/>
              </a:ext>
            </a:extLst>
          </p:cNvPr>
          <p:cNvSpPr>
            <a:spLocks noChangeAspect="1"/>
          </p:cNvSpPr>
          <p:nvPr/>
        </p:nvSpPr>
        <p:spPr>
          <a:xfrm>
            <a:off x="9691879" y="3045283"/>
            <a:ext cx="81958" cy="819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353">
                <a:moveTo>
                  <a:pt x="176" y="317"/>
                </a:moveTo>
                <a:cubicBezTo>
                  <a:pt x="99" y="317"/>
                  <a:pt x="36" y="254"/>
                  <a:pt x="36" y="175"/>
                </a:cubicBezTo>
                <a:cubicBezTo>
                  <a:pt x="36" y="99"/>
                  <a:pt x="99" y="36"/>
                  <a:pt x="176" y="36"/>
                </a:cubicBezTo>
                <a:cubicBezTo>
                  <a:pt x="254" y="36"/>
                  <a:pt x="317" y="99"/>
                  <a:pt x="317" y="175"/>
                </a:cubicBezTo>
                <a:cubicBezTo>
                  <a:pt x="317" y="254"/>
                  <a:pt x="254" y="317"/>
                  <a:pt x="176" y="317"/>
                </a:cubicBezTo>
                <a:close/>
                <a:moveTo>
                  <a:pt x="353" y="175"/>
                </a:moveTo>
                <a:cubicBezTo>
                  <a:pt x="353" y="78"/>
                  <a:pt x="273" y="0"/>
                  <a:pt x="176" y="0"/>
                </a:cubicBezTo>
                <a:cubicBezTo>
                  <a:pt x="78" y="0"/>
                  <a:pt x="0" y="78"/>
                  <a:pt x="0" y="175"/>
                </a:cubicBezTo>
                <a:cubicBezTo>
                  <a:pt x="0" y="273"/>
                  <a:pt x="78" y="353"/>
                  <a:pt x="176" y="353"/>
                </a:cubicBezTo>
                <a:cubicBezTo>
                  <a:pt x="273" y="353"/>
                  <a:pt x="353" y="273"/>
                  <a:pt x="353" y="17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6" name="Freihandform 1395">
            <a:extLst>
              <a:ext uri="{FF2B5EF4-FFF2-40B4-BE49-F238E27FC236}">
                <a16:creationId xmlns:a16="http://schemas.microsoft.com/office/drawing/2014/main" id="{FBFFE0CD-D6EA-4744-BDEB-C28D12E40244}"/>
              </a:ext>
            </a:extLst>
          </p:cNvPr>
          <p:cNvSpPr>
            <a:spLocks noChangeAspect="1"/>
          </p:cNvSpPr>
          <p:nvPr/>
        </p:nvSpPr>
        <p:spPr>
          <a:xfrm>
            <a:off x="9749622" y="3143746"/>
            <a:ext cx="73576" cy="73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7" h="317">
                <a:moveTo>
                  <a:pt x="281" y="281"/>
                </a:moveTo>
                <a:lnTo>
                  <a:pt x="33" y="281"/>
                </a:lnTo>
                <a:lnTo>
                  <a:pt x="33" y="36"/>
                </a:lnTo>
                <a:lnTo>
                  <a:pt x="281" y="36"/>
                </a:lnTo>
                <a:close/>
                <a:moveTo>
                  <a:pt x="298" y="0"/>
                </a:moveTo>
                <a:lnTo>
                  <a:pt x="16" y="0"/>
                </a:lnTo>
                <a:cubicBezTo>
                  <a:pt x="6" y="0"/>
                  <a:pt x="0" y="8"/>
                  <a:pt x="0" y="17"/>
                </a:cubicBezTo>
                <a:lnTo>
                  <a:pt x="0" y="300"/>
                </a:lnTo>
                <a:cubicBezTo>
                  <a:pt x="0" y="309"/>
                  <a:pt x="6" y="317"/>
                  <a:pt x="16" y="317"/>
                </a:cubicBezTo>
                <a:lnTo>
                  <a:pt x="298" y="317"/>
                </a:lnTo>
                <a:cubicBezTo>
                  <a:pt x="309" y="317"/>
                  <a:pt x="317" y="309"/>
                  <a:pt x="317" y="300"/>
                </a:cubicBezTo>
                <a:lnTo>
                  <a:pt x="317" y="17"/>
                </a:lnTo>
                <a:cubicBezTo>
                  <a:pt x="317" y="8"/>
                  <a:pt x="309" y="0"/>
                  <a:pt x="29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7" name="Freihandform 1396">
            <a:extLst>
              <a:ext uri="{FF2B5EF4-FFF2-40B4-BE49-F238E27FC236}">
                <a16:creationId xmlns:a16="http://schemas.microsoft.com/office/drawing/2014/main" id="{D90866FF-01E0-5C47-84A9-57F1175EA71F}"/>
              </a:ext>
            </a:extLst>
          </p:cNvPr>
          <p:cNvSpPr>
            <a:spLocks noChangeAspect="1"/>
          </p:cNvSpPr>
          <p:nvPr/>
        </p:nvSpPr>
        <p:spPr>
          <a:xfrm>
            <a:off x="9642751" y="3142814"/>
            <a:ext cx="85916" cy="742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0" h="320">
                <a:moveTo>
                  <a:pt x="48" y="284"/>
                </a:moveTo>
                <a:lnTo>
                  <a:pt x="183" y="49"/>
                </a:lnTo>
                <a:lnTo>
                  <a:pt x="321" y="284"/>
                </a:lnTo>
                <a:close/>
                <a:moveTo>
                  <a:pt x="200" y="7"/>
                </a:moveTo>
                <a:cubicBezTo>
                  <a:pt x="194" y="-2"/>
                  <a:pt x="175" y="-2"/>
                  <a:pt x="169" y="7"/>
                </a:cubicBezTo>
                <a:lnTo>
                  <a:pt x="1" y="293"/>
                </a:lnTo>
                <a:cubicBezTo>
                  <a:pt x="0" y="299"/>
                  <a:pt x="0" y="306"/>
                  <a:pt x="1" y="312"/>
                </a:cubicBezTo>
                <a:cubicBezTo>
                  <a:pt x="6" y="316"/>
                  <a:pt x="10" y="320"/>
                  <a:pt x="16" y="320"/>
                </a:cubicBezTo>
                <a:lnTo>
                  <a:pt x="353" y="320"/>
                </a:lnTo>
                <a:cubicBezTo>
                  <a:pt x="359" y="320"/>
                  <a:pt x="363" y="316"/>
                  <a:pt x="368" y="312"/>
                </a:cubicBezTo>
                <a:cubicBezTo>
                  <a:pt x="370" y="306"/>
                  <a:pt x="370" y="299"/>
                  <a:pt x="368" y="2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8" name="Freihandform 1397">
            <a:extLst>
              <a:ext uri="{FF2B5EF4-FFF2-40B4-BE49-F238E27FC236}">
                <a16:creationId xmlns:a16="http://schemas.microsoft.com/office/drawing/2014/main" id="{73D537F1-56F0-8F45-BE48-06D2B547B634}"/>
              </a:ext>
            </a:extLst>
          </p:cNvPr>
          <p:cNvSpPr>
            <a:spLocks noChangeAspect="1"/>
          </p:cNvSpPr>
          <p:nvPr/>
        </p:nvSpPr>
        <p:spPr>
          <a:xfrm>
            <a:off x="10077685" y="3061345"/>
            <a:ext cx="196977" cy="147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634">
                <a:moveTo>
                  <a:pt x="142" y="423"/>
                </a:moveTo>
                <a:cubicBezTo>
                  <a:pt x="83" y="423"/>
                  <a:pt x="36" y="376"/>
                  <a:pt x="36" y="317"/>
                </a:cubicBezTo>
                <a:cubicBezTo>
                  <a:pt x="36" y="260"/>
                  <a:pt x="83" y="211"/>
                  <a:pt x="142" y="211"/>
                </a:cubicBezTo>
                <a:cubicBezTo>
                  <a:pt x="201" y="211"/>
                  <a:pt x="248" y="260"/>
                  <a:pt x="248" y="317"/>
                </a:cubicBezTo>
                <a:cubicBezTo>
                  <a:pt x="248" y="376"/>
                  <a:pt x="201" y="423"/>
                  <a:pt x="142" y="423"/>
                </a:cubicBezTo>
                <a:close/>
                <a:moveTo>
                  <a:pt x="675" y="241"/>
                </a:moveTo>
                <a:cubicBezTo>
                  <a:pt x="678" y="245"/>
                  <a:pt x="684" y="247"/>
                  <a:pt x="688" y="247"/>
                </a:cubicBezTo>
                <a:cubicBezTo>
                  <a:pt x="692" y="247"/>
                  <a:pt x="697" y="245"/>
                  <a:pt x="699" y="243"/>
                </a:cubicBezTo>
                <a:lnTo>
                  <a:pt x="840" y="137"/>
                </a:lnTo>
                <a:cubicBezTo>
                  <a:pt x="843" y="135"/>
                  <a:pt x="843" y="135"/>
                  <a:pt x="845" y="133"/>
                </a:cubicBezTo>
                <a:lnTo>
                  <a:pt x="845" y="131"/>
                </a:lnTo>
                <a:cubicBezTo>
                  <a:pt x="847" y="129"/>
                  <a:pt x="847" y="126"/>
                  <a:pt x="847" y="124"/>
                </a:cubicBezTo>
                <a:cubicBezTo>
                  <a:pt x="847" y="120"/>
                  <a:pt x="847" y="118"/>
                  <a:pt x="845" y="116"/>
                </a:cubicBezTo>
                <a:lnTo>
                  <a:pt x="845" y="114"/>
                </a:lnTo>
                <a:cubicBezTo>
                  <a:pt x="843" y="114"/>
                  <a:pt x="843" y="112"/>
                  <a:pt x="840" y="109"/>
                </a:cubicBezTo>
                <a:lnTo>
                  <a:pt x="699" y="4"/>
                </a:lnTo>
                <a:cubicBezTo>
                  <a:pt x="692" y="-3"/>
                  <a:pt x="680" y="-1"/>
                  <a:pt x="675" y="8"/>
                </a:cubicBezTo>
                <a:cubicBezTo>
                  <a:pt x="669" y="14"/>
                  <a:pt x="671" y="27"/>
                  <a:pt x="678" y="31"/>
                </a:cubicBezTo>
                <a:lnTo>
                  <a:pt x="777" y="105"/>
                </a:lnTo>
                <a:cubicBezTo>
                  <a:pt x="728" y="105"/>
                  <a:pt x="663" y="103"/>
                  <a:pt x="582" y="105"/>
                </a:cubicBezTo>
                <a:cubicBezTo>
                  <a:pt x="481" y="109"/>
                  <a:pt x="440" y="158"/>
                  <a:pt x="426" y="186"/>
                </a:cubicBezTo>
                <a:cubicBezTo>
                  <a:pt x="415" y="207"/>
                  <a:pt x="413" y="226"/>
                  <a:pt x="413" y="241"/>
                </a:cubicBezTo>
                <a:cubicBezTo>
                  <a:pt x="411" y="260"/>
                  <a:pt x="411" y="272"/>
                  <a:pt x="394" y="287"/>
                </a:cubicBezTo>
                <a:cubicBezTo>
                  <a:pt x="390" y="294"/>
                  <a:pt x="377" y="298"/>
                  <a:pt x="368" y="300"/>
                </a:cubicBezTo>
                <a:lnTo>
                  <a:pt x="282" y="300"/>
                </a:lnTo>
                <a:cubicBezTo>
                  <a:pt x="273" y="230"/>
                  <a:pt x="214" y="177"/>
                  <a:pt x="142" y="177"/>
                </a:cubicBezTo>
                <a:cubicBezTo>
                  <a:pt x="64" y="177"/>
                  <a:pt x="0" y="241"/>
                  <a:pt x="0" y="317"/>
                </a:cubicBezTo>
                <a:cubicBezTo>
                  <a:pt x="0" y="395"/>
                  <a:pt x="64" y="459"/>
                  <a:pt x="142" y="459"/>
                </a:cubicBezTo>
                <a:cubicBezTo>
                  <a:pt x="214" y="459"/>
                  <a:pt x="273" y="404"/>
                  <a:pt x="282" y="336"/>
                </a:cubicBezTo>
                <a:lnTo>
                  <a:pt x="368" y="336"/>
                </a:lnTo>
                <a:cubicBezTo>
                  <a:pt x="375" y="338"/>
                  <a:pt x="388" y="342"/>
                  <a:pt x="394" y="349"/>
                </a:cubicBezTo>
                <a:cubicBezTo>
                  <a:pt x="411" y="363"/>
                  <a:pt x="411" y="376"/>
                  <a:pt x="413" y="395"/>
                </a:cubicBezTo>
                <a:cubicBezTo>
                  <a:pt x="413" y="410"/>
                  <a:pt x="415" y="427"/>
                  <a:pt x="426" y="448"/>
                </a:cubicBezTo>
                <a:cubicBezTo>
                  <a:pt x="440" y="478"/>
                  <a:pt x="481" y="526"/>
                  <a:pt x="582" y="529"/>
                </a:cubicBezTo>
                <a:cubicBezTo>
                  <a:pt x="622" y="531"/>
                  <a:pt x="656" y="531"/>
                  <a:pt x="690" y="531"/>
                </a:cubicBezTo>
                <a:cubicBezTo>
                  <a:pt x="724" y="531"/>
                  <a:pt x="752" y="531"/>
                  <a:pt x="777" y="531"/>
                </a:cubicBezTo>
                <a:lnTo>
                  <a:pt x="678" y="603"/>
                </a:lnTo>
                <a:cubicBezTo>
                  <a:pt x="671" y="609"/>
                  <a:pt x="669" y="620"/>
                  <a:pt x="675" y="628"/>
                </a:cubicBezTo>
                <a:cubicBezTo>
                  <a:pt x="678" y="632"/>
                  <a:pt x="684" y="634"/>
                  <a:pt x="688" y="634"/>
                </a:cubicBezTo>
                <a:cubicBezTo>
                  <a:pt x="692" y="634"/>
                  <a:pt x="697" y="634"/>
                  <a:pt x="699" y="632"/>
                </a:cubicBezTo>
                <a:lnTo>
                  <a:pt x="840" y="526"/>
                </a:lnTo>
                <a:lnTo>
                  <a:pt x="840" y="524"/>
                </a:lnTo>
                <a:cubicBezTo>
                  <a:pt x="843" y="524"/>
                  <a:pt x="843" y="522"/>
                  <a:pt x="845" y="520"/>
                </a:cubicBezTo>
                <a:cubicBezTo>
                  <a:pt x="847" y="516"/>
                  <a:pt x="847" y="514"/>
                  <a:pt x="847" y="512"/>
                </a:cubicBezTo>
                <a:cubicBezTo>
                  <a:pt x="847" y="510"/>
                  <a:pt x="847" y="507"/>
                  <a:pt x="845" y="505"/>
                </a:cubicBezTo>
                <a:cubicBezTo>
                  <a:pt x="845" y="503"/>
                  <a:pt x="845" y="503"/>
                  <a:pt x="845" y="503"/>
                </a:cubicBezTo>
                <a:cubicBezTo>
                  <a:pt x="843" y="501"/>
                  <a:pt x="843" y="499"/>
                  <a:pt x="840" y="499"/>
                </a:cubicBezTo>
                <a:lnTo>
                  <a:pt x="840" y="497"/>
                </a:lnTo>
                <a:lnTo>
                  <a:pt x="699" y="391"/>
                </a:lnTo>
                <a:cubicBezTo>
                  <a:pt x="692" y="387"/>
                  <a:pt x="680" y="387"/>
                  <a:pt x="675" y="395"/>
                </a:cubicBezTo>
                <a:cubicBezTo>
                  <a:pt x="669" y="404"/>
                  <a:pt x="671" y="414"/>
                  <a:pt x="678" y="421"/>
                </a:cubicBezTo>
                <a:lnTo>
                  <a:pt x="777" y="495"/>
                </a:lnTo>
                <a:cubicBezTo>
                  <a:pt x="730" y="495"/>
                  <a:pt x="665" y="497"/>
                  <a:pt x="584" y="495"/>
                </a:cubicBezTo>
                <a:cubicBezTo>
                  <a:pt x="521" y="493"/>
                  <a:pt x="476" y="471"/>
                  <a:pt x="457" y="433"/>
                </a:cubicBezTo>
                <a:cubicBezTo>
                  <a:pt x="451" y="419"/>
                  <a:pt x="449" y="406"/>
                  <a:pt x="447" y="391"/>
                </a:cubicBezTo>
                <a:cubicBezTo>
                  <a:pt x="447" y="370"/>
                  <a:pt x="445" y="349"/>
                  <a:pt x="419" y="323"/>
                </a:cubicBezTo>
                <a:cubicBezTo>
                  <a:pt x="417" y="321"/>
                  <a:pt x="415" y="319"/>
                  <a:pt x="413" y="317"/>
                </a:cubicBezTo>
                <a:cubicBezTo>
                  <a:pt x="415" y="317"/>
                  <a:pt x="417" y="315"/>
                  <a:pt x="419" y="313"/>
                </a:cubicBezTo>
                <a:cubicBezTo>
                  <a:pt x="445" y="287"/>
                  <a:pt x="447" y="264"/>
                  <a:pt x="447" y="245"/>
                </a:cubicBezTo>
                <a:cubicBezTo>
                  <a:pt x="449" y="230"/>
                  <a:pt x="451" y="217"/>
                  <a:pt x="457" y="203"/>
                </a:cubicBezTo>
                <a:cubicBezTo>
                  <a:pt x="476" y="165"/>
                  <a:pt x="521" y="143"/>
                  <a:pt x="584" y="141"/>
                </a:cubicBezTo>
                <a:cubicBezTo>
                  <a:pt x="665" y="139"/>
                  <a:pt x="730" y="139"/>
                  <a:pt x="777" y="141"/>
                </a:cubicBezTo>
                <a:lnTo>
                  <a:pt x="678" y="215"/>
                </a:lnTo>
                <a:cubicBezTo>
                  <a:pt x="671" y="222"/>
                  <a:pt x="669" y="232"/>
                  <a:pt x="675" y="24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9" name="Freihandform 1398">
            <a:extLst>
              <a:ext uri="{FF2B5EF4-FFF2-40B4-BE49-F238E27FC236}">
                <a16:creationId xmlns:a16="http://schemas.microsoft.com/office/drawing/2014/main" id="{5B4CBC6A-17BA-6E41-9A96-2FFA1C349497}"/>
              </a:ext>
            </a:extLst>
          </p:cNvPr>
          <p:cNvSpPr>
            <a:spLocks noChangeAspect="1"/>
          </p:cNvSpPr>
          <p:nvPr/>
        </p:nvSpPr>
        <p:spPr>
          <a:xfrm>
            <a:off x="10521233" y="3045283"/>
            <a:ext cx="19697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776">
                <a:moveTo>
                  <a:pt x="785" y="353"/>
                </a:moveTo>
                <a:lnTo>
                  <a:pt x="487" y="353"/>
                </a:lnTo>
                <a:lnTo>
                  <a:pt x="421" y="254"/>
                </a:lnTo>
                <a:cubicBezTo>
                  <a:pt x="417" y="249"/>
                  <a:pt x="411" y="245"/>
                  <a:pt x="404" y="247"/>
                </a:cubicBezTo>
                <a:cubicBezTo>
                  <a:pt x="396" y="247"/>
                  <a:pt x="392" y="254"/>
                  <a:pt x="390" y="260"/>
                </a:cubicBezTo>
                <a:lnTo>
                  <a:pt x="335" y="450"/>
                </a:lnTo>
                <a:lnTo>
                  <a:pt x="248" y="188"/>
                </a:lnTo>
                <a:cubicBezTo>
                  <a:pt x="244" y="179"/>
                  <a:pt x="237" y="175"/>
                  <a:pt x="229" y="175"/>
                </a:cubicBezTo>
                <a:cubicBezTo>
                  <a:pt x="220" y="177"/>
                  <a:pt x="214" y="182"/>
                  <a:pt x="212" y="190"/>
                </a:cubicBezTo>
                <a:lnTo>
                  <a:pt x="180" y="353"/>
                </a:lnTo>
                <a:lnTo>
                  <a:pt x="64" y="353"/>
                </a:lnTo>
                <a:cubicBezTo>
                  <a:pt x="47" y="321"/>
                  <a:pt x="36" y="285"/>
                  <a:pt x="36" y="247"/>
                </a:cubicBezTo>
                <a:cubicBezTo>
                  <a:pt x="36" y="190"/>
                  <a:pt x="57" y="137"/>
                  <a:pt x="98" y="97"/>
                </a:cubicBezTo>
                <a:cubicBezTo>
                  <a:pt x="136" y="57"/>
                  <a:pt x="189" y="36"/>
                  <a:pt x="244" y="36"/>
                </a:cubicBezTo>
                <a:cubicBezTo>
                  <a:pt x="299" y="36"/>
                  <a:pt x="349" y="57"/>
                  <a:pt x="390" y="97"/>
                </a:cubicBezTo>
                <a:lnTo>
                  <a:pt x="411" y="120"/>
                </a:lnTo>
                <a:cubicBezTo>
                  <a:pt x="415" y="124"/>
                  <a:pt x="419" y="127"/>
                  <a:pt x="423" y="127"/>
                </a:cubicBezTo>
                <a:cubicBezTo>
                  <a:pt x="430" y="127"/>
                  <a:pt x="434" y="124"/>
                  <a:pt x="436" y="120"/>
                </a:cubicBezTo>
                <a:lnTo>
                  <a:pt x="459" y="97"/>
                </a:lnTo>
                <a:cubicBezTo>
                  <a:pt x="498" y="57"/>
                  <a:pt x="550" y="36"/>
                  <a:pt x="605" y="36"/>
                </a:cubicBezTo>
                <a:cubicBezTo>
                  <a:pt x="661" y="36"/>
                  <a:pt x="713" y="57"/>
                  <a:pt x="752" y="97"/>
                </a:cubicBezTo>
                <a:cubicBezTo>
                  <a:pt x="792" y="137"/>
                  <a:pt x="813" y="192"/>
                  <a:pt x="813" y="247"/>
                </a:cubicBezTo>
                <a:cubicBezTo>
                  <a:pt x="813" y="285"/>
                  <a:pt x="802" y="321"/>
                  <a:pt x="785" y="353"/>
                </a:cubicBezTo>
                <a:close/>
                <a:moveTo>
                  <a:pt x="752" y="400"/>
                </a:moveTo>
                <a:lnTo>
                  <a:pt x="428" y="730"/>
                </a:lnTo>
                <a:cubicBezTo>
                  <a:pt x="428" y="730"/>
                  <a:pt x="426" y="732"/>
                  <a:pt x="423" y="734"/>
                </a:cubicBezTo>
                <a:cubicBezTo>
                  <a:pt x="423" y="732"/>
                  <a:pt x="421" y="730"/>
                  <a:pt x="419" y="730"/>
                </a:cubicBezTo>
                <a:lnTo>
                  <a:pt x="98" y="397"/>
                </a:lnTo>
                <a:cubicBezTo>
                  <a:pt x="93" y="395"/>
                  <a:pt x="91" y="391"/>
                  <a:pt x="87" y="387"/>
                </a:cubicBezTo>
                <a:lnTo>
                  <a:pt x="195" y="387"/>
                </a:lnTo>
                <a:cubicBezTo>
                  <a:pt x="203" y="387"/>
                  <a:pt x="210" y="383"/>
                  <a:pt x="212" y="374"/>
                </a:cubicBezTo>
                <a:lnTo>
                  <a:pt x="235" y="262"/>
                </a:lnTo>
                <a:lnTo>
                  <a:pt x="320" y="516"/>
                </a:lnTo>
                <a:cubicBezTo>
                  <a:pt x="322" y="524"/>
                  <a:pt x="328" y="529"/>
                  <a:pt x="337" y="529"/>
                </a:cubicBezTo>
                <a:cubicBezTo>
                  <a:pt x="343" y="529"/>
                  <a:pt x="352" y="522"/>
                  <a:pt x="354" y="516"/>
                </a:cubicBezTo>
                <a:lnTo>
                  <a:pt x="413" y="306"/>
                </a:lnTo>
                <a:lnTo>
                  <a:pt x="462" y="381"/>
                </a:lnTo>
                <a:cubicBezTo>
                  <a:pt x="466" y="385"/>
                  <a:pt x="472" y="387"/>
                  <a:pt x="476" y="387"/>
                </a:cubicBezTo>
                <a:lnTo>
                  <a:pt x="762" y="387"/>
                </a:lnTo>
                <a:cubicBezTo>
                  <a:pt x="758" y="391"/>
                  <a:pt x="756" y="395"/>
                  <a:pt x="752" y="400"/>
                </a:cubicBezTo>
                <a:close/>
                <a:moveTo>
                  <a:pt x="605" y="0"/>
                </a:moveTo>
                <a:cubicBezTo>
                  <a:pt x="540" y="0"/>
                  <a:pt x="481" y="25"/>
                  <a:pt x="434" y="74"/>
                </a:cubicBezTo>
                <a:lnTo>
                  <a:pt x="423" y="82"/>
                </a:lnTo>
                <a:lnTo>
                  <a:pt x="415" y="74"/>
                </a:lnTo>
                <a:cubicBezTo>
                  <a:pt x="368" y="25"/>
                  <a:pt x="307" y="0"/>
                  <a:pt x="244" y="0"/>
                </a:cubicBezTo>
                <a:cubicBezTo>
                  <a:pt x="178" y="0"/>
                  <a:pt x="117" y="25"/>
                  <a:pt x="72" y="72"/>
                </a:cubicBezTo>
                <a:cubicBezTo>
                  <a:pt x="26" y="120"/>
                  <a:pt x="0" y="182"/>
                  <a:pt x="0" y="247"/>
                </a:cubicBezTo>
                <a:cubicBezTo>
                  <a:pt x="0" y="313"/>
                  <a:pt x="26" y="376"/>
                  <a:pt x="72" y="423"/>
                </a:cubicBezTo>
                <a:lnTo>
                  <a:pt x="396" y="753"/>
                </a:lnTo>
                <a:cubicBezTo>
                  <a:pt x="400" y="759"/>
                  <a:pt x="411" y="770"/>
                  <a:pt x="411" y="770"/>
                </a:cubicBezTo>
                <a:cubicBezTo>
                  <a:pt x="415" y="774"/>
                  <a:pt x="419" y="776"/>
                  <a:pt x="423" y="776"/>
                </a:cubicBezTo>
                <a:cubicBezTo>
                  <a:pt x="428" y="776"/>
                  <a:pt x="432" y="774"/>
                  <a:pt x="436" y="770"/>
                </a:cubicBezTo>
                <a:cubicBezTo>
                  <a:pt x="436" y="770"/>
                  <a:pt x="449" y="759"/>
                  <a:pt x="453" y="755"/>
                </a:cubicBezTo>
                <a:lnTo>
                  <a:pt x="777" y="423"/>
                </a:lnTo>
                <a:cubicBezTo>
                  <a:pt x="821" y="376"/>
                  <a:pt x="847" y="315"/>
                  <a:pt x="847" y="247"/>
                </a:cubicBezTo>
                <a:cubicBezTo>
                  <a:pt x="847" y="182"/>
                  <a:pt x="824" y="120"/>
                  <a:pt x="777" y="74"/>
                </a:cubicBezTo>
                <a:cubicBezTo>
                  <a:pt x="730" y="25"/>
                  <a:pt x="671" y="0"/>
                  <a:pt x="60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0" name="Freihandform 1399">
            <a:extLst>
              <a:ext uri="{FF2B5EF4-FFF2-40B4-BE49-F238E27FC236}">
                <a16:creationId xmlns:a16="http://schemas.microsoft.com/office/drawing/2014/main" id="{3F5A446F-0FDC-BC4E-84DB-C1D86D47FB98}"/>
              </a:ext>
            </a:extLst>
          </p:cNvPr>
          <p:cNvSpPr>
            <a:spLocks noChangeAspect="1"/>
          </p:cNvSpPr>
          <p:nvPr/>
        </p:nvSpPr>
        <p:spPr>
          <a:xfrm>
            <a:off x="8800125" y="2593707"/>
            <a:ext cx="90805" cy="176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1" h="77">
                <a:moveTo>
                  <a:pt x="19" y="77"/>
                </a:moveTo>
                <a:cubicBezTo>
                  <a:pt x="21" y="77"/>
                  <a:pt x="23" y="75"/>
                  <a:pt x="27" y="75"/>
                </a:cubicBezTo>
                <a:cubicBezTo>
                  <a:pt x="133" y="22"/>
                  <a:pt x="260" y="22"/>
                  <a:pt x="366" y="73"/>
                </a:cubicBezTo>
                <a:cubicBezTo>
                  <a:pt x="374" y="77"/>
                  <a:pt x="385" y="73"/>
                  <a:pt x="389" y="64"/>
                </a:cubicBezTo>
                <a:cubicBezTo>
                  <a:pt x="394" y="56"/>
                  <a:pt x="389" y="45"/>
                  <a:pt x="381" y="41"/>
                </a:cubicBezTo>
                <a:cubicBezTo>
                  <a:pt x="264" y="-14"/>
                  <a:pt x="127" y="-14"/>
                  <a:pt x="10" y="43"/>
                </a:cubicBezTo>
                <a:cubicBezTo>
                  <a:pt x="2" y="47"/>
                  <a:pt x="-2" y="58"/>
                  <a:pt x="2" y="66"/>
                </a:cubicBezTo>
                <a:cubicBezTo>
                  <a:pt x="6" y="73"/>
                  <a:pt x="13" y="77"/>
                  <a:pt x="19" y="7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1" name="Freihandform 1400">
            <a:extLst>
              <a:ext uri="{FF2B5EF4-FFF2-40B4-BE49-F238E27FC236}">
                <a16:creationId xmlns:a16="http://schemas.microsoft.com/office/drawing/2014/main" id="{3F44816A-6B42-4349-AA7A-63BF2ADCBCD6}"/>
              </a:ext>
            </a:extLst>
          </p:cNvPr>
          <p:cNvSpPr>
            <a:spLocks noChangeAspect="1"/>
          </p:cNvSpPr>
          <p:nvPr/>
        </p:nvSpPr>
        <p:spPr>
          <a:xfrm>
            <a:off x="8775677" y="2754785"/>
            <a:ext cx="141097" cy="351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7" h="152">
                <a:moveTo>
                  <a:pt x="576" y="4"/>
                </a:moveTo>
                <a:cubicBezTo>
                  <a:pt x="502" y="78"/>
                  <a:pt x="404" y="118"/>
                  <a:pt x="301" y="118"/>
                </a:cubicBezTo>
                <a:cubicBezTo>
                  <a:pt x="199" y="118"/>
                  <a:pt x="102" y="78"/>
                  <a:pt x="30" y="6"/>
                </a:cubicBezTo>
                <a:cubicBezTo>
                  <a:pt x="23" y="0"/>
                  <a:pt x="11" y="0"/>
                  <a:pt x="4" y="6"/>
                </a:cubicBezTo>
                <a:cubicBezTo>
                  <a:pt x="-1" y="15"/>
                  <a:pt x="-1" y="25"/>
                  <a:pt x="4" y="32"/>
                </a:cubicBezTo>
                <a:cubicBezTo>
                  <a:pt x="85" y="110"/>
                  <a:pt x="191" y="152"/>
                  <a:pt x="301" y="152"/>
                </a:cubicBezTo>
                <a:cubicBezTo>
                  <a:pt x="415" y="152"/>
                  <a:pt x="521" y="110"/>
                  <a:pt x="601" y="29"/>
                </a:cubicBezTo>
                <a:cubicBezTo>
                  <a:pt x="608" y="23"/>
                  <a:pt x="608" y="10"/>
                  <a:pt x="601" y="4"/>
                </a:cubicBezTo>
                <a:cubicBezTo>
                  <a:pt x="593" y="-1"/>
                  <a:pt x="582" y="-1"/>
                  <a:pt x="576" y="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2" name="Freihandform 1401">
            <a:extLst>
              <a:ext uri="{FF2B5EF4-FFF2-40B4-BE49-F238E27FC236}">
                <a16:creationId xmlns:a16="http://schemas.microsoft.com/office/drawing/2014/main" id="{41DEDD40-3708-5046-9062-10F62816F073}"/>
              </a:ext>
            </a:extLst>
          </p:cNvPr>
          <p:cNvSpPr>
            <a:spLocks noChangeAspect="1"/>
          </p:cNvSpPr>
          <p:nvPr/>
        </p:nvSpPr>
        <p:spPr>
          <a:xfrm>
            <a:off x="8747272" y="2684023"/>
            <a:ext cx="90572" cy="654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0" h="282">
                <a:moveTo>
                  <a:pt x="354" y="100"/>
                </a:moveTo>
                <a:lnTo>
                  <a:pt x="354" y="265"/>
                </a:lnTo>
                <a:cubicBezTo>
                  <a:pt x="354" y="273"/>
                  <a:pt x="362" y="282"/>
                  <a:pt x="371" y="282"/>
                </a:cubicBezTo>
                <a:cubicBezTo>
                  <a:pt x="381" y="282"/>
                  <a:pt x="390" y="273"/>
                  <a:pt x="390" y="265"/>
                </a:cubicBezTo>
                <a:lnTo>
                  <a:pt x="390" y="100"/>
                </a:lnTo>
                <a:cubicBezTo>
                  <a:pt x="390" y="44"/>
                  <a:pt x="343" y="0"/>
                  <a:pt x="288" y="0"/>
                </a:cubicBezTo>
                <a:lnTo>
                  <a:pt x="102" y="0"/>
                </a:lnTo>
                <a:cubicBezTo>
                  <a:pt x="47" y="0"/>
                  <a:pt x="0" y="44"/>
                  <a:pt x="0" y="100"/>
                </a:cubicBezTo>
                <a:lnTo>
                  <a:pt x="0" y="265"/>
                </a:lnTo>
                <a:cubicBezTo>
                  <a:pt x="0" y="273"/>
                  <a:pt x="9" y="282"/>
                  <a:pt x="19" y="282"/>
                </a:cubicBezTo>
                <a:cubicBezTo>
                  <a:pt x="28" y="282"/>
                  <a:pt x="36" y="273"/>
                  <a:pt x="36" y="265"/>
                </a:cubicBezTo>
                <a:lnTo>
                  <a:pt x="36" y="100"/>
                </a:lnTo>
                <a:cubicBezTo>
                  <a:pt x="36" y="64"/>
                  <a:pt x="66" y="34"/>
                  <a:pt x="102" y="34"/>
                </a:cubicBezTo>
                <a:lnTo>
                  <a:pt x="288" y="34"/>
                </a:lnTo>
                <a:cubicBezTo>
                  <a:pt x="324" y="34"/>
                  <a:pt x="354" y="64"/>
                  <a:pt x="354" y="10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3" name="Freihandform 1402">
            <a:extLst>
              <a:ext uri="{FF2B5EF4-FFF2-40B4-BE49-F238E27FC236}">
                <a16:creationId xmlns:a16="http://schemas.microsoft.com/office/drawing/2014/main" id="{11780DE5-210E-5544-AD7C-90C89B862A48}"/>
              </a:ext>
            </a:extLst>
          </p:cNvPr>
          <p:cNvSpPr>
            <a:spLocks noChangeAspect="1"/>
          </p:cNvSpPr>
          <p:nvPr/>
        </p:nvSpPr>
        <p:spPr>
          <a:xfrm>
            <a:off x="8764036" y="2617915"/>
            <a:ext cx="57044" cy="574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6" h="248">
                <a:moveTo>
                  <a:pt x="123" y="36"/>
                </a:moveTo>
                <a:cubicBezTo>
                  <a:pt x="172" y="36"/>
                  <a:pt x="212" y="77"/>
                  <a:pt x="212" y="125"/>
                </a:cubicBezTo>
                <a:cubicBezTo>
                  <a:pt x="212" y="174"/>
                  <a:pt x="172" y="212"/>
                  <a:pt x="123" y="212"/>
                </a:cubicBezTo>
                <a:cubicBezTo>
                  <a:pt x="74" y="212"/>
                  <a:pt x="34" y="174"/>
                  <a:pt x="34" y="125"/>
                </a:cubicBezTo>
                <a:cubicBezTo>
                  <a:pt x="34" y="77"/>
                  <a:pt x="74" y="36"/>
                  <a:pt x="123" y="36"/>
                </a:cubicBezTo>
                <a:close/>
                <a:moveTo>
                  <a:pt x="123" y="248"/>
                </a:moveTo>
                <a:cubicBezTo>
                  <a:pt x="191" y="248"/>
                  <a:pt x="246" y="193"/>
                  <a:pt x="246" y="125"/>
                </a:cubicBezTo>
                <a:cubicBezTo>
                  <a:pt x="246" y="58"/>
                  <a:pt x="191" y="0"/>
                  <a:pt x="123" y="0"/>
                </a:cubicBezTo>
                <a:cubicBezTo>
                  <a:pt x="55" y="0"/>
                  <a:pt x="0" y="58"/>
                  <a:pt x="0" y="125"/>
                </a:cubicBezTo>
                <a:cubicBezTo>
                  <a:pt x="0" y="193"/>
                  <a:pt x="55" y="248"/>
                  <a:pt x="123" y="24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4" name="Freihandform 1403">
            <a:extLst>
              <a:ext uri="{FF2B5EF4-FFF2-40B4-BE49-F238E27FC236}">
                <a16:creationId xmlns:a16="http://schemas.microsoft.com/office/drawing/2014/main" id="{B33148CA-0868-7740-A47C-317FD1843012}"/>
              </a:ext>
            </a:extLst>
          </p:cNvPr>
          <p:cNvSpPr>
            <a:spLocks noChangeAspect="1"/>
          </p:cNvSpPr>
          <p:nvPr/>
        </p:nvSpPr>
        <p:spPr>
          <a:xfrm>
            <a:off x="8870674" y="2617915"/>
            <a:ext cx="57277" cy="574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7" h="248">
                <a:moveTo>
                  <a:pt x="124" y="36"/>
                </a:moveTo>
                <a:cubicBezTo>
                  <a:pt x="173" y="36"/>
                  <a:pt x="211" y="77"/>
                  <a:pt x="211" y="125"/>
                </a:cubicBezTo>
                <a:cubicBezTo>
                  <a:pt x="211" y="174"/>
                  <a:pt x="173" y="212"/>
                  <a:pt x="124" y="212"/>
                </a:cubicBezTo>
                <a:cubicBezTo>
                  <a:pt x="76" y="212"/>
                  <a:pt x="35" y="174"/>
                  <a:pt x="35" y="125"/>
                </a:cubicBezTo>
                <a:cubicBezTo>
                  <a:pt x="35" y="77"/>
                  <a:pt x="76" y="36"/>
                  <a:pt x="124" y="36"/>
                </a:cubicBezTo>
                <a:close/>
                <a:moveTo>
                  <a:pt x="0" y="125"/>
                </a:moveTo>
                <a:cubicBezTo>
                  <a:pt x="0" y="193"/>
                  <a:pt x="55" y="248"/>
                  <a:pt x="124" y="248"/>
                </a:cubicBezTo>
                <a:cubicBezTo>
                  <a:pt x="192" y="248"/>
                  <a:pt x="247" y="193"/>
                  <a:pt x="247" y="125"/>
                </a:cubicBezTo>
                <a:cubicBezTo>
                  <a:pt x="247" y="58"/>
                  <a:pt x="192" y="0"/>
                  <a:pt x="124" y="0"/>
                </a:cubicBezTo>
                <a:cubicBezTo>
                  <a:pt x="55" y="0"/>
                  <a:pt x="0" y="58"/>
                  <a:pt x="0" y="12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5" name="Freihandform 1404">
            <a:extLst>
              <a:ext uri="{FF2B5EF4-FFF2-40B4-BE49-F238E27FC236}">
                <a16:creationId xmlns:a16="http://schemas.microsoft.com/office/drawing/2014/main" id="{CC2AD2B8-27DD-7144-AA4B-1E4D390AA335}"/>
              </a:ext>
            </a:extLst>
          </p:cNvPr>
          <p:cNvSpPr>
            <a:spLocks noChangeAspect="1"/>
          </p:cNvSpPr>
          <p:nvPr/>
        </p:nvSpPr>
        <p:spPr>
          <a:xfrm>
            <a:off x="8854376" y="2684023"/>
            <a:ext cx="89874" cy="654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7" h="282">
                <a:moveTo>
                  <a:pt x="288" y="0"/>
                </a:moveTo>
                <a:lnTo>
                  <a:pt x="101" y="0"/>
                </a:lnTo>
                <a:cubicBezTo>
                  <a:pt x="44" y="0"/>
                  <a:pt x="0" y="44"/>
                  <a:pt x="0" y="100"/>
                </a:cubicBezTo>
                <a:lnTo>
                  <a:pt x="0" y="265"/>
                </a:lnTo>
                <a:cubicBezTo>
                  <a:pt x="0" y="273"/>
                  <a:pt x="8" y="282"/>
                  <a:pt x="17" y="282"/>
                </a:cubicBezTo>
                <a:cubicBezTo>
                  <a:pt x="27" y="282"/>
                  <a:pt x="36" y="273"/>
                  <a:pt x="36" y="265"/>
                </a:cubicBezTo>
                <a:lnTo>
                  <a:pt x="36" y="100"/>
                </a:lnTo>
                <a:cubicBezTo>
                  <a:pt x="36" y="64"/>
                  <a:pt x="65" y="34"/>
                  <a:pt x="101" y="34"/>
                </a:cubicBezTo>
                <a:lnTo>
                  <a:pt x="288" y="34"/>
                </a:lnTo>
                <a:cubicBezTo>
                  <a:pt x="324" y="34"/>
                  <a:pt x="353" y="64"/>
                  <a:pt x="353" y="100"/>
                </a:cubicBezTo>
                <a:lnTo>
                  <a:pt x="353" y="265"/>
                </a:lnTo>
                <a:cubicBezTo>
                  <a:pt x="353" y="273"/>
                  <a:pt x="359" y="282"/>
                  <a:pt x="370" y="282"/>
                </a:cubicBezTo>
                <a:cubicBezTo>
                  <a:pt x="381" y="282"/>
                  <a:pt x="387" y="273"/>
                  <a:pt x="387" y="265"/>
                </a:cubicBezTo>
                <a:lnTo>
                  <a:pt x="387" y="100"/>
                </a:lnTo>
                <a:cubicBezTo>
                  <a:pt x="387" y="44"/>
                  <a:pt x="343" y="0"/>
                  <a:pt x="28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6" name="Freihandform 1405">
            <a:extLst>
              <a:ext uri="{FF2B5EF4-FFF2-40B4-BE49-F238E27FC236}">
                <a16:creationId xmlns:a16="http://schemas.microsoft.com/office/drawing/2014/main" id="{B19C2EE5-80B4-1D47-A246-5DCA3AB65945}"/>
              </a:ext>
            </a:extLst>
          </p:cNvPr>
          <p:cNvSpPr>
            <a:spLocks noChangeAspect="1"/>
          </p:cNvSpPr>
          <p:nvPr/>
        </p:nvSpPr>
        <p:spPr>
          <a:xfrm>
            <a:off x="11433477" y="3061577"/>
            <a:ext cx="147384" cy="1471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4" h="633">
                <a:moveTo>
                  <a:pt x="629" y="5"/>
                </a:moveTo>
                <a:cubicBezTo>
                  <a:pt x="622" y="-2"/>
                  <a:pt x="610" y="-2"/>
                  <a:pt x="603" y="5"/>
                </a:cubicBezTo>
                <a:lnTo>
                  <a:pt x="315" y="293"/>
                </a:lnTo>
                <a:lnTo>
                  <a:pt x="30" y="5"/>
                </a:lnTo>
                <a:cubicBezTo>
                  <a:pt x="21" y="-2"/>
                  <a:pt x="11" y="-2"/>
                  <a:pt x="4" y="5"/>
                </a:cubicBezTo>
                <a:cubicBezTo>
                  <a:pt x="-1" y="11"/>
                  <a:pt x="-1" y="22"/>
                  <a:pt x="4" y="30"/>
                </a:cubicBezTo>
                <a:lnTo>
                  <a:pt x="292" y="316"/>
                </a:lnTo>
                <a:lnTo>
                  <a:pt x="4" y="604"/>
                </a:lnTo>
                <a:cubicBezTo>
                  <a:pt x="-1" y="610"/>
                  <a:pt x="-1" y="623"/>
                  <a:pt x="4" y="629"/>
                </a:cubicBezTo>
                <a:cubicBezTo>
                  <a:pt x="6" y="633"/>
                  <a:pt x="13" y="633"/>
                  <a:pt x="17" y="633"/>
                </a:cubicBezTo>
                <a:cubicBezTo>
                  <a:pt x="21" y="633"/>
                  <a:pt x="25" y="633"/>
                  <a:pt x="30" y="629"/>
                </a:cubicBezTo>
                <a:lnTo>
                  <a:pt x="315" y="341"/>
                </a:lnTo>
                <a:lnTo>
                  <a:pt x="603" y="629"/>
                </a:lnTo>
                <a:cubicBezTo>
                  <a:pt x="607" y="633"/>
                  <a:pt x="612" y="633"/>
                  <a:pt x="616" y="633"/>
                </a:cubicBezTo>
                <a:cubicBezTo>
                  <a:pt x="620" y="633"/>
                  <a:pt x="624" y="633"/>
                  <a:pt x="629" y="629"/>
                </a:cubicBezTo>
                <a:cubicBezTo>
                  <a:pt x="635" y="623"/>
                  <a:pt x="635" y="610"/>
                  <a:pt x="629" y="604"/>
                </a:cubicBezTo>
                <a:lnTo>
                  <a:pt x="341" y="316"/>
                </a:lnTo>
                <a:lnTo>
                  <a:pt x="629" y="30"/>
                </a:lnTo>
                <a:cubicBezTo>
                  <a:pt x="635" y="22"/>
                  <a:pt x="635" y="11"/>
                  <a:pt x="629" y="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7" name="Freihandform 1406">
            <a:extLst>
              <a:ext uri="{FF2B5EF4-FFF2-40B4-BE49-F238E27FC236}">
                <a16:creationId xmlns:a16="http://schemas.microsoft.com/office/drawing/2014/main" id="{FE2D02AB-0144-4B43-ACF1-B6E0C833C873}"/>
              </a:ext>
            </a:extLst>
          </p:cNvPr>
          <p:cNvSpPr>
            <a:spLocks noChangeAspect="1"/>
          </p:cNvSpPr>
          <p:nvPr/>
        </p:nvSpPr>
        <p:spPr>
          <a:xfrm>
            <a:off x="7424542" y="3496859"/>
            <a:ext cx="181610" cy="1636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1" h="704">
                <a:moveTo>
                  <a:pt x="743" y="662"/>
                </a:moveTo>
                <a:cubicBezTo>
                  <a:pt x="741" y="664"/>
                  <a:pt x="739" y="668"/>
                  <a:pt x="726" y="668"/>
                </a:cubicBezTo>
                <a:lnTo>
                  <a:pt x="55" y="668"/>
                </a:lnTo>
                <a:cubicBezTo>
                  <a:pt x="43" y="668"/>
                  <a:pt x="41" y="664"/>
                  <a:pt x="38" y="662"/>
                </a:cubicBezTo>
                <a:cubicBezTo>
                  <a:pt x="32" y="651"/>
                  <a:pt x="34" y="635"/>
                  <a:pt x="45" y="620"/>
                </a:cubicBezTo>
                <a:lnTo>
                  <a:pt x="371" y="50"/>
                </a:lnTo>
                <a:cubicBezTo>
                  <a:pt x="375" y="40"/>
                  <a:pt x="383" y="33"/>
                  <a:pt x="390" y="33"/>
                </a:cubicBezTo>
                <a:cubicBezTo>
                  <a:pt x="398" y="33"/>
                  <a:pt x="405" y="40"/>
                  <a:pt x="411" y="50"/>
                </a:cubicBezTo>
                <a:lnTo>
                  <a:pt x="737" y="620"/>
                </a:lnTo>
                <a:cubicBezTo>
                  <a:pt x="745" y="635"/>
                  <a:pt x="748" y="651"/>
                  <a:pt x="743" y="662"/>
                </a:cubicBezTo>
                <a:close/>
                <a:moveTo>
                  <a:pt x="443" y="33"/>
                </a:moveTo>
                <a:cubicBezTo>
                  <a:pt x="430" y="12"/>
                  <a:pt x="411" y="0"/>
                  <a:pt x="390" y="0"/>
                </a:cubicBezTo>
                <a:cubicBezTo>
                  <a:pt x="371" y="0"/>
                  <a:pt x="352" y="12"/>
                  <a:pt x="339" y="33"/>
                </a:cubicBezTo>
                <a:lnTo>
                  <a:pt x="13" y="603"/>
                </a:lnTo>
                <a:cubicBezTo>
                  <a:pt x="-2" y="628"/>
                  <a:pt x="-4" y="658"/>
                  <a:pt x="9" y="679"/>
                </a:cubicBezTo>
                <a:cubicBezTo>
                  <a:pt x="17" y="696"/>
                  <a:pt x="34" y="704"/>
                  <a:pt x="55" y="704"/>
                </a:cubicBezTo>
                <a:lnTo>
                  <a:pt x="726" y="704"/>
                </a:lnTo>
                <a:cubicBezTo>
                  <a:pt x="748" y="704"/>
                  <a:pt x="764" y="696"/>
                  <a:pt x="773" y="679"/>
                </a:cubicBezTo>
                <a:cubicBezTo>
                  <a:pt x="786" y="658"/>
                  <a:pt x="784" y="628"/>
                  <a:pt x="769" y="60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8" name="Freihandform 1407">
            <a:extLst>
              <a:ext uri="{FF2B5EF4-FFF2-40B4-BE49-F238E27FC236}">
                <a16:creationId xmlns:a16="http://schemas.microsoft.com/office/drawing/2014/main" id="{2015BBA8-6729-4046-9A33-18178743206B}"/>
              </a:ext>
            </a:extLst>
          </p:cNvPr>
          <p:cNvSpPr>
            <a:spLocks noChangeAspect="1"/>
          </p:cNvSpPr>
          <p:nvPr/>
        </p:nvSpPr>
        <p:spPr>
          <a:xfrm>
            <a:off x="7490900" y="3579028"/>
            <a:ext cx="48895" cy="486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210">
                <a:moveTo>
                  <a:pt x="205" y="4"/>
                </a:moveTo>
                <a:cubicBezTo>
                  <a:pt x="199" y="-1"/>
                  <a:pt x="186" y="-1"/>
                  <a:pt x="180" y="4"/>
                </a:cubicBezTo>
                <a:lnTo>
                  <a:pt x="104" y="80"/>
                </a:lnTo>
                <a:lnTo>
                  <a:pt x="30" y="4"/>
                </a:lnTo>
                <a:cubicBezTo>
                  <a:pt x="21" y="-1"/>
                  <a:pt x="11" y="-1"/>
                  <a:pt x="4" y="4"/>
                </a:cubicBezTo>
                <a:cubicBezTo>
                  <a:pt x="-1" y="11"/>
                  <a:pt x="-1" y="21"/>
                  <a:pt x="4" y="30"/>
                </a:cubicBezTo>
                <a:lnTo>
                  <a:pt x="81" y="104"/>
                </a:lnTo>
                <a:lnTo>
                  <a:pt x="4" y="180"/>
                </a:lnTo>
                <a:cubicBezTo>
                  <a:pt x="-1" y="186"/>
                  <a:pt x="-1" y="199"/>
                  <a:pt x="4" y="205"/>
                </a:cubicBezTo>
                <a:cubicBezTo>
                  <a:pt x="6" y="210"/>
                  <a:pt x="13" y="210"/>
                  <a:pt x="17" y="210"/>
                </a:cubicBezTo>
                <a:cubicBezTo>
                  <a:pt x="21" y="210"/>
                  <a:pt x="26" y="210"/>
                  <a:pt x="30" y="205"/>
                </a:cubicBezTo>
                <a:lnTo>
                  <a:pt x="104" y="129"/>
                </a:lnTo>
                <a:lnTo>
                  <a:pt x="180" y="205"/>
                </a:lnTo>
                <a:cubicBezTo>
                  <a:pt x="184" y="210"/>
                  <a:pt x="188" y="210"/>
                  <a:pt x="193" y="210"/>
                </a:cubicBezTo>
                <a:cubicBezTo>
                  <a:pt x="197" y="210"/>
                  <a:pt x="201" y="210"/>
                  <a:pt x="205" y="205"/>
                </a:cubicBezTo>
                <a:cubicBezTo>
                  <a:pt x="212" y="199"/>
                  <a:pt x="212" y="186"/>
                  <a:pt x="205" y="180"/>
                </a:cubicBezTo>
                <a:lnTo>
                  <a:pt x="129" y="104"/>
                </a:lnTo>
                <a:lnTo>
                  <a:pt x="205" y="30"/>
                </a:lnTo>
                <a:cubicBezTo>
                  <a:pt x="212" y="21"/>
                  <a:pt x="212" y="11"/>
                  <a:pt x="205" y="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9" name="Freihandform 1408">
            <a:extLst>
              <a:ext uri="{FF2B5EF4-FFF2-40B4-BE49-F238E27FC236}">
                <a16:creationId xmlns:a16="http://schemas.microsoft.com/office/drawing/2014/main" id="{37EAEAD5-44BE-554B-B782-6288ED863398}"/>
              </a:ext>
            </a:extLst>
          </p:cNvPr>
          <p:cNvSpPr>
            <a:spLocks noChangeAspect="1"/>
          </p:cNvSpPr>
          <p:nvPr/>
        </p:nvSpPr>
        <p:spPr>
          <a:xfrm>
            <a:off x="8303723" y="3480099"/>
            <a:ext cx="90572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0" h="846">
                <a:moveTo>
                  <a:pt x="354" y="664"/>
                </a:moveTo>
                <a:cubicBezTo>
                  <a:pt x="354" y="709"/>
                  <a:pt x="354" y="749"/>
                  <a:pt x="345" y="776"/>
                </a:cubicBezTo>
                <a:cubicBezTo>
                  <a:pt x="339" y="802"/>
                  <a:pt x="326" y="812"/>
                  <a:pt x="301" y="812"/>
                </a:cubicBezTo>
                <a:cubicBezTo>
                  <a:pt x="240" y="812"/>
                  <a:pt x="146" y="730"/>
                  <a:pt x="142" y="652"/>
                </a:cubicBezTo>
                <a:cubicBezTo>
                  <a:pt x="142" y="643"/>
                  <a:pt x="136" y="637"/>
                  <a:pt x="127" y="635"/>
                </a:cubicBezTo>
                <a:cubicBezTo>
                  <a:pt x="83" y="628"/>
                  <a:pt x="36" y="596"/>
                  <a:pt x="36" y="539"/>
                </a:cubicBezTo>
                <a:cubicBezTo>
                  <a:pt x="36" y="497"/>
                  <a:pt x="53" y="457"/>
                  <a:pt x="81" y="438"/>
                </a:cubicBezTo>
                <a:cubicBezTo>
                  <a:pt x="87" y="436"/>
                  <a:pt x="89" y="429"/>
                  <a:pt x="89" y="423"/>
                </a:cubicBezTo>
                <a:cubicBezTo>
                  <a:pt x="89" y="419"/>
                  <a:pt x="87" y="412"/>
                  <a:pt x="81" y="410"/>
                </a:cubicBezTo>
                <a:cubicBezTo>
                  <a:pt x="53" y="389"/>
                  <a:pt x="36" y="351"/>
                  <a:pt x="36" y="309"/>
                </a:cubicBezTo>
                <a:cubicBezTo>
                  <a:pt x="36" y="251"/>
                  <a:pt x="83" y="218"/>
                  <a:pt x="127" y="211"/>
                </a:cubicBezTo>
                <a:cubicBezTo>
                  <a:pt x="136" y="211"/>
                  <a:pt x="142" y="203"/>
                  <a:pt x="142" y="196"/>
                </a:cubicBezTo>
                <a:cubicBezTo>
                  <a:pt x="146" y="118"/>
                  <a:pt x="240" y="36"/>
                  <a:pt x="301" y="36"/>
                </a:cubicBezTo>
                <a:cubicBezTo>
                  <a:pt x="326" y="36"/>
                  <a:pt x="339" y="46"/>
                  <a:pt x="345" y="72"/>
                </a:cubicBezTo>
                <a:cubicBezTo>
                  <a:pt x="354" y="99"/>
                  <a:pt x="354" y="139"/>
                  <a:pt x="354" y="184"/>
                </a:cubicBezTo>
                <a:close/>
                <a:moveTo>
                  <a:pt x="301" y="0"/>
                </a:moveTo>
                <a:cubicBezTo>
                  <a:pt x="225" y="0"/>
                  <a:pt x="123" y="86"/>
                  <a:pt x="108" y="180"/>
                </a:cubicBezTo>
                <a:cubicBezTo>
                  <a:pt x="53" y="192"/>
                  <a:pt x="0" y="239"/>
                  <a:pt x="0" y="309"/>
                </a:cubicBezTo>
                <a:cubicBezTo>
                  <a:pt x="0" y="353"/>
                  <a:pt x="17" y="395"/>
                  <a:pt x="45" y="423"/>
                </a:cubicBezTo>
                <a:cubicBezTo>
                  <a:pt x="17" y="453"/>
                  <a:pt x="0" y="495"/>
                  <a:pt x="0" y="539"/>
                </a:cubicBezTo>
                <a:cubicBezTo>
                  <a:pt x="0" y="607"/>
                  <a:pt x="53" y="654"/>
                  <a:pt x="108" y="668"/>
                </a:cubicBezTo>
                <a:cubicBezTo>
                  <a:pt x="123" y="762"/>
                  <a:pt x="225" y="846"/>
                  <a:pt x="301" y="846"/>
                </a:cubicBezTo>
                <a:cubicBezTo>
                  <a:pt x="341" y="846"/>
                  <a:pt x="369" y="827"/>
                  <a:pt x="379" y="787"/>
                </a:cubicBezTo>
                <a:cubicBezTo>
                  <a:pt x="390" y="753"/>
                  <a:pt x="390" y="713"/>
                  <a:pt x="390" y="664"/>
                </a:cubicBezTo>
                <a:lnTo>
                  <a:pt x="390" y="184"/>
                </a:lnTo>
                <a:cubicBezTo>
                  <a:pt x="390" y="135"/>
                  <a:pt x="390" y="93"/>
                  <a:pt x="379" y="61"/>
                </a:cubicBezTo>
                <a:cubicBezTo>
                  <a:pt x="369" y="21"/>
                  <a:pt x="341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0" name="Freihandform 1409">
            <a:extLst>
              <a:ext uri="{FF2B5EF4-FFF2-40B4-BE49-F238E27FC236}">
                <a16:creationId xmlns:a16="http://schemas.microsoft.com/office/drawing/2014/main" id="{2ECE2A08-7603-0440-BB16-57E84EE885E5}"/>
              </a:ext>
            </a:extLst>
          </p:cNvPr>
          <p:cNvSpPr>
            <a:spLocks noChangeAspect="1"/>
          </p:cNvSpPr>
          <p:nvPr/>
        </p:nvSpPr>
        <p:spPr>
          <a:xfrm>
            <a:off x="8345167" y="3595322"/>
            <a:ext cx="24448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76">
                <a:moveTo>
                  <a:pt x="106" y="17"/>
                </a:moveTo>
                <a:cubicBezTo>
                  <a:pt x="106" y="6"/>
                  <a:pt x="98" y="0"/>
                  <a:pt x="87" y="0"/>
                </a:cubicBezTo>
                <a:cubicBezTo>
                  <a:pt x="79" y="0"/>
                  <a:pt x="70" y="6"/>
                  <a:pt x="70" y="17"/>
                </a:cubicBezTo>
                <a:cubicBezTo>
                  <a:pt x="70" y="68"/>
                  <a:pt x="26" y="70"/>
                  <a:pt x="17" y="70"/>
                </a:cubicBezTo>
                <a:cubicBezTo>
                  <a:pt x="7" y="70"/>
                  <a:pt x="0" y="78"/>
                  <a:pt x="0" y="87"/>
                </a:cubicBezTo>
                <a:cubicBezTo>
                  <a:pt x="0" y="97"/>
                  <a:pt x="7" y="106"/>
                  <a:pt x="17" y="106"/>
                </a:cubicBezTo>
                <a:cubicBezTo>
                  <a:pt x="26" y="106"/>
                  <a:pt x="70" y="108"/>
                  <a:pt x="70" y="159"/>
                </a:cubicBezTo>
                <a:cubicBezTo>
                  <a:pt x="70" y="167"/>
                  <a:pt x="79" y="176"/>
                  <a:pt x="87" y="176"/>
                </a:cubicBezTo>
                <a:cubicBezTo>
                  <a:pt x="98" y="176"/>
                  <a:pt x="106" y="167"/>
                  <a:pt x="106" y="159"/>
                </a:cubicBezTo>
                <a:cubicBezTo>
                  <a:pt x="106" y="123"/>
                  <a:pt x="91" y="101"/>
                  <a:pt x="72" y="87"/>
                </a:cubicBezTo>
                <a:cubicBezTo>
                  <a:pt x="91" y="74"/>
                  <a:pt x="106" y="53"/>
                  <a:pt x="106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1" name="Freihandform 1410">
            <a:extLst>
              <a:ext uri="{FF2B5EF4-FFF2-40B4-BE49-F238E27FC236}">
                <a16:creationId xmlns:a16="http://schemas.microsoft.com/office/drawing/2014/main" id="{B4499E63-D302-A74D-BDC1-5CFFCD7C1C4B}"/>
              </a:ext>
            </a:extLst>
          </p:cNvPr>
          <p:cNvSpPr>
            <a:spLocks noChangeAspect="1"/>
          </p:cNvSpPr>
          <p:nvPr/>
        </p:nvSpPr>
        <p:spPr>
          <a:xfrm>
            <a:off x="8345167" y="3537594"/>
            <a:ext cx="24448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76">
                <a:moveTo>
                  <a:pt x="87" y="70"/>
                </a:moveTo>
                <a:cubicBezTo>
                  <a:pt x="79" y="70"/>
                  <a:pt x="34" y="68"/>
                  <a:pt x="34" y="17"/>
                </a:cubicBezTo>
                <a:cubicBezTo>
                  <a:pt x="34" y="9"/>
                  <a:pt x="28" y="0"/>
                  <a:pt x="17" y="0"/>
                </a:cubicBezTo>
                <a:cubicBezTo>
                  <a:pt x="7" y="0"/>
                  <a:pt x="0" y="9"/>
                  <a:pt x="0" y="17"/>
                </a:cubicBezTo>
                <a:cubicBezTo>
                  <a:pt x="0" y="53"/>
                  <a:pt x="15" y="74"/>
                  <a:pt x="32" y="89"/>
                </a:cubicBezTo>
                <a:cubicBezTo>
                  <a:pt x="15" y="102"/>
                  <a:pt x="0" y="123"/>
                  <a:pt x="0" y="159"/>
                </a:cubicBezTo>
                <a:cubicBezTo>
                  <a:pt x="0" y="170"/>
                  <a:pt x="7" y="176"/>
                  <a:pt x="17" y="176"/>
                </a:cubicBezTo>
                <a:cubicBezTo>
                  <a:pt x="28" y="176"/>
                  <a:pt x="34" y="170"/>
                  <a:pt x="34" y="159"/>
                </a:cubicBezTo>
                <a:cubicBezTo>
                  <a:pt x="34" y="108"/>
                  <a:pt x="79" y="106"/>
                  <a:pt x="87" y="106"/>
                </a:cubicBezTo>
                <a:lnTo>
                  <a:pt x="89" y="106"/>
                </a:lnTo>
                <a:cubicBezTo>
                  <a:pt x="98" y="106"/>
                  <a:pt x="106" y="98"/>
                  <a:pt x="106" y="89"/>
                </a:cubicBezTo>
                <a:cubicBezTo>
                  <a:pt x="106" y="79"/>
                  <a:pt x="98" y="70"/>
                  <a:pt x="87" y="7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2" name="Freihandform 1411">
            <a:extLst>
              <a:ext uri="{FF2B5EF4-FFF2-40B4-BE49-F238E27FC236}">
                <a16:creationId xmlns:a16="http://schemas.microsoft.com/office/drawing/2014/main" id="{681A1FBB-48D0-524D-B8E7-76784A79ADFA}"/>
              </a:ext>
            </a:extLst>
          </p:cNvPr>
          <p:cNvSpPr>
            <a:spLocks noChangeAspect="1"/>
          </p:cNvSpPr>
          <p:nvPr/>
        </p:nvSpPr>
        <p:spPr>
          <a:xfrm>
            <a:off x="8410827" y="3480099"/>
            <a:ext cx="89874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7" h="846">
                <a:moveTo>
                  <a:pt x="307" y="410"/>
                </a:moveTo>
                <a:cubicBezTo>
                  <a:pt x="302" y="412"/>
                  <a:pt x="300" y="419"/>
                  <a:pt x="300" y="423"/>
                </a:cubicBezTo>
                <a:cubicBezTo>
                  <a:pt x="300" y="429"/>
                  <a:pt x="302" y="436"/>
                  <a:pt x="307" y="438"/>
                </a:cubicBezTo>
                <a:cubicBezTo>
                  <a:pt x="334" y="457"/>
                  <a:pt x="353" y="497"/>
                  <a:pt x="353" y="539"/>
                </a:cubicBezTo>
                <a:cubicBezTo>
                  <a:pt x="353" y="596"/>
                  <a:pt x="305" y="628"/>
                  <a:pt x="262" y="635"/>
                </a:cubicBezTo>
                <a:cubicBezTo>
                  <a:pt x="254" y="637"/>
                  <a:pt x="247" y="643"/>
                  <a:pt x="247" y="652"/>
                </a:cubicBezTo>
                <a:cubicBezTo>
                  <a:pt x="241" y="730"/>
                  <a:pt x="150" y="812"/>
                  <a:pt x="89" y="812"/>
                </a:cubicBezTo>
                <a:cubicBezTo>
                  <a:pt x="63" y="812"/>
                  <a:pt x="51" y="802"/>
                  <a:pt x="42" y="776"/>
                </a:cubicBezTo>
                <a:cubicBezTo>
                  <a:pt x="36" y="749"/>
                  <a:pt x="36" y="709"/>
                  <a:pt x="36" y="664"/>
                </a:cubicBezTo>
                <a:lnTo>
                  <a:pt x="36" y="184"/>
                </a:lnTo>
                <a:cubicBezTo>
                  <a:pt x="36" y="139"/>
                  <a:pt x="36" y="99"/>
                  <a:pt x="42" y="72"/>
                </a:cubicBezTo>
                <a:cubicBezTo>
                  <a:pt x="51" y="46"/>
                  <a:pt x="63" y="36"/>
                  <a:pt x="89" y="36"/>
                </a:cubicBezTo>
                <a:cubicBezTo>
                  <a:pt x="150" y="36"/>
                  <a:pt x="241" y="118"/>
                  <a:pt x="247" y="196"/>
                </a:cubicBezTo>
                <a:cubicBezTo>
                  <a:pt x="247" y="203"/>
                  <a:pt x="254" y="211"/>
                  <a:pt x="262" y="211"/>
                </a:cubicBezTo>
                <a:cubicBezTo>
                  <a:pt x="305" y="218"/>
                  <a:pt x="353" y="251"/>
                  <a:pt x="353" y="309"/>
                </a:cubicBezTo>
                <a:cubicBezTo>
                  <a:pt x="353" y="351"/>
                  <a:pt x="334" y="389"/>
                  <a:pt x="307" y="410"/>
                </a:cubicBezTo>
                <a:close/>
                <a:moveTo>
                  <a:pt x="281" y="180"/>
                </a:moveTo>
                <a:cubicBezTo>
                  <a:pt x="266" y="86"/>
                  <a:pt x="163" y="0"/>
                  <a:pt x="89" y="0"/>
                </a:cubicBezTo>
                <a:cubicBezTo>
                  <a:pt x="48" y="0"/>
                  <a:pt x="21" y="21"/>
                  <a:pt x="8" y="61"/>
                </a:cubicBezTo>
                <a:cubicBezTo>
                  <a:pt x="0" y="93"/>
                  <a:pt x="0" y="135"/>
                  <a:pt x="0" y="184"/>
                </a:cubicBezTo>
                <a:lnTo>
                  <a:pt x="0" y="664"/>
                </a:lnTo>
                <a:cubicBezTo>
                  <a:pt x="0" y="713"/>
                  <a:pt x="0" y="753"/>
                  <a:pt x="8" y="787"/>
                </a:cubicBezTo>
                <a:cubicBezTo>
                  <a:pt x="21" y="827"/>
                  <a:pt x="48" y="846"/>
                  <a:pt x="89" y="846"/>
                </a:cubicBezTo>
                <a:cubicBezTo>
                  <a:pt x="163" y="846"/>
                  <a:pt x="266" y="762"/>
                  <a:pt x="281" y="668"/>
                </a:cubicBezTo>
                <a:cubicBezTo>
                  <a:pt x="336" y="654"/>
                  <a:pt x="387" y="607"/>
                  <a:pt x="387" y="539"/>
                </a:cubicBezTo>
                <a:cubicBezTo>
                  <a:pt x="387" y="495"/>
                  <a:pt x="372" y="453"/>
                  <a:pt x="345" y="423"/>
                </a:cubicBezTo>
                <a:cubicBezTo>
                  <a:pt x="372" y="395"/>
                  <a:pt x="387" y="353"/>
                  <a:pt x="387" y="309"/>
                </a:cubicBezTo>
                <a:cubicBezTo>
                  <a:pt x="387" y="239"/>
                  <a:pt x="336" y="192"/>
                  <a:pt x="281" y="18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3" name="Freihandform 1412">
            <a:extLst>
              <a:ext uri="{FF2B5EF4-FFF2-40B4-BE49-F238E27FC236}">
                <a16:creationId xmlns:a16="http://schemas.microsoft.com/office/drawing/2014/main" id="{B3317FC3-95EC-2E47-82D0-6B28B006FC3F}"/>
              </a:ext>
            </a:extLst>
          </p:cNvPr>
          <p:cNvSpPr>
            <a:spLocks noChangeAspect="1"/>
          </p:cNvSpPr>
          <p:nvPr/>
        </p:nvSpPr>
        <p:spPr>
          <a:xfrm>
            <a:off x="8435507" y="3595322"/>
            <a:ext cx="24215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" h="176">
                <a:moveTo>
                  <a:pt x="88" y="70"/>
                </a:moveTo>
                <a:cubicBezTo>
                  <a:pt x="80" y="70"/>
                  <a:pt x="36" y="68"/>
                  <a:pt x="36" y="17"/>
                </a:cubicBezTo>
                <a:cubicBezTo>
                  <a:pt x="36" y="6"/>
                  <a:pt x="27" y="0"/>
                  <a:pt x="16" y="0"/>
                </a:cubicBezTo>
                <a:cubicBezTo>
                  <a:pt x="8" y="0"/>
                  <a:pt x="0" y="6"/>
                  <a:pt x="0" y="17"/>
                </a:cubicBezTo>
                <a:cubicBezTo>
                  <a:pt x="0" y="53"/>
                  <a:pt x="14" y="74"/>
                  <a:pt x="33" y="87"/>
                </a:cubicBezTo>
                <a:cubicBezTo>
                  <a:pt x="14" y="101"/>
                  <a:pt x="0" y="123"/>
                  <a:pt x="0" y="159"/>
                </a:cubicBezTo>
                <a:cubicBezTo>
                  <a:pt x="0" y="167"/>
                  <a:pt x="8" y="176"/>
                  <a:pt x="16" y="176"/>
                </a:cubicBezTo>
                <a:cubicBezTo>
                  <a:pt x="27" y="176"/>
                  <a:pt x="36" y="167"/>
                  <a:pt x="36" y="159"/>
                </a:cubicBezTo>
                <a:cubicBezTo>
                  <a:pt x="36" y="108"/>
                  <a:pt x="80" y="106"/>
                  <a:pt x="88" y="106"/>
                </a:cubicBezTo>
                <a:cubicBezTo>
                  <a:pt x="97" y="106"/>
                  <a:pt x="105" y="97"/>
                  <a:pt x="105" y="87"/>
                </a:cubicBezTo>
                <a:cubicBezTo>
                  <a:pt x="105" y="78"/>
                  <a:pt x="97" y="70"/>
                  <a:pt x="88" y="7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4" name="Freihandform 1413">
            <a:extLst>
              <a:ext uri="{FF2B5EF4-FFF2-40B4-BE49-F238E27FC236}">
                <a16:creationId xmlns:a16="http://schemas.microsoft.com/office/drawing/2014/main" id="{7C8F8AF3-8C2F-D247-8B80-3755B3399512}"/>
              </a:ext>
            </a:extLst>
          </p:cNvPr>
          <p:cNvSpPr>
            <a:spLocks noChangeAspect="1"/>
          </p:cNvSpPr>
          <p:nvPr/>
        </p:nvSpPr>
        <p:spPr>
          <a:xfrm>
            <a:off x="8435507" y="3537594"/>
            <a:ext cx="24215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" h="176">
                <a:moveTo>
                  <a:pt x="105" y="17"/>
                </a:moveTo>
                <a:cubicBezTo>
                  <a:pt x="105" y="9"/>
                  <a:pt x="97" y="0"/>
                  <a:pt x="88" y="0"/>
                </a:cubicBezTo>
                <a:cubicBezTo>
                  <a:pt x="78" y="0"/>
                  <a:pt x="69" y="9"/>
                  <a:pt x="69" y="17"/>
                </a:cubicBezTo>
                <a:cubicBezTo>
                  <a:pt x="69" y="68"/>
                  <a:pt x="25" y="70"/>
                  <a:pt x="16" y="70"/>
                </a:cubicBezTo>
                <a:cubicBezTo>
                  <a:pt x="8" y="70"/>
                  <a:pt x="0" y="79"/>
                  <a:pt x="0" y="89"/>
                </a:cubicBezTo>
                <a:cubicBezTo>
                  <a:pt x="0" y="98"/>
                  <a:pt x="8" y="106"/>
                  <a:pt x="16" y="106"/>
                </a:cubicBezTo>
                <a:cubicBezTo>
                  <a:pt x="25" y="106"/>
                  <a:pt x="69" y="108"/>
                  <a:pt x="69" y="159"/>
                </a:cubicBezTo>
                <a:cubicBezTo>
                  <a:pt x="69" y="170"/>
                  <a:pt x="78" y="176"/>
                  <a:pt x="88" y="176"/>
                </a:cubicBezTo>
                <a:cubicBezTo>
                  <a:pt x="97" y="176"/>
                  <a:pt x="105" y="170"/>
                  <a:pt x="105" y="159"/>
                </a:cubicBezTo>
                <a:cubicBezTo>
                  <a:pt x="105" y="123"/>
                  <a:pt x="91" y="102"/>
                  <a:pt x="72" y="89"/>
                </a:cubicBezTo>
                <a:cubicBezTo>
                  <a:pt x="91" y="74"/>
                  <a:pt x="105" y="53"/>
                  <a:pt x="105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5" name="Freihandform 1414">
            <a:extLst>
              <a:ext uri="{FF2B5EF4-FFF2-40B4-BE49-F238E27FC236}">
                <a16:creationId xmlns:a16="http://schemas.microsoft.com/office/drawing/2014/main" id="{775A8808-402E-2F4B-AE2B-85783A683D51}"/>
              </a:ext>
            </a:extLst>
          </p:cNvPr>
          <p:cNvSpPr>
            <a:spLocks noChangeAspect="1"/>
          </p:cNvSpPr>
          <p:nvPr/>
        </p:nvSpPr>
        <p:spPr>
          <a:xfrm>
            <a:off x="8771952" y="3488480"/>
            <a:ext cx="14761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776">
                <a:moveTo>
                  <a:pt x="601" y="723"/>
                </a:moveTo>
                <a:cubicBezTo>
                  <a:pt x="601" y="732"/>
                  <a:pt x="593" y="740"/>
                  <a:pt x="582" y="740"/>
                </a:cubicBezTo>
                <a:lnTo>
                  <a:pt x="212" y="740"/>
                </a:lnTo>
                <a:lnTo>
                  <a:pt x="212" y="582"/>
                </a:lnTo>
                <a:cubicBezTo>
                  <a:pt x="212" y="571"/>
                  <a:pt x="205" y="565"/>
                  <a:pt x="195" y="565"/>
                </a:cubicBezTo>
                <a:lnTo>
                  <a:pt x="36" y="565"/>
                </a:lnTo>
                <a:lnTo>
                  <a:pt x="36" y="52"/>
                </a:lnTo>
                <a:cubicBezTo>
                  <a:pt x="36" y="42"/>
                  <a:pt x="45" y="36"/>
                  <a:pt x="53" y="36"/>
                </a:cubicBezTo>
                <a:lnTo>
                  <a:pt x="582" y="36"/>
                </a:lnTo>
                <a:cubicBezTo>
                  <a:pt x="593" y="36"/>
                  <a:pt x="601" y="42"/>
                  <a:pt x="601" y="52"/>
                </a:cubicBezTo>
                <a:close/>
                <a:moveTo>
                  <a:pt x="178" y="715"/>
                </a:moveTo>
                <a:lnTo>
                  <a:pt x="62" y="599"/>
                </a:lnTo>
                <a:lnTo>
                  <a:pt x="178" y="599"/>
                </a:lnTo>
                <a:close/>
                <a:moveTo>
                  <a:pt x="582" y="0"/>
                </a:moveTo>
                <a:lnTo>
                  <a:pt x="53" y="0"/>
                </a:lnTo>
                <a:cubicBezTo>
                  <a:pt x="26" y="0"/>
                  <a:pt x="0" y="23"/>
                  <a:pt x="0" y="52"/>
                </a:cubicBezTo>
                <a:lnTo>
                  <a:pt x="0" y="582"/>
                </a:lnTo>
                <a:cubicBezTo>
                  <a:pt x="0" y="584"/>
                  <a:pt x="2" y="586"/>
                  <a:pt x="2" y="588"/>
                </a:cubicBezTo>
                <a:cubicBezTo>
                  <a:pt x="2" y="590"/>
                  <a:pt x="4" y="592"/>
                  <a:pt x="7" y="594"/>
                </a:cubicBezTo>
                <a:lnTo>
                  <a:pt x="182" y="770"/>
                </a:lnTo>
                <a:cubicBezTo>
                  <a:pt x="184" y="772"/>
                  <a:pt x="186" y="774"/>
                  <a:pt x="189" y="774"/>
                </a:cubicBezTo>
                <a:cubicBezTo>
                  <a:pt x="191" y="774"/>
                  <a:pt x="193" y="776"/>
                  <a:pt x="195" y="776"/>
                </a:cubicBezTo>
                <a:lnTo>
                  <a:pt x="582" y="776"/>
                </a:lnTo>
                <a:cubicBezTo>
                  <a:pt x="612" y="776"/>
                  <a:pt x="635" y="751"/>
                  <a:pt x="635" y="723"/>
                </a:cubicBezTo>
                <a:lnTo>
                  <a:pt x="635" y="52"/>
                </a:lnTo>
                <a:cubicBezTo>
                  <a:pt x="635" y="23"/>
                  <a:pt x="612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6" name="Freihandform 1415">
            <a:extLst>
              <a:ext uri="{FF2B5EF4-FFF2-40B4-BE49-F238E27FC236}">
                <a16:creationId xmlns:a16="http://schemas.microsoft.com/office/drawing/2014/main" id="{2938DC36-56E2-5C40-9124-523780C3DE79}"/>
              </a:ext>
            </a:extLst>
          </p:cNvPr>
          <p:cNvSpPr>
            <a:spLocks noChangeAspect="1"/>
          </p:cNvSpPr>
          <p:nvPr/>
        </p:nvSpPr>
        <p:spPr>
          <a:xfrm>
            <a:off x="8796632" y="3512921"/>
            <a:ext cx="41212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" h="176">
                <a:moveTo>
                  <a:pt x="36" y="36"/>
                </a:moveTo>
                <a:lnTo>
                  <a:pt x="142" y="36"/>
                </a:lnTo>
                <a:lnTo>
                  <a:pt x="142" y="142"/>
                </a:lnTo>
                <a:lnTo>
                  <a:pt x="36" y="142"/>
                </a:lnTo>
                <a:close/>
                <a:moveTo>
                  <a:pt x="19" y="176"/>
                </a:moveTo>
                <a:lnTo>
                  <a:pt x="159" y="176"/>
                </a:lnTo>
                <a:cubicBezTo>
                  <a:pt x="169" y="176"/>
                  <a:pt x="178" y="170"/>
                  <a:pt x="178" y="159"/>
                </a:cubicBezTo>
                <a:lnTo>
                  <a:pt x="178" y="17"/>
                </a:lnTo>
                <a:cubicBezTo>
                  <a:pt x="178" y="9"/>
                  <a:pt x="169" y="0"/>
                  <a:pt x="159" y="0"/>
                </a:cubicBezTo>
                <a:lnTo>
                  <a:pt x="19" y="0"/>
                </a:lnTo>
                <a:cubicBezTo>
                  <a:pt x="8" y="0"/>
                  <a:pt x="0" y="9"/>
                  <a:pt x="0" y="17"/>
                </a:cubicBezTo>
                <a:lnTo>
                  <a:pt x="0" y="159"/>
                </a:lnTo>
                <a:cubicBezTo>
                  <a:pt x="0" y="170"/>
                  <a:pt x="8" y="176"/>
                  <a:pt x="19" y="1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7" name="Freihandform 1416">
            <a:extLst>
              <a:ext uri="{FF2B5EF4-FFF2-40B4-BE49-F238E27FC236}">
                <a16:creationId xmlns:a16="http://schemas.microsoft.com/office/drawing/2014/main" id="{F79DCE7C-113D-514E-986C-2943BEE5A173}"/>
              </a:ext>
            </a:extLst>
          </p:cNvPr>
          <p:cNvSpPr>
            <a:spLocks noChangeAspect="1"/>
          </p:cNvSpPr>
          <p:nvPr/>
        </p:nvSpPr>
        <p:spPr>
          <a:xfrm>
            <a:off x="8796632" y="3570648"/>
            <a:ext cx="45170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" h="34">
                <a:moveTo>
                  <a:pt x="178" y="0"/>
                </a:moveTo>
                <a:lnTo>
                  <a:pt x="19" y="0"/>
                </a:lnTo>
                <a:cubicBezTo>
                  <a:pt x="8" y="0"/>
                  <a:pt x="0" y="6"/>
                  <a:pt x="0" y="17"/>
                </a:cubicBezTo>
                <a:cubicBezTo>
                  <a:pt x="0" y="28"/>
                  <a:pt x="8" y="34"/>
                  <a:pt x="19" y="34"/>
                </a:cubicBezTo>
                <a:lnTo>
                  <a:pt x="178" y="34"/>
                </a:lnTo>
                <a:cubicBezTo>
                  <a:pt x="186" y="34"/>
                  <a:pt x="195" y="28"/>
                  <a:pt x="195" y="17"/>
                </a:cubicBezTo>
                <a:cubicBezTo>
                  <a:pt x="195" y="6"/>
                  <a:pt x="186" y="0"/>
                  <a:pt x="17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8" name="Freihandform 1417">
            <a:extLst>
              <a:ext uri="{FF2B5EF4-FFF2-40B4-BE49-F238E27FC236}">
                <a16:creationId xmlns:a16="http://schemas.microsoft.com/office/drawing/2014/main" id="{C289ADF4-ACAB-894B-BEA3-BCE527B180E2}"/>
              </a:ext>
            </a:extLst>
          </p:cNvPr>
          <p:cNvSpPr>
            <a:spLocks noChangeAspect="1"/>
          </p:cNvSpPr>
          <p:nvPr/>
        </p:nvSpPr>
        <p:spPr>
          <a:xfrm>
            <a:off x="8796632" y="3586942"/>
            <a:ext cx="45170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" h="36">
                <a:moveTo>
                  <a:pt x="178" y="0"/>
                </a:moveTo>
                <a:lnTo>
                  <a:pt x="19" y="0"/>
                </a:ln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6"/>
                  <a:pt x="19" y="36"/>
                </a:cubicBezTo>
                <a:lnTo>
                  <a:pt x="178" y="36"/>
                </a:lnTo>
                <a:cubicBezTo>
                  <a:pt x="186" y="36"/>
                  <a:pt x="195" y="27"/>
                  <a:pt x="195" y="17"/>
                </a:cubicBezTo>
                <a:cubicBezTo>
                  <a:pt x="195" y="8"/>
                  <a:pt x="186" y="0"/>
                  <a:pt x="17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9" name="Freihandform 1418">
            <a:extLst>
              <a:ext uri="{FF2B5EF4-FFF2-40B4-BE49-F238E27FC236}">
                <a16:creationId xmlns:a16="http://schemas.microsoft.com/office/drawing/2014/main" id="{70F7B8D3-49AE-E344-8DA4-D925276F53EC}"/>
              </a:ext>
            </a:extLst>
          </p:cNvPr>
          <p:cNvSpPr>
            <a:spLocks noChangeAspect="1"/>
          </p:cNvSpPr>
          <p:nvPr/>
        </p:nvSpPr>
        <p:spPr>
          <a:xfrm>
            <a:off x="8854376" y="3570648"/>
            <a:ext cx="40513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" h="34">
                <a:moveTo>
                  <a:pt x="158" y="0"/>
                </a:moveTo>
                <a:lnTo>
                  <a:pt x="17" y="0"/>
                </a:lnTo>
                <a:cubicBezTo>
                  <a:pt x="8" y="0"/>
                  <a:pt x="0" y="6"/>
                  <a:pt x="0" y="17"/>
                </a:cubicBezTo>
                <a:cubicBezTo>
                  <a:pt x="0" y="28"/>
                  <a:pt x="8" y="34"/>
                  <a:pt x="17" y="34"/>
                </a:cubicBezTo>
                <a:lnTo>
                  <a:pt x="158" y="34"/>
                </a:lnTo>
                <a:cubicBezTo>
                  <a:pt x="169" y="34"/>
                  <a:pt x="175" y="28"/>
                  <a:pt x="175" y="17"/>
                </a:cubicBezTo>
                <a:cubicBezTo>
                  <a:pt x="175" y="6"/>
                  <a:pt x="169" y="0"/>
                  <a:pt x="15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0" name="Freihandform 1419">
            <a:extLst>
              <a:ext uri="{FF2B5EF4-FFF2-40B4-BE49-F238E27FC236}">
                <a16:creationId xmlns:a16="http://schemas.microsoft.com/office/drawing/2014/main" id="{FD858F9C-798E-1945-810B-D5279C8527C8}"/>
              </a:ext>
            </a:extLst>
          </p:cNvPr>
          <p:cNvSpPr>
            <a:spLocks noChangeAspect="1"/>
          </p:cNvSpPr>
          <p:nvPr/>
        </p:nvSpPr>
        <p:spPr>
          <a:xfrm>
            <a:off x="8854376" y="3586942"/>
            <a:ext cx="40513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" h="36">
                <a:moveTo>
                  <a:pt x="158" y="0"/>
                </a:moveTo>
                <a:lnTo>
                  <a:pt x="17" y="0"/>
                </a:ln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6"/>
                  <a:pt x="17" y="36"/>
                </a:cubicBezTo>
                <a:lnTo>
                  <a:pt x="158" y="36"/>
                </a:lnTo>
                <a:cubicBezTo>
                  <a:pt x="169" y="36"/>
                  <a:pt x="175" y="27"/>
                  <a:pt x="175" y="17"/>
                </a:cubicBezTo>
                <a:cubicBezTo>
                  <a:pt x="175" y="8"/>
                  <a:pt x="169" y="0"/>
                  <a:pt x="15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1" name="Freihandform 1420">
            <a:extLst>
              <a:ext uri="{FF2B5EF4-FFF2-40B4-BE49-F238E27FC236}">
                <a16:creationId xmlns:a16="http://schemas.microsoft.com/office/drawing/2014/main" id="{1C22AA37-97AC-DB45-8B35-FD206745058D}"/>
              </a:ext>
            </a:extLst>
          </p:cNvPr>
          <p:cNvSpPr>
            <a:spLocks noChangeAspect="1"/>
          </p:cNvSpPr>
          <p:nvPr/>
        </p:nvSpPr>
        <p:spPr>
          <a:xfrm>
            <a:off x="8854376" y="3512921"/>
            <a:ext cx="40513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" h="36">
                <a:moveTo>
                  <a:pt x="158" y="0"/>
                </a:moveTo>
                <a:lnTo>
                  <a:pt x="17" y="0"/>
                </a:lnTo>
                <a:cubicBezTo>
                  <a:pt x="8" y="0"/>
                  <a:pt x="0" y="9"/>
                  <a:pt x="0" y="17"/>
                </a:cubicBezTo>
                <a:cubicBezTo>
                  <a:pt x="0" y="28"/>
                  <a:pt x="8" y="36"/>
                  <a:pt x="17" y="36"/>
                </a:cubicBezTo>
                <a:lnTo>
                  <a:pt x="158" y="36"/>
                </a:lnTo>
                <a:cubicBezTo>
                  <a:pt x="169" y="36"/>
                  <a:pt x="175" y="28"/>
                  <a:pt x="175" y="17"/>
                </a:cubicBezTo>
                <a:cubicBezTo>
                  <a:pt x="175" y="9"/>
                  <a:pt x="169" y="0"/>
                  <a:pt x="15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2" name="Freihandform 1421">
            <a:extLst>
              <a:ext uri="{FF2B5EF4-FFF2-40B4-BE49-F238E27FC236}">
                <a16:creationId xmlns:a16="http://schemas.microsoft.com/office/drawing/2014/main" id="{CF4E6770-C10D-6949-9800-DCE65D750838}"/>
              </a:ext>
            </a:extLst>
          </p:cNvPr>
          <p:cNvSpPr>
            <a:spLocks noChangeAspect="1"/>
          </p:cNvSpPr>
          <p:nvPr/>
        </p:nvSpPr>
        <p:spPr>
          <a:xfrm>
            <a:off x="8854376" y="3529214"/>
            <a:ext cx="40513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" h="36">
                <a:moveTo>
                  <a:pt x="158" y="0"/>
                </a:moveTo>
                <a:lnTo>
                  <a:pt x="17" y="0"/>
                </a:lnTo>
                <a:cubicBezTo>
                  <a:pt x="8" y="0"/>
                  <a:pt x="0" y="9"/>
                  <a:pt x="0" y="19"/>
                </a:cubicBezTo>
                <a:cubicBezTo>
                  <a:pt x="0" y="28"/>
                  <a:pt x="8" y="36"/>
                  <a:pt x="17" y="36"/>
                </a:cubicBezTo>
                <a:lnTo>
                  <a:pt x="158" y="36"/>
                </a:lnTo>
                <a:cubicBezTo>
                  <a:pt x="169" y="36"/>
                  <a:pt x="175" y="28"/>
                  <a:pt x="175" y="19"/>
                </a:cubicBezTo>
                <a:cubicBezTo>
                  <a:pt x="175" y="9"/>
                  <a:pt x="169" y="0"/>
                  <a:pt x="15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3" name="Freihandform 1422">
            <a:extLst>
              <a:ext uri="{FF2B5EF4-FFF2-40B4-BE49-F238E27FC236}">
                <a16:creationId xmlns:a16="http://schemas.microsoft.com/office/drawing/2014/main" id="{387AFC26-9370-D34A-B5A0-D0DD1E251F8B}"/>
              </a:ext>
            </a:extLst>
          </p:cNvPr>
          <p:cNvSpPr>
            <a:spLocks noChangeAspect="1"/>
          </p:cNvSpPr>
          <p:nvPr/>
        </p:nvSpPr>
        <p:spPr>
          <a:xfrm>
            <a:off x="8854376" y="3545974"/>
            <a:ext cx="40513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" h="34">
                <a:moveTo>
                  <a:pt x="158" y="0"/>
                </a:moveTo>
                <a:lnTo>
                  <a:pt x="17" y="0"/>
                </a:lnTo>
                <a:cubicBezTo>
                  <a:pt x="8" y="0"/>
                  <a:pt x="0" y="7"/>
                  <a:pt x="0" y="17"/>
                </a:cubicBezTo>
                <a:cubicBezTo>
                  <a:pt x="0" y="28"/>
                  <a:pt x="8" y="34"/>
                  <a:pt x="17" y="34"/>
                </a:cubicBezTo>
                <a:lnTo>
                  <a:pt x="158" y="34"/>
                </a:lnTo>
                <a:cubicBezTo>
                  <a:pt x="169" y="34"/>
                  <a:pt x="175" y="28"/>
                  <a:pt x="175" y="17"/>
                </a:cubicBezTo>
                <a:cubicBezTo>
                  <a:pt x="175" y="7"/>
                  <a:pt x="169" y="0"/>
                  <a:pt x="15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4" name="Freihandform 1423">
            <a:extLst>
              <a:ext uri="{FF2B5EF4-FFF2-40B4-BE49-F238E27FC236}">
                <a16:creationId xmlns:a16="http://schemas.microsoft.com/office/drawing/2014/main" id="{8D6F3403-5F92-6D42-9EC8-722D2CC92C8F}"/>
              </a:ext>
            </a:extLst>
          </p:cNvPr>
          <p:cNvSpPr>
            <a:spLocks noChangeAspect="1"/>
          </p:cNvSpPr>
          <p:nvPr/>
        </p:nvSpPr>
        <p:spPr>
          <a:xfrm>
            <a:off x="7917918" y="3562268"/>
            <a:ext cx="61934" cy="737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7" h="318">
                <a:moveTo>
                  <a:pt x="256" y="13"/>
                </a:moveTo>
                <a:cubicBezTo>
                  <a:pt x="237" y="4"/>
                  <a:pt x="216" y="0"/>
                  <a:pt x="195" y="0"/>
                </a:cubicBezTo>
                <a:cubicBezTo>
                  <a:pt x="125" y="0"/>
                  <a:pt x="68" y="45"/>
                  <a:pt x="45" y="106"/>
                </a:cubicBezTo>
                <a:lnTo>
                  <a:pt x="19" y="106"/>
                </a:lnTo>
                <a:cubicBezTo>
                  <a:pt x="9" y="106"/>
                  <a:pt x="0" y="114"/>
                  <a:pt x="0" y="123"/>
                </a:cubicBezTo>
                <a:cubicBezTo>
                  <a:pt x="0" y="133"/>
                  <a:pt x="9" y="142"/>
                  <a:pt x="19" y="142"/>
                </a:cubicBezTo>
                <a:lnTo>
                  <a:pt x="38" y="142"/>
                </a:lnTo>
                <a:cubicBezTo>
                  <a:pt x="36" y="146"/>
                  <a:pt x="36" y="152"/>
                  <a:pt x="36" y="159"/>
                </a:cubicBezTo>
                <a:cubicBezTo>
                  <a:pt x="36" y="165"/>
                  <a:pt x="36" y="172"/>
                  <a:pt x="38" y="176"/>
                </a:cubicBezTo>
                <a:lnTo>
                  <a:pt x="19" y="176"/>
                </a:lnTo>
                <a:cubicBezTo>
                  <a:pt x="9" y="176"/>
                  <a:pt x="0" y="184"/>
                  <a:pt x="0" y="195"/>
                </a:cubicBezTo>
                <a:cubicBezTo>
                  <a:pt x="0" y="203"/>
                  <a:pt x="9" y="212"/>
                  <a:pt x="19" y="212"/>
                </a:cubicBezTo>
                <a:lnTo>
                  <a:pt x="45" y="212"/>
                </a:lnTo>
                <a:cubicBezTo>
                  <a:pt x="68" y="273"/>
                  <a:pt x="125" y="318"/>
                  <a:pt x="195" y="318"/>
                </a:cubicBezTo>
                <a:cubicBezTo>
                  <a:pt x="214" y="318"/>
                  <a:pt x="233" y="313"/>
                  <a:pt x="252" y="307"/>
                </a:cubicBezTo>
                <a:cubicBezTo>
                  <a:pt x="260" y="303"/>
                  <a:pt x="265" y="292"/>
                  <a:pt x="263" y="284"/>
                </a:cubicBezTo>
                <a:cubicBezTo>
                  <a:pt x="258" y="275"/>
                  <a:pt x="248" y="271"/>
                  <a:pt x="239" y="273"/>
                </a:cubicBezTo>
                <a:cubicBezTo>
                  <a:pt x="224" y="279"/>
                  <a:pt x="210" y="282"/>
                  <a:pt x="195" y="282"/>
                </a:cubicBezTo>
                <a:cubicBezTo>
                  <a:pt x="144" y="282"/>
                  <a:pt x="104" y="254"/>
                  <a:pt x="83" y="212"/>
                </a:cubicBezTo>
                <a:lnTo>
                  <a:pt x="159" y="212"/>
                </a:lnTo>
                <a:cubicBezTo>
                  <a:pt x="169" y="212"/>
                  <a:pt x="176" y="203"/>
                  <a:pt x="176" y="195"/>
                </a:cubicBezTo>
                <a:cubicBezTo>
                  <a:pt x="176" y="184"/>
                  <a:pt x="169" y="176"/>
                  <a:pt x="159" y="176"/>
                </a:cubicBezTo>
                <a:lnTo>
                  <a:pt x="72" y="176"/>
                </a:lnTo>
                <a:cubicBezTo>
                  <a:pt x="72" y="172"/>
                  <a:pt x="70" y="165"/>
                  <a:pt x="70" y="159"/>
                </a:cubicBezTo>
                <a:cubicBezTo>
                  <a:pt x="70" y="152"/>
                  <a:pt x="72" y="146"/>
                  <a:pt x="72" y="142"/>
                </a:cubicBezTo>
                <a:lnTo>
                  <a:pt x="195" y="142"/>
                </a:lnTo>
                <a:cubicBezTo>
                  <a:pt x="203" y="142"/>
                  <a:pt x="212" y="133"/>
                  <a:pt x="212" y="123"/>
                </a:cubicBezTo>
                <a:cubicBezTo>
                  <a:pt x="212" y="114"/>
                  <a:pt x="203" y="106"/>
                  <a:pt x="195" y="106"/>
                </a:cubicBezTo>
                <a:lnTo>
                  <a:pt x="83" y="106"/>
                </a:lnTo>
                <a:cubicBezTo>
                  <a:pt x="104" y="64"/>
                  <a:pt x="144" y="36"/>
                  <a:pt x="195" y="36"/>
                </a:cubicBezTo>
                <a:cubicBezTo>
                  <a:pt x="212" y="36"/>
                  <a:pt x="227" y="38"/>
                  <a:pt x="241" y="45"/>
                </a:cubicBezTo>
                <a:cubicBezTo>
                  <a:pt x="252" y="49"/>
                  <a:pt x="263" y="45"/>
                  <a:pt x="265" y="36"/>
                </a:cubicBezTo>
                <a:cubicBezTo>
                  <a:pt x="269" y="28"/>
                  <a:pt x="265" y="17"/>
                  <a:pt x="256" y="1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5" name="Freihandform 1424">
            <a:extLst>
              <a:ext uri="{FF2B5EF4-FFF2-40B4-BE49-F238E27FC236}">
                <a16:creationId xmlns:a16="http://schemas.microsoft.com/office/drawing/2014/main" id="{44A7A5E2-6231-8841-9B2B-AF91AA2AA10A}"/>
              </a:ext>
            </a:extLst>
          </p:cNvPr>
          <p:cNvSpPr>
            <a:spLocks noChangeAspect="1"/>
          </p:cNvSpPr>
          <p:nvPr/>
        </p:nvSpPr>
        <p:spPr>
          <a:xfrm>
            <a:off x="7860175" y="3488480"/>
            <a:ext cx="19697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776">
                <a:moveTo>
                  <a:pt x="705" y="457"/>
                </a:moveTo>
                <a:cubicBezTo>
                  <a:pt x="697" y="300"/>
                  <a:pt x="566" y="175"/>
                  <a:pt x="407" y="175"/>
                </a:cubicBezTo>
                <a:cubicBezTo>
                  <a:pt x="394" y="175"/>
                  <a:pt x="384" y="177"/>
                  <a:pt x="371" y="177"/>
                </a:cubicBezTo>
                <a:cubicBezTo>
                  <a:pt x="407" y="93"/>
                  <a:pt x="489" y="36"/>
                  <a:pt x="583" y="36"/>
                </a:cubicBezTo>
                <a:cubicBezTo>
                  <a:pt x="710" y="36"/>
                  <a:pt x="813" y="137"/>
                  <a:pt x="813" y="264"/>
                </a:cubicBezTo>
                <a:cubicBezTo>
                  <a:pt x="813" y="342"/>
                  <a:pt x="771" y="417"/>
                  <a:pt x="705" y="457"/>
                </a:cubicBezTo>
                <a:close/>
                <a:moveTo>
                  <a:pt x="407" y="740"/>
                </a:moveTo>
                <a:cubicBezTo>
                  <a:pt x="261" y="740"/>
                  <a:pt x="142" y="622"/>
                  <a:pt x="142" y="476"/>
                </a:cubicBezTo>
                <a:cubicBezTo>
                  <a:pt x="142" y="330"/>
                  <a:pt x="261" y="211"/>
                  <a:pt x="407" y="211"/>
                </a:cubicBezTo>
                <a:cubicBezTo>
                  <a:pt x="553" y="211"/>
                  <a:pt x="671" y="330"/>
                  <a:pt x="671" y="476"/>
                </a:cubicBezTo>
                <a:cubicBezTo>
                  <a:pt x="671" y="622"/>
                  <a:pt x="553" y="740"/>
                  <a:pt x="407" y="740"/>
                </a:cubicBezTo>
                <a:close/>
                <a:moveTo>
                  <a:pt x="36" y="228"/>
                </a:moveTo>
                <a:cubicBezTo>
                  <a:pt x="36" y="122"/>
                  <a:pt x="123" y="36"/>
                  <a:pt x="231" y="36"/>
                </a:cubicBezTo>
                <a:cubicBezTo>
                  <a:pt x="286" y="36"/>
                  <a:pt x="339" y="59"/>
                  <a:pt x="375" y="101"/>
                </a:cubicBezTo>
                <a:cubicBezTo>
                  <a:pt x="356" y="127"/>
                  <a:pt x="341" y="154"/>
                  <a:pt x="331" y="186"/>
                </a:cubicBezTo>
                <a:cubicBezTo>
                  <a:pt x="231" y="213"/>
                  <a:pt x="151" y="290"/>
                  <a:pt x="121" y="389"/>
                </a:cubicBezTo>
                <a:cubicBezTo>
                  <a:pt x="68" y="353"/>
                  <a:pt x="36" y="294"/>
                  <a:pt x="36" y="228"/>
                </a:cubicBezTo>
                <a:close/>
                <a:moveTo>
                  <a:pt x="583" y="0"/>
                </a:moveTo>
                <a:cubicBezTo>
                  <a:pt x="513" y="0"/>
                  <a:pt x="447" y="27"/>
                  <a:pt x="400" y="74"/>
                </a:cubicBezTo>
                <a:cubicBezTo>
                  <a:pt x="356" y="27"/>
                  <a:pt x="295" y="0"/>
                  <a:pt x="231" y="0"/>
                </a:cubicBezTo>
                <a:cubicBezTo>
                  <a:pt x="104" y="0"/>
                  <a:pt x="0" y="103"/>
                  <a:pt x="0" y="228"/>
                </a:cubicBezTo>
                <a:cubicBezTo>
                  <a:pt x="0" y="309"/>
                  <a:pt x="43" y="383"/>
                  <a:pt x="113" y="425"/>
                </a:cubicBezTo>
                <a:cubicBezTo>
                  <a:pt x="108" y="442"/>
                  <a:pt x="106" y="459"/>
                  <a:pt x="106" y="476"/>
                </a:cubicBezTo>
                <a:cubicBezTo>
                  <a:pt x="106" y="641"/>
                  <a:pt x="242" y="776"/>
                  <a:pt x="407" y="776"/>
                </a:cubicBezTo>
                <a:cubicBezTo>
                  <a:pt x="566" y="776"/>
                  <a:pt x="695" y="654"/>
                  <a:pt x="705" y="499"/>
                </a:cubicBezTo>
                <a:cubicBezTo>
                  <a:pt x="792" y="453"/>
                  <a:pt x="847" y="362"/>
                  <a:pt x="847" y="264"/>
                </a:cubicBezTo>
                <a:cubicBezTo>
                  <a:pt x="847" y="118"/>
                  <a:pt x="729" y="0"/>
                  <a:pt x="58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6" name="Freihandform 1425">
            <a:extLst>
              <a:ext uri="{FF2B5EF4-FFF2-40B4-BE49-F238E27FC236}">
                <a16:creationId xmlns:a16="http://schemas.microsoft.com/office/drawing/2014/main" id="{17C213EC-F178-DA4C-8401-0E5CC0455EB5}"/>
              </a:ext>
            </a:extLst>
          </p:cNvPr>
          <p:cNvSpPr>
            <a:spLocks noChangeAspect="1"/>
          </p:cNvSpPr>
          <p:nvPr/>
        </p:nvSpPr>
        <p:spPr>
          <a:xfrm>
            <a:off x="9683497" y="3480099"/>
            <a:ext cx="98489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4" h="846">
                <a:moveTo>
                  <a:pt x="375" y="406"/>
                </a:moveTo>
                <a:lnTo>
                  <a:pt x="275" y="406"/>
                </a:lnTo>
                <a:cubicBezTo>
                  <a:pt x="264" y="406"/>
                  <a:pt x="256" y="414"/>
                  <a:pt x="256" y="423"/>
                </a:cubicBezTo>
                <a:lnTo>
                  <a:pt x="256" y="812"/>
                </a:lnTo>
                <a:lnTo>
                  <a:pt x="118" y="812"/>
                </a:lnTo>
                <a:lnTo>
                  <a:pt x="118" y="423"/>
                </a:lnTo>
                <a:cubicBezTo>
                  <a:pt x="118" y="414"/>
                  <a:pt x="110" y="406"/>
                  <a:pt x="102" y="406"/>
                </a:cubicBezTo>
                <a:lnTo>
                  <a:pt x="36" y="406"/>
                </a:lnTo>
                <a:lnTo>
                  <a:pt x="36" y="298"/>
                </a:lnTo>
                <a:lnTo>
                  <a:pt x="102" y="298"/>
                </a:lnTo>
                <a:cubicBezTo>
                  <a:pt x="110" y="298"/>
                  <a:pt x="118" y="290"/>
                  <a:pt x="118" y="281"/>
                </a:cubicBezTo>
                <a:lnTo>
                  <a:pt x="118" y="188"/>
                </a:lnTo>
                <a:cubicBezTo>
                  <a:pt x="118" y="152"/>
                  <a:pt x="129" y="36"/>
                  <a:pt x="275" y="36"/>
                </a:cubicBezTo>
                <a:lnTo>
                  <a:pt x="387" y="36"/>
                </a:lnTo>
                <a:lnTo>
                  <a:pt x="387" y="139"/>
                </a:lnTo>
                <a:lnTo>
                  <a:pt x="311" y="139"/>
                </a:lnTo>
                <a:cubicBezTo>
                  <a:pt x="286" y="139"/>
                  <a:pt x="256" y="154"/>
                  <a:pt x="256" y="196"/>
                </a:cubicBezTo>
                <a:lnTo>
                  <a:pt x="256" y="281"/>
                </a:lnTo>
                <a:cubicBezTo>
                  <a:pt x="256" y="290"/>
                  <a:pt x="264" y="298"/>
                  <a:pt x="275" y="298"/>
                </a:cubicBezTo>
                <a:lnTo>
                  <a:pt x="387" y="298"/>
                </a:lnTo>
                <a:close/>
                <a:moveTo>
                  <a:pt x="406" y="264"/>
                </a:moveTo>
                <a:lnTo>
                  <a:pt x="292" y="264"/>
                </a:lnTo>
                <a:lnTo>
                  <a:pt x="292" y="196"/>
                </a:lnTo>
                <a:cubicBezTo>
                  <a:pt x="292" y="186"/>
                  <a:pt x="294" y="175"/>
                  <a:pt x="311" y="175"/>
                </a:cubicBezTo>
                <a:lnTo>
                  <a:pt x="404" y="175"/>
                </a:lnTo>
                <a:cubicBezTo>
                  <a:pt x="415" y="175"/>
                  <a:pt x="421" y="167"/>
                  <a:pt x="421" y="158"/>
                </a:cubicBezTo>
                <a:lnTo>
                  <a:pt x="421" y="19"/>
                </a:lnTo>
                <a:cubicBezTo>
                  <a:pt x="421" y="8"/>
                  <a:pt x="415" y="2"/>
                  <a:pt x="404" y="2"/>
                </a:cubicBezTo>
                <a:lnTo>
                  <a:pt x="275" y="0"/>
                </a:lnTo>
                <a:cubicBezTo>
                  <a:pt x="133" y="0"/>
                  <a:pt x="82" y="97"/>
                  <a:pt x="82" y="188"/>
                </a:cubicBezTo>
                <a:lnTo>
                  <a:pt x="82" y="262"/>
                </a:lnTo>
                <a:lnTo>
                  <a:pt x="19" y="262"/>
                </a:lnTo>
                <a:cubicBezTo>
                  <a:pt x="8" y="262"/>
                  <a:pt x="0" y="271"/>
                  <a:pt x="0" y="281"/>
                </a:cubicBezTo>
                <a:lnTo>
                  <a:pt x="0" y="423"/>
                </a:lnTo>
                <a:cubicBezTo>
                  <a:pt x="0" y="434"/>
                  <a:pt x="8" y="442"/>
                  <a:pt x="19" y="442"/>
                </a:cubicBezTo>
                <a:lnTo>
                  <a:pt x="82" y="442"/>
                </a:lnTo>
                <a:lnTo>
                  <a:pt x="82" y="829"/>
                </a:lnTo>
                <a:cubicBezTo>
                  <a:pt x="82" y="840"/>
                  <a:pt x="91" y="846"/>
                  <a:pt x="102" y="846"/>
                </a:cubicBezTo>
                <a:lnTo>
                  <a:pt x="275" y="846"/>
                </a:lnTo>
                <a:cubicBezTo>
                  <a:pt x="284" y="846"/>
                  <a:pt x="292" y="840"/>
                  <a:pt x="292" y="829"/>
                </a:cubicBezTo>
                <a:lnTo>
                  <a:pt x="292" y="442"/>
                </a:lnTo>
                <a:lnTo>
                  <a:pt x="391" y="442"/>
                </a:lnTo>
                <a:cubicBezTo>
                  <a:pt x="400" y="442"/>
                  <a:pt x="408" y="436"/>
                  <a:pt x="408" y="425"/>
                </a:cubicBezTo>
                <a:lnTo>
                  <a:pt x="423" y="283"/>
                </a:lnTo>
                <a:cubicBezTo>
                  <a:pt x="425" y="277"/>
                  <a:pt x="423" y="273"/>
                  <a:pt x="419" y="268"/>
                </a:cubicBezTo>
                <a:cubicBezTo>
                  <a:pt x="417" y="266"/>
                  <a:pt x="411" y="264"/>
                  <a:pt x="406" y="26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7" name="Freihandform 1426">
            <a:extLst>
              <a:ext uri="{FF2B5EF4-FFF2-40B4-BE49-F238E27FC236}">
                <a16:creationId xmlns:a16="http://schemas.microsoft.com/office/drawing/2014/main" id="{804F4CD4-1EA2-AE48-A7D6-B072DEBB10E5}"/>
              </a:ext>
            </a:extLst>
          </p:cNvPr>
          <p:cNvSpPr>
            <a:spLocks noChangeAspect="1"/>
          </p:cNvSpPr>
          <p:nvPr/>
        </p:nvSpPr>
        <p:spPr>
          <a:xfrm>
            <a:off x="10086066" y="3504541"/>
            <a:ext cx="180446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6" h="635">
                <a:moveTo>
                  <a:pt x="673" y="153"/>
                </a:moveTo>
                <a:cubicBezTo>
                  <a:pt x="667" y="157"/>
                  <a:pt x="665" y="163"/>
                  <a:pt x="665" y="170"/>
                </a:cubicBezTo>
                <a:cubicBezTo>
                  <a:pt x="665" y="176"/>
                  <a:pt x="665" y="182"/>
                  <a:pt x="665" y="187"/>
                </a:cubicBezTo>
                <a:cubicBezTo>
                  <a:pt x="665" y="390"/>
                  <a:pt x="510" y="602"/>
                  <a:pt x="251" y="602"/>
                </a:cubicBezTo>
                <a:cubicBezTo>
                  <a:pt x="196" y="602"/>
                  <a:pt x="141" y="589"/>
                  <a:pt x="90" y="568"/>
                </a:cubicBezTo>
                <a:cubicBezTo>
                  <a:pt x="149" y="561"/>
                  <a:pt x="206" y="540"/>
                  <a:pt x="255" y="502"/>
                </a:cubicBezTo>
                <a:cubicBezTo>
                  <a:pt x="262" y="498"/>
                  <a:pt x="264" y="489"/>
                  <a:pt x="262" y="483"/>
                </a:cubicBezTo>
                <a:cubicBezTo>
                  <a:pt x="257" y="475"/>
                  <a:pt x="251" y="470"/>
                  <a:pt x="245" y="470"/>
                </a:cubicBezTo>
                <a:cubicBezTo>
                  <a:pt x="196" y="470"/>
                  <a:pt x="154" y="443"/>
                  <a:pt x="130" y="403"/>
                </a:cubicBezTo>
                <a:cubicBezTo>
                  <a:pt x="147" y="405"/>
                  <a:pt x="160" y="400"/>
                  <a:pt x="175" y="396"/>
                </a:cubicBezTo>
                <a:cubicBezTo>
                  <a:pt x="183" y="394"/>
                  <a:pt x="187" y="388"/>
                  <a:pt x="187" y="379"/>
                </a:cubicBezTo>
                <a:cubicBezTo>
                  <a:pt x="187" y="371"/>
                  <a:pt x="181" y="364"/>
                  <a:pt x="175" y="362"/>
                </a:cubicBezTo>
                <a:cubicBezTo>
                  <a:pt x="120" y="352"/>
                  <a:pt x="79" y="309"/>
                  <a:pt x="69" y="257"/>
                </a:cubicBezTo>
                <a:cubicBezTo>
                  <a:pt x="84" y="263"/>
                  <a:pt x="101" y="265"/>
                  <a:pt x="118" y="267"/>
                </a:cubicBezTo>
                <a:cubicBezTo>
                  <a:pt x="124" y="267"/>
                  <a:pt x="132" y="261"/>
                  <a:pt x="135" y="254"/>
                </a:cubicBezTo>
                <a:cubicBezTo>
                  <a:pt x="137" y="246"/>
                  <a:pt x="135" y="237"/>
                  <a:pt x="126" y="233"/>
                </a:cubicBezTo>
                <a:cubicBezTo>
                  <a:pt x="90" y="210"/>
                  <a:pt x="67" y="168"/>
                  <a:pt x="67" y="123"/>
                </a:cubicBezTo>
                <a:cubicBezTo>
                  <a:pt x="67" y="108"/>
                  <a:pt x="69" y="94"/>
                  <a:pt x="75" y="79"/>
                </a:cubicBezTo>
                <a:cubicBezTo>
                  <a:pt x="154" y="163"/>
                  <a:pt x="266" y="216"/>
                  <a:pt x="381" y="223"/>
                </a:cubicBezTo>
                <a:cubicBezTo>
                  <a:pt x="388" y="223"/>
                  <a:pt x="392" y="221"/>
                  <a:pt x="396" y="216"/>
                </a:cubicBezTo>
                <a:cubicBezTo>
                  <a:pt x="400" y="212"/>
                  <a:pt x="400" y="206"/>
                  <a:pt x="400" y="202"/>
                </a:cubicBezTo>
                <a:cubicBezTo>
                  <a:pt x="398" y="191"/>
                  <a:pt x="396" y="180"/>
                  <a:pt x="396" y="170"/>
                </a:cubicBezTo>
                <a:cubicBezTo>
                  <a:pt x="396" y="96"/>
                  <a:pt x="457" y="36"/>
                  <a:pt x="531" y="36"/>
                </a:cubicBezTo>
                <a:cubicBezTo>
                  <a:pt x="567" y="36"/>
                  <a:pt x="603" y="51"/>
                  <a:pt x="629" y="79"/>
                </a:cubicBezTo>
                <a:cubicBezTo>
                  <a:pt x="633" y="83"/>
                  <a:pt x="639" y="85"/>
                  <a:pt x="646" y="83"/>
                </a:cubicBezTo>
                <a:cubicBezTo>
                  <a:pt x="663" y="81"/>
                  <a:pt x="680" y="75"/>
                  <a:pt x="697" y="70"/>
                </a:cubicBezTo>
                <a:cubicBezTo>
                  <a:pt x="686" y="81"/>
                  <a:pt x="675" y="91"/>
                  <a:pt x="663" y="98"/>
                </a:cubicBezTo>
                <a:cubicBezTo>
                  <a:pt x="654" y="102"/>
                  <a:pt x="652" y="110"/>
                  <a:pt x="654" y="119"/>
                </a:cubicBezTo>
                <a:cubicBezTo>
                  <a:pt x="656" y="127"/>
                  <a:pt x="665" y="132"/>
                  <a:pt x="673" y="132"/>
                </a:cubicBezTo>
                <a:cubicBezTo>
                  <a:pt x="684" y="130"/>
                  <a:pt x="694" y="127"/>
                  <a:pt x="707" y="125"/>
                </a:cubicBezTo>
                <a:cubicBezTo>
                  <a:pt x="697" y="136"/>
                  <a:pt x="684" y="144"/>
                  <a:pt x="673" y="153"/>
                </a:cubicBezTo>
                <a:close/>
                <a:moveTo>
                  <a:pt x="752" y="75"/>
                </a:moveTo>
                <a:cubicBezTo>
                  <a:pt x="745" y="77"/>
                  <a:pt x="739" y="79"/>
                  <a:pt x="733" y="81"/>
                </a:cubicBezTo>
                <a:cubicBezTo>
                  <a:pt x="741" y="68"/>
                  <a:pt x="749" y="51"/>
                  <a:pt x="756" y="34"/>
                </a:cubicBezTo>
                <a:cubicBezTo>
                  <a:pt x="758" y="28"/>
                  <a:pt x="756" y="22"/>
                  <a:pt x="749" y="15"/>
                </a:cubicBezTo>
                <a:cubicBezTo>
                  <a:pt x="743" y="11"/>
                  <a:pt x="735" y="11"/>
                  <a:pt x="728" y="15"/>
                </a:cubicBezTo>
                <a:cubicBezTo>
                  <a:pt x="703" y="30"/>
                  <a:pt x="675" y="41"/>
                  <a:pt x="648" y="47"/>
                </a:cubicBezTo>
                <a:cubicBezTo>
                  <a:pt x="616" y="17"/>
                  <a:pt x="574" y="0"/>
                  <a:pt x="531" y="0"/>
                </a:cubicBezTo>
                <a:cubicBezTo>
                  <a:pt x="436" y="0"/>
                  <a:pt x="360" y="77"/>
                  <a:pt x="360" y="170"/>
                </a:cubicBezTo>
                <a:cubicBezTo>
                  <a:pt x="360" y="176"/>
                  <a:pt x="362" y="180"/>
                  <a:pt x="362" y="185"/>
                </a:cubicBezTo>
                <a:cubicBezTo>
                  <a:pt x="253" y="174"/>
                  <a:pt x="154" y="121"/>
                  <a:pt x="84" y="36"/>
                </a:cubicBezTo>
                <a:cubicBezTo>
                  <a:pt x="79" y="30"/>
                  <a:pt x="75" y="28"/>
                  <a:pt x="69" y="28"/>
                </a:cubicBezTo>
                <a:cubicBezTo>
                  <a:pt x="63" y="30"/>
                  <a:pt x="58" y="32"/>
                  <a:pt x="54" y="39"/>
                </a:cubicBezTo>
                <a:cubicBezTo>
                  <a:pt x="39" y="64"/>
                  <a:pt x="33" y="94"/>
                  <a:pt x="33" y="123"/>
                </a:cubicBezTo>
                <a:cubicBezTo>
                  <a:pt x="33" y="157"/>
                  <a:pt x="41" y="189"/>
                  <a:pt x="60" y="216"/>
                </a:cubicBezTo>
                <a:cubicBezTo>
                  <a:pt x="58" y="216"/>
                  <a:pt x="58" y="214"/>
                  <a:pt x="56" y="214"/>
                </a:cubicBezTo>
                <a:cubicBezTo>
                  <a:pt x="52" y="212"/>
                  <a:pt x="46" y="212"/>
                  <a:pt x="41" y="214"/>
                </a:cubicBezTo>
                <a:cubicBezTo>
                  <a:pt x="35" y="216"/>
                  <a:pt x="33" y="221"/>
                  <a:pt x="31" y="227"/>
                </a:cubicBezTo>
                <a:lnTo>
                  <a:pt x="31" y="231"/>
                </a:lnTo>
                <a:cubicBezTo>
                  <a:pt x="31" y="286"/>
                  <a:pt x="56" y="335"/>
                  <a:pt x="96" y="367"/>
                </a:cubicBezTo>
                <a:cubicBezTo>
                  <a:pt x="94" y="367"/>
                  <a:pt x="90" y="369"/>
                  <a:pt x="88" y="371"/>
                </a:cubicBezTo>
                <a:cubicBezTo>
                  <a:pt x="84" y="375"/>
                  <a:pt x="84" y="381"/>
                  <a:pt x="86" y="388"/>
                </a:cubicBezTo>
                <a:cubicBezTo>
                  <a:pt x="103" y="441"/>
                  <a:pt x="145" y="483"/>
                  <a:pt x="196" y="498"/>
                </a:cubicBezTo>
                <a:cubicBezTo>
                  <a:pt x="143" y="527"/>
                  <a:pt x="82" y="540"/>
                  <a:pt x="20" y="534"/>
                </a:cubicBezTo>
                <a:cubicBezTo>
                  <a:pt x="12" y="532"/>
                  <a:pt x="5" y="536"/>
                  <a:pt x="1" y="544"/>
                </a:cubicBezTo>
                <a:cubicBezTo>
                  <a:pt x="-1" y="553"/>
                  <a:pt x="3" y="561"/>
                  <a:pt x="10" y="566"/>
                </a:cubicBezTo>
                <a:cubicBezTo>
                  <a:pt x="82" y="612"/>
                  <a:pt x="166" y="635"/>
                  <a:pt x="251" y="635"/>
                </a:cubicBezTo>
                <a:cubicBezTo>
                  <a:pt x="531" y="635"/>
                  <a:pt x="701" y="409"/>
                  <a:pt x="701" y="187"/>
                </a:cubicBezTo>
                <a:cubicBezTo>
                  <a:pt x="701" y="185"/>
                  <a:pt x="701" y="180"/>
                  <a:pt x="701" y="176"/>
                </a:cubicBezTo>
                <a:cubicBezTo>
                  <a:pt x="728" y="155"/>
                  <a:pt x="754" y="130"/>
                  <a:pt x="773" y="100"/>
                </a:cubicBezTo>
                <a:cubicBezTo>
                  <a:pt x="777" y="94"/>
                  <a:pt x="777" y="85"/>
                  <a:pt x="773" y="79"/>
                </a:cubicBezTo>
                <a:cubicBezTo>
                  <a:pt x="766" y="72"/>
                  <a:pt x="758" y="70"/>
                  <a:pt x="752" y="7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8" name="Freihandform 1427">
            <a:extLst>
              <a:ext uri="{FF2B5EF4-FFF2-40B4-BE49-F238E27FC236}">
                <a16:creationId xmlns:a16="http://schemas.microsoft.com/office/drawing/2014/main" id="{E7B602E5-6828-314B-8C07-3A90699065C9}"/>
              </a:ext>
            </a:extLst>
          </p:cNvPr>
          <p:cNvSpPr>
            <a:spLocks noChangeAspect="1"/>
          </p:cNvSpPr>
          <p:nvPr/>
        </p:nvSpPr>
        <p:spPr>
          <a:xfrm>
            <a:off x="10521466" y="3505006"/>
            <a:ext cx="188828" cy="1473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2" h="634">
                <a:moveTo>
                  <a:pt x="634" y="194"/>
                </a:moveTo>
                <a:lnTo>
                  <a:pt x="634" y="389"/>
                </a:lnTo>
                <a:lnTo>
                  <a:pt x="168" y="389"/>
                </a:lnTo>
                <a:lnTo>
                  <a:pt x="48" y="177"/>
                </a:lnTo>
                <a:lnTo>
                  <a:pt x="634" y="177"/>
                </a:lnTo>
                <a:close/>
                <a:moveTo>
                  <a:pt x="600" y="601"/>
                </a:moveTo>
                <a:cubicBezTo>
                  <a:pt x="579" y="601"/>
                  <a:pt x="564" y="584"/>
                  <a:pt x="564" y="565"/>
                </a:cubicBezTo>
                <a:cubicBezTo>
                  <a:pt x="564" y="546"/>
                  <a:pt x="579" y="529"/>
                  <a:pt x="600" y="529"/>
                </a:cubicBezTo>
                <a:cubicBezTo>
                  <a:pt x="619" y="529"/>
                  <a:pt x="634" y="546"/>
                  <a:pt x="634" y="565"/>
                </a:cubicBezTo>
                <a:cubicBezTo>
                  <a:pt x="634" y="584"/>
                  <a:pt x="619" y="601"/>
                  <a:pt x="600" y="601"/>
                </a:cubicBezTo>
                <a:close/>
                <a:moveTo>
                  <a:pt x="247" y="601"/>
                </a:moveTo>
                <a:cubicBezTo>
                  <a:pt x="228" y="601"/>
                  <a:pt x="211" y="584"/>
                  <a:pt x="211" y="565"/>
                </a:cubicBezTo>
                <a:cubicBezTo>
                  <a:pt x="211" y="546"/>
                  <a:pt x="228" y="529"/>
                  <a:pt x="247" y="529"/>
                </a:cubicBezTo>
                <a:cubicBezTo>
                  <a:pt x="266" y="529"/>
                  <a:pt x="283" y="546"/>
                  <a:pt x="283" y="565"/>
                </a:cubicBezTo>
                <a:cubicBezTo>
                  <a:pt x="283" y="584"/>
                  <a:pt x="266" y="601"/>
                  <a:pt x="247" y="601"/>
                </a:cubicBezTo>
                <a:close/>
                <a:moveTo>
                  <a:pt x="789" y="2"/>
                </a:moveTo>
                <a:lnTo>
                  <a:pt x="649" y="35"/>
                </a:lnTo>
                <a:cubicBezTo>
                  <a:pt x="640" y="38"/>
                  <a:pt x="634" y="46"/>
                  <a:pt x="634" y="52"/>
                </a:cubicBezTo>
                <a:lnTo>
                  <a:pt x="634" y="141"/>
                </a:lnTo>
                <a:lnTo>
                  <a:pt x="18" y="141"/>
                </a:lnTo>
                <a:cubicBezTo>
                  <a:pt x="12" y="141"/>
                  <a:pt x="5" y="145"/>
                  <a:pt x="1" y="150"/>
                </a:cubicBezTo>
                <a:cubicBezTo>
                  <a:pt x="0" y="156"/>
                  <a:pt x="0" y="162"/>
                  <a:pt x="1" y="167"/>
                </a:cubicBezTo>
                <a:lnTo>
                  <a:pt x="143" y="414"/>
                </a:lnTo>
                <a:cubicBezTo>
                  <a:pt x="147" y="421"/>
                  <a:pt x="152" y="423"/>
                  <a:pt x="158" y="423"/>
                </a:cubicBezTo>
                <a:lnTo>
                  <a:pt x="600" y="423"/>
                </a:lnTo>
                <a:lnTo>
                  <a:pt x="600" y="495"/>
                </a:lnTo>
                <a:lnTo>
                  <a:pt x="264" y="495"/>
                </a:lnTo>
                <a:cubicBezTo>
                  <a:pt x="262" y="495"/>
                  <a:pt x="259" y="495"/>
                  <a:pt x="259" y="495"/>
                </a:cubicBezTo>
                <a:cubicBezTo>
                  <a:pt x="255" y="495"/>
                  <a:pt x="251" y="495"/>
                  <a:pt x="247" y="495"/>
                </a:cubicBezTo>
                <a:cubicBezTo>
                  <a:pt x="209" y="495"/>
                  <a:pt x="177" y="526"/>
                  <a:pt x="177" y="565"/>
                </a:cubicBezTo>
                <a:cubicBezTo>
                  <a:pt x="177" y="603"/>
                  <a:pt x="209" y="634"/>
                  <a:pt x="247" y="634"/>
                </a:cubicBezTo>
                <a:cubicBezTo>
                  <a:pt x="285" y="634"/>
                  <a:pt x="317" y="603"/>
                  <a:pt x="317" y="565"/>
                </a:cubicBezTo>
                <a:cubicBezTo>
                  <a:pt x="317" y="552"/>
                  <a:pt x="315" y="539"/>
                  <a:pt x="308" y="529"/>
                </a:cubicBezTo>
                <a:lnTo>
                  <a:pt x="539" y="529"/>
                </a:lnTo>
                <a:cubicBezTo>
                  <a:pt x="533" y="539"/>
                  <a:pt x="528" y="552"/>
                  <a:pt x="528" y="565"/>
                </a:cubicBezTo>
                <a:cubicBezTo>
                  <a:pt x="528" y="603"/>
                  <a:pt x="560" y="634"/>
                  <a:pt x="600" y="634"/>
                </a:cubicBezTo>
                <a:cubicBezTo>
                  <a:pt x="638" y="634"/>
                  <a:pt x="670" y="603"/>
                  <a:pt x="670" y="565"/>
                </a:cubicBezTo>
                <a:cubicBezTo>
                  <a:pt x="670" y="539"/>
                  <a:pt x="655" y="516"/>
                  <a:pt x="634" y="503"/>
                </a:cubicBezTo>
                <a:lnTo>
                  <a:pt x="634" y="423"/>
                </a:lnTo>
                <a:lnTo>
                  <a:pt x="653" y="423"/>
                </a:lnTo>
                <a:cubicBezTo>
                  <a:pt x="662" y="423"/>
                  <a:pt x="670" y="416"/>
                  <a:pt x="670" y="406"/>
                </a:cubicBezTo>
                <a:lnTo>
                  <a:pt x="670" y="194"/>
                </a:lnTo>
                <a:lnTo>
                  <a:pt x="670" y="158"/>
                </a:lnTo>
                <a:lnTo>
                  <a:pt x="670" y="67"/>
                </a:lnTo>
                <a:lnTo>
                  <a:pt x="797" y="35"/>
                </a:lnTo>
                <a:cubicBezTo>
                  <a:pt x="808" y="33"/>
                  <a:pt x="814" y="23"/>
                  <a:pt x="810" y="14"/>
                </a:cubicBezTo>
                <a:cubicBezTo>
                  <a:pt x="808" y="4"/>
                  <a:pt x="799" y="-3"/>
                  <a:pt x="789" y="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9" name="Freihandform 1428">
            <a:extLst>
              <a:ext uri="{FF2B5EF4-FFF2-40B4-BE49-F238E27FC236}">
                <a16:creationId xmlns:a16="http://schemas.microsoft.com/office/drawing/2014/main" id="{578035D0-AA64-6C45-B405-6EC8CFDAB29A}"/>
              </a:ext>
            </a:extLst>
          </p:cNvPr>
          <p:cNvSpPr>
            <a:spLocks noChangeAspect="1"/>
          </p:cNvSpPr>
          <p:nvPr/>
        </p:nvSpPr>
        <p:spPr>
          <a:xfrm>
            <a:off x="11014376" y="3480099"/>
            <a:ext cx="98256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3" h="846">
                <a:moveTo>
                  <a:pt x="351" y="469"/>
                </a:moveTo>
                <a:cubicBezTo>
                  <a:pt x="315" y="444"/>
                  <a:pt x="271" y="429"/>
                  <a:pt x="222" y="412"/>
                </a:cubicBezTo>
                <a:cubicBezTo>
                  <a:pt x="123" y="378"/>
                  <a:pt x="36" y="349"/>
                  <a:pt x="36" y="249"/>
                </a:cubicBezTo>
                <a:cubicBezTo>
                  <a:pt x="36" y="158"/>
                  <a:pt x="101" y="105"/>
                  <a:pt x="216" y="105"/>
                </a:cubicBezTo>
                <a:cubicBezTo>
                  <a:pt x="271" y="105"/>
                  <a:pt x="326" y="118"/>
                  <a:pt x="370" y="139"/>
                </a:cubicBezTo>
                <a:cubicBezTo>
                  <a:pt x="379" y="144"/>
                  <a:pt x="389" y="139"/>
                  <a:pt x="393" y="131"/>
                </a:cubicBezTo>
                <a:cubicBezTo>
                  <a:pt x="398" y="122"/>
                  <a:pt x="393" y="112"/>
                  <a:pt x="385" y="108"/>
                </a:cubicBezTo>
                <a:cubicBezTo>
                  <a:pt x="336" y="84"/>
                  <a:pt x="275" y="72"/>
                  <a:pt x="216" y="72"/>
                </a:cubicBezTo>
                <a:cubicBezTo>
                  <a:pt x="214" y="72"/>
                  <a:pt x="214" y="72"/>
                  <a:pt x="211" y="72"/>
                </a:cubicBezTo>
                <a:lnTo>
                  <a:pt x="211" y="19"/>
                </a:lnTo>
                <a:cubicBezTo>
                  <a:pt x="211" y="8"/>
                  <a:pt x="205" y="0"/>
                  <a:pt x="194" y="0"/>
                </a:cubicBezTo>
                <a:cubicBezTo>
                  <a:pt x="184" y="0"/>
                  <a:pt x="178" y="8"/>
                  <a:pt x="178" y="19"/>
                </a:cubicBezTo>
                <a:lnTo>
                  <a:pt x="178" y="74"/>
                </a:lnTo>
                <a:cubicBezTo>
                  <a:pt x="67" y="86"/>
                  <a:pt x="2" y="152"/>
                  <a:pt x="2" y="249"/>
                </a:cubicBezTo>
                <a:cubicBezTo>
                  <a:pt x="2" y="374"/>
                  <a:pt x="108" y="410"/>
                  <a:pt x="211" y="446"/>
                </a:cubicBezTo>
                <a:cubicBezTo>
                  <a:pt x="256" y="461"/>
                  <a:pt x="298" y="476"/>
                  <a:pt x="332" y="497"/>
                </a:cubicBezTo>
                <a:cubicBezTo>
                  <a:pt x="370" y="525"/>
                  <a:pt x="389" y="554"/>
                  <a:pt x="389" y="596"/>
                </a:cubicBezTo>
                <a:cubicBezTo>
                  <a:pt x="389" y="637"/>
                  <a:pt x="368" y="675"/>
                  <a:pt x="334" y="700"/>
                </a:cubicBezTo>
                <a:cubicBezTo>
                  <a:pt x="296" y="728"/>
                  <a:pt x="245" y="740"/>
                  <a:pt x="184" y="740"/>
                </a:cubicBezTo>
                <a:cubicBezTo>
                  <a:pt x="125" y="740"/>
                  <a:pt x="72" y="730"/>
                  <a:pt x="25" y="709"/>
                </a:cubicBezTo>
                <a:cubicBezTo>
                  <a:pt x="17" y="704"/>
                  <a:pt x="6" y="709"/>
                  <a:pt x="2" y="717"/>
                </a:cubicBezTo>
                <a:cubicBezTo>
                  <a:pt x="-2" y="726"/>
                  <a:pt x="2" y="736"/>
                  <a:pt x="10" y="740"/>
                </a:cubicBezTo>
                <a:cubicBezTo>
                  <a:pt x="61" y="764"/>
                  <a:pt x="116" y="774"/>
                  <a:pt x="178" y="776"/>
                </a:cubicBezTo>
                <a:lnTo>
                  <a:pt x="178" y="829"/>
                </a:lnTo>
                <a:cubicBezTo>
                  <a:pt x="178" y="840"/>
                  <a:pt x="184" y="846"/>
                  <a:pt x="194" y="846"/>
                </a:cubicBezTo>
                <a:cubicBezTo>
                  <a:pt x="205" y="846"/>
                  <a:pt x="211" y="840"/>
                  <a:pt x="211" y="829"/>
                </a:cubicBezTo>
                <a:lnTo>
                  <a:pt x="211" y="774"/>
                </a:lnTo>
                <a:cubicBezTo>
                  <a:pt x="269" y="770"/>
                  <a:pt x="317" y="755"/>
                  <a:pt x="353" y="730"/>
                </a:cubicBezTo>
                <a:cubicBezTo>
                  <a:pt x="400" y="696"/>
                  <a:pt x="423" y="649"/>
                  <a:pt x="423" y="596"/>
                </a:cubicBezTo>
                <a:cubicBezTo>
                  <a:pt x="423" y="544"/>
                  <a:pt x="400" y="501"/>
                  <a:pt x="351" y="46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0" name="Freihandform 1429">
            <a:extLst>
              <a:ext uri="{FF2B5EF4-FFF2-40B4-BE49-F238E27FC236}">
                <a16:creationId xmlns:a16="http://schemas.microsoft.com/office/drawing/2014/main" id="{F1322758-1859-1240-B0EE-B7D04DD8E0D2}"/>
              </a:ext>
            </a:extLst>
          </p:cNvPr>
          <p:cNvSpPr>
            <a:spLocks noChangeAspect="1"/>
          </p:cNvSpPr>
          <p:nvPr/>
        </p:nvSpPr>
        <p:spPr>
          <a:xfrm>
            <a:off x="11408331" y="3553888"/>
            <a:ext cx="57510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8" h="212">
                <a:moveTo>
                  <a:pt x="212" y="178"/>
                </a:moveTo>
                <a:lnTo>
                  <a:pt x="36" y="178"/>
                </a:lnTo>
                <a:lnTo>
                  <a:pt x="36" y="36"/>
                </a:lnTo>
                <a:lnTo>
                  <a:pt x="212" y="36"/>
                </a:lnTo>
                <a:close/>
                <a:moveTo>
                  <a:pt x="248" y="195"/>
                </a:moveTo>
                <a:lnTo>
                  <a:pt x="248" y="19"/>
                </a:lnTo>
                <a:cubicBezTo>
                  <a:pt x="248" y="9"/>
                  <a:pt x="239" y="0"/>
                  <a:pt x="231" y="0"/>
                </a:cubicBezTo>
                <a:lnTo>
                  <a:pt x="19" y="0"/>
                </a:lnTo>
                <a:cubicBezTo>
                  <a:pt x="9" y="0"/>
                  <a:pt x="0" y="9"/>
                  <a:pt x="0" y="19"/>
                </a:cubicBezTo>
                <a:lnTo>
                  <a:pt x="0" y="195"/>
                </a:lnTo>
                <a:cubicBezTo>
                  <a:pt x="0" y="205"/>
                  <a:pt x="9" y="212"/>
                  <a:pt x="19" y="212"/>
                </a:cubicBezTo>
                <a:lnTo>
                  <a:pt x="231" y="212"/>
                </a:lnTo>
                <a:cubicBezTo>
                  <a:pt x="239" y="212"/>
                  <a:pt x="248" y="205"/>
                  <a:pt x="248" y="1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1" name="Freihandform 1430">
            <a:extLst>
              <a:ext uri="{FF2B5EF4-FFF2-40B4-BE49-F238E27FC236}">
                <a16:creationId xmlns:a16="http://schemas.microsoft.com/office/drawing/2014/main" id="{DEEF304C-E7FC-FA47-8E5B-4E9375DB8113}"/>
              </a:ext>
            </a:extLst>
          </p:cNvPr>
          <p:cNvSpPr>
            <a:spLocks noChangeAspect="1"/>
          </p:cNvSpPr>
          <p:nvPr/>
        </p:nvSpPr>
        <p:spPr>
          <a:xfrm>
            <a:off x="11478413" y="3553888"/>
            <a:ext cx="57277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7" h="212">
                <a:moveTo>
                  <a:pt x="211" y="178"/>
                </a:moveTo>
                <a:lnTo>
                  <a:pt x="36" y="178"/>
                </a:lnTo>
                <a:lnTo>
                  <a:pt x="36" y="36"/>
                </a:lnTo>
                <a:lnTo>
                  <a:pt x="211" y="36"/>
                </a:lnTo>
                <a:close/>
                <a:moveTo>
                  <a:pt x="17" y="0"/>
                </a:moveTo>
                <a:cubicBezTo>
                  <a:pt x="8" y="0"/>
                  <a:pt x="0" y="9"/>
                  <a:pt x="0" y="19"/>
                </a:cubicBezTo>
                <a:lnTo>
                  <a:pt x="0" y="195"/>
                </a:lnTo>
                <a:cubicBezTo>
                  <a:pt x="0" y="205"/>
                  <a:pt x="8" y="212"/>
                  <a:pt x="17" y="212"/>
                </a:cubicBezTo>
                <a:lnTo>
                  <a:pt x="228" y="212"/>
                </a:lnTo>
                <a:cubicBezTo>
                  <a:pt x="239" y="212"/>
                  <a:pt x="247" y="205"/>
                  <a:pt x="247" y="195"/>
                </a:cubicBezTo>
                <a:lnTo>
                  <a:pt x="247" y="19"/>
                </a:lnTo>
                <a:cubicBezTo>
                  <a:pt x="247" y="9"/>
                  <a:pt x="239" y="0"/>
                  <a:pt x="22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2" name="Freihandform 1431">
            <a:extLst>
              <a:ext uri="{FF2B5EF4-FFF2-40B4-BE49-F238E27FC236}">
                <a16:creationId xmlns:a16="http://schemas.microsoft.com/office/drawing/2014/main" id="{2DFE6B6B-3C78-9F41-B2E5-D6BA334135AD}"/>
              </a:ext>
            </a:extLst>
          </p:cNvPr>
          <p:cNvSpPr>
            <a:spLocks noChangeAspect="1"/>
          </p:cNvSpPr>
          <p:nvPr/>
        </p:nvSpPr>
        <p:spPr>
          <a:xfrm>
            <a:off x="11548263" y="3553888"/>
            <a:ext cx="57044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6" h="212">
                <a:moveTo>
                  <a:pt x="212" y="178"/>
                </a:moveTo>
                <a:lnTo>
                  <a:pt x="34" y="178"/>
                </a:lnTo>
                <a:lnTo>
                  <a:pt x="34" y="36"/>
                </a:lnTo>
                <a:lnTo>
                  <a:pt x="212" y="36"/>
                </a:lnTo>
                <a:close/>
                <a:moveTo>
                  <a:pt x="229" y="0"/>
                </a:moveTo>
                <a:lnTo>
                  <a:pt x="17" y="0"/>
                </a:lnTo>
                <a:cubicBezTo>
                  <a:pt x="7" y="0"/>
                  <a:pt x="0" y="9"/>
                  <a:pt x="0" y="19"/>
                </a:cubicBezTo>
                <a:lnTo>
                  <a:pt x="0" y="195"/>
                </a:lnTo>
                <a:cubicBezTo>
                  <a:pt x="0" y="205"/>
                  <a:pt x="7" y="212"/>
                  <a:pt x="17" y="212"/>
                </a:cubicBezTo>
                <a:lnTo>
                  <a:pt x="229" y="212"/>
                </a:lnTo>
                <a:cubicBezTo>
                  <a:pt x="239" y="212"/>
                  <a:pt x="246" y="205"/>
                  <a:pt x="246" y="195"/>
                </a:cubicBezTo>
                <a:lnTo>
                  <a:pt x="246" y="19"/>
                </a:lnTo>
                <a:cubicBezTo>
                  <a:pt x="246" y="9"/>
                  <a:pt x="239" y="0"/>
                  <a:pt x="22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3" name="Freihandform 1432">
            <a:extLst>
              <a:ext uri="{FF2B5EF4-FFF2-40B4-BE49-F238E27FC236}">
                <a16:creationId xmlns:a16="http://schemas.microsoft.com/office/drawing/2014/main" id="{8456365F-1925-3646-B686-C6EC79087BA1}"/>
              </a:ext>
            </a:extLst>
          </p:cNvPr>
          <p:cNvSpPr>
            <a:spLocks noChangeAspect="1"/>
          </p:cNvSpPr>
          <p:nvPr/>
        </p:nvSpPr>
        <p:spPr>
          <a:xfrm>
            <a:off x="11416712" y="3488480"/>
            <a:ext cx="163915" cy="488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5" h="211">
                <a:moveTo>
                  <a:pt x="76" y="207"/>
                </a:moveTo>
                <a:cubicBezTo>
                  <a:pt x="78" y="207"/>
                  <a:pt x="78" y="209"/>
                  <a:pt x="80" y="209"/>
                </a:cubicBezTo>
                <a:cubicBezTo>
                  <a:pt x="83" y="211"/>
                  <a:pt x="87" y="211"/>
                  <a:pt x="89" y="211"/>
                </a:cubicBezTo>
                <a:cubicBezTo>
                  <a:pt x="91" y="211"/>
                  <a:pt x="93" y="211"/>
                  <a:pt x="95" y="209"/>
                </a:cubicBezTo>
                <a:cubicBezTo>
                  <a:pt x="97" y="209"/>
                  <a:pt x="100" y="207"/>
                  <a:pt x="102" y="207"/>
                </a:cubicBezTo>
                <a:lnTo>
                  <a:pt x="171" y="135"/>
                </a:lnTo>
                <a:cubicBezTo>
                  <a:pt x="178" y="129"/>
                  <a:pt x="178" y="118"/>
                  <a:pt x="171" y="110"/>
                </a:cubicBezTo>
                <a:cubicBezTo>
                  <a:pt x="165" y="103"/>
                  <a:pt x="152" y="103"/>
                  <a:pt x="146" y="110"/>
                </a:cubicBezTo>
                <a:lnTo>
                  <a:pt x="106" y="152"/>
                </a:lnTo>
                <a:lnTo>
                  <a:pt x="106" y="36"/>
                </a:lnTo>
                <a:lnTo>
                  <a:pt x="671" y="36"/>
                </a:lnTo>
                <a:lnTo>
                  <a:pt x="671" y="194"/>
                </a:lnTo>
                <a:cubicBezTo>
                  <a:pt x="671" y="203"/>
                  <a:pt x="677" y="211"/>
                  <a:pt x="688" y="211"/>
                </a:cubicBezTo>
                <a:cubicBezTo>
                  <a:pt x="699" y="211"/>
                  <a:pt x="705" y="203"/>
                  <a:pt x="705" y="194"/>
                </a:cubicBezTo>
                <a:lnTo>
                  <a:pt x="705" y="17"/>
                </a:lnTo>
                <a:cubicBezTo>
                  <a:pt x="705" y="8"/>
                  <a:pt x="699" y="0"/>
                  <a:pt x="688" y="0"/>
                </a:cubicBezTo>
                <a:lnTo>
                  <a:pt x="89" y="0"/>
                </a:lnTo>
                <a:cubicBezTo>
                  <a:pt x="78" y="0"/>
                  <a:pt x="70" y="8"/>
                  <a:pt x="70" y="17"/>
                </a:cubicBezTo>
                <a:lnTo>
                  <a:pt x="70" y="152"/>
                </a:lnTo>
                <a:lnTo>
                  <a:pt x="30" y="110"/>
                </a:lnTo>
                <a:cubicBezTo>
                  <a:pt x="23" y="103"/>
                  <a:pt x="13" y="103"/>
                  <a:pt x="4" y="110"/>
                </a:cubicBezTo>
                <a:cubicBezTo>
                  <a:pt x="-1" y="118"/>
                  <a:pt x="-1" y="129"/>
                  <a:pt x="4" y="13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4" name="Freihandform 1433">
            <a:extLst>
              <a:ext uri="{FF2B5EF4-FFF2-40B4-BE49-F238E27FC236}">
                <a16:creationId xmlns:a16="http://schemas.microsoft.com/office/drawing/2014/main" id="{845C7562-B560-0443-A14E-A2319CEB2753}"/>
              </a:ext>
            </a:extLst>
          </p:cNvPr>
          <p:cNvSpPr>
            <a:spLocks noChangeAspect="1"/>
          </p:cNvSpPr>
          <p:nvPr/>
        </p:nvSpPr>
        <p:spPr>
          <a:xfrm>
            <a:off x="11433011" y="3619995"/>
            <a:ext cx="163915" cy="488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5" h="211">
                <a:moveTo>
                  <a:pt x="631" y="4"/>
                </a:moveTo>
                <a:cubicBezTo>
                  <a:pt x="624" y="-1"/>
                  <a:pt x="612" y="-1"/>
                  <a:pt x="605" y="4"/>
                </a:cubicBezTo>
                <a:lnTo>
                  <a:pt x="535" y="74"/>
                </a:lnTo>
                <a:cubicBezTo>
                  <a:pt x="529" y="82"/>
                  <a:pt x="529" y="93"/>
                  <a:pt x="535" y="99"/>
                </a:cubicBezTo>
                <a:cubicBezTo>
                  <a:pt x="542" y="106"/>
                  <a:pt x="552" y="106"/>
                  <a:pt x="561" y="99"/>
                </a:cubicBezTo>
                <a:lnTo>
                  <a:pt x="601" y="59"/>
                </a:lnTo>
                <a:lnTo>
                  <a:pt x="601" y="175"/>
                </a:lnTo>
                <a:lnTo>
                  <a:pt x="36" y="175"/>
                </a:lnTo>
                <a:lnTo>
                  <a:pt x="36" y="17"/>
                </a:lnTo>
                <a:cubicBezTo>
                  <a:pt x="36" y="6"/>
                  <a:pt x="27" y="0"/>
                  <a:pt x="19" y="0"/>
                </a:cubicBezTo>
                <a:cubicBezTo>
                  <a:pt x="8" y="0"/>
                  <a:pt x="0" y="6"/>
                  <a:pt x="0" y="17"/>
                </a:cubicBezTo>
                <a:lnTo>
                  <a:pt x="0" y="192"/>
                </a:lnTo>
                <a:cubicBezTo>
                  <a:pt x="0" y="203"/>
                  <a:pt x="8" y="211"/>
                  <a:pt x="19" y="211"/>
                </a:cubicBezTo>
                <a:lnTo>
                  <a:pt x="618" y="211"/>
                </a:lnTo>
                <a:cubicBezTo>
                  <a:pt x="629" y="211"/>
                  <a:pt x="635" y="203"/>
                  <a:pt x="635" y="192"/>
                </a:cubicBezTo>
                <a:lnTo>
                  <a:pt x="635" y="59"/>
                </a:lnTo>
                <a:lnTo>
                  <a:pt x="675" y="99"/>
                </a:lnTo>
                <a:cubicBezTo>
                  <a:pt x="679" y="103"/>
                  <a:pt x="684" y="106"/>
                  <a:pt x="688" y="106"/>
                </a:cubicBezTo>
                <a:cubicBezTo>
                  <a:pt x="692" y="106"/>
                  <a:pt x="698" y="103"/>
                  <a:pt x="700" y="99"/>
                </a:cubicBezTo>
                <a:cubicBezTo>
                  <a:pt x="707" y="93"/>
                  <a:pt x="707" y="82"/>
                  <a:pt x="700" y="7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5" name="Freihandform 1434">
            <a:extLst>
              <a:ext uri="{FF2B5EF4-FFF2-40B4-BE49-F238E27FC236}">
                <a16:creationId xmlns:a16="http://schemas.microsoft.com/office/drawing/2014/main" id="{66520597-8A34-3743-AE01-92A6B4C2030F}"/>
              </a:ext>
            </a:extLst>
          </p:cNvPr>
          <p:cNvSpPr>
            <a:spLocks noChangeAspect="1"/>
          </p:cNvSpPr>
          <p:nvPr/>
        </p:nvSpPr>
        <p:spPr>
          <a:xfrm>
            <a:off x="7458071" y="3923529"/>
            <a:ext cx="114554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3" h="846">
                <a:moveTo>
                  <a:pt x="457" y="586"/>
                </a:moveTo>
                <a:cubicBezTo>
                  <a:pt x="457" y="711"/>
                  <a:pt x="362" y="812"/>
                  <a:pt x="246" y="812"/>
                </a:cubicBezTo>
                <a:cubicBezTo>
                  <a:pt x="129" y="812"/>
                  <a:pt x="34" y="711"/>
                  <a:pt x="34" y="586"/>
                </a:cubicBezTo>
                <a:lnTo>
                  <a:pt x="34" y="262"/>
                </a:lnTo>
                <a:cubicBezTo>
                  <a:pt x="34" y="137"/>
                  <a:pt x="129" y="36"/>
                  <a:pt x="246" y="36"/>
                </a:cubicBezTo>
                <a:cubicBezTo>
                  <a:pt x="362" y="36"/>
                  <a:pt x="457" y="137"/>
                  <a:pt x="457" y="262"/>
                </a:cubicBezTo>
                <a:close/>
                <a:moveTo>
                  <a:pt x="246" y="0"/>
                </a:moveTo>
                <a:cubicBezTo>
                  <a:pt x="110" y="0"/>
                  <a:pt x="0" y="118"/>
                  <a:pt x="0" y="262"/>
                </a:cubicBezTo>
                <a:lnTo>
                  <a:pt x="0" y="586"/>
                </a:lnTo>
                <a:cubicBezTo>
                  <a:pt x="0" y="730"/>
                  <a:pt x="110" y="846"/>
                  <a:pt x="246" y="846"/>
                </a:cubicBezTo>
                <a:cubicBezTo>
                  <a:pt x="383" y="846"/>
                  <a:pt x="493" y="730"/>
                  <a:pt x="493" y="586"/>
                </a:cubicBezTo>
                <a:lnTo>
                  <a:pt x="493" y="262"/>
                </a:lnTo>
                <a:cubicBezTo>
                  <a:pt x="493" y="118"/>
                  <a:pt x="383" y="0"/>
                  <a:pt x="24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6" name="Freihandform 1435">
            <a:extLst>
              <a:ext uri="{FF2B5EF4-FFF2-40B4-BE49-F238E27FC236}">
                <a16:creationId xmlns:a16="http://schemas.microsoft.com/office/drawing/2014/main" id="{1C31B309-823C-F546-BF62-7C1C733BEAAA}"/>
              </a:ext>
            </a:extLst>
          </p:cNvPr>
          <p:cNvSpPr>
            <a:spLocks noChangeAspect="1"/>
          </p:cNvSpPr>
          <p:nvPr/>
        </p:nvSpPr>
        <p:spPr>
          <a:xfrm>
            <a:off x="7503008" y="3956350"/>
            <a:ext cx="24448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212">
                <a:moveTo>
                  <a:pt x="72" y="151"/>
                </a:moveTo>
                <a:cubicBezTo>
                  <a:pt x="72" y="163"/>
                  <a:pt x="63" y="176"/>
                  <a:pt x="53" y="176"/>
                </a:cubicBezTo>
                <a:cubicBezTo>
                  <a:pt x="44" y="176"/>
                  <a:pt x="36" y="163"/>
                  <a:pt x="36" y="151"/>
                </a:cubicBezTo>
                <a:lnTo>
                  <a:pt x="36" y="62"/>
                </a:lnTo>
                <a:cubicBezTo>
                  <a:pt x="36" y="49"/>
                  <a:pt x="44" y="36"/>
                  <a:pt x="53" y="36"/>
                </a:cubicBezTo>
                <a:cubicBezTo>
                  <a:pt x="63" y="36"/>
                  <a:pt x="72" y="49"/>
                  <a:pt x="72" y="62"/>
                </a:cubicBezTo>
                <a:close/>
                <a:moveTo>
                  <a:pt x="53" y="0"/>
                </a:moveTo>
                <a:cubicBezTo>
                  <a:pt x="25" y="0"/>
                  <a:pt x="0" y="28"/>
                  <a:pt x="0" y="62"/>
                </a:cubicBezTo>
                <a:lnTo>
                  <a:pt x="0" y="151"/>
                </a:lnTo>
                <a:cubicBezTo>
                  <a:pt x="0" y="185"/>
                  <a:pt x="25" y="212"/>
                  <a:pt x="53" y="212"/>
                </a:cubicBezTo>
                <a:cubicBezTo>
                  <a:pt x="82" y="212"/>
                  <a:pt x="106" y="185"/>
                  <a:pt x="106" y="151"/>
                </a:cubicBezTo>
                <a:lnTo>
                  <a:pt x="106" y="62"/>
                </a:lnTo>
                <a:cubicBezTo>
                  <a:pt x="106" y="28"/>
                  <a:pt x="82" y="0"/>
                  <a:pt x="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7" name="Freihandform 1436">
            <a:extLst>
              <a:ext uri="{FF2B5EF4-FFF2-40B4-BE49-F238E27FC236}">
                <a16:creationId xmlns:a16="http://schemas.microsoft.com/office/drawing/2014/main" id="{3060CC4A-7B40-154C-B6DB-5774F7EB38AE}"/>
              </a:ext>
            </a:extLst>
          </p:cNvPr>
          <p:cNvSpPr>
            <a:spLocks noChangeAspect="1"/>
          </p:cNvSpPr>
          <p:nvPr/>
        </p:nvSpPr>
        <p:spPr>
          <a:xfrm>
            <a:off x="7884855" y="3973342"/>
            <a:ext cx="65892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40">
                <a:moveTo>
                  <a:pt x="142" y="34"/>
                </a:moveTo>
                <a:cubicBezTo>
                  <a:pt x="208" y="34"/>
                  <a:pt x="248" y="58"/>
                  <a:pt x="248" y="70"/>
                </a:cubicBezTo>
                <a:cubicBezTo>
                  <a:pt x="248" y="83"/>
                  <a:pt x="208" y="104"/>
                  <a:pt x="142" y="104"/>
                </a:cubicBezTo>
                <a:cubicBezTo>
                  <a:pt x="76" y="104"/>
                  <a:pt x="36" y="83"/>
                  <a:pt x="36" y="70"/>
                </a:cubicBezTo>
                <a:cubicBezTo>
                  <a:pt x="36" y="58"/>
                  <a:pt x="76" y="34"/>
                  <a:pt x="142" y="34"/>
                </a:cubicBezTo>
                <a:close/>
                <a:moveTo>
                  <a:pt x="142" y="140"/>
                </a:moveTo>
                <a:cubicBezTo>
                  <a:pt x="212" y="140"/>
                  <a:pt x="284" y="117"/>
                  <a:pt x="284" y="70"/>
                </a:cubicBezTo>
                <a:cubicBezTo>
                  <a:pt x="284" y="-23"/>
                  <a:pt x="0" y="-23"/>
                  <a:pt x="0" y="70"/>
                </a:cubicBezTo>
                <a:cubicBezTo>
                  <a:pt x="0" y="117"/>
                  <a:pt x="72" y="140"/>
                  <a:pt x="142" y="14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8" name="Freihandform 1437">
            <a:extLst>
              <a:ext uri="{FF2B5EF4-FFF2-40B4-BE49-F238E27FC236}">
                <a16:creationId xmlns:a16="http://schemas.microsoft.com/office/drawing/2014/main" id="{7805C0C5-2A4B-1A45-B130-32CF17CE06DA}"/>
              </a:ext>
            </a:extLst>
          </p:cNvPr>
          <p:cNvSpPr>
            <a:spLocks noChangeAspect="1"/>
          </p:cNvSpPr>
          <p:nvPr/>
        </p:nvSpPr>
        <p:spPr>
          <a:xfrm>
            <a:off x="7884855" y="4001740"/>
            <a:ext cx="65892" cy="20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87">
                <a:moveTo>
                  <a:pt x="142" y="87"/>
                </a:moveTo>
                <a:cubicBezTo>
                  <a:pt x="212" y="87"/>
                  <a:pt x="284" y="64"/>
                  <a:pt x="284" y="17"/>
                </a:cubicBezTo>
                <a:cubicBezTo>
                  <a:pt x="284" y="7"/>
                  <a:pt x="275" y="0"/>
                  <a:pt x="265" y="0"/>
                </a:cubicBezTo>
                <a:cubicBezTo>
                  <a:pt x="256" y="0"/>
                  <a:pt x="248" y="7"/>
                  <a:pt x="248" y="17"/>
                </a:cubicBezTo>
                <a:cubicBezTo>
                  <a:pt x="248" y="30"/>
                  <a:pt x="208" y="53"/>
                  <a:pt x="142" y="53"/>
                </a:cubicBezTo>
                <a:cubicBezTo>
                  <a:pt x="76" y="53"/>
                  <a:pt x="36" y="30"/>
                  <a:pt x="36" y="17"/>
                </a:cubicBezTo>
                <a:cubicBezTo>
                  <a:pt x="36" y="7"/>
                  <a:pt x="28" y="0"/>
                  <a:pt x="19" y="0"/>
                </a:cubicBezTo>
                <a:cubicBezTo>
                  <a:pt x="9" y="0"/>
                  <a:pt x="0" y="7"/>
                  <a:pt x="0" y="17"/>
                </a:cubicBezTo>
                <a:cubicBezTo>
                  <a:pt x="0" y="64"/>
                  <a:pt x="72" y="87"/>
                  <a:pt x="142" y="8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9" name="Freihandform 1438">
            <a:extLst>
              <a:ext uri="{FF2B5EF4-FFF2-40B4-BE49-F238E27FC236}">
                <a16:creationId xmlns:a16="http://schemas.microsoft.com/office/drawing/2014/main" id="{13DE6536-C6BE-E443-BA0D-E49198ADADD3}"/>
              </a:ext>
            </a:extLst>
          </p:cNvPr>
          <p:cNvSpPr>
            <a:spLocks noChangeAspect="1"/>
          </p:cNvSpPr>
          <p:nvPr/>
        </p:nvSpPr>
        <p:spPr>
          <a:xfrm>
            <a:off x="7884855" y="4018034"/>
            <a:ext cx="65892" cy="204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89">
                <a:moveTo>
                  <a:pt x="142" y="89"/>
                </a:moveTo>
                <a:cubicBezTo>
                  <a:pt x="212" y="89"/>
                  <a:pt x="284" y="64"/>
                  <a:pt x="284" y="17"/>
                </a:cubicBezTo>
                <a:cubicBezTo>
                  <a:pt x="284" y="8"/>
                  <a:pt x="275" y="0"/>
                  <a:pt x="265" y="0"/>
                </a:cubicBezTo>
                <a:cubicBezTo>
                  <a:pt x="256" y="0"/>
                  <a:pt x="248" y="8"/>
                  <a:pt x="248" y="17"/>
                </a:cubicBezTo>
                <a:cubicBezTo>
                  <a:pt x="248" y="30"/>
                  <a:pt x="208" y="53"/>
                  <a:pt x="142" y="53"/>
                </a:cubicBezTo>
                <a:cubicBezTo>
                  <a:pt x="76" y="53"/>
                  <a:pt x="36" y="30"/>
                  <a:pt x="36" y="17"/>
                </a:cubicBezTo>
                <a:cubicBezTo>
                  <a:pt x="36" y="8"/>
                  <a:pt x="28" y="0"/>
                  <a:pt x="19" y="0"/>
                </a:cubicBezTo>
                <a:cubicBezTo>
                  <a:pt x="9" y="0"/>
                  <a:pt x="0" y="8"/>
                  <a:pt x="0" y="17"/>
                </a:cubicBezTo>
                <a:cubicBezTo>
                  <a:pt x="0" y="64"/>
                  <a:pt x="72" y="89"/>
                  <a:pt x="142" y="8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0" name="Freihandform 1439">
            <a:extLst>
              <a:ext uri="{FF2B5EF4-FFF2-40B4-BE49-F238E27FC236}">
                <a16:creationId xmlns:a16="http://schemas.microsoft.com/office/drawing/2014/main" id="{0982C4C5-10E9-C14A-9826-5359326548FA}"/>
              </a:ext>
            </a:extLst>
          </p:cNvPr>
          <p:cNvSpPr>
            <a:spLocks noChangeAspect="1"/>
          </p:cNvSpPr>
          <p:nvPr/>
        </p:nvSpPr>
        <p:spPr>
          <a:xfrm>
            <a:off x="7884855" y="4034328"/>
            <a:ext cx="65892" cy="204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89">
                <a:moveTo>
                  <a:pt x="142" y="89"/>
                </a:moveTo>
                <a:cubicBezTo>
                  <a:pt x="212" y="89"/>
                  <a:pt x="284" y="65"/>
                  <a:pt x="284" y="19"/>
                </a:cubicBezTo>
                <a:cubicBezTo>
                  <a:pt x="284" y="8"/>
                  <a:pt x="275" y="0"/>
                  <a:pt x="265" y="0"/>
                </a:cubicBezTo>
                <a:cubicBezTo>
                  <a:pt x="256" y="0"/>
                  <a:pt x="248" y="8"/>
                  <a:pt x="248" y="19"/>
                </a:cubicBezTo>
                <a:cubicBezTo>
                  <a:pt x="248" y="32"/>
                  <a:pt x="208" y="53"/>
                  <a:pt x="142" y="53"/>
                </a:cubicBezTo>
                <a:cubicBezTo>
                  <a:pt x="76" y="53"/>
                  <a:pt x="36" y="32"/>
                  <a:pt x="36" y="19"/>
                </a:cubicBezTo>
                <a:cubicBezTo>
                  <a:pt x="36" y="8"/>
                  <a:pt x="28" y="0"/>
                  <a:pt x="19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65"/>
                  <a:pt x="72" y="89"/>
                  <a:pt x="142" y="8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1" name="Freihandform 1440">
            <a:extLst>
              <a:ext uri="{FF2B5EF4-FFF2-40B4-BE49-F238E27FC236}">
                <a16:creationId xmlns:a16="http://schemas.microsoft.com/office/drawing/2014/main" id="{FACA1EAE-764D-1D4E-AF84-C4F8C972D8E8}"/>
              </a:ext>
            </a:extLst>
          </p:cNvPr>
          <p:cNvSpPr>
            <a:spLocks noChangeAspect="1"/>
          </p:cNvSpPr>
          <p:nvPr/>
        </p:nvSpPr>
        <p:spPr>
          <a:xfrm>
            <a:off x="7884855" y="4051088"/>
            <a:ext cx="65892" cy="20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87">
                <a:moveTo>
                  <a:pt x="284" y="17"/>
                </a:moveTo>
                <a:cubicBezTo>
                  <a:pt x="284" y="6"/>
                  <a:pt x="275" y="0"/>
                  <a:pt x="265" y="0"/>
                </a:cubicBezTo>
                <a:cubicBezTo>
                  <a:pt x="256" y="0"/>
                  <a:pt x="248" y="6"/>
                  <a:pt x="248" y="17"/>
                </a:cubicBezTo>
                <a:cubicBezTo>
                  <a:pt x="248" y="29"/>
                  <a:pt x="208" y="53"/>
                  <a:pt x="142" y="53"/>
                </a:cubicBezTo>
                <a:cubicBezTo>
                  <a:pt x="76" y="53"/>
                  <a:pt x="36" y="29"/>
                  <a:pt x="36" y="17"/>
                </a:cubicBezTo>
                <a:cubicBezTo>
                  <a:pt x="36" y="6"/>
                  <a:pt x="28" y="0"/>
                  <a:pt x="19" y="0"/>
                </a:cubicBezTo>
                <a:cubicBezTo>
                  <a:pt x="9" y="0"/>
                  <a:pt x="0" y="6"/>
                  <a:pt x="0" y="17"/>
                </a:cubicBezTo>
                <a:cubicBezTo>
                  <a:pt x="0" y="63"/>
                  <a:pt x="72" y="87"/>
                  <a:pt x="142" y="87"/>
                </a:cubicBezTo>
                <a:cubicBezTo>
                  <a:pt x="212" y="87"/>
                  <a:pt x="284" y="63"/>
                  <a:pt x="284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2" name="Freihandform 1441">
            <a:extLst>
              <a:ext uri="{FF2B5EF4-FFF2-40B4-BE49-F238E27FC236}">
                <a16:creationId xmlns:a16="http://schemas.microsoft.com/office/drawing/2014/main" id="{BEC4C50A-DFB8-BD47-A11F-8B9C09AFEAD2}"/>
              </a:ext>
            </a:extLst>
          </p:cNvPr>
          <p:cNvSpPr>
            <a:spLocks noChangeAspect="1"/>
          </p:cNvSpPr>
          <p:nvPr/>
        </p:nvSpPr>
        <p:spPr>
          <a:xfrm>
            <a:off x="7967278" y="4006163"/>
            <a:ext cx="65193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140">
                <a:moveTo>
                  <a:pt x="142" y="104"/>
                </a:moveTo>
                <a:cubicBezTo>
                  <a:pt x="76" y="104"/>
                  <a:pt x="36" y="81"/>
                  <a:pt x="36" y="68"/>
                </a:cubicBezTo>
                <a:cubicBezTo>
                  <a:pt x="36" y="55"/>
                  <a:pt x="76" y="34"/>
                  <a:pt x="142" y="34"/>
                </a:cubicBezTo>
                <a:cubicBezTo>
                  <a:pt x="207" y="34"/>
                  <a:pt x="247" y="55"/>
                  <a:pt x="247" y="68"/>
                </a:cubicBezTo>
                <a:cubicBezTo>
                  <a:pt x="247" y="81"/>
                  <a:pt x="207" y="104"/>
                  <a:pt x="142" y="104"/>
                </a:cubicBezTo>
                <a:close/>
                <a:moveTo>
                  <a:pt x="0" y="68"/>
                </a:moveTo>
                <a:cubicBezTo>
                  <a:pt x="0" y="115"/>
                  <a:pt x="72" y="140"/>
                  <a:pt x="142" y="140"/>
                </a:cubicBezTo>
                <a:cubicBezTo>
                  <a:pt x="211" y="140"/>
                  <a:pt x="281" y="115"/>
                  <a:pt x="281" y="68"/>
                </a:cubicBezTo>
                <a:cubicBezTo>
                  <a:pt x="281" y="-23"/>
                  <a:pt x="0" y="-23"/>
                  <a:pt x="0" y="6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3" name="Freihandform 1442">
            <a:extLst>
              <a:ext uri="{FF2B5EF4-FFF2-40B4-BE49-F238E27FC236}">
                <a16:creationId xmlns:a16="http://schemas.microsoft.com/office/drawing/2014/main" id="{52EB5441-0519-5E4B-9D84-9D9462470FE3}"/>
              </a:ext>
            </a:extLst>
          </p:cNvPr>
          <p:cNvSpPr>
            <a:spLocks noChangeAspect="1"/>
          </p:cNvSpPr>
          <p:nvPr/>
        </p:nvSpPr>
        <p:spPr>
          <a:xfrm>
            <a:off x="7967278" y="4034328"/>
            <a:ext cx="65193" cy="204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89">
                <a:moveTo>
                  <a:pt x="264" y="0"/>
                </a:moveTo>
                <a:cubicBezTo>
                  <a:pt x="254" y="0"/>
                  <a:pt x="247" y="8"/>
                  <a:pt x="247" y="19"/>
                </a:cubicBezTo>
                <a:cubicBezTo>
                  <a:pt x="247" y="32"/>
                  <a:pt x="207" y="53"/>
                  <a:pt x="142" y="53"/>
                </a:cubicBezTo>
                <a:cubicBezTo>
                  <a:pt x="76" y="53"/>
                  <a:pt x="36" y="32"/>
                  <a:pt x="36" y="19"/>
                </a:cubicBezTo>
                <a:cubicBezTo>
                  <a:pt x="36" y="8"/>
                  <a:pt x="27" y="0"/>
                  <a:pt x="17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65"/>
                  <a:pt x="72" y="89"/>
                  <a:pt x="142" y="89"/>
                </a:cubicBezTo>
                <a:cubicBezTo>
                  <a:pt x="211" y="89"/>
                  <a:pt x="281" y="65"/>
                  <a:pt x="281" y="19"/>
                </a:cubicBezTo>
                <a:cubicBezTo>
                  <a:pt x="281" y="8"/>
                  <a:pt x="275" y="0"/>
                  <a:pt x="26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4" name="Freihandform 1443">
            <a:extLst>
              <a:ext uri="{FF2B5EF4-FFF2-40B4-BE49-F238E27FC236}">
                <a16:creationId xmlns:a16="http://schemas.microsoft.com/office/drawing/2014/main" id="{652BF80D-5FD4-E24B-94DA-8B223EAE2DED}"/>
              </a:ext>
            </a:extLst>
          </p:cNvPr>
          <p:cNvSpPr>
            <a:spLocks noChangeAspect="1"/>
          </p:cNvSpPr>
          <p:nvPr/>
        </p:nvSpPr>
        <p:spPr>
          <a:xfrm>
            <a:off x="7967278" y="4051088"/>
            <a:ext cx="65193" cy="20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87">
                <a:moveTo>
                  <a:pt x="264" y="0"/>
                </a:moveTo>
                <a:cubicBezTo>
                  <a:pt x="254" y="0"/>
                  <a:pt x="247" y="6"/>
                  <a:pt x="247" y="17"/>
                </a:cubicBezTo>
                <a:cubicBezTo>
                  <a:pt x="247" y="29"/>
                  <a:pt x="207" y="53"/>
                  <a:pt x="142" y="53"/>
                </a:cubicBezTo>
                <a:cubicBezTo>
                  <a:pt x="76" y="53"/>
                  <a:pt x="36" y="29"/>
                  <a:pt x="36" y="17"/>
                </a:cubicBezTo>
                <a:cubicBezTo>
                  <a:pt x="36" y="6"/>
                  <a:pt x="27" y="0"/>
                  <a:pt x="17" y="0"/>
                </a:cubicBezTo>
                <a:cubicBezTo>
                  <a:pt x="8" y="0"/>
                  <a:pt x="0" y="6"/>
                  <a:pt x="0" y="17"/>
                </a:cubicBezTo>
                <a:cubicBezTo>
                  <a:pt x="0" y="63"/>
                  <a:pt x="72" y="87"/>
                  <a:pt x="142" y="87"/>
                </a:cubicBezTo>
                <a:cubicBezTo>
                  <a:pt x="211" y="87"/>
                  <a:pt x="281" y="63"/>
                  <a:pt x="281" y="17"/>
                </a:cubicBezTo>
                <a:cubicBezTo>
                  <a:pt x="281" y="6"/>
                  <a:pt x="275" y="0"/>
                  <a:pt x="26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5" name="Freihandform 1444">
            <a:extLst>
              <a:ext uri="{FF2B5EF4-FFF2-40B4-BE49-F238E27FC236}">
                <a16:creationId xmlns:a16="http://schemas.microsoft.com/office/drawing/2014/main" id="{402FCBB8-2A1D-E440-B60F-C00BCB50D6AA}"/>
              </a:ext>
            </a:extLst>
          </p:cNvPr>
          <p:cNvSpPr>
            <a:spLocks noChangeAspect="1"/>
          </p:cNvSpPr>
          <p:nvPr/>
        </p:nvSpPr>
        <p:spPr>
          <a:xfrm>
            <a:off x="7934216" y="3923994"/>
            <a:ext cx="49128" cy="40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175">
                <a:moveTo>
                  <a:pt x="19" y="103"/>
                </a:moveTo>
                <a:lnTo>
                  <a:pt x="152" y="103"/>
                </a:lnTo>
                <a:lnTo>
                  <a:pt x="112" y="144"/>
                </a:lnTo>
                <a:cubicBezTo>
                  <a:pt x="106" y="152"/>
                  <a:pt x="106" y="163"/>
                  <a:pt x="112" y="169"/>
                </a:cubicBezTo>
                <a:cubicBezTo>
                  <a:pt x="114" y="173"/>
                  <a:pt x="121" y="175"/>
                  <a:pt x="125" y="175"/>
                </a:cubicBezTo>
                <a:cubicBezTo>
                  <a:pt x="129" y="175"/>
                  <a:pt x="133" y="173"/>
                  <a:pt x="138" y="169"/>
                </a:cubicBezTo>
                <a:lnTo>
                  <a:pt x="207" y="99"/>
                </a:lnTo>
                <a:cubicBezTo>
                  <a:pt x="214" y="93"/>
                  <a:pt x="214" y="80"/>
                  <a:pt x="207" y="74"/>
                </a:cubicBezTo>
                <a:lnTo>
                  <a:pt x="138" y="4"/>
                </a:lnTo>
                <a:cubicBezTo>
                  <a:pt x="129" y="-1"/>
                  <a:pt x="118" y="-1"/>
                  <a:pt x="112" y="4"/>
                </a:cubicBezTo>
                <a:cubicBezTo>
                  <a:pt x="106" y="10"/>
                  <a:pt x="106" y="21"/>
                  <a:pt x="112" y="29"/>
                </a:cubicBezTo>
                <a:lnTo>
                  <a:pt x="152" y="70"/>
                </a:lnTo>
                <a:lnTo>
                  <a:pt x="19" y="70"/>
                </a:lnTo>
                <a:cubicBezTo>
                  <a:pt x="8" y="70"/>
                  <a:pt x="0" y="76"/>
                  <a:pt x="0" y="87"/>
                </a:cubicBezTo>
                <a:cubicBezTo>
                  <a:pt x="0" y="97"/>
                  <a:pt x="8" y="103"/>
                  <a:pt x="19" y="10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6" name="Freihandform 1445">
            <a:extLst>
              <a:ext uri="{FF2B5EF4-FFF2-40B4-BE49-F238E27FC236}">
                <a16:creationId xmlns:a16="http://schemas.microsoft.com/office/drawing/2014/main" id="{7D903FFA-4DDC-6143-AD7A-20C1D9A07094}"/>
              </a:ext>
            </a:extLst>
          </p:cNvPr>
          <p:cNvSpPr>
            <a:spLocks noChangeAspect="1"/>
          </p:cNvSpPr>
          <p:nvPr/>
        </p:nvSpPr>
        <p:spPr>
          <a:xfrm>
            <a:off x="7934448" y="4079486"/>
            <a:ext cx="48662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0" h="176">
                <a:moveTo>
                  <a:pt x="193" y="70"/>
                </a:moveTo>
                <a:lnTo>
                  <a:pt x="59" y="70"/>
                </a:lnTo>
                <a:lnTo>
                  <a:pt x="100" y="30"/>
                </a:lnTo>
                <a:cubicBezTo>
                  <a:pt x="106" y="24"/>
                  <a:pt x="106" y="13"/>
                  <a:pt x="100" y="5"/>
                </a:cubicBezTo>
                <a:cubicBezTo>
                  <a:pt x="93" y="-2"/>
                  <a:pt x="80" y="-2"/>
                  <a:pt x="74" y="5"/>
                </a:cubicBezTo>
                <a:lnTo>
                  <a:pt x="4" y="77"/>
                </a:lnTo>
                <a:cubicBezTo>
                  <a:pt x="-1" y="83"/>
                  <a:pt x="-1" y="94"/>
                  <a:pt x="4" y="102"/>
                </a:cubicBezTo>
                <a:lnTo>
                  <a:pt x="74" y="172"/>
                </a:lnTo>
                <a:cubicBezTo>
                  <a:pt x="78" y="176"/>
                  <a:pt x="83" y="176"/>
                  <a:pt x="87" y="176"/>
                </a:cubicBezTo>
                <a:cubicBezTo>
                  <a:pt x="91" y="176"/>
                  <a:pt x="95" y="176"/>
                  <a:pt x="100" y="172"/>
                </a:cubicBezTo>
                <a:cubicBezTo>
                  <a:pt x="106" y="166"/>
                  <a:pt x="106" y="153"/>
                  <a:pt x="100" y="147"/>
                </a:cubicBezTo>
                <a:lnTo>
                  <a:pt x="59" y="106"/>
                </a:lnTo>
                <a:lnTo>
                  <a:pt x="193" y="106"/>
                </a:lnTo>
                <a:cubicBezTo>
                  <a:pt x="203" y="106"/>
                  <a:pt x="210" y="98"/>
                  <a:pt x="210" y="89"/>
                </a:cubicBezTo>
                <a:cubicBezTo>
                  <a:pt x="210" y="79"/>
                  <a:pt x="203" y="70"/>
                  <a:pt x="193" y="7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7" name="Freihandform 1446">
            <a:extLst>
              <a:ext uri="{FF2B5EF4-FFF2-40B4-BE49-F238E27FC236}">
                <a16:creationId xmlns:a16="http://schemas.microsoft.com/office/drawing/2014/main" id="{E3AA9BE2-8914-B644-8C1E-AF6272FD526C}"/>
              </a:ext>
            </a:extLst>
          </p:cNvPr>
          <p:cNvSpPr>
            <a:spLocks noChangeAspect="1"/>
          </p:cNvSpPr>
          <p:nvPr/>
        </p:nvSpPr>
        <p:spPr>
          <a:xfrm>
            <a:off x="8320487" y="3940288"/>
            <a:ext cx="155533" cy="1552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9" h="668">
                <a:moveTo>
                  <a:pt x="635" y="317"/>
                </a:moveTo>
                <a:lnTo>
                  <a:pt x="530" y="317"/>
                </a:lnTo>
                <a:cubicBezTo>
                  <a:pt x="519" y="317"/>
                  <a:pt x="510" y="323"/>
                  <a:pt x="510" y="334"/>
                </a:cubicBezTo>
                <a:lnTo>
                  <a:pt x="510" y="362"/>
                </a:lnTo>
                <a:cubicBezTo>
                  <a:pt x="510" y="368"/>
                  <a:pt x="515" y="374"/>
                  <a:pt x="519" y="376"/>
                </a:cubicBezTo>
                <a:cubicBezTo>
                  <a:pt x="536" y="387"/>
                  <a:pt x="546" y="404"/>
                  <a:pt x="546" y="423"/>
                </a:cubicBezTo>
                <a:cubicBezTo>
                  <a:pt x="546" y="450"/>
                  <a:pt x="523" y="476"/>
                  <a:pt x="494" y="476"/>
                </a:cubicBezTo>
                <a:cubicBezTo>
                  <a:pt x="464" y="476"/>
                  <a:pt x="441" y="450"/>
                  <a:pt x="441" y="423"/>
                </a:cubicBezTo>
                <a:cubicBezTo>
                  <a:pt x="441" y="404"/>
                  <a:pt x="451" y="387"/>
                  <a:pt x="468" y="376"/>
                </a:cubicBezTo>
                <a:cubicBezTo>
                  <a:pt x="472" y="374"/>
                  <a:pt x="477" y="368"/>
                  <a:pt x="477" y="362"/>
                </a:cubicBezTo>
                <a:lnTo>
                  <a:pt x="477" y="334"/>
                </a:lnTo>
                <a:cubicBezTo>
                  <a:pt x="477" y="323"/>
                  <a:pt x="468" y="317"/>
                  <a:pt x="458" y="317"/>
                </a:cubicBezTo>
                <a:lnTo>
                  <a:pt x="352" y="317"/>
                </a:lnTo>
                <a:lnTo>
                  <a:pt x="352" y="228"/>
                </a:lnTo>
                <a:cubicBezTo>
                  <a:pt x="369" y="249"/>
                  <a:pt x="396" y="264"/>
                  <a:pt x="424" y="264"/>
                </a:cubicBezTo>
                <a:cubicBezTo>
                  <a:pt x="472" y="264"/>
                  <a:pt x="510" y="224"/>
                  <a:pt x="510" y="175"/>
                </a:cubicBezTo>
                <a:cubicBezTo>
                  <a:pt x="510" y="127"/>
                  <a:pt x="472" y="86"/>
                  <a:pt x="424" y="86"/>
                </a:cubicBezTo>
                <a:cubicBezTo>
                  <a:pt x="396" y="86"/>
                  <a:pt x="369" y="101"/>
                  <a:pt x="352" y="122"/>
                </a:cubicBezTo>
                <a:lnTo>
                  <a:pt x="352" y="33"/>
                </a:lnTo>
                <a:lnTo>
                  <a:pt x="635" y="33"/>
                </a:lnTo>
                <a:close/>
                <a:moveTo>
                  <a:pt x="635" y="635"/>
                </a:moveTo>
                <a:lnTo>
                  <a:pt x="352" y="635"/>
                </a:lnTo>
                <a:lnTo>
                  <a:pt x="352" y="529"/>
                </a:lnTo>
                <a:cubicBezTo>
                  <a:pt x="352" y="518"/>
                  <a:pt x="345" y="510"/>
                  <a:pt x="335" y="510"/>
                </a:cubicBezTo>
                <a:lnTo>
                  <a:pt x="307" y="510"/>
                </a:lnTo>
                <a:cubicBezTo>
                  <a:pt x="301" y="510"/>
                  <a:pt x="295" y="514"/>
                  <a:pt x="292" y="518"/>
                </a:cubicBezTo>
                <a:cubicBezTo>
                  <a:pt x="282" y="535"/>
                  <a:pt x="265" y="546"/>
                  <a:pt x="246" y="546"/>
                </a:cubicBezTo>
                <a:cubicBezTo>
                  <a:pt x="218" y="546"/>
                  <a:pt x="193" y="522"/>
                  <a:pt x="193" y="493"/>
                </a:cubicBezTo>
                <a:cubicBezTo>
                  <a:pt x="193" y="463"/>
                  <a:pt x="218" y="440"/>
                  <a:pt x="246" y="440"/>
                </a:cubicBezTo>
                <a:cubicBezTo>
                  <a:pt x="265" y="440"/>
                  <a:pt x="282" y="450"/>
                  <a:pt x="292" y="467"/>
                </a:cubicBezTo>
                <a:cubicBezTo>
                  <a:pt x="295" y="472"/>
                  <a:pt x="301" y="476"/>
                  <a:pt x="307" y="476"/>
                </a:cubicBezTo>
                <a:lnTo>
                  <a:pt x="335" y="476"/>
                </a:lnTo>
                <a:cubicBezTo>
                  <a:pt x="345" y="476"/>
                  <a:pt x="352" y="467"/>
                  <a:pt x="352" y="457"/>
                </a:cubicBezTo>
                <a:lnTo>
                  <a:pt x="352" y="351"/>
                </a:lnTo>
                <a:lnTo>
                  <a:pt x="441" y="351"/>
                </a:lnTo>
                <a:lnTo>
                  <a:pt x="441" y="353"/>
                </a:lnTo>
                <a:cubicBezTo>
                  <a:pt x="419" y="368"/>
                  <a:pt x="405" y="395"/>
                  <a:pt x="405" y="423"/>
                </a:cubicBezTo>
                <a:cubicBezTo>
                  <a:pt x="405" y="472"/>
                  <a:pt x="445" y="510"/>
                  <a:pt x="494" y="510"/>
                </a:cubicBezTo>
                <a:cubicBezTo>
                  <a:pt x="542" y="510"/>
                  <a:pt x="582" y="472"/>
                  <a:pt x="582" y="423"/>
                </a:cubicBezTo>
                <a:cubicBezTo>
                  <a:pt x="582" y="395"/>
                  <a:pt x="568" y="368"/>
                  <a:pt x="546" y="353"/>
                </a:cubicBezTo>
                <a:lnTo>
                  <a:pt x="635" y="351"/>
                </a:lnTo>
                <a:close/>
                <a:moveTo>
                  <a:pt x="34" y="635"/>
                </a:moveTo>
                <a:lnTo>
                  <a:pt x="34" y="351"/>
                </a:lnTo>
                <a:lnTo>
                  <a:pt x="140" y="351"/>
                </a:lnTo>
                <a:cubicBezTo>
                  <a:pt x="151" y="351"/>
                  <a:pt x="159" y="345"/>
                  <a:pt x="159" y="334"/>
                </a:cubicBezTo>
                <a:lnTo>
                  <a:pt x="159" y="306"/>
                </a:lnTo>
                <a:cubicBezTo>
                  <a:pt x="159" y="300"/>
                  <a:pt x="155" y="294"/>
                  <a:pt x="151" y="292"/>
                </a:cubicBezTo>
                <a:cubicBezTo>
                  <a:pt x="134" y="281"/>
                  <a:pt x="123" y="264"/>
                  <a:pt x="123" y="245"/>
                </a:cubicBezTo>
                <a:cubicBezTo>
                  <a:pt x="123" y="218"/>
                  <a:pt x="146" y="192"/>
                  <a:pt x="176" y="192"/>
                </a:cubicBezTo>
                <a:cubicBezTo>
                  <a:pt x="206" y="192"/>
                  <a:pt x="229" y="218"/>
                  <a:pt x="229" y="245"/>
                </a:cubicBezTo>
                <a:cubicBezTo>
                  <a:pt x="229" y="264"/>
                  <a:pt x="218" y="281"/>
                  <a:pt x="201" y="292"/>
                </a:cubicBezTo>
                <a:cubicBezTo>
                  <a:pt x="197" y="294"/>
                  <a:pt x="193" y="300"/>
                  <a:pt x="193" y="306"/>
                </a:cubicBezTo>
                <a:lnTo>
                  <a:pt x="193" y="334"/>
                </a:lnTo>
                <a:cubicBezTo>
                  <a:pt x="193" y="345"/>
                  <a:pt x="201" y="351"/>
                  <a:pt x="212" y="351"/>
                </a:cubicBezTo>
                <a:lnTo>
                  <a:pt x="318" y="351"/>
                </a:lnTo>
                <a:lnTo>
                  <a:pt x="318" y="440"/>
                </a:lnTo>
                <a:lnTo>
                  <a:pt x="316" y="440"/>
                </a:lnTo>
                <a:cubicBezTo>
                  <a:pt x="301" y="419"/>
                  <a:pt x="273" y="404"/>
                  <a:pt x="246" y="404"/>
                </a:cubicBezTo>
                <a:cubicBezTo>
                  <a:pt x="197" y="404"/>
                  <a:pt x="159" y="444"/>
                  <a:pt x="159" y="493"/>
                </a:cubicBezTo>
                <a:cubicBezTo>
                  <a:pt x="159" y="541"/>
                  <a:pt x="197" y="582"/>
                  <a:pt x="246" y="582"/>
                </a:cubicBezTo>
                <a:cubicBezTo>
                  <a:pt x="273" y="582"/>
                  <a:pt x="301" y="567"/>
                  <a:pt x="316" y="546"/>
                </a:cubicBezTo>
                <a:lnTo>
                  <a:pt x="318" y="635"/>
                </a:lnTo>
                <a:close/>
                <a:moveTo>
                  <a:pt x="652" y="0"/>
                </a:moveTo>
                <a:lnTo>
                  <a:pt x="335" y="0"/>
                </a:lnTo>
                <a:cubicBezTo>
                  <a:pt x="324" y="0"/>
                  <a:pt x="318" y="6"/>
                  <a:pt x="318" y="17"/>
                </a:cubicBezTo>
                <a:lnTo>
                  <a:pt x="318" y="139"/>
                </a:lnTo>
                <a:cubicBezTo>
                  <a:pt x="318" y="150"/>
                  <a:pt x="324" y="158"/>
                  <a:pt x="335" y="158"/>
                </a:cubicBezTo>
                <a:lnTo>
                  <a:pt x="362" y="158"/>
                </a:lnTo>
                <a:cubicBezTo>
                  <a:pt x="369" y="158"/>
                  <a:pt x="375" y="154"/>
                  <a:pt x="377" y="150"/>
                </a:cubicBezTo>
                <a:cubicBezTo>
                  <a:pt x="388" y="133"/>
                  <a:pt x="405" y="122"/>
                  <a:pt x="424" y="122"/>
                </a:cubicBezTo>
                <a:cubicBezTo>
                  <a:pt x="451" y="122"/>
                  <a:pt x="477" y="146"/>
                  <a:pt x="477" y="175"/>
                </a:cubicBezTo>
                <a:cubicBezTo>
                  <a:pt x="477" y="205"/>
                  <a:pt x="451" y="228"/>
                  <a:pt x="424" y="228"/>
                </a:cubicBezTo>
                <a:cubicBezTo>
                  <a:pt x="405" y="228"/>
                  <a:pt x="388" y="218"/>
                  <a:pt x="377" y="201"/>
                </a:cubicBezTo>
                <a:cubicBezTo>
                  <a:pt x="375" y="196"/>
                  <a:pt x="369" y="192"/>
                  <a:pt x="362" y="192"/>
                </a:cubicBezTo>
                <a:lnTo>
                  <a:pt x="335" y="192"/>
                </a:lnTo>
                <a:cubicBezTo>
                  <a:pt x="324" y="192"/>
                  <a:pt x="318" y="201"/>
                  <a:pt x="318" y="211"/>
                </a:cubicBezTo>
                <a:lnTo>
                  <a:pt x="318" y="317"/>
                </a:lnTo>
                <a:lnTo>
                  <a:pt x="229" y="317"/>
                </a:lnTo>
                <a:lnTo>
                  <a:pt x="229" y="315"/>
                </a:lnTo>
                <a:cubicBezTo>
                  <a:pt x="250" y="300"/>
                  <a:pt x="265" y="273"/>
                  <a:pt x="265" y="245"/>
                </a:cubicBezTo>
                <a:cubicBezTo>
                  <a:pt x="265" y="196"/>
                  <a:pt x="225" y="158"/>
                  <a:pt x="176" y="158"/>
                </a:cubicBezTo>
                <a:cubicBezTo>
                  <a:pt x="127" y="158"/>
                  <a:pt x="87" y="196"/>
                  <a:pt x="87" y="245"/>
                </a:cubicBezTo>
                <a:cubicBezTo>
                  <a:pt x="87" y="273"/>
                  <a:pt x="102" y="300"/>
                  <a:pt x="123" y="315"/>
                </a:cubicBezTo>
                <a:lnTo>
                  <a:pt x="17" y="317"/>
                </a:lnTo>
                <a:cubicBezTo>
                  <a:pt x="7" y="317"/>
                  <a:pt x="0" y="323"/>
                  <a:pt x="0" y="334"/>
                </a:cubicBezTo>
                <a:lnTo>
                  <a:pt x="0" y="652"/>
                </a:lnTo>
                <a:cubicBezTo>
                  <a:pt x="0" y="662"/>
                  <a:pt x="7" y="668"/>
                  <a:pt x="17" y="668"/>
                </a:cubicBezTo>
                <a:lnTo>
                  <a:pt x="335" y="668"/>
                </a:lnTo>
                <a:lnTo>
                  <a:pt x="652" y="668"/>
                </a:lnTo>
                <a:cubicBezTo>
                  <a:pt x="663" y="668"/>
                  <a:pt x="669" y="662"/>
                  <a:pt x="669" y="652"/>
                </a:cubicBezTo>
                <a:lnTo>
                  <a:pt x="669" y="334"/>
                </a:lnTo>
                <a:lnTo>
                  <a:pt x="669" y="17"/>
                </a:lnTo>
                <a:cubicBezTo>
                  <a:pt x="669" y="6"/>
                  <a:pt x="663" y="0"/>
                  <a:pt x="65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8" name="Freihandform 1447">
            <a:extLst>
              <a:ext uri="{FF2B5EF4-FFF2-40B4-BE49-F238E27FC236}">
                <a16:creationId xmlns:a16="http://schemas.microsoft.com/office/drawing/2014/main" id="{EFAEE786-F051-FF47-9B99-668A03E122DC}"/>
              </a:ext>
            </a:extLst>
          </p:cNvPr>
          <p:cNvSpPr>
            <a:spLocks noChangeAspect="1"/>
          </p:cNvSpPr>
          <p:nvPr/>
        </p:nvSpPr>
        <p:spPr>
          <a:xfrm>
            <a:off x="10972698" y="3053663"/>
            <a:ext cx="181610" cy="1636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1" h="704">
                <a:moveTo>
                  <a:pt x="743" y="662"/>
                </a:moveTo>
                <a:cubicBezTo>
                  <a:pt x="741" y="664"/>
                  <a:pt x="739" y="668"/>
                  <a:pt x="726" y="668"/>
                </a:cubicBezTo>
                <a:lnTo>
                  <a:pt x="55" y="668"/>
                </a:lnTo>
                <a:cubicBezTo>
                  <a:pt x="42" y="668"/>
                  <a:pt x="40" y="664"/>
                  <a:pt x="38" y="662"/>
                </a:cubicBezTo>
                <a:cubicBezTo>
                  <a:pt x="32" y="651"/>
                  <a:pt x="34" y="635"/>
                  <a:pt x="44" y="620"/>
                </a:cubicBezTo>
                <a:lnTo>
                  <a:pt x="370" y="50"/>
                </a:lnTo>
                <a:cubicBezTo>
                  <a:pt x="381" y="29"/>
                  <a:pt x="398" y="29"/>
                  <a:pt x="411" y="50"/>
                </a:cubicBezTo>
                <a:lnTo>
                  <a:pt x="737" y="620"/>
                </a:lnTo>
                <a:cubicBezTo>
                  <a:pt x="745" y="635"/>
                  <a:pt x="747" y="651"/>
                  <a:pt x="743" y="662"/>
                </a:cubicBezTo>
                <a:close/>
                <a:moveTo>
                  <a:pt x="442" y="33"/>
                </a:moveTo>
                <a:cubicBezTo>
                  <a:pt x="417" y="-11"/>
                  <a:pt x="364" y="-11"/>
                  <a:pt x="339" y="33"/>
                </a:cubicBezTo>
                <a:lnTo>
                  <a:pt x="13" y="601"/>
                </a:lnTo>
                <a:cubicBezTo>
                  <a:pt x="-2" y="628"/>
                  <a:pt x="-4" y="658"/>
                  <a:pt x="8" y="679"/>
                </a:cubicBezTo>
                <a:cubicBezTo>
                  <a:pt x="17" y="696"/>
                  <a:pt x="34" y="704"/>
                  <a:pt x="55" y="704"/>
                </a:cubicBezTo>
                <a:lnTo>
                  <a:pt x="726" y="704"/>
                </a:lnTo>
                <a:cubicBezTo>
                  <a:pt x="747" y="704"/>
                  <a:pt x="764" y="696"/>
                  <a:pt x="773" y="679"/>
                </a:cubicBezTo>
                <a:cubicBezTo>
                  <a:pt x="785" y="658"/>
                  <a:pt x="783" y="628"/>
                  <a:pt x="768" y="60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9" name="Freihandform 1448">
            <a:extLst>
              <a:ext uri="{FF2B5EF4-FFF2-40B4-BE49-F238E27FC236}">
                <a16:creationId xmlns:a16="http://schemas.microsoft.com/office/drawing/2014/main" id="{347F2285-F9EF-694F-B878-ACA92E6B426D}"/>
              </a:ext>
            </a:extLst>
          </p:cNvPr>
          <p:cNvSpPr>
            <a:spLocks noChangeAspect="1"/>
          </p:cNvSpPr>
          <p:nvPr/>
        </p:nvSpPr>
        <p:spPr>
          <a:xfrm>
            <a:off x="11059312" y="3110691"/>
            <a:ext cx="8149" cy="574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248">
                <a:moveTo>
                  <a:pt x="17" y="0"/>
                </a:moveTo>
                <a:cubicBezTo>
                  <a:pt x="9" y="0"/>
                  <a:pt x="0" y="9"/>
                  <a:pt x="0" y="19"/>
                </a:cubicBezTo>
                <a:lnTo>
                  <a:pt x="0" y="231"/>
                </a:lnTo>
                <a:cubicBezTo>
                  <a:pt x="0" y="239"/>
                  <a:pt x="9" y="248"/>
                  <a:pt x="17" y="248"/>
                </a:cubicBezTo>
                <a:cubicBezTo>
                  <a:pt x="28" y="248"/>
                  <a:pt x="36" y="239"/>
                  <a:pt x="36" y="231"/>
                </a:cubicBezTo>
                <a:lnTo>
                  <a:pt x="36" y="19"/>
                </a:lnTo>
                <a:cubicBezTo>
                  <a:pt x="36" y="9"/>
                  <a:pt x="28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0" name="Freihandform 1449">
            <a:extLst>
              <a:ext uri="{FF2B5EF4-FFF2-40B4-BE49-F238E27FC236}">
                <a16:creationId xmlns:a16="http://schemas.microsoft.com/office/drawing/2014/main" id="{480AA5EC-F8B7-E242-8D2F-00CACE87BBB8}"/>
              </a:ext>
            </a:extLst>
          </p:cNvPr>
          <p:cNvSpPr>
            <a:spLocks noChangeAspect="1"/>
          </p:cNvSpPr>
          <p:nvPr/>
        </p:nvSpPr>
        <p:spPr>
          <a:xfrm>
            <a:off x="11059312" y="3184713"/>
            <a:ext cx="8149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36">
                <a:moveTo>
                  <a:pt x="17" y="0"/>
                </a:moveTo>
                <a:cubicBezTo>
                  <a:pt x="9" y="0"/>
                  <a:pt x="0" y="8"/>
                  <a:pt x="0" y="19"/>
                </a:cubicBezTo>
                <a:cubicBezTo>
                  <a:pt x="0" y="27"/>
                  <a:pt x="9" y="36"/>
                  <a:pt x="17" y="36"/>
                </a:cubicBezTo>
                <a:cubicBezTo>
                  <a:pt x="28" y="36"/>
                  <a:pt x="36" y="27"/>
                  <a:pt x="36" y="19"/>
                </a:cubicBezTo>
                <a:cubicBezTo>
                  <a:pt x="36" y="8"/>
                  <a:pt x="28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1" name="Freihandform 1450">
            <a:extLst>
              <a:ext uri="{FF2B5EF4-FFF2-40B4-BE49-F238E27FC236}">
                <a16:creationId xmlns:a16="http://schemas.microsoft.com/office/drawing/2014/main" id="{1C21FEA3-9253-0F42-AE85-319A2FAACAC2}"/>
              </a:ext>
            </a:extLst>
          </p:cNvPr>
          <p:cNvSpPr>
            <a:spLocks noChangeAspect="1"/>
          </p:cNvSpPr>
          <p:nvPr/>
        </p:nvSpPr>
        <p:spPr>
          <a:xfrm>
            <a:off x="8759612" y="3931909"/>
            <a:ext cx="172297" cy="172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1" h="740">
                <a:moveTo>
                  <a:pt x="371" y="704"/>
                </a:moveTo>
                <a:lnTo>
                  <a:pt x="371" y="723"/>
                </a:lnTo>
                <a:lnTo>
                  <a:pt x="371" y="704"/>
                </a:lnTo>
                <a:cubicBezTo>
                  <a:pt x="311" y="704"/>
                  <a:pt x="252" y="690"/>
                  <a:pt x="201" y="658"/>
                </a:cubicBezTo>
                <a:lnTo>
                  <a:pt x="189" y="652"/>
                </a:lnTo>
                <a:cubicBezTo>
                  <a:pt x="184" y="649"/>
                  <a:pt x="182" y="649"/>
                  <a:pt x="178" y="649"/>
                </a:cubicBezTo>
                <a:cubicBezTo>
                  <a:pt x="178" y="649"/>
                  <a:pt x="176" y="649"/>
                  <a:pt x="174" y="649"/>
                </a:cubicBezTo>
                <a:lnTo>
                  <a:pt x="70" y="677"/>
                </a:lnTo>
                <a:lnTo>
                  <a:pt x="98" y="575"/>
                </a:lnTo>
                <a:cubicBezTo>
                  <a:pt x="100" y="571"/>
                  <a:pt x="98" y="565"/>
                  <a:pt x="96" y="561"/>
                </a:cubicBezTo>
                <a:lnTo>
                  <a:pt x="87" y="548"/>
                </a:lnTo>
                <a:cubicBezTo>
                  <a:pt x="53" y="495"/>
                  <a:pt x="36" y="434"/>
                  <a:pt x="36" y="370"/>
                </a:cubicBezTo>
                <a:cubicBezTo>
                  <a:pt x="36" y="186"/>
                  <a:pt x="187" y="36"/>
                  <a:pt x="371" y="36"/>
                </a:cubicBezTo>
                <a:cubicBezTo>
                  <a:pt x="462" y="36"/>
                  <a:pt x="544" y="69"/>
                  <a:pt x="608" y="133"/>
                </a:cubicBezTo>
                <a:cubicBezTo>
                  <a:pt x="671" y="196"/>
                  <a:pt x="707" y="281"/>
                  <a:pt x="707" y="370"/>
                </a:cubicBezTo>
                <a:cubicBezTo>
                  <a:pt x="707" y="554"/>
                  <a:pt x="557" y="704"/>
                  <a:pt x="371" y="704"/>
                </a:cubicBezTo>
                <a:close/>
                <a:moveTo>
                  <a:pt x="371" y="0"/>
                </a:moveTo>
                <a:cubicBezTo>
                  <a:pt x="167" y="0"/>
                  <a:pt x="0" y="165"/>
                  <a:pt x="0" y="370"/>
                </a:cubicBezTo>
                <a:cubicBezTo>
                  <a:pt x="0" y="440"/>
                  <a:pt x="21" y="508"/>
                  <a:pt x="57" y="567"/>
                </a:cubicBezTo>
                <a:lnTo>
                  <a:pt x="62" y="573"/>
                </a:lnTo>
                <a:lnTo>
                  <a:pt x="28" y="696"/>
                </a:lnTo>
                <a:cubicBezTo>
                  <a:pt x="26" y="702"/>
                  <a:pt x="28" y="709"/>
                  <a:pt x="32" y="713"/>
                </a:cubicBezTo>
                <a:cubicBezTo>
                  <a:pt x="36" y="717"/>
                  <a:pt x="45" y="719"/>
                  <a:pt x="49" y="717"/>
                </a:cubicBezTo>
                <a:lnTo>
                  <a:pt x="176" y="685"/>
                </a:lnTo>
                <a:lnTo>
                  <a:pt x="182" y="690"/>
                </a:lnTo>
                <a:cubicBezTo>
                  <a:pt x="239" y="723"/>
                  <a:pt x="305" y="740"/>
                  <a:pt x="371" y="740"/>
                </a:cubicBezTo>
                <a:cubicBezTo>
                  <a:pt x="576" y="740"/>
                  <a:pt x="741" y="575"/>
                  <a:pt x="741" y="370"/>
                </a:cubicBezTo>
                <a:cubicBezTo>
                  <a:pt x="741" y="271"/>
                  <a:pt x="703" y="177"/>
                  <a:pt x="633" y="108"/>
                </a:cubicBezTo>
                <a:cubicBezTo>
                  <a:pt x="563" y="38"/>
                  <a:pt x="470" y="0"/>
                  <a:pt x="37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2" name="Freihandform 1451">
            <a:extLst>
              <a:ext uri="{FF2B5EF4-FFF2-40B4-BE49-F238E27FC236}">
                <a16:creationId xmlns:a16="http://schemas.microsoft.com/office/drawing/2014/main" id="{51E3662F-6C69-A24A-8C96-07FE1EFB1153}"/>
              </a:ext>
            </a:extLst>
          </p:cNvPr>
          <p:cNvSpPr>
            <a:spLocks noChangeAspect="1"/>
          </p:cNvSpPr>
          <p:nvPr/>
        </p:nvSpPr>
        <p:spPr>
          <a:xfrm>
            <a:off x="8795701" y="3971713"/>
            <a:ext cx="100351" cy="938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2" h="404">
                <a:moveTo>
                  <a:pt x="391" y="332"/>
                </a:moveTo>
                <a:cubicBezTo>
                  <a:pt x="385" y="347"/>
                  <a:pt x="353" y="364"/>
                  <a:pt x="338" y="366"/>
                </a:cubicBezTo>
                <a:cubicBezTo>
                  <a:pt x="326" y="368"/>
                  <a:pt x="307" y="370"/>
                  <a:pt x="286" y="364"/>
                </a:cubicBezTo>
                <a:cubicBezTo>
                  <a:pt x="271" y="360"/>
                  <a:pt x="254" y="354"/>
                  <a:pt x="230" y="345"/>
                </a:cubicBezTo>
                <a:cubicBezTo>
                  <a:pt x="156" y="311"/>
                  <a:pt x="101" y="243"/>
                  <a:pt x="74" y="205"/>
                </a:cubicBezTo>
                <a:lnTo>
                  <a:pt x="72" y="203"/>
                </a:lnTo>
                <a:cubicBezTo>
                  <a:pt x="63" y="191"/>
                  <a:pt x="36" y="150"/>
                  <a:pt x="36" y="112"/>
                </a:cubicBezTo>
                <a:cubicBezTo>
                  <a:pt x="36" y="74"/>
                  <a:pt x="53" y="55"/>
                  <a:pt x="65" y="42"/>
                </a:cubicBezTo>
                <a:cubicBezTo>
                  <a:pt x="70" y="36"/>
                  <a:pt x="76" y="36"/>
                  <a:pt x="78" y="36"/>
                </a:cubicBezTo>
                <a:cubicBezTo>
                  <a:pt x="84" y="36"/>
                  <a:pt x="91" y="36"/>
                  <a:pt x="99" y="36"/>
                </a:cubicBezTo>
                <a:lnTo>
                  <a:pt x="103" y="42"/>
                </a:lnTo>
                <a:lnTo>
                  <a:pt x="114" y="68"/>
                </a:lnTo>
                <a:cubicBezTo>
                  <a:pt x="123" y="89"/>
                  <a:pt x="131" y="112"/>
                  <a:pt x="133" y="116"/>
                </a:cubicBezTo>
                <a:lnTo>
                  <a:pt x="148" y="108"/>
                </a:lnTo>
                <a:lnTo>
                  <a:pt x="133" y="121"/>
                </a:lnTo>
                <a:cubicBezTo>
                  <a:pt x="131" y="125"/>
                  <a:pt x="129" y="127"/>
                  <a:pt x="127" y="129"/>
                </a:cubicBezTo>
                <a:lnTo>
                  <a:pt x="120" y="136"/>
                </a:lnTo>
                <a:cubicBezTo>
                  <a:pt x="118" y="140"/>
                  <a:pt x="116" y="144"/>
                  <a:pt x="112" y="146"/>
                </a:cubicBezTo>
                <a:cubicBezTo>
                  <a:pt x="108" y="150"/>
                  <a:pt x="93" y="165"/>
                  <a:pt x="106" y="186"/>
                </a:cubicBezTo>
                <a:cubicBezTo>
                  <a:pt x="114" y="199"/>
                  <a:pt x="133" y="233"/>
                  <a:pt x="163" y="258"/>
                </a:cubicBezTo>
                <a:cubicBezTo>
                  <a:pt x="197" y="288"/>
                  <a:pt x="226" y="301"/>
                  <a:pt x="241" y="307"/>
                </a:cubicBezTo>
                <a:lnTo>
                  <a:pt x="245" y="309"/>
                </a:lnTo>
                <a:cubicBezTo>
                  <a:pt x="262" y="318"/>
                  <a:pt x="277" y="315"/>
                  <a:pt x="288" y="303"/>
                </a:cubicBezTo>
                <a:cubicBezTo>
                  <a:pt x="292" y="298"/>
                  <a:pt x="311" y="277"/>
                  <a:pt x="319" y="265"/>
                </a:cubicBezTo>
                <a:lnTo>
                  <a:pt x="322" y="265"/>
                </a:lnTo>
                <a:cubicBezTo>
                  <a:pt x="328" y="269"/>
                  <a:pt x="372" y="290"/>
                  <a:pt x="387" y="296"/>
                </a:cubicBezTo>
                <a:lnTo>
                  <a:pt x="391" y="298"/>
                </a:lnTo>
                <a:cubicBezTo>
                  <a:pt x="393" y="301"/>
                  <a:pt x="396" y="301"/>
                  <a:pt x="398" y="301"/>
                </a:cubicBezTo>
                <a:cubicBezTo>
                  <a:pt x="398" y="307"/>
                  <a:pt x="396" y="320"/>
                  <a:pt x="391" y="332"/>
                </a:cubicBezTo>
                <a:close/>
                <a:moveTo>
                  <a:pt x="408" y="267"/>
                </a:moveTo>
                <a:lnTo>
                  <a:pt x="402" y="265"/>
                </a:lnTo>
                <a:cubicBezTo>
                  <a:pt x="402" y="265"/>
                  <a:pt x="345" y="237"/>
                  <a:pt x="334" y="233"/>
                </a:cubicBezTo>
                <a:cubicBezTo>
                  <a:pt x="326" y="229"/>
                  <a:pt x="305" y="222"/>
                  <a:pt x="292" y="243"/>
                </a:cubicBezTo>
                <a:cubicBezTo>
                  <a:pt x="286" y="252"/>
                  <a:pt x="271" y="269"/>
                  <a:pt x="262" y="279"/>
                </a:cubicBezTo>
                <a:cubicBezTo>
                  <a:pt x="260" y="277"/>
                  <a:pt x="258" y="277"/>
                  <a:pt x="254" y="275"/>
                </a:cubicBezTo>
                <a:cubicBezTo>
                  <a:pt x="241" y="269"/>
                  <a:pt x="216" y="258"/>
                  <a:pt x="186" y="233"/>
                </a:cubicBezTo>
                <a:cubicBezTo>
                  <a:pt x="163" y="210"/>
                  <a:pt x="144" y="182"/>
                  <a:pt x="137" y="171"/>
                </a:cubicBezTo>
                <a:cubicBezTo>
                  <a:pt x="142" y="167"/>
                  <a:pt x="146" y="163"/>
                  <a:pt x="148" y="159"/>
                </a:cubicBezTo>
                <a:lnTo>
                  <a:pt x="154" y="152"/>
                </a:lnTo>
                <a:cubicBezTo>
                  <a:pt x="159" y="146"/>
                  <a:pt x="161" y="142"/>
                  <a:pt x="165" y="133"/>
                </a:cubicBezTo>
                <a:cubicBezTo>
                  <a:pt x="171" y="123"/>
                  <a:pt x="171" y="112"/>
                  <a:pt x="165" y="100"/>
                </a:cubicBezTo>
                <a:cubicBezTo>
                  <a:pt x="163" y="97"/>
                  <a:pt x="154" y="74"/>
                  <a:pt x="146" y="55"/>
                </a:cubicBezTo>
                <a:lnTo>
                  <a:pt x="135" y="30"/>
                </a:lnTo>
                <a:cubicBezTo>
                  <a:pt x="125" y="4"/>
                  <a:pt x="110" y="2"/>
                  <a:pt x="97" y="2"/>
                </a:cubicBezTo>
                <a:cubicBezTo>
                  <a:pt x="91" y="0"/>
                  <a:pt x="84" y="0"/>
                  <a:pt x="78" y="0"/>
                </a:cubicBezTo>
                <a:cubicBezTo>
                  <a:pt x="72" y="0"/>
                  <a:pt x="55" y="2"/>
                  <a:pt x="38" y="21"/>
                </a:cubicBezTo>
                <a:cubicBezTo>
                  <a:pt x="27" y="32"/>
                  <a:pt x="0" y="59"/>
                  <a:pt x="0" y="112"/>
                </a:cubicBezTo>
                <a:cubicBezTo>
                  <a:pt x="0" y="161"/>
                  <a:pt x="32" y="205"/>
                  <a:pt x="44" y="224"/>
                </a:cubicBezTo>
                <a:cubicBezTo>
                  <a:pt x="74" y="267"/>
                  <a:pt x="133" y="341"/>
                  <a:pt x="218" y="377"/>
                </a:cubicBezTo>
                <a:cubicBezTo>
                  <a:pt x="241" y="387"/>
                  <a:pt x="260" y="394"/>
                  <a:pt x="275" y="398"/>
                </a:cubicBezTo>
                <a:cubicBezTo>
                  <a:pt x="288" y="402"/>
                  <a:pt x="302" y="404"/>
                  <a:pt x="317" y="404"/>
                </a:cubicBezTo>
                <a:cubicBezTo>
                  <a:pt x="326" y="404"/>
                  <a:pt x="334" y="404"/>
                  <a:pt x="345" y="402"/>
                </a:cubicBezTo>
                <a:cubicBezTo>
                  <a:pt x="366" y="398"/>
                  <a:pt x="413" y="377"/>
                  <a:pt x="423" y="345"/>
                </a:cubicBezTo>
                <a:cubicBezTo>
                  <a:pt x="432" y="324"/>
                  <a:pt x="436" y="294"/>
                  <a:pt x="427" y="284"/>
                </a:cubicBezTo>
                <a:cubicBezTo>
                  <a:pt x="423" y="275"/>
                  <a:pt x="417" y="271"/>
                  <a:pt x="408" y="26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3" name="Freihandform 1452">
            <a:extLst>
              <a:ext uri="{FF2B5EF4-FFF2-40B4-BE49-F238E27FC236}">
                <a16:creationId xmlns:a16="http://schemas.microsoft.com/office/drawing/2014/main" id="{E76F036B-9EA5-594E-860B-07EE3756F4F1}"/>
              </a:ext>
            </a:extLst>
          </p:cNvPr>
          <p:cNvSpPr>
            <a:spLocks noChangeAspect="1"/>
          </p:cNvSpPr>
          <p:nvPr/>
        </p:nvSpPr>
        <p:spPr>
          <a:xfrm>
            <a:off x="9226677" y="3984049"/>
            <a:ext cx="125730" cy="602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1" h="260">
                <a:moveTo>
                  <a:pt x="312" y="214"/>
                </a:moveTo>
                <a:lnTo>
                  <a:pt x="223" y="125"/>
                </a:lnTo>
                <a:cubicBezTo>
                  <a:pt x="221" y="121"/>
                  <a:pt x="215" y="118"/>
                  <a:pt x="210" y="118"/>
                </a:cubicBezTo>
                <a:cubicBezTo>
                  <a:pt x="208" y="118"/>
                  <a:pt x="204" y="118"/>
                  <a:pt x="202" y="121"/>
                </a:cubicBezTo>
                <a:lnTo>
                  <a:pt x="109" y="171"/>
                </a:lnTo>
                <a:lnTo>
                  <a:pt x="229" y="44"/>
                </a:lnTo>
                <a:lnTo>
                  <a:pt x="316" y="135"/>
                </a:lnTo>
                <a:cubicBezTo>
                  <a:pt x="323" y="142"/>
                  <a:pt x="331" y="142"/>
                  <a:pt x="337" y="138"/>
                </a:cubicBezTo>
                <a:lnTo>
                  <a:pt x="433" y="87"/>
                </a:lnTo>
                <a:close/>
                <a:moveTo>
                  <a:pt x="515" y="2"/>
                </a:moveTo>
                <a:lnTo>
                  <a:pt x="333" y="102"/>
                </a:lnTo>
                <a:lnTo>
                  <a:pt x="242" y="6"/>
                </a:lnTo>
                <a:cubicBezTo>
                  <a:pt x="238" y="4"/>
                  <a:pt x="234" y="2"/>
                  <a:pt x="229" y="2"/>
                </a:cubicBezTo>
                <a:cubicBezTo>
                  <a:pt x="225" y="2"/>
                  <a:pt x="221" y="4"/>
                  <a:pt x="217" y="8"/>
                </a:cubicBezTo>
                <a:lnTo>
                  <a:pt x="5" y="231"/>
                </a:lnTo>
                <a:cubicBezTo>
                  <a:pt x="-1" y="237"/>
                  <a:pt x="-1" y="245"/>
                  <a:pt x="3" y="254"/>
                </a:cubicBezTo>
                <a:cubicBezTo>
                  <a:pt x="7" y="258"/>
                  <a:pt x="11" y="260"/>
                  <a:pt x="18" y="260"/>
                </a:cubicBezTo>
                <a:cubicBezTo>
                  <a:pt x="20" y="260"/>
                  <a:pt x="24" y="258"/>
                  <a:pt x="26" y="258"/>
                </a:cubicBezTo>
                <a:lnTo>
                  <a:pt x="208" y="159"/>
                </a:lnTo>
                <a:lnTo>
                  <a:pt x="299" y="252"/>
                </a:lnTo>
                <a:cubicBezTo>
                  <a:pt x="301" y="256"/>
                  <a:pt x="306" y="258"/>
                  <a:pt x="312" y="258"/>
                </a:cubicBezTo>
                <a:cubicBezTo>
                  <a:pt x="316" y="258"/>
                  <a:pt x="320" y="256"/>
                  <a:pt x="325" y="252"/>
                </a:cubicBezTo>
                <a:lnTo>
                  <a:pt x="536" y="30"/>
                </a:lnTo>
                <a:cubicBezTo>
                  <a:pt x="543" y="23"/>
                  <a:pt x="543" y="13"/>
                  <a:pt x="536" y="6"/>
                </a:cubicBezTo>
                <a:cubicBezTo>
                  <a:pt x="532" y="0"/>
                  <a:pt x="522" y="-2"/>
                  <a:pt x="515" y="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4" name="Freihandform 1453">
            <a:extLst>
              <a:ext uri="{FF2B5EF4-FFF2-40B4-BE49-F238E27FC236}">
                <a16:creationId xmlns:a16="http://schemas.microsoft.com/office/drawing/2014/main" id="{F6E7927C-5397-CD45-B46F-C6F00DDB5C0B}"/>
              </a:ext>
            </a:extLst>
          </p:cNvPr>
          <p:cNvSpPr>
            <a:spLocks noChangeAspect="1"/>
          </p:cNvSpPr>
          <p:nvPr/>
        </p:nvSpPr>
        <p:spPr>
          <a:xfrm>
            <a:off x="9195244" y="3923529"/>
            <a:ext cx="188595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1" h="812">
                <a:moveTo>
                  <a:pt x="405" y="719"/>
                </a:moveTo>
                <a:cubicBezTo>
                  <a:pt x="369" y="719"/>
                  <a:pt x="333" y="713"/>
                  <a:pt x="299" y="704"/>
                </a:cubicBezTo>
                <a:cubicBezTo>
                  <a:pt x="295" y="702"/>
                  <a:pt x="290" y="704"/>
                  <a:pt x="286" y="707"/>
                </a:cubicBezTo>
                <a:lnTo>
                  <a:pt x="178" y="764"/>
                </a:lnTo>
                <a:lnTo>
                  <a:pt x="178" y="656"/>
                </a:lnTo>
                <a:cubicBezTo>
                  <a:pt x="178" y="652"/>
                  <a:pt x="176" y="645"/>
                  <a:pt x="172" y="643"/>
                </a:cubicBezTo>
                <a:cubicBezTo>
                  <a:pt x="85" y="577"/>
                  <a:pt x="34" y="480"/>
                  <a:pt x="34" y="376"/>
                </a:cubicBezTo>
                <a:cubicBezTo>
                  <a:pt x="34" y="188"/>
                  <a:pt x="201" y="36"/>
                  <a:pt x="405" y="36"/>
                </a:cubicBezTo>
                <a:cubicBezTo>
                  <a:pt x="610" y="36"/>
                  <a:pt x="775" y="188"/>
                  <a:pt x="775" y="376"/>
                </a:cubicBezTo>
                <a:cubicBezTo>
                  <a:pt x="775" y="565"/>
                  <a:pt x="610" y="719"/>
                  <a:pt x="405" y="719"/>
                </a:cubicBezTo>
                <a:close/>
                <a:moveTo>
                  <a:pt x="405" y="0"/>
                </a:moveTo>
                <a:cubicBezTo>
                  <a:pt x="182" y="0"/>
                  <a:pt x="0" y="169"/>
                  <a:pt x="0" y="376"/>
                </a:cubicBezTo>
                <a:cubicBezTo>
                  <a:pt x="0" y="489"/>
                  <a:pt x="51" y="594"/>
                  <a:pt x="144" y="666"/>
                </a:cubicBezTo>
                <a:lnTo>
                  <a:pt x="144" y="793"/>
                </a:lnTo>
                <a:cubicBezTo>
                  <a:pt x="144" y="800"/>
                  <a:pt x="146" y="806"/>
                  <a:pt x="153" y="810"/>
                </a:cubicBezTo>
                <a:cubicBezTo>
                  <a:pt x="155" y="810"/>
                  <a:pt x="159" y="812"/>
                  <a:pt x="161" y="812"/>
                </a:cubicBezTo>
                <a:cubicBezTo>
                  <a:pt x="163" y="812"/>
                  <a:pt x="168" y="810"/>
                  <a:pt x="170" y="810"/>
                </a:cubicBezTo>
                <a:lnTo>
                  <a:pt x="297" y="740"/>
                </a:lnTo>
                <a:cubicBezTo>
                  <a:pt x="331" y="749"/>
                  <a:pt x="369" y="753"/>
                  <a:pt x="405" y="753"/>
                </a:cubicBezTo>
                <a:cubicBezTo>
                  <a:pt x="629" y="753"/>
                  <a:pt x="811" y="586"/>
                  <a:pt x="811" y="376"/>
                </a:cubicBezTo>
                <a:cubicBezTo>
                  <a:pt x="811" y="169"/>
                  <a:pt x="629" y="0"/>
                  <a:pt x="40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5" name="Freihandform 1454">
            <a:extLst>
              <a:ext uri="{FF2B5EF4-FFF2-40B4-BE49-F238E27FC236}">
                <a16:creationId xmlns:a16="http://schemas.microsoft.com/office/drawing/2014/main" id="{A3381D86-4AB1-8147-920B-04B1533E2AFB}"/>
              </a:ext>
            </a:extLst>
          </p:cNvPr>
          <p:cNvSpPr>
            <a:spLocks noChangeAspect="1"/>
          </p:cNvSpPr>
          <p:nvPr/>
        </p:nvSpPr>
        <p:spPr>
          <a:xfrm>
            <a:off x="9654859" y="3944246"/>
            <a:ext cx="155999" cy="1557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1" h="670">
                <a:moveTo>
                  <a:pt x="635" y="607"/>
                </a:moveTo>
                <a:cubicBezTo>
                  <a:pt x="635" y="622"/>
                  <a:pt x="622" y="635"/>
                  <a:pt x="605" y="635"/>
                </a:cubicBezTo>
                <a:lnTo>
                  <a:pt x="64" y="635"/>
                </a:lnTo>
                <a:cubicBezTo>
                  <a:pt x="49" y="635"/>
                  <a:pt x="36" y="622"/>
                  <a:pt x="36" y="607"/>
                </a:cubicBezTo>
                <a:lnTo>
                  <a:pt x="36" y="63"/>
                </a:lnTo>
                <a:cubicBezTo>
                  <a:pt x="36" y="48"/>
                  <a:pt x="49" y="35"/>
                  <a:pt x="64" y="35"/>
                </a:cubicBezTo>
                <a:lnTo>
                  <a:pt x="605" y="35"/>
                </a:lnTo>
                <a:cubicBezTo>
                  <a:pt x="622" y="35"/>
                  <a:pt x="635" y="48"/>
                  <a:pt x="635" y="63"/>
                </a:cubicBezTo>
                <a:close/>
                <a:moveTo>
                  <a:pt x="605" y="0"/>
                </a:moveTo>
                <a:lnTo>
                  <a:pt x="64" y="0"/>
                </a:lnTo>
                <a:cubicBezTo>
                  <a:pt x="30" y="0"/>
                  <a:pt x="0" y="27"/>
                  <a:pt x="0" y="63"/>
                </a:cubicBezTo>
                <a:lnTo>
                  <a:pt x="0" y="607"/>
                </a:lnTo>
                <a:cubicBezTo>
                  <a:pt x="0" y="641"/>
                  <a:pt x="30" y="670"/>
                  <a:pt x="64" y="670"/>
                </a:cubicBezTo>
                <a:lnTo>
                  <a:pt x="605" y="670"/>
                </a:lnTo>
                <a:cubicBezTo>
                  <a:pt x="641" y="670"/>
                  <a:pt x="671" y="641"/>
                  <a:pt x="671" y="607"/>
                </a:cubicBezTo>
                <a:lnTo>
                  <a:pt x="671" y="63"/>
                </a:lnTo>
                <a:cubicBezTo>
                  <a:pt x="671" y="27"/>
                  <a:pt x="641" y="0"/>
                  <a:pt x="60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6" name="Freihandform 1455">
            <a:extLst>
              <a:ext uri="{FF2B5EF4-FFF2-40B4-BE49-F238E27FC236}">
                <a16:creationId xmlns:a16="http://schemas.microsoft.com/office/drawing/2014/main" id="{D23A6F75-6366-864A-B6B1-2A221E204D71}"/>
              </a:ext>
            </a:extLst>
          </p:cNvPr>
          <p:cNvSpPr>
            <a:spLocks noChangeAspect="1"/>
          </p:cNvSpPr>
          <p:nvPr/>
        </p:nvSpPr>
        <p:spPr>
          <a:xfrm>
            <a:off x="9676512" y="4001274"/>
            <a:ext cx="30501" cy="786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" h="339">
                <a:moveTo>
                  <a:pt x="96" y="303"/>
                </a:moveTo>
                <a:lnTo>
                  <a:pt x="36" y="303"/>
                </a:lnTo>
                <a:lnTo>
                  <a:pt x="36" y="36"/>
                </a:lnTo>
                <a:lnTo>
                  <a:pt x="96" y="36"/>
                </a:lnTo>
                <a:close/>
                <a:moveTo>
                  <a:pt x="112" y="0"/>
                </a:moveTo>
                <a:lnTo>
                  <a:pt x="19" y="0"/>
                </a:lnTo>
                <a:cubicBezTo>
                  <a:pt x="9" y="0"/>
                  <a:pt x="0" y="9"/>
                  <a:pt x="0" y="17"/>
                </a:cubicBezTo>
                <a:lnTo>
                  <a:pt x="0" y="322"/>
                </a:lnTo>
                <a:cubicBezTo>
                  <a:pt x="0" y="330"/>
                  <a:pt x="9" y="339"/>
                  <a:pt x="19" y="339"/>
                </a:cubicBezTo>
                <a:lnTo>
                  <a:pt x="112" y="339"/>
                </a:lnTo>
                <a:cubicBezTo>
                  <a:pt x="123" y="339"/>
                  <a:pt x="132" y="330"/>
                  <a:pt x="132" y="322"/>
                </a:cubicBezTo>
                <a:lnTo>
                  <a:pt x="132" y="17"/>
                </a:lnTo>
                <a:cubicBezTo>
                  <a:pt x="132" y="9"/>
                  <a:pt x="123" y="0"/>
                  <a:pt x="11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7" name="Freihandform 1456">
            <a:extLst>
              <a:ext uri="{FF2B5EF4-FFF2-40B4-BE49-F238E27FC236}">
                <a16:creationId xmlns:a16="http://schemas.microsoft.com/office/drawing/2014/main" id="{63BE0D0E-ECF9-C84F-9D27-49145647D4BA}"/>
              </a:ext>
            </a:extLst>
          </p:cNvPr>
          <p:cNvSpPr>
            <a:spLocks noChangeAspect="1"/>
          </p:cNvSpPr>
          <p:nvPr/>
        </p:nvSpPr>
        <p:spPr>
          <a:xfrm>
            <a:off x="9675115" y="3964264"/>
            <a:ext cx="33295" cy="33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4" h="146">
                <a:moveTo>
                  <a:pt x="72" y="110"/>
                </a:moveTo>
                <a:cubicBezTo>
                  <a:pt x="51" y="110"/>
                  <a:pt x="36" y="93"/>
                  <a:pt x="36" y="72"/>
                </a:cubicBezTo>
                <a:cubicBezTo>
                  <a:pt x="36" y="53"/>
                  <a:pt x="51" y="36"/>
                  <a:pt x="72" y="36"/>
                </a:cubicBezTo>
                <a:cubicBezTo>
                  <a:pt x="93" y="36"/>
                  <a:pt x="110" y="53"/>
                  <a:pt x="110" y="72"/>
                </a:cubicBezTo>
                <a:cubicBezTo>
                  <a:pt x="110" y="93"/>
                  <a:pt x="93" y="110"/>
                  <a:pt x="72" y="110"/>
                </a:cubicBezTo>
                <a:close/>
                <a:moveTo>
                  <a:pt x="72" y="0"/>
                </a:moveTo>
                <a:cubicBezTo>
                  <a:pt x="32" y="0"/>
                  <a:pt x="0" y="34"/>
                  <a:pt x="0" y="72"/>
                </a:cubicBezTo>
                <a:cubicBezTo>
                  <a:pt x="0" y="112"/>
                  <a:pt x="32" y="146"/>
                  <a:pt x="72" y="146"/>
                </a:cubicBezTo>
                <a:cubicBezTo>
                  <a:pt x="112" y="146"/>
                  <a:pt x="144" y="112"/>
                  <a:pt x="144" y="72"/>
                </a:cubicBezTo>
                <a:cubicBezTo>
                  <a:pt x="144" y="34"/>
                  <a:pt x="112" y="0"/>
                  <a:pt x="7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8" name="Freihandform 1457">
            <a:extLst>
              <a:ext uri="{FF2B5EF4-FFF2-40B4-BE49-F238E27FC236}">
                <a16:creationId xmlns:a16="http://schemas.microsoft.com/office/drawing/2014/main" id="{326D7F46-DF04-BD4D-BCE2-43F922AF892C}"/>
              </a:ext>
            </a:extLst>
          </p:cNvPr>
          <p:cNvSpPr>
            <a:spLocks noChangeAspect="1"/>
          </p:cNvSpPr>
          <p:nvPr/>
        </p:nvSpPr>
        <p:spPr>
          <a:xfrm>
            <a:off x="9714930" y="3999412"/>
            <a:ext cx="76835" cy="805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1" h="347">
                <a:moveTo>
                  <a:pt x="295" y="311"/>
                </a:moveTo>
                <a:lnTo>
                  <a:pt x="235" y="311"/>
                </a:lnTo>
                <a:lnTo>
                  <a:pt x="235" y="182"/>
                </a:lnTo>
                <a:cubicBezTo>
                  <a:pt x="235" y="150"/>
                  <a:pt x="235" y="84"/>
                  <a:pt x="170" y="84"/>
                </a:cubicBezTo>
                <a:cubicBezTo>
                  <a:pt x="96" y="84"/>
                  <a:pt x="96" y="156"/>
                  <a:pt x="96" y="179"/>
                </a:cubicBezTo>
                <a:lnTo>
                  <a:pt x="96" y="311"/>
                </a:lnTo>
                <a:lnTo>
                  <a:pt x="36" y="311"/>
                </a:lnTo>
                <a:lnTo>
                  <a:pt x="36" y="44"/>
                </a:lnTo>
                <a:lnTo>
                  <a:pt x="91" y="44"/>
                </a:lnTo>
                <a:lnTo>
                  <a:pt x="91" y="67"/>
                </a:lnTo>
                <a:cubicBezTo>
                  <a:pt x="91" y="78"/>
                  <a:pt x="100" y="84"/>
                  <a:pt x="110" y="84"/>
                </a:cubicBezTo>
                <a:cubicBezTo>
                  <a:pt x="117" y="84"/>
                  <a:pt x="123" y="82"/>
                  <a:pt x="125" y="76"/>
                </a:cubicBezTo>
                <a:cubicBezTo>
                  <a:pt x="136" y="57"/>
                  <a:pt x="161" y="36"/>
                  <a:pt x="199" y="36"/>
                </a:cubicBezTo>
                <a:cubicBezTo>
                  <a:pt x="269" y="36"/>
                  <a:pt x="295" y="69"/>
                  <a:pt x="295" y="163"/>
                </a:cubicBezTo>
                <a:close/>
                <a:moveTo>
                  <a:pt x="199" y="0"/>
                </a:moveTo>
                <a:cubicBezTo>
                  <a:pt x="170" y="0"/>
                  <a:pt x="144" y="10"/>
                  <a:pt x="127" y="23"/>
                </a:cubicBezTo>
                <a:cubicBezTo>
                  <a:pt x="125" y="14"/>
                  <a:pt x="117" y="8"/>
                  <a:pt x="108" y="8"/>
                </a:cubicBezTo>
                <a:lnTo>
                  <a:pt x="19" y="8"/>
                </a:lnTo>
                <a:cubicBezTo>
                  <a:pt x="9" y="8"/>
                  <a:pt x="0" y="17"/>
                  <a:pt x="0" y="25"/>
                </a:cubicBezTo>
                <a:lnTo>
                  <a:pt x="0" y="330"/>
                </a:lnTo>
                <a:cubicBezTo>
                  <a:pt x="0" y="338"/>
                  <a:pt x="9" y="347"/>
                  <a:pt x="19" y="347"/>
                </a:cubicBezTo>
                <a:lnTo>
                  <a:pt x="113" y="347"/>
                </a:lnTo>
                <a:cubicBezTo>
                  <a:pt x="123" y="347"/>
                  <a:pt x="129" y="338"/>
                  <a:pt x="129" y="330"/>
                </a:cubicBezTo>
                <a:lnTo>
                  <a:pt x="129" y="179"/>
                </a:lnTo>
                <a:cubicBezTo>
                  <a:pt x="129" y="129"/>
                  <a:pt x="144" y="118"/>
                  <a:pt x="170" y="118"/>
                </a:cubicBezTo>
                <a:cubicBezTo>
                  <a:pt x="193" y="118"/>
                  <a:pt x="201" y="133"/>
                  <a:pt x="201" y="182"/>
                </a:cubicBezTo>
                <a:lnTo>
                  <a:pt x="201" y="330"/>
                </a:lnTo>
                <a:cubicBezTo>
                  <a:pt x="201" y="338"/>
                  <a:pt x="208" y="347"/>
                  <a:pt x="218" y="347"/>
                </a:cubicBezTo>
                <a:lnTo>
                  <a:pt x="312" y="347"/>
                </a:lnTo>
                <a:cubicBezTo>
                  <a:pt x="322" y="347"/>
                  <a:pt x="331" y="338"/>
                  <a:pt x="331" y="330"/>
                </a:cubicBezTo>
                <a:lnTo>
                  <a:pt x="331" y="163"/>
                </a:lnTo>
                <a:cubicBezTo>
                  <a:pt x="331" y="86"/>
                  <a:pt x="316" y="0"/>
                  <a:pt x="19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9" name="Freihandform 1458">
            <a:extLst>
              <a:ext uri="{FF2B5EF4-FFF2-40B4-BE49-F238E27FC236}">
                <a16:creationId xmlns:a16="http://schemas.microsoft.com/office/drawing/2014/main" id="{2541B1E7-8479-6E48-AF9E-4598C35C48E0}"/>
              </a:ext>
            </a:extLst>
          </p:cNvPr>
          <p:cNvSpPr>
            <a:spLocks noChangeAspect="1"/>
          </p:cNvSpPr>
          <p:nvPr/>
        </p:nvSpPr>
        <p:spPr>
          <a:xfrm>
            <a:off x="10599698" y="3989403"/>
            <a:ext cx="40513" cy="1308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" h="563">
                <a:moveTo>
                  <a:pt x="139" y="529"/>
                </a:moveTo>
                <a:lnTo>
                  <a:pt x="34" y="529"/>
                </a:lnTo>
                <a:lnTo>
                  <a:pt x="34" y="34"/>
                </a:lnTo>
                <a:lnTo>
                  <a:pt x="139" y="34"/>
                </a:lnTo>
                <a:close/>
                <a:moveTo>
                  <a:pt x="158" y="0"/>
                </a:moveTo>
                <a:lnTo>
                  <a:pt x="17" y="0"/>
                </a:lnTo>
                <a:cubicBezTo>
                  <a:pt x="6" y="0"/>
                  <a:pt x="0" y="7"/>
                  <a:pt x="0" y="17"/>
                </a:cubicBezTo>
                <a:lnTo>
                  <a:pt x="0" y="546"/>
                </a:lnTo>
                <a:cubicBezTo>
                  <a:pt x="0" y="557"/>
                  <a:pt x="6" y="563"/>
                  <a:pt x="17" y="563"/>
                </a:cubicBezTo>
                <a:lnTo>
                  <a:pt x="158" y="563"/>
                </a:lnTo>
                <a:cubicBezTo>
                  <a:pt x="167" y="563"/>
                  <a:pt x="175" y="557"/>
                  <a:pt x="175" y="546"/>
                </a:cubicBezTo>
                <a:lnTo>
                  <a:pt x="175" y="17"/>
                </a:lnTo>
                <a:cubicBezTo>
                  <a:pt x="175" y="7"/>
                  <a:pt x="167" y="0"/>
                  <a:pt x="15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0" name="Freihandform 1459">
            <a:extLst>
              <a:ext uri="{FF2B5EF4-FFF2-40B4-BE49-F238E27FC236}">
                <a16:creationId xmlns:a16="http://schemas.microsoft.com/office/drawing/2014/main" id="{61B92E23-A230-7146-A755-091CBB307327}"/>
              </a:ext>
            </a:extLst>
          </p:cNvPr>
          <p:cNvSpPr>
            <a:spLocks noChangeAspect="1"/>
          </p:cNvSpPr>
          <p:nvPr/>
        </p:nvSpPr>
        <p:spPr>
          <a:xfrm>
            <a:off x="10595274" y="3923529"/>
            <a:ext cx="48895" cy="488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211">
                <a:moveTo>
                  <a:pt x="105" y="177"/>
                </a:moveTo>
                <a:cubicBezTo>
                  <a:pt x="67" y="177"/>
                  <a:pt x="36" y="146"/>
                  <a:pt x="36" y="105"/>
                </a:cubicBezTo>
                <a:cubicBezTo>
                  <a:pt x="36" y="67"/>
                  <a:pt x="67" y="36"/>
                  <a:pt x="105" y="36"/>
                </a:cubicBezTo>
                <a:cubicBezTo>
                  <a:pt x="146" y="36"/>
                  <a:pt x="177" y="67"/>
                  <a:pt x="177" y="105"/>
                </a:cubicBezTo>
                <a:cubicBezTo>
                  <a:pt x="177" y="146"/>
                  <a:pt x="146" y="177"/>
                  <a:pt x="105" y="177"/>
                </a:cubicBezTo>
                <a:close/>
                <a:moveTo>
                  <a:pt x="105" y="0"/>
                </a:moveTo>
                <a:cubicBezTo>
                  <a:pt x="48" y="0"/>
                  <a:pt x="0" y="48"/>
                  <a:pt x="0" y="105"/>
                </a:cubicBezTo>
                <a:cubicBezTo>
                  <a:pt x="0" y="165"/>
                  <a:pt x="48" y="211"/>
                  <a:pt x="105" y="211"/>
                </a:cubicBezTo>
                <a:cubicBezTo>
                  <a:pt x="165" y="211"/>
                  <a:pt x="211" y="165"/>
                  <a:pt x="211" y="105"/>
                </a:cubicBezTo>
                <a:cubicBezTo>
                  <a:pt x="211" y="48"/>
                  <a:pt x="165" y="0"/>
                  <a:pt x="10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1" name="Freihandform 1460">
            <a:extLst>
              <a:ext uri="{FF2B5EF4-FFF2-40B4-BE49-F238E27FC236}">
                <a16:creationId xmlns:a16="http://schemas.microsoft.com/office/drawing/2014/main" id="{CD23719B-5E8E-494D-A36B-48658FBE901B}"/>
              </a:ext>
            </a:extLst>
          </p:cNvPr>
          <p:cNvSpPr>
            <a:spLocks noChangeAspect="1"/>
          </p:cNvSpPr>
          <p:nvPr/>
        </p:nvSpPr>
        <p:spPr>
          <a:xfrm>
            <a:off x="10120992" y="3923529"/>
            <a:ext cx="119444" cy="1396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4" h="601">
                <a:moveTo>
                  <a:pt x="353" y="434"/>
                </a:moveTo>
                <a:cubicBezTo>
                  <a:pt x="304" y="467"/>
                  <a:pt x="255" y="501"/>
                  <a:pt x="251" y="565"/>
                </a:cubicBezTo>
                <a:lnTo>
                  <a:pt x="160" y="565"/>
                </a:lnTo>
                <a:cubicBezTo>
                  <a:pt x="164" y="474"/>
                  <a:pt x="224" y="431"/>
                  <a:pt x="281" y="389"/>
                </a:cubicBezTo>
                <a:cubicBezTo>
                  <a:pt x="332" y="353"/>
                  <a:pt x="385" y="315"/>
                  <a:pt x="385" y="249"/>
                </a:cubicBezTo>
                <a:cubicBezTo>
                  <a:pt x="385" y="175"/>
                  <a:pt x="319" y="124"/>
                  <a:pt x="222" y="124"/>
                </a:cubicBezTo>
                <a:cubicBezTo>
                  <a:pt x="164" y="124"/>
                  <a:pt x="109" y="141"/>
                  <a:pt x="65" y="173"/>
                </a:cubicBezTo>
                <a:lnTo>
                  <a:pt x="40" y="95"/>
                </a:lnTo>
                <a:cubicBezTo>
                  <a:pt x="90" y="57"/>
                  <a:pt x="160" y="36"/>
                  <a:pt x="234" y="36"/>
                </a:cubicBezTo>
                <a:cubicBezTo>
                  <a:pt x="382" y="36"/>
                  <a:pt x="480" y="118"/>
                  <a:pt x="480" y="245"/>
                </a:cubicBezTo>
                <a:cubicBezTo>
                  <a:pt x="480" y="349"/>
                  <a:pt x="416" y="391"/>
                  <a:pt x="353" y="434"/>
                </a:cubicBezTo>
                <a:close/>
                <a:moveTo>
                  <a:pt x="234" y="0"/>
                </a:moveTo>
                <a:cubicBezTo>
                  <a:pt x="148" y="0"/>
                  <a:pt x="67" y="27"/>
                  <a:pt x="8" y="74"/>
                </a:cubicBezTo>
                <a:cubicBezTo>
                  <a:pt x="1" y="80"/>
                  <a:pt x="-1" y="86"/>
                  <a:pt x="1" y="93"/>
                </a:cubicBezTo>
                <a:lnTo>
                  <a:pt x="40" y="207"/>
                </a:lnTo>
                <a:cubicBezTo>
                  <a:pt x="42" y="213"/>
                  <a:pt x="46" y="218"/>
                  <a:pt x="52" y="220"/>
                </a:cubicBezTo>
                <a:cubicBezTo>
                  <a:pt x="56" y="222"/>
                  <a:pt x="63" y="220"/>
                  <a:pt x="67" y="216"/>
                </a:cubicBezTo>
                <a:cubicBezTo>
                  <a:pt x="109" y="180"/>
                  <a:pt x="164" y="160"/>
                  <a:pt x="222" y="160"/>
                </a:cubicBezTo>
                <a:cubicBezTo>
                  <a:pt x="300" y="160"/>
                  <a:pt x="349" y="196"/>
                  <a:pt x="349" y="249"/>
                </a:cubicBezTo>
                <a:cubicBezTo>
                  <a:pt x="349" y="298"/>
                  <a:pt x="308" y="328"/>
                  <a:pt x="262" y="362"/>
                </a:cubicBezTo>
                <a:cubicBezTo>
                  <a:pt x="200" y="404"/>
                  <a:pt x="126" y="459"/>
                  <a:pt x="126" y="571"/>
                </a:cubicBezTo>
                <a:lnTo>
                  <a:pt x="126" y="582"/>
                </a:lnTo>
                <a:cubicBezTo>
                  <a:pt x="126" y="592"/>
                  <a:pt x="135" y="601"/>
                  <a:pt x="143" y="601"/>
                </a:cubicBezTo>
                <a:lnTo>
                  <a:pt x="270" y="601"/>
                </a:lnTo>
                <a:cubicBezTo>
                  <a:pt x="279" y="601"/>
                  <a:pt x="287" y="592"/>
                  <a:pt x="287" y="582"/>
                </a:cubicBezTo>
                <a:lnTo>
                  <a:pt x="287" y="571"/>
                </a:lnTo>
                <a:cubicBezTo>
                  <a:pt x="287" y="522"/>
                  <a:pt x="325" y="497"/>
                  <a:pt x="374" y="463"/>
                </a:cubicBezTo>
                <a:cubicBezTo>
                  <a:pt x="437" y="421"/>
                  <a:pt x="514" y="368"/>
                  <a:pt x="514" y="245"/>
                </a:cubicBezTo>
                <a:cubicBezTo>
                  <a:pt x="514" y="99"/>
                  <a:pt x="402" y="0"/>
                  <a:pt x="23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2" name="Freihandform 1461">
            <a:extLst>
              <a:ext uri="{FF2B5EF4-FFF2-40B4-BE49-F238E27FC236}">
                <a16:creationId xmlns:a16="http://schemas.microsoft.com/office/drawing/2014/main" id="{BAA32A1C-BAD2-E443-A9A1-F453E8DDA8E6}"/>
              </a:ext>
            </a:extLst>
          </p:cNvPr>
          <p:cNvSpPr>
            <a:spLocks noChangeAspect="1"/>
          </p:cNvSpPr>
          <p:nvPr/>
        </p:nvSpPr>
        <p:spPr>
          <a:xfrm>
            <a:off x="10143810" y="4071339"/>
            <a:ext cx="48895" cy="488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211">
                <a:moveTo>
                  <a:pt x="106" y="177"/>
                </a:moveTo>
                <a:cubicBezTo>
                  <a:pt x="65" y="177"/>
                  <a:pt x="34" y="146"/>
                  <a:pt x="34" y="105"/>
                </a:cubicBezTo>
                <a:cubicBezTo>
                  <a:pt x="34" y="65"/>
                  <a:pt x="63" y="36"/>
                  <a:pt x="106" y="36"/>
                </a:cubicBezTo>
                <a:cubicBezTo>
                  <a:pt x="146" y="36"/>
                  <a:pt x="176" y="65"/>
                  <a:pt x="176" y="105"/>
                </a:cubicBezTo>
                <a:cubicBezTo>
                  <a:pt x="176" y="148"/>
                  <a:pt x="146" y="177"/>
                  <a:pt x="106" y="177"/>
                </a:cubicBezTo>
                <a:close/>
                <a:moveTo>
                  <a:pt x="106" y="0"/>
                </a:moveTo>
                <a:cubicBezTo>
                  <a:pt x="44" y="0"/>
                  <a:pt x="0" y="46"/>
                  <a:pt x="0" y="105"/>
                </a:cubicBezTo>
                <a:cubicBezTo>
                  <a:pt x="0" y="167"/>
                  <a:pt x="44" y="211"/>
                  <a:pt x="106" y="211"/>
                </a:cubicBezTo>
                <a:cubicBezTo>
                  <a:pt x="165" y="211"/>
                  <a:pt x="211" y="167"/>
                  <a:pt x="211" y="105"/>
                </a:cubicBezTo>
                <a:cubicBezTo>
                  <a:pt x="211" y="46"/>
                  <a:pt x="165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3" name="Freihandform 1462">
            <a:extLst>
              <a:ext uri="{FF2B5EF4-FFF2-40B4-BE49-F238E27FC236}">
                <a16:creationId xmlns:a16="http://schemas.microsoft.com/office/drawing/2014/main" id="{62477761-34CA-C24C-89C4-C39558A5550A}"/>
              </a:ext>
            </a:extLst>
          </p:cNvPr>
          <p:cNvSpPr>
            <a:spLocks noChangeAspect="1"/>
          </p:cNvSpPr>
          <p:nvPr/>
        </p:nvSpPr>
        <p:spPr>
          <a:xfrm>
            <a:off x="7868557" y="4375338"/>
            <a:ext cx="180679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776">
                <a:moveTo>
                  <a:pt x="530" y="105"/>
                </a:moveTo>
                <a:lnTo>
                  <a:pt x="530" y="44"/>
                </a:lnTo>
                <a:lnTo>
                  <a:pt x="674" y="105"/>
                </a:lnTo>
                <a:close/>
                <a:moveTo>
                  <a:pt x="674" y="281"/>
                </a:moveTo>
                <a:lnTo>
                  <a:pt x="530" y="281"/>
                </a:lnTo>
                <a:lnTo>
                  <a:pt x="530" y="220"/>
                </a:lnTo>
                <a:close/>
                <a:moveTo>
                  <a:pt x="544" y="431"/>
                </a:moveTo>
                <a:lnTo>
                  <a:pt x="650" y="707"/>
                </a:lnTo>
                <a:lnTo>
                  <a:pt x="417" y="527"/>
                </a:lnTo>
                <a:close/>
                <a:moveTo>
                  <a:pt x="246" y="395"/>
                </a:moveTo>
                <a:lnTo>
                  <a:pt x="278" y="317"/>
                </a:lnTo>
                <a:lnTo>
                  <a:pt x="500" y="317"/>
                </a:lnTo>
                <a:lnTo>
                  <a:pt x="530" y="395"/>
                </a:lnTo>
                <a:lnTo>
                  <a:pt x="388" y="505"/>
                </a:lnTo>
                <a:close/>
                <a:moveTo>
                  <a:pt x="127" y="707"/>
                </a:moveTo>
                <a:lnTo>
                  <a:pt x="233" y="431"/>
                </a:lnTo>
                <a:lnTo>
                  <a:pt x="360" y="527"/>
                </a:lnTo>
                <a:close/>
                <a:moveTo>
                  <a:pt x="104" y="281"/>
                </a:moveTo>
                <a:lnTo>
                  <a:pt x="248" y="220"/>
                </a:lnTo>
                <a:lnTo>
                  <a:pt x="248" y="281"/>
                </a:lnTo>
                <a:close/>
                <a:moveTo>
                  <a:pt x="104" y="105"/>
                </a:moveTo>
                <a:lnTo>
                  <a:pt x="248" y="44"/>
                </a:lnTo>
                <a:lnTo>
                  <a:pt x="248" y="105"/>
                </a:lnTo>
                <a:close/>
                <a:moveTo>
                  <a:pt x="282" y="211"/>
                </a:moveTo>
                <a:lnTo>
                  <a:pt x="494" y="211"/>
                </a:lnTo>
                <a:lnTo>
                  <a:pt x="494" y="281"/>
                </a:lnTo>
                <a:lnTo>
                  <a:pt x="282" y="281"/>
                </a:lnTo>
                <a:close/>
                <a:moveTo>
                  <a:pt x="282" y="141"/>
                </a:moveTo>
                <a:lnTo>
                  <a:pt x="494" y="141"/>
                </a:lnTo>
                <a:lnTo>
                  <a:pt x="494" y="175"/>
                </a:lnTo>
                <a:lnTo>
                  <a:pt x="282" y="175"/>
                </a:lnTo>
                <a:close/>
                <a:moveTo>
                  <a:pt x="282" y="36"/>
                </a:moveTo>
                <a:lnTo>
                  <a:pt x="494" y="36"/>
                </a:lnTo>
                <a:lnTo>
                  <a:pt x="494" y="105"/>
                </a:lnTo>
                <a:lnTo>
                  <a:pt x="282" y="105"/>
                </a:lnTo>
                <a:close/>
                <a:moveTo>
                  <a:pt x="775" y="116"/>
                </a:moveTo>
                <a:lnTo>
                  <a:pt x="773" y="114"/>
                </a:lnTo>
                <a:cubicBezTo>
                  <a:pt x="773" y="112"/>
                  <a:pt x="773" y="112"/>
                  <a:pt x="771" y="112"/>
                </a:cubicBezTo>
                <a:cubicBezTo>
                  <a:pt x="771" y="110"/>
                  <a:pt x="769" y="108"/>
                  <a:pt x="767" y="108"/>
                </a:cubicBezTo>
                <a:lnTo>
                  <a:pt x="519" y="2"/>
                </a:lnTo>
                <a:cubicBezTo>
                  <a:pt x="519" y="0"/>
                  <a:pt x="517" y="0"/>
                  <a:pt x="517" y="0"/>
                </a:cubicBezTo>
                <a:cubicBezTo>
                  <a:pt x="515" y="0"/>
                  <a:pt x="513" y="0"/>
                  <a:pt x="513" y="0"/>
                </a:cubicBezTo>
                <a:lnTo>
                  <a:pt x="265" y="0"/>
                </a:lnTo>
                <a:cubicBezTo>
                  <a:pt x="263" y="0"/>
                  <a:pt x="261" y="0"/>
                  <a:pt x="261" y="0"/>
                </a:cubicBezTo>
                <a:cubicBezTo>
                  <a:pt x="259" y="2"/>
                  <a:pt x="259" y="2"/>
                  <a:pt x="259" y="2"/>
                </a:cubicBezTo>
                <a:lnTo>
                  <a:pt x="11" y="108"/>
                </a:lnTo>
                <a:lnTo>
                  <a:pt x="9" y="108"/>
                </a:lnTo>
                <a:cubicBezTo>
                  <a:pt x="9" y="108"/>
                  <a:pt x="7" y="110"/>
                  <a:pt x="5" y="112"/>
                </a:cubicBezTo>
                <a:lnTo>
                  <a:pt x="5" y="114"/>
                </a:lnTo>
                <a:cubicBezTo>
                  <a:pt x="3" y="114"/>
                  <a:pt x="3" y="116"/>
                  <a:pt x="3" y="116"/>
                </a:cubicBezTo>
                <a:cubicBezTo>
                  <a:pt x="0" y="118"/>
                  <a:pt x="0" y="120"/>
                  <a:pt x="0" y="122"/>
                </a:cubicBezTo>
                <a:lnTo>
                  <a:pt x="0" y="158"/>
                </a:lnTo>
                <a:cubicBezTo>
                  <a:pt x="0" y="169"/>
                  <a:pt x="9" y="175"/>
                  <a:pt x="17" y="175"/>
                </a:cubicBezTo>
                <a:cubicBezTo>
                  <a:pt x="28" y="175"/>
                  <a:pt x="36" y="169"/>
                  <a:pt x="36" y="158"/>
                </a:cubicBezTo>
                <a:lnTo>
                  <a:pt x="36" y="141"/>
                </a:lnTo>
                <a:lnTo>
                  <a:pt x="248" y="141"/>
                </a:lnTo>
                <a:lnTo>
                  <a:pt x="248" y="182"/>
                </a:lnTo>
                <a:lnTo>
                  <a:pt x="11" y="283"/>
                </a:lnTo>
                <a:lnTo>
                  <a:pt x="9" y="283"/>
                </a:lnTo>
                <a:cubicBezTo>
                  <a:pt x="9" y="285"/>
                  <a:pt x="7" y="285"/>
                  <a:pt x="5" y="287"/>
                </a:cubicBezTo>
                <a:lnTo>
                  <a:pt x="5" y="290"/>
                </a:lnTo>
                <a:cubicBezTo>
                  <a:pt x="3" y="292"/>
                  <a:pt x="3" y="292"/>
                  <a:pt x="3" y="294"/>
                </a:cubicBezTo>
                <a:cubicBezTo>
                  <a:pt x="0" y="294"/>
                  <a:pt x="0" y="296"/>
                  <a:pt x="0" y="298"/>
                </a:cubicBezTo>
                <a:lnTo>
                  <a:pt x="0" y="300"/>
                </a:lnTo>
                <a:lnTo>
                  <a:pt x="0" y="334"/>
                </a:lnTo>
                <a:cubicBezTo>
                  <a:pt x="0" y="345"/>
                  <a:pt x="9" y="353"/>
                  <a:pt x="17" y="353"/>
                </a:cubicBezTo>
                <a:cubicBezTo>
                  <a:pt x="28" y="353"/>
                  <a:pt x="36" y="345"/>
                  <a:pt x="36" y="334"/>
                </a:cubicBezTo>
                <a:lnTo>
                  <a:pt x="36" y="317"/>
                </a:lnTo>
                <a:lnTo>
                  <a:pt x="240" y="317"/>
                </a:lnTo>
                <a:lnTo>
                  <a:pt x="72" y="751"/>
                </a:lnTo>
                <a:cubicBezTo>
                  <a:pt x="72" y="753"/>
                  <a:pt x="72" y="753"/>
                  <a:pt x="72" y="753"/>
                </a:cubicBezTo>
                <a:cubicBezTo>
                  <a:pt x="72" y="755"/>
                  <a:pt x="70" y="755"/>
                  <a:pt x="70" y="757"/>
                </a:cubicBezTo>
                <a:cubicBezTo>
                  <a:pt x="70" y="757"/>
                  <a:pt x="70" y="759"/>
                  <a:pt x="72" y="762"/>
                </a:cubicBezTo>
                <a:lnTo>
                  <a:pt x="72" y="764"/>
                </a:lnTo>
                <a:cubicBezTo>
                  <a:pt x="72" y="766"/>
                  <a:pt x="72" y="766"/>
                  <a:pt x="75" y="768"/>
                </a:cubicBezTo>
                <a:cubicBezTo>
                  <a:pt x="75" y="770"/>
                  <a:pt x="75" y="770"/>
                  <a:pt x="75" y="770"/>
                </a:cubicBezTo>
                <a:cubicBezTo>
                  <a:pt x="77" y="770"/>
                  <a:pt x="79" y="772"/>
                  <a:pt x="79" y="772"/>
                </a:cubicBezTo>
                <a:cubicBezTo>
                  <a:pt x="81" y="772"/>
                  <a:pt x="81" y="774"/>
                  <a:pt x="81" y="774"/>
                </a:cubicBezTo>
                <a:lnTo>
                  <a:pt x="83" y="774"/>
                </a:lnTo>
                <a:cubicBezTo>
                  <a:pt x="85" y="774"/>
                  <a:pt x="87" y="776"/>
                  <a:pt x="89" y="776"/>
                </a:cubicBezTo>
                <a:cubicBezTo>
                  <a:pt x="91" y="776"/>
                  <a:pt x="96" y="774"/>
                  <a:pt x="98" y="772"/>
                </a:cubicBezTo>
                <a:cubicBezTo>
                  <a:pt x="100" y="772"/>
                  <a:pt x="100" y="772"/>
                  <a:pt x="100" y="772"/>
                </a:cubicBezTo>
                <a:lnTo>
                  <a:pt x="388" y="550"/>
                </a:lnTo>
                <a:lnTo>
                  <a:pt x="678" y="772"/>
                </a:lnTo>
                <a:cubicBezTo>
                  <a:pt x="682" y="774"/>
                  <a:pt x="684" y="776"/>
                  <a:pt x="688" y="776"/>
                </a:cubicBezTo>
                <a:cubicBezTo>
                  <a:pt x="690" y="776"/>
                  <a:pt x="693" y="774"/>
                  <a:pt x="695" y="774"/>
                </a:cubicBezTo>
                <a:cubicBezTo>
                  <a:pt x="697" y="774"/>
                  <a:pt x="697" y="772"/>
                  <a:pt x="697" y="772"/>
                </a:cubicBezTo>
                <a:cubicBezTo>
                  <a:pt x="699" y="772"/>
                  <a:pt x="701" y="770"/>
                  <a:pt x="701" y="770"/>
                </a:cubicBezTo>
                <a:lnTo>
                  <a:pt x="703" y="768"/>
                </a:lnTo>
                <a:cubicBezTo>
                  <a:pt x="703" y="766"/>
                  <a:pt x="705" y="766"/>
                  <a:pt x="705" y="764"/>
                </a:cubicBezTo>
                <a:lnTo>
                  <a:pt x="705" y="762"/>
                </a:lnTo>
                <a:cubicBezTo>
                  <a:pt x="705" y="759"/>
                  <a:pt x="705" y="757"/>
                  <a:pt x="705" y="757"/>
                </a:cubicBezTo>
                <a:cubicBezTo>
                  <a:pt x="705" y="755"/>
                  <a:pt x="705" y="755"/>
                  <a:pt x="705" y="753"/>
                </a:cubicBezTo>
                <a:lnTo>
                  <a:pt x="705" y="751"/>
                </a:lnTo>
                <a:lnTo>
                  <a:pt x="538" y="317"/>
                </a:lnTo>
                <a:lnTo>
                  <a:pt x="741" y="317"/>
                </a:lnTo>
                <a:lnTo>
                  <a:pt x="741" y="334"/>
                </a:lnTo>
                <a:cubicBezTo>
                  <a:pt x="741" y="345"/>
                  <a:pt x="750" y="353"/>
                  <a:pt x="758" y="353"/>
                </a:cubicBezTo>
                <a:cubicBezTo>
                  <a:pt x="769" y="353"/>
                  <a:pt x="777" y="345"/>
                  <a:pt x="777" y="334"/>
                </a:cubicBezTo>
                <a:lnTo>
                  <a:pt x="777" y="300"/>
                </a:lnTo>
                <a:cubicBezTo>
                  <a:pt x="777" y="298"/>
                  <a:pt x="777" y="298"/>
                  <a:pt x="777" y="298"/>
                </a:cubicBezTo>
                <a:cubicBezTo>
                  <a:pt x="775" y="296"/>
                  <a:pt x="775" y="294"/>
                  <a:pt x="775" y="294"/>
                </a:cubicBezTo>
                <a:cubicBezTo>
                  <a:pt x="775" y="292"/>
                  <a:pt x="773" y="292"/>
                  <a:pt x="773" y="290"/>
                </a:cubicBezTo>
                <a:cubicBezTo>
                  <a:pt x="773" y="290"/>
                  <a:pt x="773" y="287"/>
                  <a:pt x="771" y="287"/>
                </a:cubicBezTo>
                <a:cubicBezTo>
                  <a:pt x="771" y="285"/>
                  <a:pt x="769" y="285"/>
                  <a:pt x="767" y="283"/>
                </a:cubicBezTo>
                <a:lnTo>
                  <a:pt x="530" y="182"/>
                </a:lnTo>
                <a:lnTo>
                  <a:pt x="530" y="141"/>
                </a:lnTo>
                <a:lnTo>
                  <a:pt x="741" y="141"/>
                </a:lnTo>
                <a:lnTo>
                  <a:pt x="741" y="158"/>
                </a:lnTo>
                <a:cubicBezTo>
                  <a:pt x="741" y="169"/>
                  <a:pt x="750" y="175"/>
                  <a:pt x="758" y="175"/>
                </a:cubicBezTo>
                <a:cubicBezTo>
                  <a:pt x="769" y="175"/>
                  <a:pt x="777" y="169"/>
                  <a:pt x="777" y="158"/>
                </a:cubicBezTo>
                <a:lnTo>
                  <a:pt x="777" y="122"/>
                </a:lnTo>
                <a:cubicBezTo>
                  <a:pt x="775" y="120"/>
                  <a:pt x="775" y="118"/>
                  <a:pt x="775" y="11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4" name="Freihandform 1463">
            <a:extLst>
              <a:ext uri="{FF2B5EF4-FFF2-40B4-BE49-F238E27FC236}">
                <a16:creationId xmlns:a16="http://schemas.microsoft.com/office/drawing/2014/main" id="{0C61351A-DDE2-7949-804A-86AFD758E99F}"/>
              </a:ext>
            </a:extLst>
          </p:cNvPr>
          <p:cNvSpPr>
            <a:spLocks noChangeAspect="1"/>
          </p:cNvSpPr>
          <p:nvPr/>
        </p:nvSpPr>
        <p:spPr>
          <a:xfrm>
            <a:off x="8312105" y="4391399"/>
            <a:ext cx="164148" cy="1722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6" h="741">
                <a:moveTo>
                  <a:pt x="642" y="238"/>
                </a:moveTo>
                <a:lnTo>
                  <a:pt x="635" y="193"/>
                </a:lnTo>
                <a:cubicBezTo>
                  <a:pt x="633" y="185"/>
                  <a:pt x="627" y="178"/>
                  <a:pt x="618" y="178"/>
                </a:cubicBezTo>
                <a:lnTo>
                  <a:pt x="426" y="178"/>
                </a:lnTo>
                <a:cubicBezTo>
                  <a:pt x="426" y="172"/>
                  <a:pt x="424" y="166"/>
                  <a:pt x="424" y="159"/>
                </a:cubicBezTo>
                <a:cubicBezTo>
                  <a:pt x="424" y="91"/>
                  <a:pt x="479" y="36"/>
                  <a:pt x="546" y="36"/>
                </a:cubicBezTo>
                <a:cubicBezTo>
                  <a:pt x="614" y="36"/>
                  <a:pt x="671" y="91"/>
                  <a:pt x="671" y="159"/>
                </a:cubicBezTo>
                <a:cubicBezTo>
                  <a:pt x="671" y="189"/>
                  <a:pt x="661" y="216"/>
                  <a:pt x="642" y="238"/>
                </a:cubicBezTo>
                <a:close/>
                <a:moveTo>
                  <a:pt x="667" y="602"/>
                </a:moveTo>
                <a:lnTo>
                  <a:pt x="557" y="602"/>
                </a:lnTo>
                <a:lnTo>
                  <a:pt x="546" y="496"/>
                </a:lnTo>
                <a:lnTo>
                  <a:pt x="650" y="496"/>
                </a:lnTo>
                <a:close/>
                <a:moveTo>
                  <a:pt x="527" y="337"/>
                </a:moveTo>
                <a:lnTo>
                  <a:pt x="623" y="337"/>
                </a:lnTo>
                <a:lnTo>
                  <a:pt x="644" y="460"/>
                </a:lnTo>
                <a:lnTo>
                  <a:pt x="542" y="460"/>
                </a:lnTo>
                <a:close/>
                <a:moveTo>
                  <a:pt x="515" y="212"/>
                </a:moveTo>
                <a:lnTo>
                  <a:pt x="604" y="212"/>
                </a:lnTo>
                <a:lnTo>
                  <a:pt x="618" y="301"/>
                </a:lnTo>
                <a:lnTo>
                  <a:pt x="523" y="301"/>
                </a:lnTo>
                <a:close/>
                <a:moveTo>
                  <a:pt x="407" y="602"/>
                </a:moveTo>
                <a:lnTo>
                  <a:pt x="369" y="602"/>
                </a:lnTo>
                <a:lnTo>
                  <a:pt x="369" y="496"/>
                </a:lnTo>
                <a:lnTo>
                  <a:pt x="510" y="496"/>
                </a:lnTo>
                <a:lnTo>
                  <a:pt x="523" y="602"/>
                </a:lnTo>
                <a:close/>
                <a:moveTo>
                  <a:pt x="388" y="707"/>
                </a:moveTo>
                <a:lnTo>
                  <a:pt x="318" y="707"/>
                </a:lnTo>
                <a:lnTo>
                  <a:pt x="318" y="635"/>
                </a:lnTo>
                <a:lnTo>
                  <a:pt x="388" y="635"/>
                </a:lnTo>
                <a:close/>
                <a:moveTo>
                  <a:pt x="178" y="602"/>
                </a:moveTo>
                <a:lnTo>
                  <a:pt x="193" y="496"/>
                </a:lnTo>
                <a:lnTo>
                  <a:pt x="335" y="496"/>
                </a:lnTo>
                <a:lnTo>
                  <a:pt x="335" y="602"/>
                </a:lnTo>
                <a:lnTo>
                  <a:pt x="301" y="602"/>
                </a:lnTo>
                <a:close/>
                <a:moveTo>
                  <a:pt x="161" y="460"/>
                </a:moveTo>
                <a:lnTo>
                  <a:pt x="62" y="460"/>
                </a:lnTo>
                <a:lnTo>
                  <a:pt x="83" y="337"/>
                </a:lnTo>
                <a:lnTo>
                  <a:pt x="176" y="337"/>
                </a:lnTo>
                <a:close/>
                <a:moveTo>
                  <a:pt x="144" y="602"/>
                </a:moveTo>
                <a:lnTo>
                  <a:pt x="38" y="602"/>
                </a:lnTo>
                <a:lnTo>
                  <a:pt x="55" y="496"/>
                </a:lnTo>
                <a:lnTo>
                  <a:pt x="157" y="496"/>
                </a:lnTo>
                <a:close/>
                <a:moveTo>
                  <a:pt x="104" y="212"/>
                </a:moveTo>
                <a:lnTo>
                  <a:pt x="193" y="212"/>
                </a:lnTo>
                <a:lnTo>
                  <a:pt x="180" y="301"/>
                </a:lnTo>
                <a:lnTo>
                  <a:pt x="89" y="301"/>
                </a:lnTo>
                <a:close/>
                <a:moveTo>
                  <a:pt x="212" y="337"/>
                </a:moveTo>
                <a:lnTo>
                  <a:pt x="335" y="337"/>
                </a:lnTo>
                <a:lnTo>
                  <a:pt x="335" y="460"/>
                </a:lnTo>
                <a:lnTo>
                  <a:pt x="197" y="460"/>
                </a:lnTo>
                <a:close/>
                <a:moveTo>
                  <a:pt x="227" y="212"/>
                </a:moveTo>
                <a:lnTo>
                  <a:pt x="335" y="212"/>
                </a:lnTo>
                <a:lnTo>
                  <a:pt x="335" y="301"/>
                </a:lnTo>
                <a:lnTo>
                  <a:pt x="216" y="301"/>
                </a:lnTo>
                <a:close/>
                <a:moveTo>
                  <a:pt x="369" y="337"/>
                </a:moveTo>
                <a:lnTo>
                  <a:pt x="494" y="337"/>
                </a:lnTo>
                <a:lnTo>
                  <a:pt x="506" y="460"/>
                </a:lnTo>
                <a:lnTo>
                  <a:pt x="369" y="460"/>
                </a:lnTo>
                <a:close/>
                <a:moveTo>
                  <a:pt x="369" y="212"/>
                </a:moveTo>
                <a:lnTo>
                  <a:pt x="479" y="212"/>
                </a:lnTo>
                <a:lnTo>
                  <a:pt x="489" y="301"/>
                </a:lnTo>
                <a:lnTo>
                  <a:pt x="369" y="301"/>
                </a:lnTo>
                <a:close/>
                <a:moveTo>
                  <a:pt x="546" y="0"/>
                </a:moveTo>
                <a:cubicBezTo>
                  <a:pt x="460" y="0"/>
                  <a:pt x="388" y="72"/>
                  <a:pt x="388" y="159"/>
                </a:cubicBezTo>
                <a:cubicBezTo>
                  <a:pt x="388" y="166"/>
                  <a:pt x="390" y="172"/>
                  <a:pt x="390" y="178"/>
                </a:cubicBezTo>
                <a:lnTo>
                  <a:pt x="89" y="178"/>
                </a:lnTo>
                <a:cubicBezTo>
                  <a:pt x="81" y="178"/>
                  <a:pt x="72" y="185"/>
                  <a:pt x="70" y="193"/>
                </a:cubicBezTo>
                <a:lnTo>
                  <a:pt x="0" y="616"/>
                </a:lnTo>
                <a:cubicBezTo>
                  <a:pt x="0" y="621"/>
                  <a:pt x="0" y="627"/>
                  <a:pt x="5" y="629"/>
                </a:cubicBezTo>
                <a:cubicBezTo>
                  <a:pt x="9" y="633"/>
                  <a:pt x="13" y="635"/>
                  <a:pt x="17" y="635"/>
                </a:cubicBezTo>
                <a:lnTo>
                  <a:pt x="282" y="635"/>
                </a:lnTo>
                <a:lnTo>
                  <a:pt x="282" y="707"/>
                </a:lnTo>
                <a:lnTo>
                  <a:pt x="195" y="707"/>
                </a:lnTo>
                <a:cubicBezTo>
                  <a:pt x="185" y="707"/>
                  <a:pt x="176" y="714"/>
                  <a:pt x="176" y="724"/>
                </a:cubicBezTo>
                <a:cubicBezTo>
                  <a:pt x="176" y="735"/>
                  <a:pt x="185" y="741"/>
                  <a:pt x="195" y="741"/>
                </a:cubicBezTo>
                <a:lnTo>
                  <a:pt x="301" y="741"/>
                </a:lnTo>
                <a:lnTo>
                  <a:pt x="407" y="741"/>
                </a:lnTo>
                <a:lnTo>
                  <a:pt x="477" y="741"/>
                </a:lnTo>
                <a:lnTo>
                  <a:pt x="513" y="741"/>
                </a:lnTo>
                <a:cubicBezTo>
                  <a:pt x="521" y="741"/>
                  <a:pt x="530" y="735"/>
                  <a:pt x="530" y="724"/>
                </a:cubicBezTo>
                <a:cubicBezTo>
                  <a:pt x="530" y="714"/>
                  <a:pt x="521" y="707"/>
                  <a:pt x="513" y="707"/>
                </a:cubicBezTo>
                <a:lnTo>
                  <a:pt x="477" y="707"/>
                </a:lnTo>
                <a:lnTo>
                  <a:pt x="424" y="707"/>
                </a:lnTo>
                <a:lnTo>
                  <a:pt x="424" y="635"/>
                </a:lnTo>
                <a:lnTo>
                  <a:pt x="688" y="635"/>
                </a:lnTo>
                <a:cubicBezTo>
                  <a:pt x="693" y="635"/>
                  <a:pt x="699" y="633"/>
                  <a:pt x="701" y="629"/>
                </a:cubicBezTo>
                <a:cubicBezTo>
                  <a:pt x="705" y="627"/>
                  <a:pt x="707" y="621"/>
                  <a:pt x="705" y="616"/>
                </a:cubicBezTo>
                <a:lnTo>
                  <a:pt x="650" y="280"/>
                </a:lnTo>
                <a:cubicBezTo>
                  <a:pt x="684" y="250"/>
                  <a:pt x="705" y="206"/>
                  <a:pt x="705" y="159"/>
                </a:cubicBezTo>
                <a:cubicBezTo>
                  <a:pt x="705" y="72"/>
                  <a:pt x="635" y="0"/>
                  <a:pt x="54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5" name="Freihandform 1464">
            <a:extLst>
              <a:ext uri="{FF2B5EF4-FFF2-40B4-BE49-F238E27FC236}">
                <a16:creationId xmlns:a16="http://schemas.microsoft.com/office/drawing/2014/main" id="{79ABB21A-DEBC-8849-B9D0-6725386651A8}"/>
              </a:ext>
            </a:extLst>
          </p:cNvPr>
          <p:cNvSpPr>
            <a:spLocks noChangeAspect="1"/>
          </p:cNvSpPr>
          <p:nvPr/>
        </p:nvSpPr>
        <p:spPr>
          <a:xfrm>
            <a:off x="8484635" y="4424452"/>
            <a:ext cx="16066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" h="36">
                <a:moveTo>
                  <a:pt x="53" y="0"/>
                </a:moveTo>
                <a:lnTo>
                  <a:pt x="17" y="0"/>
                </a:lnTo>
                <a:cubicBezTo>
                  <a:pt x="9" y="0"/>
                  <a:pt x="0" y="9"/>
                  <a:pt x="0" y="17"/>
                </a:cubicBezTo>
                <a:cubicBezTo>
                  <a:pt x="0" y="28"/>
                  <a:pt x="9" y="36"/>
                  <a:pt x="17" y="36"/>
                </a:cubicBezTo>
                <a:lnTo>
                  <a:pt x="53" y="36"/>
                </a:lnTo>
                <a:cubicBezTo>
                  <a:pt x="64" y="36"/>
                  <a:pt x="70" y="28"/>
                  <a:pt x="70" y="17"/>
                </a:cubicBezTo>
                <a:cubicBezTo>
                  <a:pt x="70" y="9"/>
                  <a:pt x="64" y="0"/>
                  <a:pt x="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6" name="Freihandform 1465">
            <a:extLst>
              <a:ext uri="{FF2B5EF4-FFF2-40B4-BE49-F238E27FC236}">
                <a16:creationId xmlns:a16="http://schemas.microsoft.com/office/drawing/2014/main" id="{D36BBEC8-00C1-454F-83C6-38D7C79486A6}"/>
              </a:ext>
            </a:extLst>
          </p:cNvPr>
          <p:cNvSpPr>
            <a:spLocks noChangeAspect="1"/>
          </p:cNvSpPr>
          <p:nvPr/>
        </p:nvSpPr>
        <p:spPr>
          <a:xfrm>
            <a:off x="8477650" y="4449824"/>
            <a:ext cx="14901" cy="123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" h="54">
                <a:moveTo>
                  <a:pt x="57" y="20"/>
                </a:moveTo>
                <a:lnTo>
                  <a:pt x="25" y="3"/>
                </a:lnTo>
                <a:cubicBezTo>
                  <a:pt x="17" y="-3"/>
                  <a:pt x="6" y="1"/>
                  <a:pt x="2" y="10"/>
                </a:cubicBezTo>
                <a:cubicBezTo>
                  <a:pt x="-3" y="16"/>
                  <a:pt x="0" y="29"/>
                  <a:pt x="8" y="33"/>
                </a:cubicBezTo>
                <a:lnTo>
                  <a:pt x="38" y="52"/>
                </a:lnTo>
                <a:cubicBezTo>
                  <a:pt x="40" y="52"/>
                  <a:pt x="44" y="54"/>
                  <a:pt x="46" y="54"/>
                </a:cubicBezTo>
                <a:cubicBezTo>
                  <a:pt x="52" y="54"/>
                  <a:pt x="59" y="50"/>
                  <a:pt x="61" y="46"/>
                </a:cubicBezTo>
                <a:cubicBezTo>
                  <a:pt x="67" y="37"/>
                  <a:pt x="65" y="27"/>
                  <a:pt x="57" y="2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7" name="Freihandform 1466">
            <a:extLst>
              <a:ext uri="{FF2B5EF4-FFF2-40B4-BE49-F238E27FC236}">
                <a16:creationId xmlns:a16="http://schemas.microsoft.com/office/drawing/2014/main" id="{8B7D522D-D46D-1548-BE3D-D11D462AC482}"/>
              </a:ext>
            </a:extLst>
          </p:cNvPr>
          <p:cNvSpPr>
            <a:spLocks noChangeAspect="1"/>
          </p:cNvSpPr>
          <p:nvPr/>
        </p:nvSpPr>
        <p:spPr>
          <a:xfrm>
            <a:off x="8477650" y="4394890"/>
            <a:ext cx="14901" cy="121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" h="53">
                <a:moveTo>
                  <a:pt x="17" y="53"/>
                </a:moveTo>
                <a:cubicBezTo>
                  <a:pt x="21" y="53"/>
                  <a:pt x="23" y="53"/>
                  <a:pt x="25" y="51"/>
                </a:cubicBezTo>
                <a:lnTo>
                  <a:pt x="57" y="32"/>
                </a:lnTo>
                <a:cubicBezTo>
                  <a:pt x="65" y="28"/>
                  <a:pt x="67" y="17"/>
                  <a:pt x="61" y="9"/>
                </a:cubicBezTo>
                <a:cubicBezTo>
                  <a:pt x="57" y="0"/>
                  <a:pt x="46" y="-2"/>
                  <a:pt x="38" y="2"/>
                </a:cubicBezTo>
                <a:lnTo>
                  <a:pt x="8" y="21"/>
                </a:lnTo>
                <a:cubicBezTo>
                  <a:pt x="0" y="26"/>
                  <a:pt x="-3" y="36"/>
                  <a:pt x="2" y="45"/>
                </a:cubicBezTo>
                <a:cubicBezTo>
                  <a:pt x="4" y="51"/>
                  <a:pt x="10" y="53"/>
                  <a:pt x="17" y="5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8" name="Freihandform 1467">
            <a:extLst>
              <a:ext uri="{FF2B5EF4-FFF2-40B4-BE49-F238E27FC236}">
                <a16:creationId xmlns:a16="http://schemas.microsoft.com/office/drawing/2014/main" id="{FA3195AC-9CD8-2F44-A5B6-2454A6AF8079}"/>
              </a:ext>
            </a:extLst>
          </p:cNvPr>
          <p:cNvSpPr>
            <a:spLocks noChangeAspect="1"/>
          </p:cNvSpPr>
          <p:nvPr/>
        </p:nvSpPr>
        <p:spPr>
          <a:xfrm>
            <a:off x="8460421" y="4374872"/>
            <a:ext cx="13039" cy="144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" h="63">
                <a:moveTo>
                  <a:pt x="16" y="63"/>
                </a:moveTo>
                <a:cubicBezTo>
                  <a:pt x="23" y="63"/>
                  <a:pt x="27" y="61"/>
                  <a:pt x="31" y="57"/>
                </a:cubicBezTo>
                <a:lnTo>
                  <a:pt x="52" y="27"/>
                </a:lnTo>
                <a:cubicBezTo>
                  <a:pt x="59" y="21"/>
                  <a:pt x="57" y="8"/>
                  <a:pt x="48" y="4"/>
                </a:cubicBezTo>
                <a:cubicBezTo>
                  <a:pt x="42" y="-3"/>
                  <a:pt x="29" y="-1"/>
                  <a:pt x="25" y="6"/>
                </a:cubicBezTo>
                <a:lnTo>
                  <a:pt x="4" y="35"/>
                </a:lnTo>
                <a:cubicBezTo>
                  <a:pt x="-3" y="42"/>
                  <a:pt x="-1" y="55"/>
                  <a:pt x="6" y="59"/>
                </a:cubicBezTo>
                <a:cubicBezTo>
                  <a:pt x="10" y="63"/>
                  <a:pt x="14" y="63"/>
                  <a:pt x="16" y="6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9" name="Freihandform 1468">
            <a:extLst>
              <a:ext uri="{FF2B5EF4-FFF2-40B4-BE49-F238E27FC236}">
                <a16:creationId xmlns:a16="http://schemas.microsoft.com/office/drawing/2014/main" id="{764F10FA-18A9-E049-88C3-91F69BCF6CD4}"/>
              </a:ext>
            </a:extLst>
          </p:cNvPr>
          <p:cNvSpPr>
            <a:spLocks noChangeAspect="1"/>
          </p:cNvSpPr>
          <p:nvPr/>
        </p:nvSpPr>
        <p:spPr>
          <a:xfrm>
            <a:off x="8435507" y="4367423"/>
            <a:ext cx="8615" cy="160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" h="70">
                <a:moveTo>
                  <a:pt x="19" y="70"/>
                </a:moveTo>
                <a:lnTo>
                  <a:pt x="21" y="70"/>
                </a:lnTo>
                <a:cubicBezTo>
                  <a:pt x="29" y="70"/>
                  <a:pt x="38" y="61"/>
                  <a:pt x="38" y="51"/>
                </a:cubicBezTo>
                <a:lnTo>
                  <a:pt x="36" y="15"/>
                </a:lnTo>
                <a:cubicBezTo>
                  <a:pt x="33" y="6"/>
                  <a:pt x="27" y="-2"/>
                  <a:pt x="16" y="0"/>
                </a:cubicBezTo>
                <a:cubicBezTo>
                  <a:pt x="6" y="0"/>
                  <a:pt x="0" y="8"/>
                  <a:pt x="0" y="17"/>
                </a:cubicBezTo>
                <a:lnTo>
                  <a:pt x="2" y="53"/>
                </a:lnTo>
                <a:cubicBezTo>
                  <a:pt x="2" y="61"/>
                  <a:pt x="10" y="70"/>
                  <a:pt x="19" y="7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0" name="Freihandform 1469">
            <a:extLst>
              <a:ext uri="{FF2B5EF4-FFF2-40B4-BE49-F238E27FC236}">
                <a16:creationId xmlns:a16="http://schemas.microsoft.com/office/drawing/2014/main" id="{00E8D93B-7BF0-E94C-90CB-D919B55C0AC7}"/>
              </a:ext>
            </a:extLst>
          </p:cNvPr>
          <p:cNvSpPr>
            <a:spLocks noChangeAspect="1"/>
          </p:cNvSpPr>
          <p:nvPr/>
        </p:nvSpPr>
        <p:spPr>
          <a:xfrm>
            <a:off x="8403376" y="4376967"/>
            <a:ext cx="12573" cy="148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" h="65">
                <a:moveTo>
                  <a:pt x="21" y="56"/>
                </a:moveTo>
                <a:cubicBezTo>
                  <a:pt x="25" y="60"/>
                  <a:pt x="32" y="65"/>
                  <a:pt x="36" y="65"/>
                </a:cubicBezTo>
                <a:cubicBezTo>
                  <a:pt x="40" y="65"/>
                  <a:pt x="44" y="62"/>
                  <a:pt x="47" y="60"/>
                </a:cubicBezTo>
                <a:cubicBezTo>
                  <a:pt x="55" y="56"/>
                  <a:pt x="57" y="46"/>
                  <a:pt x="51" y="37"/>
                </a:cubicBezTo>
                <a:lnTo>
                  <a:pt x="32" y="7"/>
                </a:lnTo>
                <a:cubicBezTo>
                  <a:pt x="25" y="-1"/>
                  <a:pt x="15" y="-3"/>
                  <a:pt x="6" y="3"/>
                </a:cubicBezTo>
                <a:cubicBezTo>
                  <a:pt x="0" y="7"/>
                  <a:pt x="-2" y="18"/>
                  <a:pt x="2" y="2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1" name="Freihandform 1470">
            <a:extLst>
              <a:ext uri="{FF2B5EF4-FFF2-40B4-BE49-F238E27FC236}">
                <a16:creationId xmlns:a16="http://schemas.microsoft.com/office/drawing/2014/main" id="{CCD37946-858C-694D-89E5-08F24D4844B0}"/>
              </a:ext>
            </a:extLst>
          </p:cNvPr>
          <p:cNvSpPr>
            <a:spLocks noChangeAspect="1"/>
          </p:cNvSpPr>
          <p:nvPr/>
        </p:nvSpPr>
        <p:spPr>
          <a:xfrm>
            <a:off x="8383120" y="4400244"/>
            <a:ext cx="15367" cy="1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" h="49">
                <a:moveTo>
                  <a:pt x="11" y="34"/>
                </a:moveTo>
                <a:lnTo>
                  <a:pt x="43" y="49"/>
                </a:lnTo>
                <a:cubicBezTo>
                  <a:pt x="45" y="49"/>
                  <a:pt x="49" y="49"/>
                  <a:pt x="51" y="49"/>
                </a:cubicBezTo>
                <a:cubicBezTo>
                  <a:pt x="57" y="49"/>
                  <a:pt x="64" y="47"/>
                  <a:pt x="66" y="41"/>
                </a:cubicBezTo>
                <a:cubicBezTo>
                  <a:pt x="70" y="30"/>
                  <a:pt x="66" y="20"/>
                  <a:pt x="57" y="17"/>
                </a:cubicBezTo>
                <a:lnTo>
                  <a:pt x="26" y="1"/>
                </a:lnTo>
                <a:cubicBezTo>
                  <a:pt x="17" y="-2"/>
                  <a:pt x="7" y="1"/>
                  <a:pt x="2" y="11"/>
                </a:cubicBezTo>
                <a:cubicBezTo>
                  <a:pt x="-2" y="20"/>
                  <a:pt x="2" y="30"/>
                  <a:pt x="11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2" name="Freihandform 1471">
            <a:extLst>
              <a:ext uri="{FF2B5EF4-FFF2-40B4-BE49-F238E27FC236}">
                <a16:creationId xmlns:a16="http://schemas.microsoft.com/office/drawing/2014/main" id="{54C84045-5369-B647-A6A9-2064C26051B2}"/>
              </a:ext>
            </a:extLst>
          </p:cNvPr>
          <p:cNvSpPr>
            <a:spLocks noChangeAspect="1"/>
          </p:cNvSpPr>
          <p:nvPr/>
        </p:nvSpPr>
        <p:spPr>
          <a:xfrm>
            <a:off x="8788716" y="4366958"/>
            <a:ext cx="32364" cy="242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" h="105">
                <a:moveTo>
                  <a:pt x="17" y="105"/>
                </a:moveTo>
                <a:cubicBezTo>
                  <a:pt x="28" y="105"/>
                  <a:pt x="34" y="99"/>
                  <a:pt x="34" y="89"/>
                </a:cubicBezTo>
                <a:cubicBezTo>
                  <a:pt x="34" y="78"/>
                  <a:pt x="42" y="72"/>
                  <a:pt x="53" y="72"/>
                </a:cubicBezTo>
                <a:lnTo>
                  <a:pt x="87" y="72"/>
                </a:lnTo>
                <a:cubicBezTo>
                  <a:pt x="117" y="72"/>
                  <a:pt x="140" y="46"/>
                  <a:pt x="140" y="19"/>
                </a:cubicBezTo>
                <a:cubicBezTo>
                  <a:pt x="140" y="8"/>
                  <a:pt x="133" y="0"/>
                  <a:pt x="123" y="0"/>
                </a:cubicBezTo>
                <a:cubicBezTo>
                  <a:pt x="112" y="0"/>
                  <a:pt x="106" y="8"/>
                  <a:pt x="106" y="19"/>
                </a:cubicBezTo>
                <a:cubicBezTo>
                  <a:pt x="106" y="27"/>
                  <a:pt x="98" y="36"/>
                  <a:pt x="87" y="36"/>
                </a:cubicBezTo>
                <a:lnTo>
                  <a:pt x="53" y="36"/>
                </a:lnTo>
                <a:cubicBezTo>
                  <a:pt x="23" y="36"/>
                  <a:pt x="0" y="59"/>
                  <a:pt x="0" y="89"/>
                </a:cubicBezTo>
                <a:cubicBezTo>
                  <a:pt x="0" y="99"/>
                  <a:pt x="6" y="105"/>
                  <a:pt x="17" y="10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3" name="Freihandform 1472">
            <a:extLst>
              <a:ext uri="{FF2B5EF4-FFF2-40B4-BE49-F238E27FC236}">
                <a16:creationId xmlns:a16="http://schemas.microsoft.com/office/drawing/2014/main" id="{09B65AE1-9C6A-C442-ABF7-9467EA01704B}"/>
              </a:ext>
            </a:extLst>
          </p:cNvPr>
          <p:cNvSpPr>
            <a:spLocks noChangeAspect="1"/>
          </p:cNvSpPr>
          <p:nvPr/>
        </p:nvSpPr>
        <p:spPr>
          <a:xfrm>
            <a:off x="8821313" y="4366958"/>
            <a:ext cx="32830" cy="242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05">
                <a:moveTo>
                  <a:pt x="19" y="105"/>
                </a:moveTo>
                <a:cubicBezTo>
                  <a:pt x="27" y="105"/>
                  <a:pt x="36" y="99"/>
                  <a:pt x="36" y="89"/>
                </a:cubicBezTo>
                <a:cubicBezTo>
                  <a:pt x="36" y="78"/>
                  <a:pt x="44" y="72"/>
                  <a:pt x="53" y="72"/>
                </a:cubicBezTo>
                <a:lnTo>
                  <a:pt x="89" y="72"/>
                </a:lnTo>
                <a:cubicBezTo>
                  <a:pt x="118" y="72"/>
                  <a:pt x="142" y="46"/>
                  <a:pt x="142" y="19"/>
                </a:cubicBezTo>
                <a:cubicBezTo>
                  <a:pt x="142" y="8"/>
                  <a:pt x="133" y="0"/>
                  <a:pt x="125" y="0"/>
                </a:cubicBezTo>
                <a:cubicBezTo>
                  <a:pt x="114" y="0"/>
                  <a:pt x="106" y="8"/>
                  <a:pt x="106" y="19"/>
                </a:cubicBezTo>
                <a:cubicBezTo>
                  <a:pt x="106" y="27"/>
                  <a:pt x="99" y="36"/>
                  <a:pt x="89" y="36"/>
                </a:cubicBezTo>
                <a:lnTo>
                  <a:pt x="53" y="36"/>
                </a:lnTo>
                <a:cubicBezTo>
                  <a:pt x="25" y="36"/>
                  <a:pt x="0" y="59"/>
                  <a:pt x="0" y="89"/>
                </a:cubicBezTo>
                <a:cubicBezTo>
                  <a:pt x="0" y="99"/>
                  <a:pt x="8" y="105"/>
                  <a:pt x="19" y="10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4" name="Freihandform 1473">
            <a:extLst>
              <a:ext uri="{FF2B5EF4-FFF2-40B4-BE49-F238E27FC236}">
                <a16:creationId xmlns:a16="http://schemas.microsoft.com/office/drawing/2014/main" id="{C4968946-A374-5345-8927-A3A6B0B7F02F}"/>
              </a:ext>
            </a:extLst>
          </p:cNvPr>
          <p:cNvSpPr>
            <a:spLocks noChangeAspect="1"/>
          </p:cNvSpPr>
          <p:nvPr/>
        </p:nvSpPr>
        <p:spPr>
          <a:xfrm>
            <a:off x="8870674" y="4391399"/>
            <a:ext cx="32597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06">
                <a:moveTo>
                  <a:pt x="19" y="106"/>
                </a:moveTo>
                <a:cubicBezTo>
                  <a:pt x="27" y="106"/>
                  <a:pt x="35" y="100"/>
                  <a:pt x="35" y="89"/>
                </a:cubicBezTo>
                <a:cubicBezTo>
                  <a:pt x="35" y="79"/>
                  <a:pt x="44" y="72"/>
                  <a:pt x="52" y="72"/>
                </a:cubicBezTo>
                <a:lnTo>
                  <a:pt x="88" y="72"/>
                </a:lnTo>
                <a:cubicBezTo>
                  <a:pt x="118" y="72"/>
                  <a:pt x="141" y="47"/>
                  <a:pt x="141" y="20"/>
                </a:cubicBezTo>
                <a:cubicBezTo>
                  <a:pt x="141" y="9"/>
                  <a:pt x="133" y="0"/>
                  <a:pt x="124" y="0"/>
                </a:cubicBezTo>
                <a:cubicBezTo>
                  <a:pt x="114" y="0"/>
                  <a:pt x="105" y="9"/>
                  <a:pt x="105" y="20"/>
                </a:cubicBezTo>
                <a:cubicBezTo>
                  <a:pt x="105" y="28"/>
                  <a:pt x="99" y="36"/>
                  <a:pt x="88" y="36"/>
                </a:cubicBezTo>
                <a:lnTo>
                  <a:pt x="52" y="36"/>
                </a:lnTo>
                <a:cubicBezTo>
                  <a:pt x="25" y="36"/>
                  <a:pt x="0" y="60"/>
                  <a:pt x="0" y="89"/>
                </a:cubicBezTo>
                <a:cubicBezTo>
                  <a:pt x="0" y="100"/>
                  <a:pt x="8" y="106"/>
                  <a:pt x="19" y="10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5" name="Freihandform 1474">
            <a:extLst>
              <a:ext uri="{FF2B5EF4-FFF2-40B4-BE49-F238E27FC236}">
                <a16:creationId xmlns:a16="http://schemas.microsoft.com/office/drawing/2014/main" id="{7839277A-1900-1641-94C4-9E4F284EDD58}"/>
              </a:ext>
            </a:extLst>
          </p:cNvPr>
          <p:cNvSpPr>
            <a:spLocks noChangeAspect="1"/>
          </p:cNvSpPr>
          <p:nvPr/>
        </p:nvSpPr>
        <p:spPr>
          <a:xfrm>
            <a:off x="8903504" y="4391399"/>
            <a:ext cx="32830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06">
                <a:moveTo>
                  <a:pt x="123" y="0"/>
                </a:moveTo>
                <a:cubicBezTo>
                  <a:pt x="115" y="0"/>
                  <a:pt x="106" y="9"/>
                  <a:pt x="106" y="20"/>
                </a:cubicBezTo>
                <a:cubicBezTo>
                  <a:pt x="106" y="28"/>
                  <a:pt x="98" y="36"/>
                  <a:pt x="89" y="36"/>
                </a:cubicBezTo>
                <a:lnTo>
                  <a:pt x="53" y="36"/>
                </a:lnTo>
                <a:cubicBezTo>
                  <a:pt x="24" y="36"/>
                  <a:pt x="0" y="60"/>
                  <a:pt x="0" y="89"/>
                </a:cubicBezTo>
                <a:cubicBezTo>
                  <a:pt x="0" y="100"/>
                  <a:pt x="9" y="106"/>
                  <a:pt x="17" y="106"/>
                </a:cubicBezTo>
                <a:cubicBezTo>
                  <a:pt x="28" y="106"/>
                  <a:pt x="36" y="100"/>
                  <a:pt x="36" y="89"/>
                </a:cubicBezTo>
                <a:cubicBezTo>
                  <a:pt x="36" y="79"/>
                  <a:pt x="43" y="72"/>
                  <a:pt x="53" y="72"/>
                </a:cubicBezTo>
                <a:lnTo>
                  <a:pt x="89" y="72"/>
                </a:lnTo>
                <a:cubicBezTo>
                  <a:pt x="117" y="72"/>
                  <a:pt x="142" y="47"/>
                  <a:pt x="142" y="20"/>
                </a:cubicBezTo>
                <a:cubicBezTo>
                  <a:pt x="142" y="9"/>
                  <a:pt x="13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6" name="Freihandform 1475">
            <a:extLst>
              <a:ext uri="{FF2B5EF4-FFF2-40B4-BE49-F238E27FC236}">
                <a16:creationId xmlns:a16="http://schemas.microsoft.com/office/drawing/2014/main" id="{DDE5A710-B74A-8348-91F9-ED6EEAB5335E}"/>
              </a:ext>
            </a:extLst>
          </p:cNvPr>
          <p:cNvSpPr>
            <a:spLocks noChangeAspect="1"/>
          </p:cNvSpPr>
          <p:nvPr/>
        </p:nvSpPr>
        <p:spPr>
          <a:xfrm>
            <a:off x="8755654" y="4399779"/>
            <a:ext cx="180679" cy="1391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599">
                <a:moveTo>
                  <a:pt x="462" y="494"/>
                </a:moveTo>
                <a:lnTo>
                  <a:pt x="527" y="142"/>
                </a:lnTo>
                <a:lnTo>
                  <a:pt x="673" y="142"/>
                </a:lnTo>
                <a:lnTo>
                  <a:pt x="737" y="494"/>
                </a:lnTo>
                <a:close/>
                <a:moveTo>
                  <a:pt x="38" y="566"/>
                </a:moveTo>
                <a:lnTo>
                  <a:pt x="104" y="36"/>
                </a:lnTo>
                <a:lnTo>
                  <a:pt x="356" y="36"/>
                </a:lnTo>
                <a:lnTo>
                  <a:pt x="422" y="566"/>
                </a:lnTo>
                <a:close/>
                <a:moveTo>
                  <a:pt x="777" y="508"/>
                </a:moveTo>
                <a:lnTo>
                  <a:pt x="705" y="121"/>
                </a:lnTo>
                <a:lnTo>
                  <a:pt x="705" y="119"/>
                </a:lnTo>
                <a:cubicBezTo>
                  <a:pt x="705" y="117"/>
                  <a:pt x="703" y="117"/>
                  <a:pt x="703" y="115"/>
                </a:cubicBezTo>
                <a:lnTo>
                  <a:pt x="701" y="113"/>
                </a:lnTo>
                <a:cubicBezTo>
                  <a:pt x="701" y="113"/>
                  <a:pt x="701" y="111"/>
                  <a:pt x="699" y="111"/>
                </a:cubicBezTo>
                <a:lnTo>
                  <a:pt x="697" y="108"/>
                </a:lnTo>
                <a:cubicBezTo>
                  <a:pt x="697" y="108"/>
                  <a:pt x="695" y="108"/>
                  <a:pt x="692" y="106"/>
                </a:cubicBezTo>
                <a:lnTo>
                  <a:pt x="690" y="106"/>
                </a:lnTo>
                <a:lnTo>
                  <a:pt x="688" y="106"/>
                </a:lnTo>
                <a:lnTo>
                  <a:pt x="513" y="106"/>
                </a:lnTo>
                <a:cubicBezTo>
                  <a:pt x="510" y="106"/>
                  <a:pt x="510" y="106"/>
                  <a:pt x="510" y="106"/>
                </a:cubicBezTo>
                <a:cubicBezTo>
                  <a:pt x="508" y="106"/>
                  <a:pt x="508" y="106"/>
                  <a:pt x="506" y="106"/>
                </a:cubicBezTo>
                <a:cubicBezTo>
                  <a:pt x="506" y="108"/>
                  <a:pt x="504" y="108"/>
                  <a:pt x="502" y="108"/>
                </a:cubicBezTo>
                <a:lnTo>
                  <a:pt x="502" y="111"/>
                </a:lnTo>
                <a:cubicBezTo>
                  <a:pt x="500" y="111"/>
                  <a:pt x="500" y="113"/>
                  <a:pt x="498" y="113"/>
                </a:cubicBezTo>
                <a:cubicBezTo>
                  <a:pt x="498" y="115"/>
                  <a:pt x="498" y="115"/>
                  <a:pt x="496" y="115"/>
                </a:cubicBezTo>
                <a:cubicBezTo>
                  <a:pt x="496" y="117"/>
                  <a:pt x="496" y="117"/>
                  <a:pt x="496" y="119"/>
                </a:cubicBezTo>
                <a:cubicBezTo>
                  <a:pt x="496" y="119"/>
                  <a:pt x="496" y="121"/>
                  <a:pt x="494" y="121"/>
                </a:cubicBezTo>
                <a:lnTo>
                  <a:pt x="438" y="424"/>
                </a:lnTo>
                <a:lnTo>
                  <a:pt x="388" y="15"/>
                </a:lnTo>
                <a:lnTo>
                  <a:pt x="388" y="13"/>
                </a:lnTo>
                <a:cubicBezTo>
                  <a:pt x="388" y="13"/>
                  <a:pt x="388" y="11"/>
                  <a:pt x="386" y="11"/>
                </a:cubicBezTo>
                <a:cubicBezTo>
                  <a:pt x="386" y="9"/>
                  <a:pt x="386" y="9"/>
                  <a:pt x="383" y="7"/>
                </a:cubicBezTo>
                <a:lnTo>
                  <a:pt x="383" y="5"/>
                </a:lnTo>
                <a:cubicBezTo>
                  <a:pt x="381" y="5"/>
                  <a:pt x="379" y="3"/>
                  <a:pt x="379" y="3"/>
                </a:cubicBezTo>
                <a:lnTo>
                  <a:pt x="377" y="3"/>
                </a:lnTo>
                <a:cubicBezTo>
                  <a:pt x="375" y="0"/>
                  <a:pt x="375" y="0"/>
                  <a:pt x="373" y="0"/>
                </a:cubicBezTo>
                <a:lnTo>
                  <a:pt x="371" y="0"/>
                </a:lnTo>
                <a:lnTo>
                  <a:pt x="89" y="0"/>
                </a:lnTo>
                <a:cubicBezTo>
                  <a:pt x="87" y="0"/>
                  <a:pt x="87" y="0"/>
                  <a:pt x="87" y="0"/>
                </a:cubicBezTo>
                <a:cubicBezTo>
                  <a:pt x="85" y="0"/>
                  <a:pt x="83" y="0"/>
                  <a:pt x="83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79" y="3"/>
                  <a:pt x="79" y="5"/>
                  <a:pt x="77" y="5"/>
                </a:cubicBezTo>
                <a:cubicBezTo>
                  <a:pt x="77" y="7"/>
                  <a:pt x="77" y="7"/>
                  <a:pt x="74" y="7"/>
                </a:cubicBezTo>
                <a:cubicBezTo>
                  <a:pt x="74" y="9"/>
                  <a:pt x="74" y="9"/>
                  <a:pt x="72" y="11"/>
                </a:cubicBezTo>
                <a:lnTo>
                  <a:pt x="72" y="13"/>
                </a:lnTo>
                <a:cubicBezTo>
                  <a:pt x="72" y="15"/>
                  <a:pt x="70" y="15"/>
                  <a:pt x="70" y="15"/>
                </a:cubicBezTo>
                <a:lnTo>
                  <a:pt x="0" y="580"/>
                </a:lnTo>
                <a:cubicBezTo>
                  <a:pt x="0" y="583"/>
                  <a:pt x="0" y="583"/>
                  <a:pt x="0" y="583"/>
                </a:cubicBezTo>
                <a:lnTo>
                  <a:pt x="0" y="585"/>
                </a:lnTo>
                <a:cubicBezTo>
                  <a:pt x="0" y="587"/>
                  <a:pt x="0" y="587"/>
                  <a:pt x="2" y="589"/>
                </a:cubicBezTo>
                <a:lnTo>
                  <a:pt x="2" y="591"/>
                </a:lnTo>
                <a:cubicBezTo>
                  <a:pt x="5" y="593"/>
                  <a:pt x="5" y="593"/>
                  <a:pt x="5" y="593"/>
                </a:cubicBezTo>
                <a:cubicBezTo>
                  <a:pt x="5" y="595"/>
                  <a:pt x="7" y="595"/>
                  <a:pt x="7" y="597"/>
                </a:cubicBezTo>
                <a:cubicBezTo>
                  <a:pt x="9" y="597"/>
                  <a:pt x="9" y="597"/>
                  <a:pt x="11" y="597"/>
                </a:cubicBezTo>
                <a:cubicBezTo>
                  <a:pt x="11" y="599"/>
                  <a:pt x="13" y="599"/>
                  <a:pt x="13" y="599"/>
                </a:cubicBezTo>
                <a:cubicBezTo>
                  <a:pt x="15" y="599"/>
                  <a:pt x="15" y="599"/>
                  <a:pt x="15" y="599"/>
                </a:cubicBezTo>
                <a:cubicBezTo>
                  <a:pt x="17" y="599"/>
                  <a:pt x="17" y="599"/>
                  <a:pt x="17" y="599"/>
                </a:cubicBezTo>
                <a:lnTo>
                  <a:pt x="441" y="599"/>
                </a:lnTo>
                <a:cubicBezTo>
                  <a:pt x="443" y="599"/>
                  <a:pt x="443" y="599"/>
                  <a:pt x="443" y="599"/>
                </a:cubicBezTo>
                <a:cubicBezTo>
                  <a:pt x="445" y="599"/>
                  <a:pt x="445" y="599"/>
                  <a:pt x="445" y="599"/>
                </a:cubicBezTo>
                <a:cubicBezTo>
                  <a:pt x="447" y="599"/>
                  <a:pt x="449" y="599"/>
                  <a:pt x="449" y="597"/>
                </a:cubicBezTo>
                <a:lnTo>
                  <a:pt x="451" y="597"/>
                </a:lnTo>
                <a:cubicBezTo>
                  <a:pt x="453" y="595"/>
                  <a:pt x="453" y="595"/>
                  <a:pt x="455" y="593"/>
                </a:cubicBezTo>
                <a:lnTo>
                  <a:pt x="455" y="591"/>
                </a:lnTo>
                <a:cubicBezTo>
                  <a:pt x="458" y="591"/>
                  <a:pt x="458" y="589"/>
                  <a:pt x="458" y="589"/>
                </a:cubicBezTo>
                <a:cubicBezTo>
                  <a:pt x="458" y="587"/>
                  <a:pt x="458" y="587"/>
                  <a:pt x="458" y="585"/>
                </a:cubicBezTo>
                <a:lnTo>
                  <a:pt x="460" y="583"/>
                </a:lnTo>
                <a:lnTo>
                  <a:pt x="460" y="580"/>
                </a:lnTo>
                <a:lnTo>
                  <a:pt x="453" y="530"/>
                </a:lnTo>
                <a:lnTo>
                  <a:pt x="758" y="530"/>
                </a:lnTo>
                <a:cubicBezTo>
                  <a:pt x="760" y="530"/>
                  <a:pt x="760" y="530"/>
                  <a:pt x="762" y="530"/>
                </a:cubicBezTo>
                <a:lnTo>
                  <a:pt x="764" y="530"/>
                </a:lnTo>
                <a:cubicBezTo>
                  <a:pt x="764" y="527"/>
                  <a:pt x="767" y="527"/>
                  <a:pt x="767" y="527"/>
                </a:cubicBezTo>
                <a:cubicBezTo>
                  <a:pt x="769" y="527"/>
                  <a:pt x="769" y="525"/>
                  <a:pt x="771" y="525"/>
                </a:cubicBezTo>
                <a:cubicBezTo>
                  <a:pt x="771" y="525"/>
                  <a:pt x="771" y="523"/>
                  <a:pt x="773" y="523"/>
                </a:cubicBezTo>
                <a:cubicBezTo>
                  <a:pt x="773" y="523"/>
                  <a:pt x="773" y="521"/>
                  <a:pt x="775" y="521"/>
                </a:cubicBezTo>
                <a:cubicBezTo>
                  <a:pt x="775" y="519"/>
                  <a:pt x="775" y="519"/>
                  <a:pt x="775" y="517"/>
                </a:cubicBezTo>
                <a:lnTo>
                  <a:pt x="775" y="515"/>
                </a:lnTo>
                <a:cubicBezTo>
                  <a:pt x="777" y="513"/>
                  <a:pt x="777" y="513"/>
                  <a:pt x="777" y="513"/>
                </a:cubicBezTo>
                <a:cubicBezTo>
                  <a:pt x="777" y="511"/>
                  <a:pt x="777" y="511"/>
                  <a:pt x="777" y="511"/>
                </a:cubicBezTo>
                <a:cubicBezTo>
                  <a:pt x="775" y="511"/>
                  <a:pt x="777" y="508"/>
                  <a:pt x="777" y="50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7" name="Freihandform 1476">
            <a:extLst>
              <a:ext uri="{FF2B5EF4-FFF2-40B4-BE49-F238E27FC236}">
                <a16:creationId xmlns:a16="http://schemas.microsoft.com/office/drawing/2014/main" id="{1090799F-CEF1-2B44-B760-131052D7A6AD}"/>
              </a:ext>
            </a:extLst>
          </p:cNvPr>
          <p:cNvSpPr>
            <a:spLocks noChangeAspect="1"/>
          </p:cNvSpPr>
          <p:nvPr/>
        </p:nvSpPr>
        <p:spPr>
          <a:xfrm>
            <a:off x="9321440" y="4374872"/>
            <a:ext cx="66358" cy="898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6" h="387">
                <a:moveTo>
                  <a:pt x="23" y="2"/>
                </a:moveTo>
                <a:cubicBezTo>
                  <a:pt x="15" y="-3"/>
                  <a:pt x="4" y="2"/>
                  <a:pt x="2" y="12"/>
                </a:cubicBezTo>
                <a:cubicBezTo>
                  <a:pt x="-2" y="21"/>
                  <a:pt x="2" y="31"/>
                  <a:pt x="13" y="33"/>
                </a:cubicBezTo>
                <a:cubicBezTo>
                  <a:pt x="74" y="57"/>
                  <a:pt x="134" y="103"/>
                  <a:pt x="180" y="167"/>
                </a:cubicBezTo>
                <a:cubicBezTo>
                  <a:pt x="225" y="230"/>
                  <a:pt x="250" y="302"/>
                  <a:pt x="250" y="368"/>
                </a:cubicBezTo>
                <a:cubicBezTo>
                  <a:pt x="250" y="378"/>
                  <a:pt x="258" y="387"/>
                  <a:pt x="267" y="387"/>
                </a:cubicBezTo>
                <a:lnTo>
                  <a:pt x="269" y="387"/>
                </a:lnTo>
                <a:cubicBezTo>
                  <a:pt x="277" y="387"/>
                  <a:pt x="286" y="378"/>
                  <a:pt x="286" y="368"/>
                </a:cubicBezTo>
                <a:cubicBezTo>
                  <a:pt x="284" y="294"/>
                  <a:pt x="256" y="215"/>
                  <a:pt x="208" y="146"/>
                </a:cubicBezTo>
                <a:cubicBezTo>
                  <a:pt x="159" y="78"/>
                  <a:pt x="93" y="25"/>
                  <a:pt x="23" y="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8" name="Freihandform 1477">
            <a:extLst>
              <a:ext uri="{FF2B5EF4-FFF2-40B4-BE49-F238E27FC236}">
                <a16:creationId xmlns:a16="http://schemas.microsoft.com/office/drawing/2014/main" id="{1E007E63-0C9F-F942-9804-4C9FA7676741}"/>
              </a:ext>
            </a:extLst>
          </p:cNvPr>
          <p:cNvSpPr>
            <a:spLocks noChangeAspect="1"/>
          </p:cNvSpPr>
          <p:nvPr/>
        </p:nvSpPr>
        <p:spPr>
          <a:xfrm>
            <a:off x="9318646" y="4394192"/>
            <a:ext cx="49826" cy="668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5" h="288">
                <a:moveTo>
                  <a:pt x="12" y="34"/>
                </a:moveTo>
                <a:cubicBezTo>
                  <a:pt x="57" y="51"/>
                  <a:pt x="99" y="85"/>
                  <a:pt x="131" y="129"/>
                </a:cubicBezTo>
                <a:cubicBezTo>
                  <a:pt x="162" y="174"/>
                  <a:pt x="179" y="224"/>
                  <a:pt x="179" y="271"/>
                </a:cubicBezTo>
                <a:cubicBezTo>
                  <a:pt x="179" y="282"/>
                  <a:pt x="188" y="288"/>
                  <a:pt x="196" y="288"/>
                </a:cubicBezTo>
                <a:lnTo>
                  <a:pt x="198" y="288"/>
                </a:lnTo>
                <a:cubicBezTo>
                  <a:pt x="207" y="288"/>
                  <a:pt x="215" y="279"/>
                  <a:pt x="215" y="271"/>
                </a:cubicBezTo>
                <a:cubicBezTo>
                  <a:pt x="215" y="216"/>
                  <a:pt x="194" y="159"/>
                  <a:pt x="158" y="108"/>
                </a:cubicBezTo>
                <a:cubicBezTo>
                  <a:pt x="122" y="57"/>
                  <a:pt x="76" y="19"/>
                  <a:pt x="25" y="2"/>
                </a:cubicBezTo>
                <a:cubicBezTo>
                  <a:pt x="14" y="-2"/>
                  <a:pt x="4" y="2"/>
                  <a:pt x="2" y="13"/>
                </a:cubicBezTo>
                <a:cubicBezTo>
                  <a:pt x="-3" y="21"/>
                  <a:pt x="4" y="32"/>
                  <a:pt x="12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9" name="Freihandform 1478">
            <a:extLst>
              <a:ext uri="{FF2B5EF4-FFF2-40B4-BE49-F238E27FC236}">
                <a16:creationId xmlns:a16="http://schemas.microsoft.com/office/drawing/2014/main" id="{77F8E234-E601-A444-9394-B1F4FDA6935D}"/>
              </a:ext>
            </a:extLst>
          </p:cNvPr>
          <p:cNvSpPr>
            <a:spLocks noChangeAspect="1"/>
          </p:cNvSpPr>
          <p:nvPr/>
        </p:nvSpPr>
        <p:spPr>
          <a:xfrm>
            <a:off x="9203626" y="4366958"/>
            <a:ext cx="171599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8" h="812">
                <a:moveTo>
                  <a:pt x="553" y="518"/>
                </a:moveTo>
                <a:cubicBezTo>
                  <a:pt x="466" y="470"/>
                  <a:pt x="436" y="421"/>
                  <a:pt x="438" y="412"/>
                </a:cubicBezTo>
                <a:cubicBezTo>
                  <a:pt x="441" y="410"/>
                  <a:pt x="445" y="410"/>
                  <a:pt x="453" y="410"/>
                </a:cubicBezTo>
                <a:cubicBezTo>
                  <a:pt x="477" y="410"/>
                  <a:pt x="523" y="421"/>
                  <a:pt x="589" y="459"/>
                </a:cubicBezTo>
                <a:cubicBezTo>
                  <a:pt x="676" y="508"/>
                  <a:pt x="705" y="556"/>
                  <a:pt x="703" y="565"/>
                </a:cubicBezTo>
                <a:cubicBezTo>
                  <a:pt x="697" y="571"/>
                  <a:pt x="640" y="569"/>
                  <a:pt x="553" y="518"/>
                </a:cubicBezTo>
                <a:close/>
                <a:moveTo>
                  <a:pt x="369" y="317"/>
                </a:moveTo>
                <a:cubicBezTo>
                  <a:pt x="360" y="317"/>
                  <a:pt x="335" y="268"/>
                  <a:pt x="335" y="177"/>
                </a:cubicBezTo>
                <a:cubicBezTo>
                  <a:pt x="335" y="84"/>
                  <a:pt x="360" y="36"/>
                  <a:pt x="369" y="36"/>
                </a:cubicBezTo>
                <a:cubicBezTo>
                  <a:pt x="379" y="36"/>
                  <a:pt x="405" y="84"/>
                  <a:pt x="405" y="177"/>
                </a:cubicBezTo>
                <a:cubicBezTo>
                  <a:pt x="405" y="268"/>
                  <a:pt x="379" y="317"/>
                  <a:pt x="369" y="317"/>
                </a:cubicBezTo>
                <a:close/>
                <a:moveTo>
                  <a:pt x="369" y="423"/>
                </a:moveTo>
                <a:cubicBezTo>
                  <a:pt x="350" y="423"/>
                  <a:pt x="335" y="408"/>
                  <a:pt x="335" y="389"/>
                </a:cubicBezTo>
                <a:cubicBezTo>
                  <a:pt x="335" y="368"/>
                  <a:pt x="350" y="353"/>
                  <a:pt x="369" y="353"/>
                </a:cubicBezTo>
                <a:cubicBezTo>
                  <a:pt x="390" y="353"/>
                  <a:pt x="405" y="368"/>
                  <a:pt x="405" y="389"/>
                </a:cubicBezTo>
                <a:cubicBezTo>
                  <a:pt x="405" y="408"/>
                  <a:pt x="390" y="423"/>
                  <a:pt x="369" y="423"/>
                </a:cubicBezTo>
                <a:close/>
                <a:moveTo>
                  <a:pt x="184" y="518"/>
                </a:moveTo>
                <a:cubicBezTo>
                  <a:pt x="98" y="569"/>
                  <a:pt x="43" y="573"/>
                  <a:pt x="36" y="565"/>
                </a:cubicBezTo>
                <a:cubicBezTo>
                  <a:pt x="32" y="556"/>
                  <a:pt x="64" y="508"/>
                  <a:pt x="151" y="459"/>
                </a:cubicBezTo>
                <a:cubicBezTo>
                  <a:pt x="216" y="421"/>
                  <a:pt x="263" y="410"/>
                  <a:pt x="286" y="410"/>
                </a:cubicBezTo>
                <a:cubicBezTo>
                  <a:pt x="292" y="410"/>
                  <a:pt x="299" y="410"/>
                  <a:pt x="299" y="412"/>
                </a:cubicBezTo>
                <a:cubicBezTo>
                  <a:pt x="303" y="421"/>
                  <a:pt x="271" y="470"/>
                  <a:pt x="184" y="518"/>
                </a:cubicBezTo>
                <a:close/>
                <a:moveTo>
                  <a:pt x="606" y="427"/>
                </a:moveTo>
                <a:cubicBezTo>
                  <a:pt x="565" y="404"/>
                  <a:pt x="523" y="387"/>
                  <a:pt x="489" y="379"/>
                </a:cubicBezTo>
                <a:cubicBezTo>
                  <a:pt x="468" y="374"/>
                  <a:pt x="451" y="374"/>
                  <a:pt x="438" y="376"/>
                </a:cubicBezTo>
                <a:cubicBezTo>
                  <a:pt x="434" y="355"/>
                  <a:pt x="424" y="340"/>
                  <a:pt x="407" y="330"/>
                </a:cubicBezTo>
                <a:cubicBezTo>
                  <a:pt x="430" y="296"/>
                  <a:pt x="441" y="235"/>
                  <a:pt x="441" y="177"/>
                </a:cubicBezTo>
                <a:cubicBezTo>
                  <a:pt x="441" y="93"/>
                  <a:pt x="417" y="0"/>
                  <a:pt x="369" y="0"/>
                </a:cubicBezTo>
                <a:cubicBezTo>
                  <a:pt x="320" y="0"/>
                  <a:pt x="299" y="93"/>
                  <a:pt x="299" y="177"/>
                </a:cubicBezTo>
                <a:cubicBezTo>
                  <a:pt x="299" y="235"/>
                  <a:pt x="309" y="296"/>
                  <a:pt x="331" y="330"/>
                </a:cubicBezTo>
                <a:cubicBezTo>
                  <a:pt x="316" y="340"/>
                  <a:pt x="303" y="355"/>
                  <a:pt x="301" y="376"/>
                </a:cubicBezTo>
                <a:cubicBezTo>
                  <a:pt x="288" y="374"/>
                  <a:pt x="271" y="374"/>
                  <a:pt x="250" y="379"/>
                </a:cubicBezTo>
                <a:cubicBezTo>
                  <a:pt x="214" y="387"/>
                  <a:pt x="174" y="404"/>
                  <a:pt x="132" y="427"/>
                </a:cubicBezTo>
                <a:cubicBezTo>
                  <a:pt x="91" y="450"/>
                  <a:pt x="55" y="478"/>
                  <a:pt x="32" y="503"/>
                </a:cubicBezTo>
                <a:cubicBezTo>
                  <a:pt x="-4" y="544"/>
                  <a:pt x="-4" y="569"/>
                  <a:pt x="5" y="582"/>
                </a:cubicBezTo>
                <a:cubicBezTo>
                  <a:pt x="11" y="592"/>
                  <a:pt x="24" y="603"/>
                  <a:pt x="51" y="603"/>
                </a:cubicBezTo>
                <a:cubicBezTo>
                  <a:pt x="60" y="603"/>
                  <a:pt x="72" y="601"/>
                  <a:pt x="85" y="599"/>
                </a:cubicBezTo>
                <a:cubicBezTo>
                  <a:pt x="121" y="590"/>
                  <a:pt x="161" y="573"/>
                  <a:pt x="204" y="550"/>
                </a:cubicBezTo>
                <a:cubicBezTo>
                  <a:pt x="244" y="527"/>
                  <a:pt x="280" y="499"/>
                  <a:pt x="303" y="474"/>
                </a:cubicBezTo>
                <a:cubicBezTo>
                  <a:pt x="314" y="461"/>
                  <a:pt x="320" y="453"/>
                  <a:pt x="326" y="444"/>
                </a:cubicBezTo>
                <a:cubicBezTo>
                  <a:pt x="333" y="448"/>
                  <a:pt x="341" y="455"/>
                  <a:pt x="352" y="457"/>
                </a:cubicBezTo>
                <a:lnTo>
                  <a:pt x="352" y="768"/>
                </a:lnTo>
                <a:cubicBezTo>
                  <a:pt x="350" y="766"/>
                  <a:pt x="345" y="764"/>
                  <a:pt x="343" y="762"/>
                </a:cubicBezTo>
                <a:cubicBezTo>
                  <a:pt x="328" y="751"/>
                  <a:pt x="314" y="740"/>
                  <a:pt x="299" y="740"/>
                </a:cubicBezTo>
                <a:cubicBezTo>
                  <a:pt x="284" y="740"/>
                  <a:pt x="269" y="751"/>
                  <a:pt x="254" y="762"/>
                </a:cubicBezTo>
                <a:cubicBezTo>
                  <a:pt x="246" y="768"/>
                  <a:pt x="231" y="776"/>
                  <a:pt x="229" y="776"/>
                </a:cubicBezTo>
                <a:cubicBezTo>
                  <a:pt x="223" y="776"/>
                  <a:pt x="210" y="768"/>
                  <a:pt x="204" y="762"/>
                </a:cubicBezTo>
                <a:cubicBezTo>
                  <a:pt x="187" y="751"/>
                  <a:pt x="172" y="740"/>
                  <a:pt x="157" y="740"/>
                </a:cubicBezTo>
                <a:cubicBezTo>
                  <a:pt x="144" y="740"/>
                  <a:pt x="123" y="755"/>
                  <a:pt x="93" y="781"/>
                </a:cubicBezTo>
                <a:cubicBezTo>
                  <a:pt x="85" y="787"/>
                  <a:pt x="85" y="798"/>
                  <a:pt x="91" y="806"/>
                </a:cubicBezTo>
                <a:cubicBezTo>
                  <a:pt x="98" y="812"/>
                  <a:pt x="108" y="815"/>
                  <a:pt x="117" y="808"/>
                </a:cubicBezTo>
                <a:cubicBezTo>
                  <a:pt x="134" y="791"/>
                  <a:pt x="153" y="779"/>
                  <a:pt x="157" y="776"/>
                </a:cubicBezTo>
                <a:cubicBezTo>
                  <a:pt x="161" y="776"/>
                  <a:pt x="176" y="785"/>
                  <a:pt x="182" y="791"/>
                </a:cubicBezTo>
                <a:cubicBezTo>
                  <a:pt x="199" y="802"/>
                  <a:pt x="214" y="812"/>
                  <a:pt x="227" y="812"/>
                </a:cubicBezTo>
                <a:cubicBezTo>
                  <a:pt x="242" y="812"/>
                  <a:pt x="256" y="802"/>
                  <a:pt x="273" y="791"/>
                </a:cubicBezTo>
                <a:cubicBezTo>
                  <a:pt x="282" y="785"/>
                  <a:pt x="295" y="776"/>
                  <a:pt x="299" y="776"/>
                </a:cubicBezTo>
                <a:cubicBezTo>
                  <a:pt x="303" y="776"/>
                  <a:pt x="316" y="785"/>
                  <a:pt x="324" y="791"/>
                </a:cubicBezTo>
                <a:cubicBezTo>
                  <a:pt x="341" y="802"/>
                  <a:pt x="356" y="812"/>
                  <a:pt x="369" y="812"/>
                </a:cubicBezTo>
                <a:cubicBezTo>
                  <a:pt x="383" y="812"/>
                  <a:pt x="398" y="802"/>
                  <a:pt x="415" y="791"/>
                </a:cubicBezTo>
                <a:cubicBezTo>
                  <a:pt x="422" y="785"/>
                  <a:pt x="436" y="776"/>
                  <a:pt x="438" y="776"/>
                </a:cubicBezTo>
                <a:cubicBezTo>
                  <a:pt x="445" y="776"/>
                  <a:pt x="458" y="785"/>
                  <a:pt x="464" y="791"/>
                </a:cubicBezTo>
                <a:cubicBezTo>
                  <a:pt x="481" y="802"/>
                  <a:pt x="496" y="812"/>
                  <a:pt x="508" y="812"/>
                </a:cubicBezTo>
                <a:cubicBezTo>
                  <a:pt x="523" y="812"/>
                  <a:pt x="538" y="802"/>
                  <a:pt x="555" y="791"/>
                </a:cubicBezTo>
                <a:cubicBezTo>
                  <a:pt x="561" y="785"/>
                  <a:pt x="574" y="776"/>
                  <a:pt x="578" y="776"/>
                </a:cubicBezTo>
                <a:cubicBezTo>
                  <a:pt x="585" y="779"/>
                  <a:pt x="604" y="793"/>
                  <a:pt x="623" y="808"/>
                </a:cubicBezTo>
                <a:cubicBezTo>
                  <a:pt x="629" y="815"/>
                  <a:pt x="642" y="812"/>
                  <a:pt x="648" y="806"/>
                </a:cubicBezTo>
                <a:cubicBezTo>
                  <a:pt x="654" y="798"/>
                  <a:pt x="652" y="787"/>
                  <a:pt x="646" y="781"/>
                </a:cubicBezTo>
                <a:cubicBezTo>
                  <a:pt x="625" y="762"/>
                  <a:pt x="595" y="740"/>
                  <a:pt x="578" y="740"/>
                </a:cubicBezTo>
                <a:cubicBezTo>
                  <a:pt x="565" y="740"/>
                  <a:pt x="551" y="751"/>
                  <a:pt x="534" y="762"/>
                </a:cubicBezTo>
                <a:cubicBezTo>
                  <a:pt x="527" y="768"/>
                  <a:pt x="513" y="776"/>
                  <a:pt x="510" y="776"/>
                </a:cubicBezTo>
                <a:cubicBezTo>
                  <a:pt x="506" y="776"/>
                  <a:pt x="491" y="768"/>
                  <a:pt x="485" y="762"/>
                </a:cubicBezTo>
                <a:cubicBezTo>
                  <a:pt x="468" y="751"/>
                  <a:pt x="453" y="740"/>
                  <a:pt x="441" y="740"/>
                </a:cubicBezTo>
                <a:cubicBezTo>
                  <a:pt x="426" y="740"/>
                  <a:pt x="411" y="751"/>
                  <a:pt x="394" y="762"/>
                </a:cubicBezTo>
                <a:cubicBezTo>
                  <a:pt x="392" y="764"/>
                  <a:pt x="390" y="766"/>
                  <a:pt x="388" y="768"/>
                </a:cubicBezTo>
                <a:lnTo>
                  <a:pt x="388" y="457"/>
                </a:lnTo>
                <a:cubicBezTo>
                  <a:pt x="396" y="455"/>
                  <a:pt x="405" y="448"/>
                  <a:pt x="413" y="444"/>
                </a:cubicBezTo>
                <a:cubicBezTo>
                  <a:pt x="417" y="453"/>
                  <a:pt x="426" y="461"/>
                  <a:pt x="434" y="474"/>
                </a:cubicBezTo>
                <a:cubicBezTo>
                  <a:pt x="460" y="499"/>
                  <a:pt x="496" y="527"/>
                  <a:pt x="536" y="550"/>
                </a:cubicBezTo>
                <a:cubicBezTo>
                  <a:pt x="576" y="573"/>
                  <a:pt x="618" y="590"/>
                  <a:pt x="652" y="599"/>
                </a:cubicBezTo>
                <a:cubicBezTo>
                  <a:pt x="667" y="601"/>
                  <a:pt x="678" y="603"/>
                  <a:pt x="688" y="603"/>
                </a:cubicBezTo>
                <a:cubicBezTo>
                  <a:pt x="716" y="603"/>
                  <a:pt x="728" y="592"/>
                  <a:pt x="733" y="582"/>
                </a:cubicBezTo>
                <a:cubicBezTo>
                  <a:pt x="741" y="569"/>
                  <a:pt x="743" y="544"/>
                  <a:pt x="707" y="503"/>
                </a:cubicBezTo>
                <a:cubicBezTo>
                  <a:pt x="684" y="478"/>
                  <a:pt x="648" y="450"/>
                  <a:pt x="606" y="42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0" name="Freihandform 1479">
            <a:extLst>
              <a:ext uri="{FF2B5EF4-FFF2-40B4-BE49-F238E27FC236}">
                <a16:creationId xmlns:a16="http://schemas.microsoft.com/office/drawing/2014/main" id="{FFAF5FF8-CD19-A74A-910C-74B624197EE7}"/>
              </a:ext>
            </a:extLst>
          </p:cNvPr>
          <p:cNvSpPr>
            <a:spLocks noChangeAspect="1"/>
          </p:cNvSpPr>
          <p:nvPr/>
        </p:nvSpPr>
        <p:spPr>
          <a:xfrm>
            <a:off x="9764989" y="4374872"/>
            <a:ext cx="66358" cy="898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6" h="387">
                <a:moveTo>
                  <a:pt x="23" y="2"/>
                </a:moveTo>
                <a:cubicBezTo>
                  <a:pt x="15" y="-3"/>
                  <a:pt x="4" y="2"/>
                  <a:pt x="2" y="12"/>
                </a:cubicBezTo>
                <a:cubicBezTo>
                  <a:pt x="-2" y="21"/>
                  <a:pt x="2" y="31"/>
                  <a:pt x="13" y="33"/>
                </a:cubicBezTo>
                <a:cubicBezTo>
                  <a:pt x="74" y="57"/>
                  <a:pt x="133" y="103"/>
                  <a:pt x="180" y="167"/>
                </a:cubicBezTo>
                <a:cubicBezTo>
                  <a:pt x="225" y="230"/>
                  <a:pt x="250" y="302"/>
                  <a:pt x="250" y="368"/>
                </a:cubicBezTo>
                <a:cubicBezTo>
                  <a:pt x="250" y="378"/>
                  <a:pt x="258" y="387"/>
                  <a:pt x="267" y="387"/>
                </a:cubicBezTo>
                <a:lnTo>
                  <a:pt x="269" y="387"/>
                </a:lnTo>
                <a:cubicBezTo>
                  <a:pt x="277" y="387"/>
                  <a:pt x="286" y="378"/>
                  <a:pt x="286" y="368"/>
                </a:cubicBezTo>
                <a:cubicBezTo>
                  <a:pt x="284" y="294"/>
                  <a:pt x="256" y="215"/>
                  <a:pt x="208" y="146"/>
                </a:cubicBezTo>
                <a:cubicBezTo>
                  <a:pt x="159" y="78"/>
                  <a:pt x="93" y="25"/>
                  <a:pt x="23" y="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1" name="Freihandform 1480">
            <a:extLst>
              <a:ext uri="{FF2B5EF4-FFF2-40B4-BE49-F238E27FC236}">
                <a16:creationId xmlns:a16="http://schemas.microsoft.com/office/drawing/2014/main" id="{A8080800-1C20-B740-BBFA-E828EC07F934}"/>
              </a:ext>
            </a:extLst>
          </p:cNvPr>
          <p:cNvSpPr>
            <a:spLocks noChangeAspect="1"/>
          </p:cNvSpPr>
          <p:nvPr/>
        </p:nvSpPr>
        <p:spPr>
          <a:xfrm>
            <a:off x="9762195" y="4394192"/>
            <a:ext cx="49826" cy="668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5" h="288">
                <a:moveTo>
                  <a:pt x="12" y="34"/>
                </a:moveTo>
                <a:cubicBezTo>
                  <a:pt x="57" y="51"/>
                  <a:pt x="99" y="85"/>
                  <a:pt x="131" y="129"/>
                </a:cubicBezTo>
                <a:cubicBezTo>
                  <a:pt x="162" y="174"/>
                  <a:pt x="179" y="224"/>
                  <a:pt x="179" y="271"/>
                </a:cubicBezTo>
                <a:cubicBezTo>
                  <a:pt x="179" y="282"/>
                  <a:pt x="188" y="288"/>
                  <a:pt x="196" y="288"/>
                </a:cubicBezTo>
                <a:lnTo>
                  <a:pt x="198" y="288"/>
                </a:lnTo>
                <a:cubicBezTo>
                  <a:pt x="207" y="288"/>
                  <a:pt x="215" y="279"/>
                  <a:pt x="215" y="271"/>
                </a:cubicBezTo>
                <a:cubicBezTo>
                  <a:pt x="215" y="216"/>
                  <a:pt x="194" y="159"/>
                  <a:pt x="158" y="108"/>
                </a:cubicBezTo>
                <a:cubicBezTo>
                  <a:pt x="122" y="57"/>
                  <a:pt x="76" y="19"/>
                  <a:pt x="25" y="2"/>
                </a:cubicBezTo>
                <a:cubicBezTo>
                  <a:pt x="14" y="-2"/>
                  <a:pt x="4" y="2"/>
                  <a:pt x="2" y="13"/>
                </a:cubicBezTo>
                <a:cubicBezTo>
                  <a:pt x="-3" y="21"/>
                  <a:pt x="4" y="32"/>
                  <a:pt x="12" y="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2" name="Freihandform 1481">
            <a:extLst>
              <a:ext uri="{FF2B5EF4-FFF2-40B4-BE49-F238E27FC236}">
                <a16:creationId xmlns:a16="http://schemas.microsoft.com/office/drawing/2014/main" id="{BC856B68-6494-D348-90AA-991E209025FF}"/>
              </a:ext>
            </a:extLst>
          </p:cNvPr>
          <p:cNvSpPr>
            <a:spLocks noChangeAspect="1"/>
          </p:cNvSpPr>
          <p:nvPr/>
        </p:nvSpPr>
        <p:spPr>
          <a:xfrm>
            <a:off x="9647175" y="4366958"/>
            <a:ext cx="171831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9" h="812">
                <a:moveTo>
                  <a:pt x="553" y="518"/>
                </a:moveTo>
                <a:cubicBezTo>
                  <a:pt x="466" y="470"/>
                  <a:pt x="436" y="421"/>
                  <a:pt x="438" y="412"/>
                </a:cubicBezTo>
                <a:cubicBezTo>
                  <a:pt x="445" y="406"/>
                  <a:pt x="502" y="408"/>
                  <a:pt x="589" y="459"/>
                </a:cubicBezTo>
                <a:cubicBezTo>
                  <a:pt x="675" y="508"/>
                  <a:pt x="705" y="556"/>
                  <a:pt x="703" y="565"/>
                </a:cubicBezTo>
                <a:cubicBezTo>
                  <a:pt x="697" y="571"/>
                  <a:pt x="639" y="569"/>
                  <a:pt x="553" y="518"/>
                </a:cubicBezTo>
                <a:close/>
                <a:moveTo>
                  <a:pt x="369" y="317"/>
                </a:moveTo>
                <a:cubicBezTo>
                  <a:pt x="360" y="317"/>
                  <a:pt x="335" y="268"/>
                  <a:pt x="335" y="177"/>
                </a:cubicBezTo>
                <a:cubicBezTo>
                  <a:pt x="335" y="84"/>
                  <a:pt x="360" y="36"/>
                  <a:pt x="369" y="36"/>
                </a:cubicBezTo>
                <a:cubicBezTo>
                  <a:pt x="379" y="36"/>
                  <a:pt x="405" y="84"/>
                  <a:pt x="405" y="177"/>
                </a:cubicBezTo>
                <a:cubicBezTo>
                  <a:pt x="405" y="268"/>
                  <a:pt x="379" y="317"/>
                  <a:pt x="369" y="317"/>
                </a:cubicBezTo>
                <a:close/>
                <a:moveTo>
                  <a:pt x="369" y="423"/>
                </a:moveTo>
                <a:cubicBezTo>
                  <a:pt x="350" y="423"/>
                  <a:pt x="335" y="408"/>
                  <a:pt x="335" y="389"/>
                </a:cubicBezTo>
                <a:cubicBezTo>
                  <a:pt x="335" y="368"/>
                  <a:pt x="350" y="353"/>
                  <a:pt x="369" y="353"/>
                </a:cubicBezTo>
                <a:cubicBezTo>
                  <a:pt x="390" y="353"/>
                  <a:pt x="405" y="368"/>
                  <a:pt x="405" y="389"/>
                </a:cubicBezTo>
                <a:cubicBezTo>
                  <a:pt x="405" y="408"/>
                  <a:pt x="390" y="423"/>
                  <a:pt x="369" y="423"/>
                </a:cubicBezTo>
                <a:close/>
                <a:moveTo>
                  <a:pt x="184" y="518"/>
                </a:moveTo>
                <a:cubicBezTo>
                  <a:pt x="98" y="569"/>
                  <a:pt x="43" y="571"/>
                  <a:pt x="36" y="565"/>
                </a:cubicBezTo>
                <a:cubicBezTo>
                  <a:pt x="32" y="556"/>
                  <a:pt x="64" y="508"/>
                  <a:pt x="151" y="459"/>
                </a:cubicBezTo>
                <a:cubicBezTo>
                  <a:pt x="216" y="421"/>
                  <a:pt x="263" y="410"/>
                  <a:pt x="286" y="410"/>
                </a:cubicBezTo>
                <a:cubicBezTo>
                  <a:pt x="292" y="410"/>
                  <a:pt x="299" y="410"/>
                  <a:pt x="299" y="412"/>
                </a:cubicBezTo>
                <a:cubicBezTo>
                  <a:pt x="303" y="421"/>
                  <a:pt x="271" y="470"/>
                  <a:pt x="184" y="518"/>
                </a:cubicBezTo>
                <a:close/>
                <a:moveTo>
                  <a:pt x="606" y="427"/>
                </a:moveTo>
                <a:cubicBezTo>
                  <a:pt x="548" y="393"/>
                  <a:pt x="479" y="368"/>
                  <a:pt x="438" y="376"/>
                </a:cubicBezTo>
                <a:cubicBezTo>
                  <a:pt x="434" y="355"/>
                  <a:pt x="424" y="340"/>
                  <a:pt x="407" y="330"/>
                </a:cubicBezTo>
                <a:cubicBezTo>
                  <a:pt x="430" y="296"/>
                  <a:pt x="441" y="235"/>
                  <a:pt x="441" y="177"/>
                </a:cubicBezTo>
                <a:cubicBezTo>
                  <a:pt x="441" y="93"/>
                  <a:pt x="417" y="0"/>
                  <a:pt x="369" y="0"/>
                </a:cubicBezTo>
                <a:cubicBezTo>
                  <a:pt x="320" y="0"/>
                  <a:pt x="299" y="93"/>
                  <a:pt x="299" y="177"/>
                </a:cubicBezTo>
                <a:cubicBezTo>
                  <a:pt x="299" y="235"/>
                  <a:pt x="309" y="296"/>
                  <a:pt x="330" y="330"/>
                </a:cubicBezTo>
                <a:cubicBezTo>
                  <a:pt x="316" y="340"/>
                  <a:pt x="303" y="355"/>
                  <a:pt x="301" y="376"/>
                </a:cubicBezTo>
                <a:cubicBezTo>
                  <a:pt x="259" y="368"/>
                  <a:pt x="191" y="393"/>
                  <a:pt x="132" y="427"/>
                </a:cubicBezTo>
                <a:cubicBezTo>
                  <a:pt x="53" y="472"/>
                  <a:pt x="-19" y="541"/>
                  <a:pt x="5" y="582"/>
                </a:cubicBezTo>
                <a:cubicBezTo>
                  <a:pt x="13" y="597"/>
                  <a:pt x="30" y="603"/>
                  <a:pt x="51" y="603"/>
                </a:cubicBezTo>
                <a:cubicBezTo>
                  <a:pt x="91" y="603"/>
                  <a:pt x="151" y="580"/>
                  <a:pt x="203" y="550"/>
                </a:cubicBezTo>
                <a:cubicBezTo>
                  <a:pt x="244" y="527"/>
                  <a:pt x="280" y="499"/>
                  <a:pt x="303" y="474"/>
                </a:cubicBezTo>
                <a:cubicBezTo>
                  <a:pt x="314" y="461"/>
                  <a:pt x="320" y="453"/>
                  <a:pt x="326" y="444"/>
                </a:cubicBezTo>
                <a:cubicBezTo>
                  <a:pt x="333" y="448"/>
                  <a:pt x="341" y="455"/>
                  <a:pt x="352" y="457"/>
                </a:cubicBezTo>
                <a:lnTo>
                  <a:pt x="352" y="776"/>
                </a:lnTo>
                <a:lnTo>
                  <a:pt x="282" y="776"/>
                </a:lnTo>
                <a:cubicBezTo>
                  <a:pt x="271" y="776"/>
                  <a:pt x="263" y="785"/>
                  <a:pt x="263" y="793"/>
                </a:cubicBezTo>
                <a:cubicBezTo>
                  <a:pt x="263" y="804"/>
                  <a:pt x="271" y="812"/>
                  <a:pt x="282" y="812"/>
                </a:cubicBezTo>
                <a:lnTo>
                  <a:pt x="457" y="812"/>
                </a:lnTo>
                <a:cubicBezTo>
                  <a:pt x="468" y="812"/>
                  <a:pt x="474" y="804"/>
                  <a:pt x="474" y="793"/>
                </a:cubicBezTo>
                <a:cubicBezTo>
                  <a:pt x="474" y="785"/>
                  <a:pt x="468" y="776"/>
                  <a:pt x="457" y="776"/>
                </a:cubicBezTo>
                <a:lnTo>
                  <a:pt x="388" y="776"/>
                </a:lnTo>
                <a:lnTo>
                  <a:pt x="388" y="457"/>
                </a:lnTo>
                <a:cubicBezTo>
                  <a:pt x="396" y="455"/>
                  <a:pt x="405" y="448"/>
                  <a:pt x="413" y="444"/>
                </a:cubicBezTo>
                <a:cubicBezTo>
                  <a:pt x="417" y="453"/>
                  <a:pt x="426" y="461"/>
                  <a:pt x="434" y="474"/>
                </a:cubicBezTo>
                <a:cubicBezTo>
                  <a:pt x="460" y="499"/>
                  <a:pt x="496" y="527"/>
                  <a:pt x="536" y="550"/>
                </a:cubicBezTo>
                <a:cubicBezTo>
                  <a:pt x="587" y="580"/>
                  <a:pt x="646" y="603"/>
                  <a:pt x="688" y="603"/>
                </a:cubicBezTo>
                <a:cubicBezTo>
                  <a:pt x="709" y="603"/>
                  <a:pt x="726" y="597"/>
                  <a:pt x="735" y="582"/>
                </a:cubicBezTo>
                <a:cubicBezTo>
                  <a:pt x="758" y="541"/>
                  <a:pt x="684" y="472"/>
                  <a:pt x="606" y="42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3" name="Freihandform 1482">
            <a:extLst>
              <a:ext uri="{FF2B5EF4-FFF2-40B4-BE49-F238E27FC236}">
                <a16:creationId xmlns:a16="http://schemas.microsoft.com/office/drawing/2014/main" id="{1D646458-9CF2-1F40-83B6-AB461F0E9766}"/>
              </a:ext>
            </a:extLst>
          </p:cNvPr>
          <p:cNvSpPr>
            <a:spLocks noChangeAspect="1"/>
          </p:cNvSpPr>
          <p:nvPr/>
        </p:nvSpPr>
        <p:spPr>
          <a:xfrm>
            <a:off x="10096544" y="4502431"/>
            <a:ext cx="40979" cy="4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" h="178">
                <a:moveTo>
                  <a:pt x="111" y="95"/>
                </a:moveTo>
                <a:cubicBezTo>
                  <a:pt x="106" y="99"/>
                  <a:pt x="104" y="106"/>
                  <a:pt x="106" y="112"/>
                </a:cubicBezTo>
                <a:lnTo>
                  <a:pt x="109" y="127"/>
                </a:lnTo>
                <a:lnTo>
                  <a:pt x="96" y="120"/>
                </a:lnTo>
                <a:cubicBezTo>
                  <a:pt x="94" y="118"/>
                  <a:pt x="92" y="118"/>
                  <a:pt x="87" y="118"/>
                </a:cubicBezTo>
                <a:cubicBezTo>
                  <a:pt x="85" y="118"/>
                  <a:pt x="83" y="118"/>
                  <a:pt x="79" y="120"/>
                </a:cubicBezTo>
                <a:lnTo>
                  <a:pt x="68" y="127"/>
                </a:lnTo>
                <a:lnTo>
                  <a:pt x="70" y="110"/>
                </a:lnTo>
                <a:cubicBezTo>
                  <a:pt x="70" y="106"/>
                  <a:pt x="70" y="99"/>
                  <a:pt x="66" y="95"/>
                </a:cubicBezTo>
                <a:lnTo>
                  <a:pt x="54" y="84"/>
                </a:lnTo>
                <a:lnTo>
                  <a:pt x="68" y="82"/>
                </a:lnTo>
                <a:cubicBezTo>
                  <a:pt x="75" y="80"/>
                  <a:pt x="81" y="78"/>
                  <a:pt x="83" y="72"/>
                </a:cubicBezTo>
                <a:lnTo>
                  <a:pt x="90" y="59"/>
                </a:lnTo>
                <a:lnTo>
                  <a:pt x="94" y="72"/>
                </a:lnTo>
                <a:cubicBezTo>
                  <a:pt x="96" y="78"/>
                  <a:pt x="102" y="80"/>
                  <a:pt x="106" y="82"/>
                </a:cubicBezTo>
                <a:lnTo>
                  <a:pt x="121" y="84"/>
                </a:lnTo>
                <a:close/>
                <a:moveTo>
                  <a:pt x="161" y="55"/>
                </a:moveTo>
                <a:lnTo>
                  <a:pt x="123" y="48"/>
                </a:lnTo>
                <a:lnTo>
                  <a:pt x="104" y="10"/>
                </a:lnTo>
                <a:cubicBezTo>
                  <a:pt x="102" y="4"/>
                  <a:pt x="96" y="0"/>
                  <a:pt x="90" y="0"/>
                </a:cubicBezTo>
                <a:cubicBezTo>
                  <a:pt x="81" y="0"/>
                  <a:pt x="77" y="4"/>
                  <a:pt x="73" y="10"/>
                </a:cubicBezTo>
                <a:lnTo>
                  <a:pt x="56" y="48"/>
                </a:lnTo>
                <a:lnTo>
                  <a:pt x="15" y="55"/>
                </a:lnTo>
                <a:cubicBezTo>
                  <a:pt x="9" y="55"/>
                  <a:pt x="3" y="59"/>
                  <a:pt x="1" y="65"/>
                </a:cubicBezTo>
                <a:cubicBezTo>
                  <a:pt x="-1" y="72"/>
                  <a:pt x="1" y="78"/>
                  <a:pt x="5" y="84"/>
                </a:cubicBezTo>
                <a:lnTo>
                  <a:pt x="34" y="114"/>
                </a:lnTo>
                <a:lnTo>
                  <a:pt x="26" y="156"/>
                </a:lnTo>
                <a:cubicBezTo>
                  <a:pt x="26" y="163"/>
                  <a:pt x="28" y="169"/>
                  <a:pt x="34" y="173"/>
                </a:cubicBezTo>
                <a:cubicBezTo>
                  <a:pt x="39" y="178"/>
                  <a:pt x="47" y="178"/>
                  <a:pt x="54" y="173"/>
                </a:cubicBezTo>
                <a:lnTo>
                  <a:pt x="87" y="154"/>
                </a:lnTo>
                <a:lnTo>
                  <a:pt x="123" y="175"/>
                </a:lnTo>
                <a:cubicBezTo>
                  <a:pt x="126" y="175"/>
                  <a:pt x="128" y="178"/>
                  <a:pt x="132" y="178"/>
                </a:cubicBezTo>
                <a:cubicBezTo>
                  <a:pt x="134" y="178"/>
                  <a:pt x="138" y="175"/>
                  <a:pt x="142" y="173"/>
                </a:cubicBezTo>
                <a:cubicBezTo>
                  <a:pt x="147" y="169"/>
                  <a:pt x="151" y="163"/>
                  <a:pt x="149" y="156"/>
                </a:cubicBezTo>
                <a:lnTo>
                  <a:pt x="142" y="114"/>
                </a:lnTo>
                <a:lnTo>
                  <a:pt x="172" y="84"/>
                </a:lnTo>
                <a:cubicBezTo>
                  <a:pt x="176" y="80"/>
                  <a:pt x="178" y="74"/>
                  <a:pt x="176" y="67"/>
                </a:cubicBezTo>
                <a:cubicBezTo>
                  <a:pt x="174" y="61"/>
                  <a:pt x="168" y="57"/>
                  <a:pt x="161" y="5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4" name="Freihandform 1483">
            <a:extLst>
              <a:ext uri="{FF2B5EF4-FFF2-40B4-BE49-F238E27FC236}">
                <a16:creationId xmlns:a16="http://schemas.microsoft.com/office/drawing/2014/main" id="{2DC10E58-33AF-264F-B27E-C2B6E361BDEA}"/>
              </a:ext>
            </a:extLst>
          </p:cNvPr>
          <p:cNvSpPr>
            <a:spLocks noChangeAspect="1"/>
          </p:cNvSpPr>
          <p:nvPr/>
        </p:nvSpPr>
        <p:spPr>
          <a:xfrm>
            <a:off x="10215755" y="4502431"/>
            <a:ext cx="40746" cy="4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" h="178">
                <a:moveTo>
                  <a:pt x="111" y="95"/>
                </a:moveTo>
                <a:cubicBezTo>
                  <a:pt x="107" y="99"/>
                  <a:pt x="105" y="106"/>
                  <a:pt x="105" y="112"/>
                </a:cubicBezTo>
                <a:lnTo>
                  <a:pt x="109" y="127"/>
                </a:lnTo>
                <a:lnTo>
                  <a:pt x="96" y="120"/>
                </a:lnTo>
                <a:cubicBezTo>
                  <a:pt x="94" y="118"/>
                  <a:pt x="90" y="118"/>
                  <a:pt x="88" y="118"/>
                </a:cubicBezTo>
                <a:cubicBezTo>
                  <a:pt x="86" y="118"/>
                  <a:pt x="81" y="118"/>
                  <a:pt x="79" y="120"/>
                </a:cubicBezTo>
                <a:lnTo>
                  <a:pt x="66" y="127"/>
                </a:lnTo>
                <a:lnTo>
                  <a:pt x="71" y="110"/>
                </a:lnTo>
                <a:cubicBezTo>
                  <a:pt x="71" y="106"/>
                  <a:pt x="69" y="99"/>
                  <a:pt x="64" y="95"/>
                </a:cubicBezTo>
                <a:lnTo>
                  <a:pt x="54" y="84"/>
                </a:lnTo>
                <a:lnTo>
                  <a:pt x="69" y="82"/>
                </a:lnTo>
                <a:cubicBezTo>
                  <a:pt x="75" y="80"/>
                  <a:pt x="79" y="78"/>
                  <a:pt x="81" y="72"/>
                </a:cubicBezTo>
                <a:lnTo>
                  <a:pt x="88" y="59"/>
                </a:lnTo>
                <a:lnTo>
                  <a:pt x="94" y="72"/>
                </a:lnTo>
                <a:cubicBezTo>
                  <a:pt x="96" y="78"/>
                  <a:pt x="100" y="80"/>
                  <a:pt x="107" y="82"/>
                </a:cubicBezTo>
                <a:lnTo>
                  <a:pt x="121" y="84"/>
                </a:lnTo>
                <a:close/>
                <a:moveTo>
                  <a:pt x="162" y="55"/>
                </a:moveTo>
                <a:lnTo>
                  <a:pt x="121" y="48"/>
                </a:lnTo>
                <a:lnTo>
                  <a:pt x="105" y="10"/>
                </a:lnTo>
                <a:cubicBezTo>
                  <a:pt x="102" y="4"/>
                  <a:pt x="96" y="0"/>
                  <a:pt x="88" y="0"/>
                </a:cubicBezTo>
                <a:cubicBezTo>
                  <a:pt x="81" y="0"/>
                  <a:pt x="75" y="4"/>
                  <a:pt x="73" y="10"/>
                </a:cubicBezTo>
                <a:lnTo>
                  <a:pt x="54" y="48"/>
                </a:lnTo>
                <a:lnTo>
                  <a:pt x="16" y="55"/>
                </a:lnTo>
                <a:cubicBezTo>
                  <a:pt x="9" y="55"/>
                  <a:pt x="3" y="59"/>
                  <a:pt x="1" y="65"/>
                </a:cubicBezTo>
                <a:cubicBezTo>
                  <a:pt x="-1" y="72"/>
                  <a:pt x="1" y="78"/>
                  <a:pt x="5" y="84"/>
                </a:cubicBezTo>
                <a:lnTo>
                  <a:pt x="33" y="114"/>
                </a:lnTo>
                <a:lnTo>
                  <a:pt x="26" y="156"/>
                </a:lnTo>
                <a:cubicBezTo>
                  <a:pt x="26" y="163"/>
                  <a:pt x="28" y="169"/>
                  <a:pt x="33" y="173"/>
                </a:cubicBezTo>
                <a:cubicBezTo>
                  <a:pt x="39" y="178"/>
                  <a:pt x="45" y="178"/>
                  <a:pt x="52" y="173"/>
                </a:cubicBezTo>
                <a:lnTo>
                  <a:pt x="88" y="154"/>
                </a:lnTo>
                <a:lnTo>
                  <a:pt x="121" y="175"/>
                </a:lnTo>
                <a:cubicBezTo>
                  <a:pt x="126" y="175"/>
                  <a:pt x="128" y="178"/>
                  <a:pt x="130" y="178"/>
                </a:cubicBezTo>
                <a:cubicBezTo>
                  <a:pt x="134" y="178"/>
                  <a:pt x="138" y="175"/>
                  <a:pt x="141" y="173"/>
                </a:cubicBezTo>
                <a:cubicBezTo>
                  <a:pt x="147" y="169"/>
                  <a:pt x="149" y="163"/>
                  <a:pt x="149" y="156"/>
                </a:cubicBezTo>
                <a:lnTo>
                  <a:pt x="143" y="114"/>
                </a:lnTo>
                <a:lnTo>
                  <a:pt x="170" y="84"/>
                </a:lnTo>
                <a:cubicBezTo>
                  <a:pt x="177" y="80"/>
                  <a:pt x="177" y="74"/>
                  <a:pt x="174" y="67"/>
                </a:cubicBezTo>
                <a:cubicBezTo>
                  <a:pt x="172" y="61"/>
                  <a:pt x="168" y="57"/>
                  <a:pt x="162" y="5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5" name="Freihandform 1484">
            <a:extLst>
              <a:ext uri="{FF2B5EF4-FFF2-40B4-BE49-F238E27FC236}">
                <a16:creationId xmlns:a16="http://schemas.microsoft.com/office/drawing/2014/main" id="{E0E26251-A2B6-CB40-959A-14166820B9B1}"/>
              </a:ext>
            </a:extLst>
          </p:cNvPr>
          <p:cNvSpPr>
            <a:spLocks noChangeAspect="1"/>
          </p:cNvSpPr>
          <p:nvPr/>
        </p:nvSpPr>
        <p:spPr>
          <a:xfrm>
            <a:off x="10143810" y="4498474"/>
            <a:ext cx="65659" cy="651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3" h="281">
                <a:moveTo>
                  <a:pt x="189" y="163"/>
                </a:moveTo>
                <a:cubicBezTo>
                  <a:pt x="187" y="167"/>
                  <a:pt x="185" y="173"/>
                  <a:pt x="185" y="178"/>
                </a:cubicBezTo>
                <a:lnTo>
                  <a:pt x="193" y="230"/>
                </a:lnTo>
                <a:lnTo>
                  <a:pt x="149" y="207"/>
                </a:lnTo>
                <a:cubicBezTo>
                  <a:pt x="147" y="205"/>
                  <a:pt x="143" y="205"/>
                  <a:pt x="141" y="205"/>
                </a:cubicBezTo>
                <a:cubicBezTo>
                  <a:pt x="138" y="205"/>
                  <a:pt x="134" y="205"/>
                  <a:pt x="132" y="207"/>
                </a:cubicBezTo>
                <a:lnTo>
                  <a:pt x="88" y="230"/>
                </a:lnTo>
                <a:lnTo>
                  <a:pt x="96" y="178"/>
                </a:lnTo>
                <a:cubicBezTo>
                  <a:pt x="98" y="171"/>
                  <a:pt x="96" y="167"/>
                  <a:pt x="92" y="163"/>
                </a:cubicBezTo>
                <a:lnTo>
                  <a:pt x="54" y="123"/>
                </a:lnTo>
                <a:lnTo>
                  <a:pt x="107" y="116"/>
                </a:lnTo>
                <a:cubicBezTo>
                  <a:pt x="111" y="114"/>
                  <a:pt x="117" y="112"/>
                  <a:pt x="119" y="106"/>
                </a:cubicBezTo>
                <a:lnTo>
                  <a:pt x="141" y="59"/>
                </a:lnTo>
                <a:lnTo>
                  <a:pt x="164" y="106"/>
                </a:lnTo>
                <a:cubicBezTo>
                  <a:pt x="166" y="112"/>
                  <a:pt x="170" y="116"/>
                  <a:pt x="177" y="116"/>
                </a:cubicBezTo>
                <a:lnTo>
                  <a:pt x="227" y="125"/>
                </a:lnTo>
                <a:close/>
                <a:moveTo>
                  <a:pt x="268" y="95"/>
                </a:moveTo>
                <a:lnTo>
                  <a:pt x="191" y="82"/>
                </a:lnTo>
                <a:lnTo>
                  <a:pt x="157" y="10"/>
                </a:lnTo>
                <a:cubicBezTo>
                  <a:pt x="155" y="4"/>
                  <a:pt x="147" y="0"/>
                  <a:pt x="143" y="0"/>
                </a:cubicBezTo>
                <a:cubicBezTo>
                  <a:pt x="134" y="0"/>
                  <a:pt x="128" y="4"/>
                  <a:pt x="126" y="10"/>
                </a:cubicBezTo>
                <a:lnTo>
                  <a:pt x="92" y="82"/>
                </a:lnTo>
                <a:lnTo>
                  <a:pt x="16" y="93"/>
                </a:lnTo>
                <a:cubicBezTo>
                  <a:pt x="9" y="95"/>
                  <a:pt x="3" y="99"/>
                  <a:pt x="1" y="106"/>
                </a:cubicBezTo>
                <a:cubicBezTo>
                  <a:pt x="-1" y="112"/>
                  <a:pt x="1" y="118"/>
                  <a:pt x="5" y="123"/>
                </a:cubicBezTo>
                <a:lnTo>
                  <a:pt x="60" y="180"/>
                </a:lnTo>
                <a:lnTo>
                  <a:pt x="47" y="260"/>
                </a:lnTo>
                <a:cubicBezTo>
                  <a:pt x="45" y="266"/>
                  <a:pt x="47" y="273"/>
                  <a:pt x="54" y="277"/>
                </a:cubicBezTo>
                <a:cubicBezTo>
                  <a:pt x="60" y="281"/>
                  <a:pt x="66" y="281"/>
                  <a:pt x="73" y="279"/>
                </a:cubicBezTo>
                <a:lnTo>
                  <a:pt x="141" y="241"/>
                </a:lnTo>
                <a:lnTo>
                  <a:pt x="208" y="279"/>
                </a:lnTo>
                <a:cubicBezTo>
                  <a:pt x="210" y="281"/>
                  <a:pt x="215" y="281"/>
                  <a:pt x="217" y="281"/>
                </a:cubicBezTo>
                <a:cubicBezTo>
                  <a:pt x="221" y="281"/>
                  <a:pt x="223" y="281"/>
                  <a:pt x="227" y="279"/>
                </a:cubicBezTo>
                <a:cubicBezTo>
                  <a:pt x="232" y="275"/>
                  <a:pt x="236" y="269"/>
                  <a:pt x="234" y="262"/>
                </a:cubicBezTo>
                <a:lnTo>
                  <a:pt x="221" y="182"/>
                </a:lnTo>
                <a:lnTo>
                  <a:pt x="278" y="125"/>
                </a:lnTo>
                <a:cubicBezTo>
                  <a:pt x="282" y="120"/>
                  <a:pt x="284" y="114"/>
                  <a:pt x="282" y="108"/>
                </a:cubicBezTo>
                <a:cubicBezTo>
                  <a:pt x="280" y="101"/>
                  <a:pt x="274" y="95"/>
                  <a:pt x="268" y="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6" name="Freihandform 1485">
            <a:extLst>
              <a:ext uri="{FF2B5EF4-FFF2-40B4-BE49-F238E27FC236}">
                <a16:creationId xmlns:a16="http://schemas.microsoft.com/office/drawing/2014/main" id="{F456A9E3-E99E-BE41-A4F2-280CADDA54BE}"/>
              </a:ext>
            </a:extLst>
          </p:cNvPr>
          <p:cNvSpPr>
            <a:spLocks noChangeAspect="1"/>
          </p:cNvSpPr>
          <p:nvPr/>
        </p:nvSpPr>
        <p:spPr>
          <a:xfrm>
            <a:off x="10135428" y="4464955"/>
            <a:ext cx="81958" cy="456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" h="197">
                <a:moveTo>
                  <a:pt x="353" y="180"/>
                </a:moveTo>
                <a:lnTo>
                  <a:pt x="353" y="82"/>
                </a:lnTo>
                <a:cubicBezTo>
                  <a:pt x="353" y="36"/>
                  <a:pt x="315" y="0"/>
                  <a:pt x="269" y="0"/>
                </a:cubicBezTo>
                <a:lnTo>
                  <a:pt x="85" y="0"/>
                </a:lnTo>
                <a:cubicBezTo>
                  <a:pt x="38" y="0"/>
                  <a:pt x="0" y="36"/>
                  <a:pt x="0" y="82"/>
                </a:cubicBezTo>
                <a:lnTo>
                  <a:pt x="0" y="180"/>
                </a:lnTo>
                <a:cubicBezTo>
                  <a:pt x="0" y="188"/>
                  <a:pt x="8" y="197"/>
                  <a:pt x="17" y="197"/>
                </a:cubicBezTo>
                <a:cubicBezTo>
                  <a:pt x="27" y="197"/>
                  <a:pt x="36" y="188"/>
                  <a:pt x="36" y="180"/>
                </a:cubicBezTo>
                <a:lnTo>
                  <a:pt x="36" y="82"/>
                </a:lnTo>
                <a:cubicBezTo>
                  <a:pt x="36" y="57"/>
                  <a:pt x="57" y="34"/>
                  <a:pt x="85" y="34"/>
                </a:cubicBezTo>
                <a:lnTo>
                  <a:pt x="269" y="34"/>
                </a:lnTo>
                <a:cubicBezTo>
                  <a:pt x="296" y="34"/>
                  <a:pt x="317" y="57"/>
                  <a:pt x="317" y="82"/>
                </a:cubicBezTo>
                <a:lnTo>
                  <a:pt x="317" y="180"/>
                </a:lnTo>
                <a:cubicBezTo>
                  <a:pt x="317" y="188"/>
                  <a:pt x="326" y="197"/>
                  <a:pt x="334" y="197"/>
                </a:cubicBezTo>
                <a:cubicBezTo>
                  <a:pt x="345" y="197"/>
                  <a:pt x="353" y="188"/>
                  <a:pt x="353" y="18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7" name="Freihandform 1486">
            <a:extLst>
              <a:ext uri="{FF2B5EF4-FFF2-40B4-BE49-F238E27FC236}">
                <a16:creationId xmlns:a16="http://schemas.microsoft.com/office/drawing/2014/main" id="{64A89823-E214-354C-B943-0756E6B47CC8}"/>
              </a:ext>
            </a:extLst>
          </p:cNvPr>
          <p:cNvSpPr>
            <a:spLocks noChangeAspect="1"/>
          </p:cNvSpPr>
          <p:nvPr/>
        </p:nvSpPr>
        <p:spPr>
          <a:xfrm>
            <a:off x="10151726" y="4408158"/>
            <a:ext cx="48895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212">
                <a:moveTo>
                  <a:pt x="177" y="106"/>
                </a:moveTo>
                <a:cubicBezTo>
                  <a:pt x="177" y="144"/>
                  <a:pt x="146" y="176"/>
                  <a:pt x="106" y="176"/>
                </a:cubicBezTo>
                <a:cubicBezTo>
                  <a:pt x="67" y="176"/>
                  <a:pt x="36" y="144"/>
                  <a:pt x="36" y="106"/>
                </a:cubicBezTo>
                <a:cubicBezTo>
                  <a:pt x="36" y="66"/>
                  <a:pt x="67" y="34"/>
                  <a:pt x="106" y="34"/>
                </a:cubicBezTo>
                <a:cubicBezTo>
                  <a:pt x="146" y="34"/>
                  <a:pt x="177" y="66"/>
                  <a:pt x="177" y="106"/>
                </a:cubicBezTo>
                <a:close/>
                <a:moveTo>
                  <a:pt x="0" y="106"/>
                </a:moveTo>
                <a:cubicBezTo>
                  <a:pt x="0" y="163"/>
                  <a:pt x="48" y="212"/>
                  <a:pt x="106" y="212"/>
                </a:cubicBezTo>
                <a:cubicBezTo>
                  <a:pt x="165" y="212"/>
                  <a:pt x="211" y="163"/>
                  <a:pt x="211" y="106"/>
                </a:cubicBezTo>
                <a:cubicBezTo>
                  <a:pt x="211" y="47"/>
                  <a:pt x="165" y="0"/>
                  <a:pt x="106" y="0"/>
                </a:cubicBezTo>
                <a:cubicBezTo>
                  <a:pt x="48" y="0"/>
                  <a:pt x="0" y="47"/>
                  <a:pt x="0" y="10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8" name="Freihandform 1487">
            <a:extLst>
              <a:ext uri="{FF2B5EF4-FFF2-40B4-BE49-F238E27FC236}">
                <a16:creationId xmlns:a16="http://schemas.microsoft.com/office/drawing/2014/main" id="{7BE61AF5-4870-4448-8C7C-C2AABA16A3B9}"/>
              </a:ext>
            </a:extLst>
          </p:cNvPr>
          <p:cNvSpPr>
            <a:spLocks noChangeAspect="1"/>
          </p:cNvSpPr>
          <p:nvPr/>
        </p:nvSpPr>
        <p:spPr>
          <a:xfrm>
            <a:off x="10086299" y="4401641"/>
            <a:ext cx="32597" cy="1019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439">
                <a:moveTo>
                  <a:pt x="54" y="439"/>
                </a:moveTo>
                <a:cubicBezTo>
                  <a:pt x="63" y="435"/>
                  <a:pt x="67" y="424"/>
                  <a:pt x="63" y="416"/>
                </a:cubicBezTo>
                <a:cubicBezTo>
                  <a:pt x="14" y="299"/>
                  <a:pt x="31" y="164"/>
                  <a:pt x="105" y="64"/>
                </a:cubicBezTo>
                <a:lnTo>
                  <a:pt x="105" y="69"/>
                </a:lnTo>
                <a:cubicBezTo>
                  <a:pt x="107" y="77"/>
                  <a:pt x="113" y="86"/>
                  <a:pt x="124" y="86"/>
                </a:cubicBezTo>
                <a:cubicBezTo>
                  <a:pt x="135" y="83"/>
                  <a:pt x="141" y="75"/>
                  <a:pt x="141" y="67"/>
                </a:cubicBezTo>
                <a:lnTo>
                  <a:pt x="137" y="16"/>
                </a:lnTo>
                <a:cubicBezTo>
                  <a:pt x="137" y="11"/>
                  <a:pt x="135" y="7"/>
                  <a:pt x="133" y="5"/>
                </a:cubicBezTo>
                <a:cubicBezTo>
                  <a:pt x="128" y="1"/>
                  <a:pt x="124" y="-1"/>
                  <a:pt x="120" y="1"/>
                </a:cubicBezTo>
                <a:lnTo>
                  <a:pt x="69" y="3"/>
                </a:lnTo>
                <a:cubicBezTo>
                  <a:pt x="58" y="3"/>
                  <a:pt x="52" y="11"/>
                  <a:pt x="52" y="22"/>
                </a:cubicBezTo>
                <a:cubicBezTo>
                  <a:pt x="54" y="33"/>
                  <a:pt x="63" y="39"/>
                  <a:pt x="71" y="39"/>
                </a:cubicBezTo>
                <a:lnTo>
                  <a:pt x="82" y="37"/>
                </a:lnTo>
                <a:cubicBezTo>
                  <a:pt x="-5" y="149"/>
                  <a:pt x="-24" y="299"/>
                  <a:pt x="31" y="428"/>
                </a:cubicBezTo>
                <a:cubicBezTo>
                  <a:pt x="33" y="437"/>
                  <a:pt x="42" y="439"/>
                  <a:pt x="48" y="439"/>
                </a:cubicBezTo>
                <a:cubicBezTo>
                  <a:pt x="50" y="439"/>
                  <a:pt x="52" y="439"/>
                  <a:pt x="54" y="43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9" name="Freihandform 1488">
            <a:extLst>
              <a:ext uri="{FF2B5EF4-FFF2-40B4-BE49-F238E27FC236}">
                <a16:creationId xmlns:a16="http://schemas.microsoft.com/office/drawing/2014/main" id="{3C1F1D8C-140D-374D-8A47-C42153C121E4}"/>
              </a:ext>
            </a:extLst>
          </p:cNvPr>
          <p:cNvSpPr>
            <a:spLocks noChangeAspect="1"/>
          </p:cNvSpPr>
          <p:nvPr/>
        </p:nvSpPr>
        <p:spPr>
          <a:xfrm>
            <a:off x="10124717" y="4375570"/>
            <a:ext cx="103844" cy="251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7" h="109">
                <a:moveTo>
                  <a:pt x="18" y="96"/>
                </a:moveTo>
                <a:cubicBezTo>
                  <a:pt x="20" y="96"/>
                  <a:pt x="25" y="94"/>
                  <a:pt x="27" y="92"/>
                </a:cubicBezTo>
                <a:cubicBezTo>
                  <a:pt x="133" y="22"/>
                  <a:pt x="268" y="16"/>
                  <a:pt x="380" y="73"/>
                </a:cubicBezTo>
                <a:lnTo>
                  <a:pt x="376" y="73"/>
                </a:lnTo>
                <a:cubicBezTo>
                  <a:pt x="368" y="77"/>
                  <a:pt x="361" y="85"/>
                  <a:pt x="363" y="96"/>
                </a:cubicBezTo>
                <a:cubicBezTo>
                  <a:pt x="365" y="102"/>
                  <a:pt x="372" y="109"/>
                  <a:pt x="380" y="109"/>
                </a:cubicBezTo>
                <a:cubicBezTo>
                  <a:pt x="382" y="109"/>
                  <a:pt x="382" y="109"/>
                  <a:pt x="385" y="109"/>
                </a:cubicBezTo>
                <a:lnTo>
                  <a:pt x="433" y="96"/>
                </a:lnTo>
                <a:cubicBezTo>
                  <a:pt x="437" y="96"/>
                  <a:pt x="442" y="92"/>
                  <a:pt x="444" y="88"/>
                </a:cubicBezTo>
                <a:cubicBezTo>
                  <a:pt x="446" y="83"/>
                  <a:pt x="448" y="79"/>
                  <a:pt x="446" y="75"/>
                </a:cubicBezTo>
                <a:lnTo>
                  <a:pt x="435" y="26"/>
                </a:lnTo>
                <a:cubicBezTo>
                  <a:pt x="431" y="18"/>
                  <a:pt x="423" y="11"/>
                  <a:pt x="412" y="13"/>
                </a:cubicBezTo>
                <a:cubicBezTo>
                  <a:pt x="404" y="16"/>
                  <a:pt x="397" y="26"/>
                  <a:pt x="399" y="35"/>
                </a:cubicBezTo>
                <a:lnTo>
                  <a:pt x="401" y="43"/>
                </a:lnTo>
                <a:cubicBezTo>
                  <a:pt x="279" y="-20"/>
                  <a:pt x="126" y="-14"/>
                  <a:pt x="8" y="62"/>
                </a:cubicBezTo>
                <a:cubicBezTo>
                  <a:pt x="-1" y="68"/>
                  <a:pt x="-3" y="79"/>
                  <a:pt x="4" y="88"/>
                </a:cubicBezTo>
                <a:cubicBezTo>
                  <a:pt x="6" y="92"/>
                  <a:pt x="12" y="96"/>
                  <a:pt x="18" y="9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0" name="Freihandform 1489">
            <a:extLst>
              <a:ext uri="{FF2B5EF4-FFF2-40B4-BE49-F238E27FC236}">
                <a16:creationId xmlns:a16="http://schemas.microsoft.com/office/drawing/2014/main" id="{7D3B9B34-C5AA-7B49-93DC-60C9524C2307}"/>
              </a:ext>
            </a:extLst>
          </p:cNvPr>
          <p:cNvSpPr>
            <a:spLocks noChangeAspect="1"/>
          </p:cNvSpPr>
          <p:nvPr/>
        </p:nvSpPr>
        <p:spPr>
          <a:xfrm>
            <a:off x="10234848" y="4402339"/>
            <a:ext cx="35391" cy="1021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3" h="440">
                <a:moveTo>
                  <a:pt x="127" y="385"/>
                </a:moveTo>
                <a:lnTo>
                  <a:pt x="117" y="389"/>
                </a:lnTo>
                <a:cubicBezTo>
                  <a:pt x="161" y="256"/>
                  <a:pt x="127" y="108"/>
                  <a:pt x="30" y="4"/>
                </a:cubicBezTo>
                <a:cubicBezTo>
                  <a:pt x="24" y="-1"/>
                  <a:pt x="13" y="-1"/>
                  <a:pt x="7" y="4"/>
                </a:cubicBezTo>
                <a:cubicBezTo>
                  <a:pt x="-2" y="11"/>
                  <a:pt x="-2" y="21"/>
                  <a:pt x="5" y="30"/>
                </a:cubicBezTo>
                <a:cubicBezTo>
                  <a:pt x="91" y="121"/>
                  <a:pt x="121" y="254"/>
                  <a:pt x="85" y="373"/>
                </a:cubicBezTo>
                <a:lnTo>
                  <a:pt x="85" y="368"/>
                </a:lnTo>
                <a:cubicBezTo>
                  <a:pt x="81" y="360"/>
                  <a:pt x="70" y="356"/>
                  <a:pt x="62" y="360"/>
                </a:cubicBezTo>
                <a:cubicBezTo>
                  <a:pt x="51" y="364"/>
                  <a:pt x="47" y="375"/>
                  <a:pt x="51" y="383"/>
                </a:cubicBezTo>
                <a:lnTo>
                  <a:pt x="72" y="430"/>
                </a:lnTo>
                <a:cubicBezTo>
                  <a:pt x="74" y="434"/>
                  <a:pt x="77" y="436"/>
                  <a:pt x="81" y="438"/>
                </a:cubicBezTo>
                <a:cubicBezTo>
                  <a:pt x="83" y="438"/>
                  <a:pt x="85" y="440"/>
                  <a:pt x="87" y="440"/>
                </a:cubicBezTo>
                <a:cubicBezTo>
                  <a:pt x="91" y="440"/>
                  <a:pt x="94" y="438"/>
                  <a:pt x="96" y="438"/>
                </a:cubicBezTo>
                <a:lnTo>
                  <a:pt x="140" y="417"/>
                </a:lnTo>
                <a:cubicBezTo>
                  <a:pt x="151" y="415"/>
                  <a:pt x="155" y="404"/>
                  <a:pt x="151" y="394"/>
                </a:cubicBezTo>
                <a:cubicBezTo>
                  <a:pt x="146" y="385"/>
                  <a:pt x="136" y="381"/>
                  <a:pt x="127" y="38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1" name="Freihandform 1490">
            <a:extLst>
              <a:ext uri="{FF2B5EF4-FFF2-40B4-BE49-F238E27FC236}">
                <a16:creationId xmlns:a16="http://schemas.microsoft.com/office/drawing/2014/main" id="{9AD52429-9B28-944A-A015-FDA5071EA580}"/>
              </a:ext>
            </a:extLst>
          </p:cNvPr>
          <p:cNvSpPr>
            <a:spLocks noChangeAspect="1"/>
          </p:cNvSpPr>
          <p:nvPr/>
        </p:nvSpPr>
        <p:spPr>
          <a:xfrm>
            <a:off x="10530780" y="4391399"/>
            <a:ext cx="178118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6" h="635">
                <a:moveTo>
                  <a:pt x="37" y="602"/>
                </a:moveTo>
                <a:lnTo>
                  <a:pt x="95" y="432"/>
                </a:lnTo>
                <a:cubicBezTo>
                  <a:pt x="95" y="428"/>
                  <a:pt x="101" y="424"/>
                  <a:pt x="103" y="424"/>
                </a:cubicBezTo>
                <a:lnTo>
                  <a:pt x="664" y="424"/>
                </a:lnTo>
                <a:cubicBezTo>
                  <a:pt x="666" y="424"/>
                  <a:pt x="672" y="428"/>
                  <a:pt x="672" y="432"/>
                </a:cubicBezTo>
                <a:lnTo>
                  <a:pt x="730" y="602"/>
                </a:lnTo>
                <a:close/>
                <a:moveTo>
                  <a:pt x="103" y="36"/>
                </a:moveTo>
                <a:lnTo>
                  <a:pt x="666" y="39"/>
                </a:lnTo>
                <a:lnTo>
                  <a:pt x="666" y="388"/>
                </a:lnTo>
                <a:lnTo>
                  <a:pt x="664" y="390"/>
                </a:lnTo>
                <a:lnTo>
                  <a:pt x="101" y="388"/>
                </a:lnTo>
                <a:close/>
                <a:moveTo>
                  <a:pt x="706" y="420"/>
                </a:moveTo>
                <a:cubicBezTo>
                  <a:pt x="704" y="413"/>
                  <a:pt x="700" y="409"/>
                  <a:pt x="696" y="405"/>
                </a:cubicBezTo>
                <a:cubicBezTo>
                  <a:pt x="698" y="398"/>
                  <a:pt x="700" y="394"/>
                  <a:pt x="700" y="388"/>
                </a:cubicBezTo>
                <a:lnTo>
                  <a:pt x="700" y="39"/>
                </a:lnTo>
                <a:cubicBezTo>
                  <a:pt x="700" y="17"/>
                  <a:pt x="683" y="0"/>
                  <a:pt x="664" y="0"/>
                </a:cubicBezTo>
                <a:lnTo>
                  <a:pt x="103" y="0"/>
                </a:lnTo>
                <a:cubicBezTo>
                  <a:pt x="82" y="0"/>
                  <a:pt x="65" y="17"/>
                  <a:pt x="65" y="39"/>
                </a:cubicBezTo>
                <a:lnTo>
                  <a:pt x="65" y="388"/>
                </a:lnTo>
                <a:cubicBezTo>
                  <a:pt x="65" y="394"/>
                  <a:pt x="67" y="398"/>
                  <a:pt x="71" y="405"/>
                </a:cubicBezTo>
                <a:cubicBezTo>
                  <a:pt x="67" y="409"/>
                  <a:pt x="63" y="413"/>
                  <a:pt x="61" y="420"/>
                </a:cubicBezTo>
                <a:lnTo>
                  <a:pt x="1" y="593"/>
                </a:lnTo>
                <a:cubicBezTo>
                  <a:pt x="-1" y="604"/>
                  <a:pt x="-1" y="614"/>
                  <a:pt x="6" y="623"/>
                </a:cubicBezTo>
                <a:cubicBezTo>
                  <a:pt x="12" y="631"/>
                  <a:pt x="23" y="635"/>
                  <a:pt x="33" y="635"/>
                </a:cubicBezTo>
                <a:lnTo>
                  <a:pt x="734" y="635"/>
                </a:lnTo>
                <a:cubicBezTo>
                  <a:pt x="744" y="635"/>
                  <a:pt x="755" y="631"/>
                  <a:pt x="759" y="623"/>
                </a:cubicBezTo>
                <a:cubicBezTo>
                  <a:pt x="766" y="614"/>
                  <a:pt x="768" y="604"/>
                  <a:pt x="763" y="5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2" name="Freihandform 1491">
            <a:extLst>
              <a:ext uri="{FF2B5EF4-FFF2-40B4-BE49-F238E27FC236}">
                <a16:creationId xmlns:a16="http://schemas.microsoft.com/office/drawing/2014/main" id="{CCB23D3C-40B7-3740-A55B-88A1CC4A7E9F}"/>
              </a:ext>
            </a:extLst>
          </p:cNvPr>
          <p:cNvSpPr>
            <a:spLocks noChangeAspect="1"/>
          </p:cNvSpPr>
          <p:nvPr/>
        </p:nvSpPr>
        <p:spPr>
          <a:xfrm>
            <a:off x="10560582" y="4498474"/>
            <a:ext cx="116650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2" h="36">
                <a:moveTo>
                  <a:pt x="485" y="0"/>
                </a:moveTo>
                <a:lnTo>
                  <a:pt x="20" y="0"/>
                </a:lnTo>
                <a:cubicBezTo>
                  <a:pt x="9" y="0"/>
                  <a:pt x="0" y="8"/>
                  <a:pt x="0" y="17"/>
                </a:cubicBezTo>
                <a:cubicBezTo>
                  <a:pt x="0" y="27"/>
                  <a:pt x="9" y="36"/>
                  <a:pt x="20" y="36"/>
                </a:cubicBezTo>
                <a:lnTo>
                  <a:pt x="485" y="36"/>
                </a:lnTo>
                <a:cubicBezTo>
                  <a:pt x="494" y="36"/>
                  <a:pt x="502" y="27"/>
                  <a:pt x="502" y="17"/>
                </a:cubicBezTo>
                <a:cubicBezTo>
                  <a:pt x="502" y="8"/>
                  <a:pt x="494" y="0"/>
                  <a:pt x="48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3" name="Freihandform 1492">
            <a:extLst>
              <a:ext uri="{FF2B5EF4-FFF2-40B4-BE49-F238E27FC236}">
                <a16:creationId xmlns:a16="http://schemas.microsoft.com/office/drawing/2014/main" id="{D5853164-912D-A04D-9548-24A50A96428D}"/>
              </a:ext>
            </a:extLst>
          </p:cNvPr>
          <p:cNvSpPr>
            <a:spLocks noChangeAspect="1"/>
          </p:cNvSpPr>
          <p:nvPr/>
        </p:nvSpPr>
        <p:spPr>
          <a:xfrm>
            <a:off x="10595274" y="4514768"/>
            <a:ext cx="48895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36">
                <a:moveTo>
                  <a:pt x="194" y="0"/>
                </a:moveTo>
                <a:lnTo>
                  <a:pt x="19" y="0"/>
                </a:lnTo>
                <a:cubicBezTo>
                  <a:pt x="8" y="0"/>
                  <a:pt x="0" y="8"/>
                  <a:pt x="0" y="19"/>
                </a:cubicBezTo>
                <a:cubicBezTo>
                  <a:pt x="0" y="27"/>
                  <a:pt x="8" y="36"/>
                  <a:pt x="19" y="36"/>
                </a:cubicBezTo>
                <a:lnTo>
                  <a:pt x="194" y="36"/>
                </a:lnTo>
                <a:cubicBezTo>
                  <a:pt x="205" y="36"/>
                  <a:pt x="211" y="27"/>
                  <a:pt x="211" y="19"/>
                </a:cubicBezTo>
                <a:cubicBezTo>
                  <a:pt x="211" y="8"/>
                  <a:pt x="205" y="0"/>
                  <a:pt x="19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4" name="Freihandform 1493">
            <a:extLst>
              <a:ext uri="{FF2B5EF4-FFF2-40B4-BE49-F238E27FC236}">
                <a16:creationId xmlns:a16="http://schemas.microsoft.com/office/drawing/2014/main" id="{A72EFE72-0223-BD42-8C42-CE480E38A0E7}"/>
              </a:ext>
            </a:extLst>
          </p:cNvPr>
          <p:cNvSpPr>
            <a:spLocks noChangeAspect="1"/>
          </p:cNvSpPr>
          <p:nvPr/>
        </p:nvSpPr>
        <p:spPr>
          <a:xfrm>
            <a:off x="10612039" y="4408158"/>
            <a:ext cx="15833" cy="7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" h="34">
                <a:moveTo>
                  <a:pt x="53" y="0"/>
                </a:moveTo>
                <a:lnTo>
                  <a:pt x="17" y="0"/>
                </a:lnTo>
                <a:cubicBezTo>
                  <a:pt x="6" y="0"/>
                  <a:pt x="0" y="7"/>
                  <a:pt x="0" y="17"/>
                </a:cubicBezTo>
                <a:cubicBezTo>
                  <a:pt x="0" y="28"/>
                  <a:pt x="6" y="34"/>
                  <a:pt x="17" y="34"/>
                </a:cubicBezTo>
                <a:lnTo>
                  <a:pt x="53" y="34"/>
                </a:lnTo>
                <a:cubicBezTo>
                  <a:pt x="61" y="34"/>
                  <a:pt x="69" y="28"/>
                  <a:pt x="69" y="17"/>
                </a:cubicBezTo>
                <a:cubicBezTo>
                  <a:pt x="69" y="7"/>
                  <a:pt x="61" y="0"/>
                  <a:pt x="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5" name="Freihandform 1494">
            <a:extLst>
              <a:ext uri="{FF2B5EF4-FFF2-40B4-BE49-F238E27FC236}">
                <a16:creationId xmlns:a16="http://schemas.microsoft.com/office/drawing/2014/main" id="{765EFB2E-E903-D049-9AE5-CA74EE19E62E}"/>
              </a:ext>
            </a:extLst>
          </p:cNvPr>
          <p:cNvSpPr>
            <a:spLocks noChangeAspect="1"/>
          </p:cNvSpPr>
          <p:nvPr/>
        </p:nvSpPr>
        <p:spPr>
          <a:xfrm>
            <a:off x="10997844" y="3923529"/>
            <a:ext cx="131318" cy="1312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5" h="565">
                <a:moveTo>
                  <a:pt x="89" y="247"/>
                </a:moveTo>
                <a:cubicBezTo>
                  <a:pt x="95" y="247"/>
                  <a:pt x="104" y="241"/>
                  <a:pt x="106" y="235"/>
                </a:cubicBezTo>
                <a:cubicBezTo>
                  <a:pt x="110" y="216"/>
                  <a:pt x="116" y="203"/>
                  <a:pt x="125" y="188"/>
                </a:cubicBezTo>
                <a:cubicBezTo>
                  <a:pt x="129" y="182"/>
                  <a:pt x="129" y="175"/>
                  <a:pt x="125" y="169"/>
                </a:cubicBezTo>
                <a:cubicBezTo>
                  <a:pt x="110" y="141"/>
                  <a:pt x="112" y="110"/>
                  <a:pt x="131" y="84"/>
                </a:cubicBezTo>
                <a:lnTo>
                  <a:pt x="167" y="122"/>
                </a:lnTo>
                <a:cubicBezTo>
                  <a:pt x="173" y="127"/>
                  <a:pt x="182" y="129"/>
                  <a:pt x="188" y="124"/>
                </a:cubicBezTo>
                <a:cubicBezTo>
                  <a:pt x="205" y="116"/>
                  <a:pt x="222" y="108"/>
                  <a:pt x="239" y="103"/>
                </a:cubicBezTo>
                <a:cubicBezTo>
                  <a:pt x="245" y="103"/>
                  <a:pt x="250" y="97"/>
                  <a:pt x="252" y="91"/>
                </a:cubicBezTo>
                <a:cubicBezTo>
                  <a:pt x="260" y="61"/>
                  <a:pt x="286" y="40"/>
                  <a:pt x="317" y="36"/>
                </a:cubicBezTo>
                <a:lnTo>
                  <a:pt x="317" y="89"/>
                </a:lnTo>
                <a:cubicBezTo>
                  <a:pt x="317" y="97"/>
                  <a:pt x="324" y="103"/>
                  <a:pt x="330" y="105"/>
                </a:cubicBezTo>
                <a:cubicBezTo>
                  <a:pt x="347" y="110"/>
                  <a:pt x="362" y="116"/>
                  <a:pt x="379" y="127"/>
                </a:cubicBezTo>
                <a:cubicBezTo>
                  <a:pt x="383" y="129"/>
                  <a:pt x="389" y="129"/>
                  <a:pt x="396" y="127"/>
                </a:cubicBezTo>
                <a:cubicBezTo>
                  <a:pt x="421" y="112"/>
                  <a:pt x="457" y="114"/>
                  <a:pt x="480" y="133"/>
                </a:cubicBezTo>
                <a:lnTo>
                  <a:pt x="444" y="169"/>
                </a:lnTo>
                <a:cubicBezTo>
                  <a:pt x="438" y="175"/>
                  <a:pt x="436" y="184"/>
                  <a:pt x="440" y="190"/>
                </a:cubicBezTo>
                <a:cubicBezTo>
                  <a:pt x="451" y="205"/>
                  <a:pt x="457" y="222"/>
                  <a:pt x="461" y="239"/>
                </a:cubicBezTo>
                <a:cubicBezTo>
                  <a:pt x="463" y="245"/>
                  <a:pt x="468" y="251"/>
                  <a:pt x="474" y="251"/>
                </a:cubicBezTo>
                <a:cubicBezTo>
                  <a:pt x="504" y="260"/>
                  <a:pt x="525" y="287"/>
                  <a:pt x="529" y="317"/>
                </a:cubicBezTo>
                <a:lnTo>
                  <a:pt x="476" y="317"/>
                </a:lnTo>
                <a:cubicBezTo>
                  <a:pt x="468" y="317"/>
                  <a:pt x="461" y="323"/>
                  <a:pt x="459" y="332"/>
                </a:cubicBezTo>
                <a:cubicBezTo>
                  <a:pt x="455" y="349"/>
                  <a:pt x="449" y="364"/>
                  <a:pt x="440" y="378"/>
                </a:cubicBezTo>
                <a:cubicBezTo>
                  <a:pt x="436" y="385"/>
                  <a:pt x="436" y="391"/>
                  <a:pt x="438" y="398"/>
                </a:cubicBezTo>
                <a:cubicBezTo>
                  <a:pt x="455" y="423"/>
                  <a:pt x="451" y="457"/>
                  <a:pt x="432" y="480"/>
                </a:cubicBezTo>
                <a:lnTo>
                  <a:pt x="396" y="444"/>
                </a:lnTo>
                <a:cubicBezTo>
                  <a:pt x="391" y="440"/>
                  <a:pt x="383" y="438"/>
                  <a:pt x="375" y="442"/>
                </a:cubicBezTo>
                <a:cubicBezTo>
                  <a:pt x="360" y="450"/>
                  <a:pt x="343" y="457"/>
                  <a:pt x="326" y="461"/>
                </a:cubicBezTo>
                <a:cubicBezTo>
                  <a:pt x="320" y="463"/>
                  <a:pt x="313" y="467"/>
                  <a:pt x="313" y="474"/>
                </a:cubicBezTo>
                <a:cubicBezTo>
                  <a:pt x="305" y="503"/>
                  <a:pt x="277" y="527"/>
                  <a:pt x="248" y="529"/>
                </a:cubicBezTo>
                <a:lnTo>
                  <a:pt x="248" y="476"/>
                </a:lnTo>
                <a:cubicBezTo>
                  <a:pt x="248" y="470"/>
                  <a:pt x="241" y="461"/>
                  <a:pt x="233" y="459"/>
                </a:cubicBezTo>
                <a:cubicBezTo>
                  <a:pt x="214" y="455"/>
                  <a:pt x="201" y="448"/>
                  <a:pt x="186" y="440"/>
                </a:cubicBezTo>
                <a:cubicBezTo>
                  <a:pt x="184" y="438"/>
                  <a:pt x="180" y="438"/>
                  <a:pt x="178" y="438"/>
                </a:cubicBezTo>
                <a:cubicBezTo>
                  <a:pt x="173" y="438"/>
                  <a:pt x="171" y="438"/>
                  <a:pt x="169" y="440"/>
                </a:cubicBezTo>
                <a:cubicBezTo>
                  <a:pt x="142" y="455"/>
                  <a:pt x="108" y="453"/>
                  <a:pt x="85" y="434"/>
                </a:cubicBezTo>
                <a:lnTo>
                  <a:pt x="121" y="398"/>
                </a:lnTo>
                <a:cubicBezTo>
                  <a:pt x="127" y="391"/>
                  <a:pt x="127" y="383"/>
                  <a:pt x="123" y="376"/>
                </a:cubicBezTo>
                <a:cubicBezTo>
                  <a:pt x="114" y="359"/>
                  <a:pt x="108" y="345"/>
                  <a:pt x="104" y="326"/>
                </a:cubicBezTo>
                <a:cubicBezTo>
                  <a:pt x="102" y="319"/>
                  <a:pt x="97" y="315"/>
                  <a:pt x="91" y="313"/>
                </a:cubicBezTo>
                <a:cubicBezTo>
                  <a:pt x="61" y="304"/>
                  <a:pt x="38" y="279"/>
                  <a:pt x="36" y="247"/>
                </a:cubicBezTo>
                <a:close/>
                <a:moveTo>
                  <a:pt x="72" y="345"/>
                </a:moveTo>
                <a:cubicBezTo>
                  <a:pt x="76" y="357"/>
                  <a:pt x="80" y="370"/>
                  <a:pt x="87" y="383"/>
                </a:cubicBezTo>
                <a:lnTo>
                  <a:pt x="46" y="421"/>
                </a:lnTo>
                <a:cubicBezTo>
                  <a:pt x="42" y="425"/>
                  <a:pt x="42" y="429"/>
                  <a:pt x="42" y="434"/>
                </a:cubicBezTo>
                <a:cubicBezTo>
                  <a:pt x="42" y="438"/>
                  <a:pt x="42" y="444"/>
                  <a:pt x="46" y="446"/>
                </a:cubicBezTo>
                <a:lnTo>
                  <a:pt x="53" y="453"/>
                </a:lnTo>
                <a:cubicBezTo>
                  <a:pt x="85" y="484"/>
                  <a:pt x="135" y="493"/>
                  <a:pt x="176" y="476"/>
                </a:cubicBezTo>
                <a:cubicBezTo>
                  <a:pt x="188" y="480"/>
                  <a:pt x="199" y="486"/>
                  <a:pt x="212" y="491"/>
                </a:cubicBezTo>
                <a:lnTo>
                  <a:pt x="212" y="548"/>
                </a:lnTo>
                <a:cubicBezTo>
                  <a:pt x="212" y="556"/>
                  <a:pt x="220" y="565"/>
                  <a:pt x="229" y="565"/>
                </a:cubicBezTo>
                <a:lnTo>
                  <a:pt x="239" y="565"/>
                </a:lnTo>
                <a:cubicBezTo>
                  <a:pt x="286" y="565"/>
                  <a:pt x="326" y="535"/>
                  <a:pt x="343" y="493"/>
                </a:cubicBezTo>
                <a:cubicBezTo>
                  <a:pt x="356" y="491"/>
                  <a:pt x="368" y="484"/>
                  <a:pt x="381" y="478"/>
                </a:cubicBezTo>
                <a:lnTo>
                  <a:pt x="421" y="518"/>
                </a:lnTo>
                <a:cubicBezTo>
                  <a:pt x="423" y="522"/>
                  <a:pt x="427" y="525"/>
                  <a:pt x="434" y="525"/>
                </a:cubicBezTo>
                <a:cubicBezTo>
                  <a:pt x="438" y="525"/>
                  <a:pt x="442" y="522"/>
                  <a:pt x="447" y="518"/>
                </a:cubicBezTo>
                <a:lnTo>
                  <a:pt x="451" y="512"/>
                </a:lnTo>
                <a:cubicBezTo>
                  <a:pt x="485" y="480"/>
                  <a:pt x="493" y="429"/>
                  <a:pt x="474" y="389"/>
                </a:cubicBezTo>
                <a:cubicBezTo>
                  <a:pt x="480" y="378"/>
                  <a:pt x="485" y="366"/>
                  <a:pt x="489" y="353"/>
                </a:cubicBezTo>
                <a:lnTo>
                  <a:pt x="546" y="353"/>
                </a:lnTo>
                <a:cubicBezTo>
                  <a:pt x="557" y="353"/>
                  <a:pt x="565" y="345"/>
                  <a:pt x="565" y="336"/>
                </a:cubicBezTo>
                <a:lnTo>
                  <a:pt x="565" y="326"/>
                </a:lnTo>
                <a:cubicBezTo>
                  <a:pt x="565" y="279"/>
                  <a:pt x="535" y="239"/>
                  <a:pt x="493" y="222"/>
                </a:cubicBezTo>
                <a:cubicBezTo>
                  <a:pt x="489" y="209"/>
                  <a:pt x="485" y="196"/>
                  <a:pt x="478" y="184"/>
                </a:cubicBezTo>
                <a:lnTo>
                  <a:pt x="518" y="144"/>
                </a:lnTo>
                <a:cubicBezTo>
                  <a:pt x="521" y="141"/>
                  <a:pt x="523" y="137"/>
                  <a:pt x="523" y="131"/>
                </a:cubicBezTo>
                <a:cubicBezTo>
                  <a:pt x="523" y="127"/>
                  <a:pt x="521" y="122"/>
                  <a:pt x="518" y="120"/>
                </a:cubicBezTo>
                <a:lnTo>
                  <a:pt x="512" y="114"/>
                </a:lnTo>
                <a:cubicBezTo>
                  <a:pt x="480" y="82"/>
                  <a:pt x="430" y="72"/>
                  <a:pt x="387" y="91"/>
                </a:cubicBezTo>
                <a:cubicBezTo>
                  <a:pt x="377" y="84"/>
                  <a:pt x="364" y="80"/>
                  <a:pt x="353" y="76"/>
                </a:cubicBezTo>
                <a:lnTo>
                  <a:pt x="353" y="19"/>
                </a:lnTo>
                <a:cubicBezTo>
                  <a:pt x="353" y="12"/>
                  <a:pt x="351" y="8"/>
                  <a:pt x="347" y="6"/>
                </a:cubicBezTo>
                <a:cubicBezTo>
                  <a:pt x="345" y="2"/>
                  <a:pt x="341" y="0"/>
                  <a:pt x="334" y="0"/>
                </a:cubicBezTo>
                <a:lnTo>
                  <a:pt x="324" y="0"/>
                </a:lnTo>
                <a:cubicBezTo>
                  <a:pt x="277" y="0"/>
                  <a:pt x="237" y="29"/>
                  <a:pt x="220" y="72"/>
                </a:cubicBezTo>
                <a:cubicBezTo>
                  <a:pt x="207" y="76"/>
                  <a:pt x="195" y="80"/>
                  <a:pt x="184" y="86"/>
                </a:cubicBezTo>
                <a:lnTo>
                  <a:pt x="144" y="48"/>
                </a:lnTo>
                <a:cubicBezTo>
                  <a:pt x="140" y="44"/>
                  <a:pt x="135" y="42"/>
                  <a:pt x="131" y="42"/>
                </a:cubicBezTo>
                <a:cubicBezTo>
                  <a:pt x="127" y="42"/>
                  <a:pt x="123" y="44"/>
                  <a:pt x="118" y="48"/>
                </a:cubicBezTo>
                <a:lnTo>
                  <a:pt x="112" y="53"/>
                </a:lnTo>
                <a:cubicBezTo>
                  <a:pt x="80" y="86"/>
                  <a:pt x="72" y="135"/>
                  <a:pt x="89" y="177"/>
                </a:cubicBezTo>
                <a:cubicBezTo>
                  <a:pt x="85" y="188"/>
                  <a:pt x="78" y="201"/>
                  <a:pt x="74" y="211"/>
                </a:cubicBezTo>
                <a:lnTo>
                  <a:pt x="17" y="211"/>
                </a:lnTo>
                <a:cubicBezTo>
                  <a:pt x="8" y="211"/>
                  <a:pt x="0" y="220"/>
                  <a:pt x="0" y="230"/>
                </a:cubicBezTo>
                <a:lnTo>
                  <a:pt x="0" y="241"/>
                </a:lnTo>
                <a:cubicBezTo>
                  <a:pt x="0" y="287"/>
                  <a:pt x="30" y="328"/>
                  <a:pt x="72" y="34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6" name="Freihandform 1495">
            <a:extLst>
              <a:ext uri="{FF2B5EF4-FFF2-40B4-BE49-F238E27FC236}">
                <a16:creationId xmlns:a16="http://schemas.microsoft.com/office/drawing/2014/main" id="{FE82DA8D-E605-0A4D-B6EE-E574065B0A90}"/>
              </a:ext>
            </a:extLst>
          </p:cNvPr>
          <p:cNvSpPr>
            <a:spLocks noChangeAspect="1"/>
          </p:cNvSpPr>
          <p:nvPr/>
        </p:nvSpPr>
        <p:spPr>
          <a:xfrm>
            <a:off x="10989695" y="4096478"/>
            <a:ext cx="147617" cy="158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69">
                <a:moveTo>
                  <a:pt x="553" y="0"/>
                </a:moveTo>
                <a:cubicBezTo>
                  <a:pt x="541" y="0"/>
                  <a:pt x="524" y="8"/>
                  <a:pt x="507" y="19"/>
                </a:cubicBezTo>
                <a:cubicBezTo>
                  <a:pt x="496" y="23"/>
                  <a:pt x="482" y="33"/>
                  <a:pt x="475" y="33"/>
                </a:cubicBezTo>
                <a:cubicBezTo>
                  <a:pt x="471" y="33"/>
                  <a:pt x="454" y="23"/>
                  <a:pt x="446" y="19"/>
                </a:cubicBezTo>
                <a:cubicBezTo>
                  <a:pt x="429" y="8"/>
                  <a:pt x="412" y="0"/>
                  <a:pt x="397" y="0"/>
                </a:cubicBezTo>
                <a:cubicBezTo>
                  <a:pt x="382" y="0"/>
                  <a:pt x="365" y="8"/>
                  <a:pt x="348" y="19"/>
                </a:cubicBezTo>
                <a:cubicBezTo>
                  <a:pt x="340" y="23"/>
                  <a:pt x="323" y="33"/>
                  <a:pt x="316" y="33"/>
                </a:cubicBezTo>
                <a:cubicBezTo>
                  <a:pt x="312" y="33"/>
                  <a:pt x="295" y="23"/>
                  <a:pt x="287" y="19"/>
                </a:cubicBezTo>
                <a:cubicBezTo>
                  <a:pt x="268" y="8"/>
                  <a:pt x="251" y="0"/>
                  <a:pt x="238" y="0"/>
                </a:cubicBezTo>
                <a:cubicBezTo>
                  <a:pt x="223" y="0"/>
                  <a:pt x="206" y="8"/>
                  <a:pt x="187" y="19"/>
                </a:cubicBezTo>
                <a:cubicBezTo>
                  <a:pt x="179" y="23"/>
                  <a:pt x="162" y="33"/>
                  <a:pt x="156" y="33"/>
                </a:cubicBezTo>
                <a:cubicBezTo>
                  <a:pt x="151" y="33"/>
                  <a:pt x="134" y="23"/>
                  <a:pt x="126" y="19"/>
                </a:cubicBezTo>
                <a:cubicBezTo>
                  <a:pt x="109" y="8"/>
                  <a:pt x="92" y="0"/>
                  <a:pt x="77" y="0"/>
                </a:cubicBezTo>
                <a:cubicBezTo>
                  <a:pt x="58" y="0"/>
                  <a:pt x="24" y="23"/>
                  <a:pt x="7" y="36"/>
                </a:cubicBezTo>
                <a:cubicBezTo>
                  <a:pt x="-1" y="42"/>
                  <a:pt x="-3" y="52"/>
                  <a:pt x="3" y="61"/>
                </a:cubicBezTo>
                <a:cubicBezTo>
                  <a:pt x="10" y="69"/>
                  <a:pt x="20" y="72"/>
                  <a:pt x="29" y="65"/>
                </a:cubicBezTo>
                <a:cubicBezTo>
                  <a:pt x="48" y="50"/>
                  <a:pt x="71" y="36"/>
                  <a:pt x="77" y="33"/>
                </a:cubicBezTo>
                <a:cubicBezTo>
                  <a:pt x="84" y="33"/>
                  <a:pt x="98" y="44"/>
                  <a:pt x="109" y="48"/>
                </a:cubicBezTo>
                <a:cubicBezTo>
                  <a:pt x="126" y="59"/>
                  <a:pt x="143" y="67"/>
                  <a:pt x="156" y="67"/>
                </a:cubicBezTo>
                <a:cubicBezTo>
                  <a:pt x="170" y="67"/>
                  <a:pt x="187" y="59"/>
                  <a:pt x="206" y="48"/>
                </a:cubicBezTo>
                <a:cubicBezTo>
                  <a:pt x="215" y="44"/>
                  <a:pt x="232" y="33"/>
                  <a:pt x="238" y="33"/>
                </a:cubicBezTo>
                <a:cubicBezTo>
                  <a:pt x="242" y="33"/>
                  <a:pt x="259" y="44"/>
                  <a:pt x="268" y="48"/>
                </a:cubicBezTo>
                <a:cubicBezTo>
                  <a:pt x="287" y="59"/>
                  <a:pt x="302" y="67"/>
                  <a:pt x="316" y="67"/>
                </a:cubicBezTo>
                <a:cubicBezTo>
                  <a:pt x="331" y="67"/>
                  <a:pt x="348" y="59"/>
                  <a:pt x="365" y="48"/>
                </a:cubicBezTo>
                <a:cubicBezTo>
                  <a:pt x="376" y="44"/>
                  <a:pt x="393" y="33"/>
                  <a:pt x="397" y="33"/>
                </a:cubicBezTo>
                <a:cubicBezTo>
                  <a:pt x="403" y="33"/>
                  <a:pt x="418" y="44"/>
                  <a:pt x="429" y="48"/>
                </a:cubicBezTo>
                <a:cubicBezTo>
                  <a:pt x="446" y="59"/>
                  <a:pt x="460" y="67"/>
                  <a:pt x="475" y="67"/>
                </a:cubicBezTo>
                <a:cubicBezTo>
                  <a:pt x="490" y="67"/>
                  <a:pt x="507" y="59"/>
                  <a:pt x="524" y="48"/>
                </a:cubicBezTo>
                <a:cubicBezTo>
                  <a:pt x="534" y="44"/>
                  <a:pt x="549" y="33"/>
                  <a:pt x="553" y="33"/>
                </a:cubicBezTo>
                <a:cubicBezTo>
                  <a:pt x="560" y="36"/>
                  <a:pt x="585" y="48"/>
                  <a:pt x="606" y="65"/>
                </a:cubicBezTo>
                <a:cubicBezTo>
                  <a:pt x="615" y="72"/>
                  <a:pt x="625" y="69"/>
                  <a:pt x="632" y="61"/>
                </a:cubicBezTo>
                <a:cubicBezTo>
                  <a:pt x="636" y="52"/>
                  <a:pt x="636" y="42"/>
                  <a:pt x="628" y="36"/>
                </a:cubicBezTo>
                <a:cubicBezTo>
                  <a:pt x="609" y="23"/>
                  <a:pt x="573" y="0"/>
                  <a:pt x="5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7" name="Freihandform 1496">
            <a:extLst>
              <a:ext uri="{FF2B5EF4-FFF2-40B4-BE49-F238E27FC236}">
                <a16:creationId xmlns:a16="http://schemas.microsoft.com/office/drawing/2014/main" id="{9D194D82-28DE-3949-B596-1254095C4CC0}"/>
              </a:ext>
            </a:extLst>
          </p:cNvPr>
          <p:cNvSpPr>
            <a:spLocks noChangeAspect="1"/>
          </p:cNvSpPr>
          <p:nvPr/>
        </p:nvSpPr>
        <p:spPr>
          <a:xfrm>
            <a:off x="10989695" y="4079718"/>
            <a:ext cx="147617" cy="158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69">
                <a:moveTo>
                  <a:pt x="553" y="0"/>
                </a:moveTo>
                <a:cubicBezTo>
                  <a:pt x="541" y="0"/>
                  <a:pt x="524" y="10"/>
                  <a:pt x="507" y="19"/>
                </a:cubicBezTo>
                <a:cubicBezTo>
                  <a:pt x="496" y="25"/>
                  <a:pt x="482" y="33"/>
                  <a:pt x="475" y="33"/>
                </a:cubicBezTo>
                <a:cubicBezTo>
                  <a:pt x="471" y="33"/>
                  <a:pt x="454" y="25"/>
                  <a:pt x="446" y="19"/>
                </a:cubicBezTo>
                <a:cubicBezTo>
                  <a:pt x="429" y="10"/>
                  <a:pt x="412" y="0"/>
                  <a:pt x="397" y="0"/>
                </a:cubicBezTo>
                <a:cubicBezTo>
                  <a:pt x="382" y="0"/>
                  <a:pt x="365" y="10"/>
                  <a:pt x="348" y="19"/>
                </a:cubicBezTo>
                <a:cubicBezTo>
                  <a:pt x="340" y="25"/>
                  <a:pt x="323" y="33"/>
                  <a:pt x="316" y="33"/>
                </a:cubicBezTo>
                <a:cubicBezTo>
                  <a:pt x="312" y="33"/>
                  <a:pt x="295" y="25"/>
                  <a:pt x="287" y="19"/>
                </a:cubicBezTo>
                <a:cubicBezTo>
                  <a:pt x="268" y="10"/>
                  <a:pt x="251" y="0"/>
                  <a:pt x="238" y="0"/>
                </a:cubicBezTo>
                <a:cubicBezTo>
                  <a:pt x="223" y="0"/>
                  <a:pt x="206" y="10"/>
                  <a:pt x="187" y="19"/>
                </a:cubicBezTo>
                <a:cubicBezTo>
                  <a:pt x="179" y="25"/>
                  <a:pt x="162" y="33"/>
                  <a:pt x="156" y="33"/>
                </a:cubicBezTo>
                <a:cubicBezTo>
                  <a:pt x="151" y="33"/>
                  <a:pt x="134" y="25"/>
                  <a:pt x="126" y="19"/>
                </a:cubicBezTo>
                <a:cubicBezTo>
                  <a:pt x="109" y="10"/>
                  <a:pt x="92" y="0"/>
                  <a:pt x="77" y="0"/>
                </a:cubicBezTo>
                <a:cubicBezTo>
                  <a:pt x="58" y="0"/>
                  <a:pt x="24" y="23"/>
                  <a:pt x="7" y="38"/>
                </a:cubicBezTo>
                <a:cubicBezTo>
                  <a:pt x="-1" y="44"/>
                  <a:pt x="-3" y="55"/>
                  <a:pt x="3" y="63"/>
                </a:cubicBezTo>
                <a:cubicBezTo>
                  <a:pt x="10" y="69"/>
                  <a:pt x="20" y="72"/>
                  <a:pt x="29" y="65"/>
                </a:cubicBezTo>
                <a:cubicBezTo>
                  <a:pt x="48" y="50"/>
                  <a:pt x="71" y="36"/>
                  <a:pt x="77" y="36"/>
                </a:cubicBezTo>
                <a:cubicBezTo>
                  <a:pt x="84" y="36"/>
                  <a:pt x="98" y="44"/>
                  <a:pt x="109" y="50"/>
                </a:cubicBezTo>
                <a:cubicBezTo>
                  <a:pt x="126" y="61"/>
                  <a:pt x="143" y="69"/>
                  <a:pt x="156" y="69"/>
                </a:cubicBezTo>
                <a:cubicBezTo>
                  <a:pt x="170" y="69"/>
                  <a:pt x="187" y="61"/>
                  <a:pt x="206" y="50"/>
                </a:cubicBezTo>
                <a:cubicBezTo>
                  <a:pt x="215" y="44"/>
                  <a:pt x="232" y="36"/>
                  <a:pt x="238" y="36"/>
                </a:cubicBezTo>
                <a:cubicBezTo>
                  <a:pt x="242" y="36"/>
                  <a:pt x="259" y="44"/>
                  <a:pt x="268" y="50"/>
                </a:cubicBezTo>
                <a:cubicBezTo>
                  <a:pt x="287" y="61"/>
                  <a:pt x="302" y="69"/>
                  <a:pt x="316" y="69"/>
                </a:cubicBezTo>
                <a:cubicBezTo>
                  <a:pt x="331" y="69"/>
                  <a:pt x="348" y="61"/>
                  <a:pt x="365" y="50"/>
                </a:cubicBezTo>
                <a:cubicBezTo>
                  <a:pt x="376" y="44"/>
                  <a:pt x="393" y="36"/>
                  <a:pt x="397" y="36"/>
                </a:cubicBezTo>
                <a:cubicBezTo>
                  <a:pt x="403" y="36"/>
                  <a:pt x="418" y="44"/>
                  <a:pt x="429" y="50"/>
                </a:cubicBezTo>
                <a:cubicBezTo>
                  <a:pt x="446" y="61"/>
                  <a:pt x="460" y="69"/>
                  <a:pt x="475" y="69"/>
                </a:cubicBezTo>
                <a:cubicBezTo>
                  <a:pt x="490" y="69"/>
                  <a:pt x="507" y="61"/>
                  <a:pt x="524" y="50"/>
                </a:cubicBezTo>
                <a:cubicBezTo>
                  <a:pt x="534" y="44"/>
                  <a:pt x="549" y="36"/>
                  <a:pt x="553" y="36"/>
                </a:cubicBezTo>
                <a:cubicBezTo>
                  <a:pt x="560" y="36"/>
                  <a:pt x="585" y="50"/>
                  <a:pt x="606" y="65"/>
                </a:cubicBezTo>
                <a:cubicBezTo>
                  <a:pt x="615" y="72"/>
                  <a:pt x="625" y="69"/>
                  <a:pt x="632" y="63"/>
                </a:cubicBezTo>
                <a:cubicBezTo>
                  <a:pt x="636" y="55"/>
                  <a:pt x="636" y="44"/>
                  <a:pt x="628" y="38"/>
                </a:cubicBezTo>
                <a:cubicBezTo>
                  <a:pt x="609" y="23"/>
                  <a:pt x="573" y="0"/>
                  <a:pt x="5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8" name="Freihandform 1497">
            <a:extLst>
              <a:ext uri="{FF2B5EF4-FFF2-40B4-BE49-F238E27FC236}">
                <a16:creationId xmlns:a16="http://schemas.microsoft.com/office/drawing/2014/main" id="{76EA8440-D224-CB4C-B39D-661A9F807306}"/>
              </a:ext>
            </a:extLst>
          </p:cNvPr>
          <p:cNvSpPr>
            <a:spLocks noChangeAspect="1"/>
          </p:cNvSpPr>
          <p:nvPr/>
        </p:nvSpPr>
        <p:spPr>
          <a:xfrm>
            <a:off x="10989695" y="4063424"/>
            <a:ext cx="147617" cy="160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70">
                <a:moveTo>
                  <a:pt x="553" y="0"/>
                </a:moveTo>
                <a:cubicBezTo>
                  <a:pt x="541" y="0"/>
                  <a:pt x="524" y="8"/>
                  <a:pt x="507" y="19"/>
                </a:cubicBezTo>
                <a:cubicBezTo>
                  <a:pt x="496" y="25"/>
                  <a:pt x="482" y="34"/>
                  <a:pt x="475" y="34"/>
                </a:cubicBezTo>
                <a:cubicBezTo>
                  <a:pt x="471" y="34"/>
                  <a:pt x="454" y="25"/>
                  <a:pt x="446" y="19"/>
                </a:cubicBezTo>
                <a:cubicBezTo>
                  <a:pt x="429" y="8"/>
                  <a:pt x="412" y="0"/>
                  <a:pt x="397" y="0"/>
                </a:cubicBezTo>
                <a:cubicBezTo>
                  <a:pt x="382" y="0"/>
                  <a:pt x="365" y="8"/>
                  <a:pt x="348" y="19"/>
                </a:cubicBezTo>
                <a:cubicBezTo>
                  <a:pt x="340" y="25"/>
                  <a:pt x="323" y="34"/>
                  <a:pt x="316" y="34"/>
                </a:cubicBezTo>
                <a:cubicBezTo>
                  <a:pt x="312" y="34"/>
                  <a:pt x="295" y="25"/>
                  <a:pt x="287" y="19"/>
                </a:cubicBezTo>
                <a:cubicBezTo>
                  <a:pt x="268" y="8"/>
                  <a:pt x="251" y="0"/>
                  <a:pt x="238" y="0"/>
                </a:cubicBezTo>
                <a:cubicBezTo>
                  <a:pt x="223" y="0"/>
                  <a:pt x="206" y="8"/>
                  <a:pt x="187" y="19"/>
                </a:cubicBezTo>
                <a:cubicBezTo>
                  <a:pt x="179" y="25"/>
                  <a:pt x="162" y="34"/>
                  <a:pt x="156" y="34"/>
                </a:cubicBezTo>
                <a:cubicBezTo>
                  <a:pt x="151" y="34"/>
                  <a:pt x="134" y="25"/>
                  <a:pt x="126" y="19"/>
                </a:cubicBezTo>
                <a:cubicBezTo>
                  <a:pt x="109" y="8"/>
                  <a:pt x="92" y="0"/>
                  <a:pt x="77" y="0"/>
                </a:cubicBezTo>
                <a:cubicBezTo>
                  <a:pt x="58" y="0"/>
                  <a:pt x="24" y="23"/>
                  <a:pt x="7" y="38"/>
                </a:cubicBezTo>
                <a:cubicBezTo>
                  <a:pt x="-1" y="44"/>
                  <a:pt x="-3" y="55"/>
                  <a:pt x="3" y="61"/>
                </a:cubicBezTo>
                <a:cubicBezTo>
                  <a:pt x="10" y="70"/>
                  <a:pt x="20" y="72"/>
                  <a:pt x="29" y="65"/>
                </a:cubicBezTo>
                <a:cubicBezTo>
                  <a:pt x="48" y="51"/>
                  <a:pt x="71" y="36"/>
                  <a:pt x="77" y="36"/>
                </a:cubicBezTo>
                <a:cubicBezTo>
                  <a:pt x="84" y="36"/>
                  <a:pt x="98" y="44"/>
                  <a:pt x="109" y="51"/>
                </a:cubicBezTo>
                <a:cubicBezTo>
                  <a:pt x="126" y="59"/>
                  <a:pt x="143" y="70"/>
                  <a:pt x="156" y="70"/>
                </a:cubicBezTo>
                <a:cubicBezTo>
                  <a:pt x="170" y="70"/>
                  <a:pt x="187" y="59"/>
                  <a:pt x="206" y="51"/>
                </a:cubicBezTo>
                <a:cubicBezTo>
                  <a:pt x="215" y="44"/>
                  <a:pt x="232" y="36"/>
                  <a:pt x="238" y="36"/>
                </a:cubicBezTo>
                <a:cubicBezTo>
                  <a:pt x="242" y="36"/>
                  <a:pt x="259" y="44"/>
                  <a:pt x="268" y="51"/>
                </a:cubicBezTo>
                <a:cubicBezTo>
                  <a:pt x="287" y="59"/>
                  <a:pt x="302" y="70"/>
                  <a:pt x="316" y="70"/>
                </a:cubicBezTo>
                <a:cubicBezTo>
                  <a:pt x="331" y="70"/>
                  <a:pt x="348" y="59"/>
                  <a:pt x="365" y="51"/>
                </a:cubicBezTo>
                <a:cubicBezTo>
                  <a:pt x="376" y="44"/>
                  <a:pt x="393" y="36"/>
                  <a:pt x="397" y="36"/>
                </a:cubicBezTo>
                <a:cubicBezTo>
                  <a:pt x="403" y="36"/>
                  <a:pt x="418" y="44"/>
                  <a:pt x="429" y="51"/>
                </a:cubicBezTo>
                <a:cubicBezTo>
                  <a:pt x="446" y="59"/>
                  <a:pt x="460" y="70"/>
                  <a:pt x="475" y="70"/>
                </a:cubicBezTo>
                <a:cubicBezTo>
                  <a:pt x="490" y="70"/>
                  <a:pt x="507" y="59"/>
                  <a:pt x="524" y="51"/>
                </a:cubicBezTo>
                <a:cubicBezTo>
                  <a:pt x="534" y="44"/>
                  <a:pt x="549" y="36"/>
                  <a:pt x="553" y="36"/>
                </a:cubicBezTo>
                <a:cubicBezTo>
                  <a:pt x="560" y="36"/>
                  <a:pt x="585" y="51"/>
                  <a:pt x="606" y="65"/>
                </a:cubicBezTo>
                <a:cubicBezTo>
                  <a:pt x="615" y="72"/>
                  <a:pt x="625" y="70"/>
                  <a:pt x="632" y="61"/>
                </a:cubicBezTo>
                <a:cubicBezTo>
                  <a:pt x="636" y="55"/>
                  <a:pt x="636" y="42"/>
                  <a:pt x="628" y="38"/>
                </a:cubicBezTo>
                <a:cubicBezTo>
                  <a:pt x="609" y="23"/>
                  <a:pt x="573" y="0"/>
                  <a:pt x="5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9" name="Freihandform 1498">
            <a:extLst>
              <a:ext uri="{FF2B5EF4-FFF2-40B4-BE49-F238E27FC236}">
                <a16:creationId xmlns:a16="http://schemas.microsoft.com/office/drawing/2014/main" id="{7E9D5D37-A3F1-844B-98E9-16E1FEF37CCE}"/>
              </a:ext>
            </a:extLst>
          </p:cNvPr>
          <p:cNvSpPr>
            <a:spLocks noChangeAspect="1"/>
          </p:cNvSpPr>
          <p:nvPr/>
        </p:nvSpPr>
        <p:spPr>
          <a:xfrm>
            <a:off x="11030907" y="3956350"/>
            <a:ext cx="65193" cy="654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282">
                <a:moveTo>
                  <a:pt x="139" y="36"/>
                </a:moveTo>
                <a:cubicBezTo>
                  <a:pt x="199" y="36"/>
                  <a:pt x="245" y="83"/>
                  <a:pt x="245" y="142"/>
                </a:cubicBezTo>
                <a:cubicBezTo>
                  <a:pt x="245" y="199"/>
                  <a:pt x="199" y="248"/>
                  <a:pt x="139" y="248"/>
                </a:cubicBezTo>
                <a:cubicBezTo>
                  <a:pt x="82" y="248"/>
                  <a:pt x="34" y="199"/>
                  <a:pt x="34" y="142"/>
                </a:cubicBezTo>
                <a:cubicBezTo>
                  <a:pt x="34" y="83"/>
                  <a:pt x="82" y="36"/>
                  <a:pt x="139" y="36"/>
                </a:cubicBezTo>
                <a:close/>
                <a:moveTo>
                  <a:pt x="139" y="282"/>
                </a:moveTo>
                <a:cubicBezTo>
                  <a:pt x="218" y="282"/>
                  <a:pt x="281" y="218"/>
                  <a:pt x="281" y="142"/>
                </a:cubicBezTo>
                <a:cubicBezTo>
                  <a:pt x="281" y="64"/>
                  <a:pt x="218" y="0"/>
                  <a:pt x="139" y="0"/>
                </a:cubicBezTo>
                <a:cubicBezTo>
                  <a:pt x="63" y="0"/>
                  <a:pt x="0" y="64"/>
                  <a:pt x="0" y="142"/>
                </a:cubicBezTo>
                <a:cubicBezTo>
                  <a:pt x="0" y="218"/>
                  <a:pt x="63" y="282"/>
                  <a:pt x="139" y="28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0" name="Freihandform 1499">
            <a:extLst>
              <a:ext uri="{FF2B5EF4-FFF2-40B4-BE49-F238E27FC236}">
                <a16:creationId xmlns:a16="http://schemas.microsoft.com/office/drawing/2014/main" id="{55106782-B01A-5F4D-BFA5-C7360785BEA5}"/>
              </a:ext>
            </a:extLst>
          </p:cNvPr>
          <p:cNvSpPr>
            <a:spLocks noChangeAspect="1"/>
          </p:cNvSpPr>
          <p:nvPr/>
        </p:nvSpPr>
        <p:spPr>
          <a:xfrm>
            <a:off x="7417325" y="4449126"/>
            <a:ext cx="196745" cy="800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345">
                <a:moveTo>
                  <a:pt x="810" y="282"/>
                </a:moveTo>
                <a:lnTo>
                  <a:pt x="785" y="282"/>
                </a:lnTo>
                <a:cubicBezTo>
                  <a:pt x="787" y="277"/>
                  <a:pt x="787" y="273"/>
                  <a:pt x="787" y="269"/>
                </a:cubicBezTo>
                <a:cubicBezTo>
                  <a:pt x="787" y="227"/>
                  <a:pt x="753" y="193"/>
                  <a:pt x="711" y="193"/>
                </a:cubicBezTo>
                <a:cubicBezTo>
                  <a:pt x="668" y="193"/>
                  <a:pt x="635" y="227"/>
                  <a:pt x="635" y="269"/>
                </a:cubicBezTo>
                <a:cubicBezTo>
                  <a:pt x="635" y="273"/>
                  <a:pt x="635" y="277"/>
                  <a:pt x="635" y="282"/>
                </a:cubicBezTo>
                <a:lnTo>
                  <a:pt x="254" y="282"/>
                </a:lnTo>
                <a:cubicBezTo>
                  <a:pt x="254" y="277"/>
                  <a:pt x="254" y="273"/>
                  <a:pt x="254" y="269"/>
                </a:cubicBezTo>
                <a:cubicBezTo>
                  <a:pt x="254" y="227"/>
                  <a:pt x="220" y="193"/>
                  <a:pt x="177" y="193"/>
                </a:cubicBezTo>
                <a:cubicBezTo>
                  <a:pt x="137" y="193"/>
                  <a:pt x="101" y="227"/>
                  <a:pt x="101" y="269"/>
                </a:cubicBezTo>
                <a:cubicBezTo>
                  <a:pt x="101" y="273"/>
                  <a:pt x="103" y="277"/>
                  <a:pt x="103" y="282"/>
                </a:cubicBezTo>
                <a:lnTo>
                  <a:pt x="59" y="282"/>
                </a:lnTo>
                <a:lnTo>
                  <a:pt x="33" y="256"/>
                </a:lnTo>
                <a:lnTo>
                  <a:pt x="33" y="212"/>
                </a:lnTo>
                <a:lnTo>
                  <a:pt x="53" y="212"/>
                </a:lnTo>
                <a:cubicBezTo>
                  <a:pt x="61" y="212"/>
                  <a:pt x="69" y="203"/>
                  <a:pt x="69" y="193"/>
                </a:cubicBezTo>
                <a:lnTo>
                  <a:pt x="69" y="106"/>
                </a:lnTo>
                <a:lnTo>
                  <a:pt x="122" y="106"/>
                </a:lnTo>
                <a:cubicBezTo>
                  <a:pt x="125" y="106"/>
                  <a:pt x="129" y="106"/>
                  <a:pt x="131" y="104"/>
                </a:cubicBezTo>
                <a:lnTo>
                  <a:pt x="266" y="36"/>
                </a:lnTo>
                <a:lnTo>
                  <a:pt x="470" y="36"/>
                </a:lnTo>
                <a:lnTo>
                  <a:pt x="626" y="121"/>
                </a:lnTo>
                <a:cubicBezTo>
                  <a:pt x="628" y="123"/>
                  <a:pt x="630" y="123"/>
                  <a:pt x="632" y="123"/>
                </a:cubicBezTo>
                <a:lnTo>
                  <a:pt x="759" y="140"/>
                </a:lnTo>
                <a:cubicBezTo>
                  <a:pt x="774" y="148"/>
                  <a:pt x="789" y="157"/>
                  <a:pt x="793" y="161"/>
                </a:cubicBezTo>
                <a:cubicBezTo>
                  <a:pt x="798" y="167"/>
                  <a:pt x="808" y="186"/>
                  <a:pt x="808" y="197"/>
                </a:cubicBezTo>
                <a:cubicBezTo>
                  <a:pt x="812" y="212"/>
                  <a:pt x="810" y="254"/>
                  <a:pt x="810" y="282"/>
                </a:cubicBezTo>
                <a:close/>
                <a:moveTo>
                  <a:pt x="711" y="311"/>
                </a:moveTo>
                <a:cubicBezTo>
                  <a:pt x="688" y="311"/>
                  <a:pt x="671" y="292"/>
                  <a:pt x="671" y="269"/>
                </a:cubicBezTo>
                <a:cubicBezTo>
                  <a:pt x="671" y="246"/>
                  <a:pt x="688" y="229"/>
                  <a:pt x="711" y="229"/>
                </a:cubicBezTo>
                <a:cubicBezTo>
                  <a:pt x="734" y="229"/>
                  <a:pt x="751" y="246"/>
                  <a:pt x="751" y="269"/>
                </a:cubicBezTo>
                <a:cubicBezTo>
                  <a:pt x="751" y="292"/>
                  <a:pt x="734" y="311"/>
                  <a:pt x="711" y="311"/>
                </a:cubicBezTo>
                <a:close/>
                <a:moveTo>
                  <a:pt x="177" y="311"/>
                </a:moveTo>
                <a:cubicBezTo>
                  <a:pt x="156" y="311"/>
                  <a:pt x="137" y="292"/>
                  <a:pt x="137" y="269"/>
                </a:cubicBezTo>
                <a:cubicBezTo>
                  <a:pt x="137" y="246"/>
                  <a:pt x="156" y="229"/>
                  <a:pt x="177" y="229"/>
                </a:cubicBezTo>
                <a:cubicBezTo>
                  <a:pt x="201" y="229"/>
                  <a:pt x="220" y="246"/>
                  <a:pt x="220" y="269"/>
                </a:cubicBezTo>
                <a:cubicBezTo>
                  <a:pt x="220" y="292"/>
                  <a:pt x="201" y="311"/>
                  <a:pt x="177" y="311"/>
                </a:cubicBezTo>
                <a:close/>
                <a:moveTo>
                  <a:pt x="819" y="138"/>
                </a:moveTo>
                <a:cubicBezTo>
                  <a:pt x="810" y="127"/>
                  <a:pt x="783" y="112"/>
                  <a:pt x="772" y="106"/>
                </a:cubicBezTo>
                <a:cubicBezTo>
                  <a:pt x="770" y="106"/>
                  <a:pt x="768" y="106"/>
                  <a:pt x="766" y="106"/>
                </a:cubicBezTo>
                <a:lnTo>
                  <a:pt x="639" y="89"/>
                </a:lnTo>
                <a:lnTo>
                  <a:pt x="482" y="2"/>
                </a:lnTo>
                <a:cubicBezTo>
                  <a:pt x="480" y="0"/>
                  <a:pt x="478" y="0"/>
                  <a:pt x="474" y="0"/>
                </a:cubicBezTo>
                <a:lnTo>
                  <a:pt x="264" y="0"/>
                </a:lnTo>
                <a:cubicBezTo>
                  <a:pt x="260" y="0"/>
                  <a:pt x="258" y="0"/>
                  <a:pt x="256" y="2"/>
                </a:cubicBezTo>
                <a:lnTo>
                  <a:pt x="118" y="70"/>
                </a:lnTo>
                <a:lnTo>
                  <a:pt x="53" y="70"/>
                </a:lnTo>
                <a:cubicBezTo>
                  <a:pt x="42" y="70"/>
                  <a:pt x="33" y="78"/>
                  <a:pt x="33" y="89"/>
                </a:cubicBezTo>
                <a:lnTo>
                  <a:pt x="33" y="176"/>
                </a:lnTo>
                <a:lnTo>
                  <a:pt x="17" y="176"/>
                </a:lnTo>
                <a:cubicBezTo>
                  <a:pt x="8" y="176"/>
                  <a:pt x="0" y="184"/>
                  <a:pt x="0" y="193"/>
                </a:cubicBezTo>
                <a:lnTo>
                  <a:pt x="0" y="265"/>
                </a:lnTo>
                <a:cubicBezTo>
                  <a:pt x="0" y="269"/>
                  <a:pt x="2" y="273"/>
                  <a:pt x="4" y="277"/>
                </a:cubicBezTo>
                <a:lnTo>
                  <a:pt x="40" y="311"/>
                </a:lnTo>
                <a:cubicBezTo>
                  <a:pt x="42" y="315"/>
                  <a:pt x="48" y="318"/>
                  <a:pt x="53" y="318"/>
                </a:cubicBezTo>
                <a:lnTo>
                  <a:pt x="120" y="318"/>
                </a:lnTo>
                <a:cubicBezTo>
                  <a:pt x="133" y="335"/>
                  <a:pt x="154" y="345"/>
                  <a:pt x="177" y="345"/>
                </a:cubicBezTo>
                <a:cubicBezTo>
                  <a:pt x="203" y="345"/>
                  <a:pt x="224" y="335"/>
                  <a:pt x="237" y="318"/>
                </a:cubicBezTo>
                <a:lnTo>
                  <a:pt x="649" y="318"/>
                </a:lnTo>
                <a:cubicBezTo>
                  <a:pt x="652" y="318"/>
                  <a:pt x="652" y="318"/>
                  <a:pt x="652" y="318"/>
                </a:cubicBezTo>
                <a:cubicBezTo>
                  <a:pt x="666" y="335"/>
                  <a:pt x="688" y="345"/>
                  <a:pt x="711" y="345"/>
                </a:cubicBezTo>
                <a:cubicBezTo>
                  <a:pt x="734" y="345"/>
                  <a:pt x="755" y="335"/>
                  <a:pt x="770" y="315"/>
                </a:cubicBezTo>
                <a:cubicBezTo>
                  <a:pt x="772" y="315"/>
                  <a:pt x="772" y="318"/>
                  <a:pt x="774" y="318"/>
                </a:cubicBezTo>
                <a:lnTo>
                  <a:pt x="827" y="318"/>
                </a:lnTo>
                <a:cubicBezTo>
                  <a:pt x="836" y="318"/>
                  <a:pt x="844" y="309"/>
                  <a:pt x="844" y="301"/>
                </a:cubicBezTo>
                <a:cubicBezTo>
                  <a:pt x="844" y="292"/>
                  <a:pt x="848" y="218"/>
                  <a:pt x="844" y="191"/>
                </a:cubicBezTo>
                <a:cubicBezTo>
                  <a:pt x="842" y="176"/>
                  <a:pt x="829" y="148"/>
                  <a:pt x="819" y="13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1" name="Freihandform 1500">
            <a:extLst>
              <a:ext uri="{FF2B5EF4-FFF2-40B4-BE49-F238E27FC236}">
                <a16:creationId xmlns:a16="http://schemas.microsoft.com/office/drawing/2014/main" id="{12F4997D-FB2F-2048-82B7-4FBCA2C0E5DB}"/>
              </a:ext>
            </a:extLst>
          </p:cNvPr>
          <p:cNvSpPr>
            <a:spLocks noChangeAspect="1"/>
          </p:cNvSpPr>
          <p:nvPr/>
        </p:nvSpPr>
        <p:spPr>
          <a:xfrm>
            <a:off x="7536070" y="4384416"/>
            <a:ext cx="73808" cy="57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8" h="246">
                <a:moveTo>
                  <a:pt x="19" y="37"/>
                </a:moveTo>
                <a:cubicBezTo>
                  <a:pt x="80" y="28"/>
                  <a:pt x="142" y="43"/>
                  <a:pt x="190" y="81"/>
                </a:cubicBezTo>
                <a:cubicBezTo>
                  <a:pt x="241" y="117"/>
                  <a:pt x="273" y="170"/>
                  <a:pt x="283" y="232"/>
                </a:cubicBezTo>
                <a:cubicBezTo>
                  <a:pt x="285" y="240"/>
                  <a:pt x="292" y="246"/>
                  <a:pt x="300" y="246"/>
                </a:cubicBezTo>
                <a:cubicBezTo>
                  <a:pt x="302" y="246"/>
                  <a:pt x="302" y="246"/>
                  <a:pt x="305" y="246"/>
                </a:cubicBezTo>
                <a:cubicBezTo>
                  <a:pt x="313" y="244"/>
                  <a:pt x="319" y="236"/>
                  <a:pt x="317" y="225"/>
                </a:cubicBezTo>
                <a:cubicBezTo>
                  <a:pt x="307" y="155"/>
                  <a:pt x="269" y="94"/>
                  <a:pt x="211" y="52"/>
                </a:cubicBezTo>
                <a:cubicBezTo>
                  <a:pt x="154" y="9"/>
                  <a:pt x="84" y="-8"/>
                  <a:pt x="15" y="3"/>
                </a:cubicBezTo>
                <a:cubicBezTo>
                  <a:pt x="4" y="5"/>
                  <a:pt x="-2" y="14"/>
                  <a:pt x="0" y="22"/>
                </a:cubicBezTo>
                <a:cubicBezTo>
                  <a:pt x="0" y="33"/>
                  <a:pt x="10" y="39"/>
                  <a:pt x="19" y="3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2" name="Freihandform 1501">
            <a:extLst>
              <a:ext uri="{FF2B5EF4-FFF2-40B4-BE49-F238E27FC236}">
                <a16:creationId xmlns:a16="http://schemas.microsoft.com/office/drawing/2014/main" id="{A8B783B0-DE02-7C4F-92D7-D83839E4A5EB}"/>
              </a:ext>
            </a:extLst>
          </p:cNvPr>
          <p:cNvSpPr>
            <a:spLocks noChangeAspect="1"/>
          </p:cNvSpPr>
          <p:nvPr/>
        </p:nvSpPr>
        <p:spPr>
          <a:xfrm>
            <a:off x="7536070" y="4404201"/>
            <a:ext cx="55414" cy="432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9" h="187">
                <a:moveTo>
                  <a:pt x="19" y="36"/>
                </a:moveTo>
                <a:cubicBezTo>
                  <a:pt x="61" y="30"/>
                  <a:pt x="103" y="41"/>
                  <a:pt x="139" y="66"/>
                </a:cubicBezTo>
                <a:cubicBezTo>
                  <a:pt x="173" y="92"/>
                  <a:pt x="197" y="130"/>
                  <a:pt x="203" y="172"/>
                </a:cubicBezTo>
                <a:cubicBezTo>
                  <a:pt x="205" y="180"/>
                  <a:pt x="211" y="187"/>
                  <a:pt x="220" y="187"/>
                </a:cubicBezTo>
                <a:cubicBezTo>
                  <a:pt x="222" y="187"/>
                  <a:pt x="222" y="187"/>
                  <a:pt x="224" y="187"/>
                </a:cubicBezTo>
                <a:cubicBezTo>
                  <a:pt x="233" y="185"/>
                  <a:pt x="239" y="176"/>
                  <a:pt x="239" y="166"/>
                </a:cubicBezTo>
                <a:cubicBezTo>
                  <a:pt x="230" y="115"/>
                  <a:pt x="203" y="68"/>
                  <a:pt x="161" y="39"/>
                </a:cubicBezTo>
                <a:cubicBezTo>
                  <a:pt x="118" y="7"/>
                  <a:pt x="65" y="-6"/>
                  <a:pt x="15" y="3"/>
                </a:cubicBezTo>
                <a:cubicBezTo>
                  <a:pt x="4" y="3"/>
                  <a:pt x="-2" y="11"/>
                  <a:pt x="0" y="22"/>
                </a:cubicBezTo>
                <a:cubicBezTo>
                  <a:pt x="0" y="32"/>
                  <a:pt x="10" y="39"/>
                  <a:pt x="19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3" name="Freihandform 1502">
            <a:extLst>
              <a:ext uri="{FF2B5EF4-FFF2-40B4-BE49-F238E27FC236}">
                <a16:creationId xmlns:a16="http://schemas.microsoft.com/office/drawing/2014/main" id="{5A72BB0B-493B-0C45-BB7A-35CF9EFD3EB7}"/>
              </a:ext>
            </a:extLst>
          </p:cNvPr>
          <p:cNvSpPr>
            <a:spLocks noChangeAspect="1"/>
          </p:cNvSpPr>
          <p:nvPr/>
        </p:nvSpPr>
        <p:spPr>
          <a:xfrm>
            <a:off x="7535604" y="4423754"/>
            <a:ext cx="37253" cy="295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1" h="128">
                <a:moveTo>
                  <a:pt x="21" y="37"/>
                </a:moveTo>
                <a:cubicBezTo>
                  <a:pt x="44" y="33"/>
                  <a:pt x="69" y="39"/>
                  <a:pt x="89" y="54"/>
                </a:cubicBezTo>
                <a:cubicBezTo>
                  <a:pt x="108" y="69"/>
                  <a:pt x="120" y="90"/>
                  <a:pt x="124" y="113"/>
                </a:cubicBezTo>
                <a:cubicBezTo>
                  <a:pt x="127" y="122"/>
                  <a:pt x="135" y="128"/>
                  <a:pt x="144" y="128"/>
                </a:cubicBezTo>
                <a:lnTo>
                  <a:pt x="146" y="128"/>
                </a:lnTo>
                <a:cubicBezTo>
                  <a:pt x="154" y="126"/>
                  <a:pt x="163" y="118"/>
                  <a:pt x="160" y="107"/>
                </a:cubicBezTo>
                <a:cubicBezTo>
                  <a:pt x="154" y="75"/>
                  <a:pt x="137" y="46"/>
                  <a:pt x="110" y="24"/>
                </a:cubicBezTo>
                <a:cubicBezTo>
                  <a:pt x="82" y="5"/>
                  <a:pt x="48" y="-3"/>
                  <a:pt x="17" y="1"/>
                </a:cubicBezTo>
                <a:cubicBezTo>
                  <a:pt x="6" y="3"/>
                  <a:pt x="0" y="12"/>
                  <a:pt x="0" y="22"/>
                </a:cubicBezTo>
                <a:cubicBezTo>
                  <a:pt x="2" y="31"/>
                  <a:pt x="10" y="37"/>
                  <a:pt x="21" y="3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4" name="Freihandform 1503">
            <a:extLst>
              <a:ext uri="{FF2B5EF4-FFF2-40B4-BE49-F238E27FC236}">
                <a16:creationId xmlns:a16="http://schemas.microsoft.com/office/drawing/2014/main" id="{A5F0FF36-0D7E-154A-8261-A7E8E8B48D96}"/>
              </a:ext>
            </a:extLst>
          </p:cNvPr>
          <p:cNvSpPr>
            <a:spLocks noChangeAspect="1"/>
          </p:cNvSpPr>
          <p:nvPr/>
        </p:nvSpPr>
        <p:spPr>
          <a:xfrm>
            <a:off x="11436503" y="3923529"/>
            <a:ext cx="140399" cy="356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4" h="154">
                <a:moveTo>
                  <a:pt x="17" y="154"/>
                </a:moveTo>
                <a:cubicBezTo>
                  <a:pt x="21" y="154"/>
                  <a:pt x="25" y="152"/>
                  <a:pt x="29" y="150"/>
                </a:cubicBezTo>
                <a:cubicBezTo>
                  <a:pt x="101" y="76"/>
                  <a:pt x="199" y="36"/>
                  <a:pt x="302" y="36"/>
                </a:cubicBezTo>
                <a:cubicBezTo>
                  <a:pt x="404" y="36"/>
                  <a:pt x="499" y="74"/>
                  <a:pt x="573" y="146"/>
                </a:cubicBezTo>
                <a:cubicBezTo>
                  <a:pt x="580" y="152"/>
                  <a:pt x="590" y="152"/>
                  <a:pt x="599" y="144"/>
                </a:cubicBezTo>
                <a:cubicBezTo>
                  <a:pt x="605" y="137"/>
                  <a:pt x="605" y="127"/>
                  <a:pt x="597" y="120"/>
                </a:cubicBezTo>
                <a:cubicBezTo>
                  <a:pt x="518" y="42"/>
                  <a:pt x="415" y="0"/>
                  <a:pt x="302" y="0"/>
                </a:cubicBezTo>
                <a:cubicBezTo>
                  <a:pt x="190" y="0"/>
                  <a:pt x="84" y="44"/>
                  <a:pt x="4" y="124"/>
                </a:cubicBezTo>
                <a:cubicBezTo>
                  <a:pt x="-1" y="131"/>
                  <a:pt x="-1" y="141"/>
                  <a:pt x="4" y="150"/>
                </a:cubicBezTo>
                <a:cubicBezTo>
                  <a:pt x="8" y="152"/>
                  <a:pt x="12" y="154"/>
                  <a:pt x="17" y="15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5" name="Freihandform 1504">
            <a:extLst>
              <a:ext uri="{FF2B5EF4-FFF2-40B4-BE49-F238E27FC236}">
                <a16:creationId xmlns:a16="http://schemas.microsoft.com/office/drawing/2014/main" id="{B1A9D5F1-87A4-EF4E-9BC0-5BD60134016D}"/>
              </a:ext>
            </a:extLst>
          </p:cNvPr>
          <p:cNvSpPr>
            <a:spLocks noChangeAspect="1"/>
          </p:cNvSpPr>
          <p:nvPr/>
        </p:nvSpPr>
        <p:spPr>
          <a:xfrm>
            <a:off x="11453267" y="3944246"/>
            <a:ext cx="106871" cy="258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0" h="112">
                <a:moveTo>
                  <a:pt x="457" y="103"/>
                </a:moveTo>
                <a:cubicBezTo>
                  <a:pt x="463" y="97"/>
                  <a:pt x="461" y="86"/>
                  <a:pt x="455" y="80"/>
                </a:cubicBezTo>
                <a:cubicBezTo>
                  <a:pt x="391" y="27"/>
                  <a:pt x="313" y="0"/>
                  <a:pt x="230" y="0"/>
                </a:cubicBezTo>
                <a:cubicBezTo>
                  <a:pt x="150" y="0"/>
                  <a:pt x="70" y="29"/>
                  <a:pt x="6" y="80"/>
                </a:cubicBezTo>
                <a:cubicBezTo>
                  <a:pt x="0" y="86"/>
                  <a:pt x="-2" y="97"/>
                  <a:pt x="4" y="105"/>
                </a:cubicBezTo>
                <a:cubicBezTo>
                  <a:pt x="8" y="110"/>
                  <a:pt x="12" y="112"/>
                  <a:pt x="19" y="112"/>
                </a:cubicBezTo>
                <a:cubicBezTo>
                  <a:pt x="21" y="112"/>
                  <a:pt x="25" y="110"/>
                  <a:pt x="29" y="107"/>
                </a:cubicBezTo>
                <a:cubicBezTo>
                  <a:pt x="86" y="61"/>
                  <a:pt x="158" y="35"/>
                  <a:pt x="230" y="35"/>
                </a:cubicBezTo>
                <a:cubicBezTo>
                  <a:pt x="304" y="35"/>
                  <a:pt x="376" y="61"/>
                  <a:pt x="431" y="105"/>
                </a:cubicBezTo>
                <a:cubicBezTo>
                  <a:pt x="440" y="112"/>
                  <a:pt x="450" y="112"/>
                  <a:pt x="457" y="10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6" name="Freihandform 1505">
            <a:extLst>
              <a:ext uri="{FF2B5EF4-FFF2-40B4-BE49-F238E27FC236}">
                <a16:creationId xmlns:a16="http://schemas.microsoft.com/office/drawing/2014/main" id="{51676185-C333-1C4B-A40D-3E038C47DAB9}"/>
              </a:ext>
            </a:extLst>
          </p:cNvPr>
          <p:cNvSpPr>
            <a:spLocks noChangeAspect="1"/>
          </p:cNvSpPr>
          <p:nvPr/>
        </p:nvSpPr>
        <p:spPr>
          <a:xfrm>
            <a:off x="11471196" y="3964962"/>
            <a:ext cx="71247" cy="162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7" h="71">
                <a:moveTo>
                  <a:pt x="7" y="40"/>
                </a:moveTo>
                <a:cubicBezTo>
                  <a:pt x="-1" y="44"/>
                  <a:pt x="-3" y="54"/>
                  <a:pt x="3" y="63"/>
                </a:cubicBezTo>
                <a:cubicBezTo>
                  <a:pt x="5" y="69"/>
                  <a:pt x="12" y="71"/>
                  <a:pt x="18" y="71"/>
                </a:cubicBezTo>
                <a:cubicBezTo>
                  <a:pt x="20" y="71"/>
                  <a:pt x="24" y="71"/>
                  <a:pt x="26" y="69"/>
                </a:cubicBezTo>
                <a:cubicBezTo>
                  <a:pt x="103" y="23"/>
                  <a:pt x="204" y="23"/>
                  <a:pt x="280" y="69"/>
                </a:cubicBezTo>
                <a:cubicBezTo>
                  <a:pt x="289" y="73"/>
                  <a:pt x="299" y="71"/>
                  <a:pt x="304" y="63"/>
                </a:cubicBezTo>
                <a:cubicBezTo>
                  <a:pt x="310" y="54"/>
                  <a:pt x="306" y="44"/>
                  <a:pt x="297" y="38"/>
                </a:cubicBezTo>
                <a:cubicBezTo>
                  <a:pt x="211" y="-13"/>
                  <a:pt x="94" y="-13"/>
                  <a:pt x="7" y="4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7" name="Freihandform 1506">
            <a:extLst>
              <a:ext uri="{FF2B5EF4-FFF2-40B4-BE49-F238E27FC236}">
                <a16:creationId xmlns:a16="http://schemas.microsoft.com/office/drawing/2014/main" id="{8DADA433-C056-8F42-B9D1-08B3EACEDD50}"/>
              </a:ext>
            </a:extLst>
          </p:cNvPr>
          <p:cNvSpPr>
            <a:spLocks noChangeAspect="1"/>
          </p:cNvSpPr>
          <p:nvPr/>
        </p:nvSpPr>
        <p:spPr>
          <a:xfrm>
            <a:off x="11455130" y="4046665"/>
            <a:ext cx="24448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06">
                <a:moveTo>
                  <a:pt x="53" y="70"/>
                </a:moveTo>
                <a:cubicBezTo>
                  <a:pt x="45" y="70"/>
                  <a:pt x="36" y="61"/>
                  <a:pt x="36" y="53"/>
                </a:cubicBezTo>
                <a:cubicBezTo>
                  <a:pt x="36" y="42"/>
                  <a:pt x="45" y="34"/>
                  <a:pt x="53" y="34"/>
                </a:cubicBezTo>
                <a:cubicBezTo>
                  <a:pt x="64" y="34"/>
                  <a:pt x="70" y="42"/>
                  <a:pt x="70" y="53"/>
                </a:cubicBezTo>
                <a:cubicBezTo>
                  <a:pt x="70" y="61"/>
                  <a:pt x="64" y="70"/>
                  <a:pt x="53" y="70"/>
                </a:cubicBezTo>
                <a:close/>
                <a:moveTo>
                  <a:pt x="53" y="0"/>
                </a:moveTo>
                <a:cubicBezTo>
                  <a:pt x="23" y="0"/>
                  <a:pt x="0" y="23"/>
                  <a:pt x="0" y="53"/>
                </a:cubicBezTo>
                <a:cubicBezTo>
                  <a:pt x="0" y="80"/>
                  <a:pt x="23" y="106"/>
                  <a:pt x="53" y="106"/>
                </a:cubicBezTo>
                <a:cubicBezTo>
                  <a:pt x="83" y="106"/>
                  <a:pt x="106" y="80"/>
                  <a:pt x="106" y="53"/>
                </a:cubicBezTo>
                <a:cubicBezTo>
                  <a:pt x="106" y="23"/>
                  <a:pt x="83" y="0"/>
                  <a:pt x="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8" name="Freihandform 1507">
            <a:extLst>
              <a:ext uri="{FF2B5EF4-FFF2-40B4-BE49-F238E27FC236}">
                <a16:creationId xmlns:a16="http://schemas.microsoft.com/office/drawing/2014/main" id="{0FFF2ECC-B848-8546-8EA3-1098BC44FFD8}"/>
              </a:ext>
            </a:extLst>
          </p:cNvPr>
          <p:cNvSpPr>
            <a:spLocks noChangeAspect="1"/>
          </p:cNvSpPr>
          <p:nvPr/>
        </p:nvSpPr>
        <p:spPr>
          <a:xfrm>
            <a:off x="11534526" y="4046665"/>
            <a:ext cx="24448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06">
                <a:moveTo>
                  <a:pt x="53" y="70"/>
                </a:moveTo>
                <a:cubicBezTo>
                  <a:pt x="42" y="70"/>
                  <a:pt x="36" y="61"/>
                  <a:pt x="36" y="53"/>
                </a:cubicBezTo>
                <a:cubicBezTo>
                  <a:pt x="36" y="42"/>
                  <a:pt x="42" y="34"/>
                  <a:pt x="53" y="34"/>
                </a:cubicBezTo>
                <a:cubicBezTo>
                  <a:pt x="63" y="34"/>
                  <a:pt x="70" y="42"/>
                  <a:pt x="70" y="53"/>
                </a:cubicBezTo>
                <a:cubicBezTo>
                  <a:pt x="70" y="61"/>
                  <a:pt x="63" y="70"/>
                  <a:pt x="53" y="70"/>
                </a:cubicBezTo>
                <a:close/>
                <a:moveTo>
                  <a:pt x="53" y="0"/>
                </a:moveTo>
                <a:cubicBezTo>
                  <a:pt x="23" y="0"/>
                  <a:pt x="0" y="23"/>
                  <a:pt x="0" y="53"/>
                </a:cubicBezTo>
                <a:cubicBezTo>
                  <a:pt x="0" y="80"/>
                  <a:pt x="23" y="106"/>
                  <a:pt x="53" y="106"/>
                </a:cubicBezTo>
                <a:cubicBezTo>
                  <a:pt x="82" y="106"/>
                  <a:pt x="106" y="80"/>
                  <a:pt x="106" y="53"/>
                </a:cubicBezTo>
                <a:cubicBezTo>
                  <a:pt x="106" y="23"/>
                  <a:pt x="82" y="0"/>
                  <a:pt x="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9" name="Freihandform 1508">
            <a:extLst>
              <a:ext uri="{FF2B5EF4-FFF2-40B4-BE49-F238E27FC236}">
                <a16:creationId xmlns:a16="http://schemas.microsoft.com/office/drawing/2014/main" id="{26D4D153-A3B3-A148-95AC-E7F1C18B0B28}"/>
              </a:ext>
            </a:extLst>
          </p:cNvPr>
          <p:cNvSpPr>
            <a:spLocks noChangeAspect="1"/>
          </p:cNvSpPr>
          <p:nvPr/>
        </p:nvSpPr>
        <p:spPr>
          <a:xfrm>
            <a:off x="11426957" y="3989403"/>
            <a:ext cx="159957" cy="1224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8" h="527">
                <a:moveTo>
                  <a:pt x="646" y="237"/>
                </a:moveTo>
                <a:lnTo>
                  <a:pt x="635" y="239"/>
                </a:lnTo>
                <a:cubicBezTo>
                  <a:pt x="629" y="244"/>
                  <a:pt x="625" y="250"/>
                  <a:pt x="625" y="256"/>
                </a:cubicBezTo>
                <a:lnTo>
                  <a:pt x="625" y="464"/>
                </a:lnTo>
                <a:cubicBezTo>
                  <a:pt x="625" y="466"/>
                  <a:pt x="625" y="466"/>
                  <a:pt x="625" y="468"/>
                </a:cubicBezTo>
                <a:cubicBezTo>
                  <a:pt x="625" y="483"/>
                  <a:pt x="614" y="493"/>
                  <a:pt x="599" y="493"/>
                </a:cubicBezTo>
                <a:cubicBezTo>
                  <a:pt x="587" y="493"/>
                  <a:pt x="574" y="483"/>
                  <a:pt x="574" y="468"/>
                </a:cubicBezTo>
                <a:lnTo>
                  <a:pt x="574" y="441"/>
                </a:lnTo>
                <a:cubicBezTo>
                  <a:pt x="574" y="430"/>
                  <a:pt x="568" y="424"/>
                  <a:pt x="557" y="424"/>
                </a:cubicBezTo>
                <a:lnTo>
                  <a:pt x="132" y="424"/>
                </a:lnTo>
                <a:cubicBezTo>
                  <a:pt x="121" y="424"/>
                  <a:pt x="115" y="430"/>
                  <a:pt x="115" y="441"/>
                </a:cubicBezTo>
                <a:lnTo>
                  <a:pt x="115" y="468"/>
                </a:lnTo>
                <a:cubicBezTo>
                  <a:pt x="115" y="483"/>
                  <a:pt x="102" y="493"/>
                  <a:pt x="89" y="493"/>
                </a:cubicBezTo>
                <a:cubicBezTo>
                  <a:pt x="75" y="493"/>
                  <a:pt x="64" y="483"/>
                  <a:pt x="64" y="468"/>
                </a:cubicBezTo>
                <a:cubicBezTo>
                  <a:pt x="64" y="466"/>
                  <a:pt x="64" y="466"/>
                  <a:pt x="64" y="464"/>
                </a:cubicBezTo>
                <a:lnTo>
                  <a:pt x="64" y="256"/>
                </a:lnTo>
                <a:cubicBezTo>
                  <a:pt x="64" y="250"/>
                  <a:pt x="60" y="244"/>
                  <a:pt x="53" y="239"/>
                </a:cubicBezTo>
                <a:lnTo>
                  <a:pt x="43" y="237"/>
                </a:lnTo>
                <a:cubicBezTo>
                  <a:pt x="39" y="235"/>
                  <a:pt x="34" y="229"/>
                  <a:pt x="34" y="225"/>
                </a:cubicBezTo>
                <a:cubicBezTo>
                  <a:pt x="34" y="216"/>
                  <a:pt x="41" y="212"/>
                  <a:pt x="47" y="212"/>
                </a:cubicBezTo>
                <a:lnTo>
                  <a:pt x="56" y="212"/>
                </a:lnTo>
                <a:cubicBezTo>
                  <a:pt x="64" y="212"/>
                  <a:pt x="70" y="208"/>
                  <a:pt x="72" y="201"/>
                </a:cubicBezTo>
                <a:lnTo>
                  <a:pt x="132" y="60"/>
                </a:lnTo>
                <a:cubicBezTo>
                  <a:pt x="140" y="36"/>
                  <a:pt x="147" y="36"/>
                  <a:pt x="172" y="36"/>
                </a:cubicBezTo>
                <a:cubicBezTo>
                  <a:pt x="176" y="34"/>
                  <a:pt x="180" y="34"/>
                  <a:pt x="185" y="34"/>
                </a:cubicBezTo>
                <a:lnTo>
                  <a:pt x="502" y="34"/>
                </a:lnTo>
                <a:cubicBezTo>
                  <a:pt x="540" y="34"/>
                  <a:pt x="547" y="36"/>
                  <a:pt x="557" y="60"/>
                </a:cubicBezTo>
                <a:lnTo>
                  <a:pt x="616" y="201"/>
                </a:lnTo>
                <a:cubicBezTo>
                  <a:pt x="619" y="208"/>
                  <a:pt x="625" y="212"/>
                  <a:pt x="631" y="212"/>
                </a:cubicBezTo>
                <a:lnTo>
                  <a:pt x="642" y="212"/>
                </a:lnTo>
                <a:cubicBezTo>
                  <a:pt x="648" y="212"/>
                  <a:pt x="652" y="216"/>
                  <a:pt x="652" y="225"/>
                </a:cubicBezTo>
                <a:cubicBezTo>
                  <a:pt x="652" y="229"/>
                  <a:pt x="650" y="235"/>
                  <a:pt x="646" y="237"/>
                </a:cubicBezTo>
                <a:close/>
                <a:moveTo>
                  <a:pt x="644" y="176"/>
                </a:moveTo>
                <a:lnTo>
                  <a:pt x="589" y="45"/>
                </a:lnTo>
                <a:cubicBezTo>
                  <a:pt x="568" y="2"/>
                  <a:pt x="544" y="0"/>
                  <a:pt x="502" y="0"/>
                </a:cubicBezTo>
                <a:lnTo>
                  <a:pt x="185" y="0"/>
                </a:lnTo>
                <a:lnTo>
                  <a:pt x="172" y="0"/>
                </a:lnTo>
                <a:cubicBezTo>
                  <a:pt x="144" y="0"/>
                  <a:pt x="117" y="0"/>
                  <a:pt x="98" y="45"/>
                </a:cubicBezTo>
                <a:lnTo>
                  <a:pt x="45" y="176"/>
                </a:lnTo>
                <a:cubicBezTo>
                  <a:pt x="20" y="178"/>
                  <a:pt x="0" y="199"/>
                  <a:pt x="0" y="225"/>
                </a:cubicBezTo>
                <a:cubicBezTo>
                  <a:pt x="0" y="244"/>
                  <a:pt x="11" y="261"/>
                  <a:pt x="28" y="269"/>
                </a:cubicBezTo>
                <a:lnTo>
                  <a:pt x="28" y="468"/>
                </a:lnTo>
                <a:cubicBezTo>
                  <a:pt x="28" y="470"/>
                  <a:pt x="28" y="470"/>
                  <a:pt x="30" y="472"/>
                </a:cubicBezTo>
                <a:cubicBezTo>
                  <a:pt x="32" y="504"/>
                  <a:pt x="58" y="527"/>
                  <a:pt x="89" y="527"/>
                </a:cubicBezTo>
                <a:cubicBezTo>
                  <a:pt x="123" y="527"/>
                  <a:pt x="149" y="502"/>
                  <a:pt x="149" y="468"/>
                </a:cubicBezTo>
                <a:lnTo>
                  <a:pt x="149" y="457"/>
                </a:lnTo>
                <a:lnTo>
                  <a:pt x="540" y="457"/>
                </a:lnTo>
                <a:lnTo>
                  <a:pt x="540" y="468"/>
                </a:lnTo>
                <a:cubicBezTo>
                  <a:pt x="540" y="502"/>
                  <a:pt x="568" y="527"/>
                  <a:pt x="599" y="527"/>
                </a:cubicBezTo>
                <a:cubicBezTo>
                  <a:pt x="633" y="527"/>
                  <a:pt x="661" y="502"/>
                  <a:pt x="661" y="468"/>
                </a:cubicBezTo>
                <a:cubicBezTo>
                  <a:pt x="661" y="466"/>
                  <a:pt x="659" y="462"/>
                  <a:pt x="659" y="462"/>
                </a:cubicBezTo>
                <a:lnTo>
                  <a:pt x="659" y="269"/>
                </a:lnTo>
                <a:cubicBezTo>
                  <a:pt x="676" y="261"/>
                  <a:pt x="688" y="244"/>
                  <a:pt x="688" y="225"/>
                </a:cubicBezTo>
                <a:cubicBezTo>
                  <a:pt x="688" y="199"/>
                  <a:pt x="667" y="176"/>
                  <a:pt x="644" y="17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0" name="Freihandform 1509">
            <a:extLst>
              <a:ext uri="{FF2B5EF4-FFF2-40B4-BE49-F238E27FC236}">
                <a16:creationId xmlns:a16="http://schemas.microsoft.com/office/drawing/2014/main" id="{12A9D83A-4838-B442-9856-DE893900FE08}"/>
              </a:ext>
            </a:extLst>
          </p:cNvPr>
          <p:cNvSpPr>
            <a:spLocks noChangeAspect="1"/>
          </p:cNvSpPr>
          <p:nvPr/>
        </p:nvSpPr>
        <p:spPr>
          <a:xfrm>
            <a:off x="11453500" y="4005697"/>
            <a:ext cx="107104" cy="33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1" h="146">
                <a:moveTo>
                  <a:pt x="45" y="110"/>
                </a:moveTo>
                <a:lnTo>
                  <a:pt x="83" y="36"/>
                </a:lnTo>
                <a:lnTo>
                  <a:pt x="378" y="36"/>
                </a:lnTo>
                <a:lnTo>
                  <a:pt x="416" y="110"/>
                </a:lnTo>
                <a:close/>
                <a:moveTo>
                  <a:pt x="405" y="11"/>
                </a:moveTo>
                <a:cubicBezTo>
                  <a:pt x="401" y="4"/>
                  <a:pt x="397" y="0"/>
                  <a:pt x="388" y="0"/>
                </a:cubicBezTo>
                <a:lnTo>
                  <a:pt x="71" y="0"/>
                </a:lnTo>
                <a:cubicBezTo>
                  <a:pt x="64" y="0"/>
                  <a:pt x="58" y="4"/>
                  <a:pt x="56" y="11"/>
                </a:cubicBezTo>
                <a:lnTo>
                  <a:pt x="1" y="121"/>
                </a:lnTo>
                <a:cubicBezTo>
                  <a:pt x="-1" y="127"/>
                  <a:pt x="-1" y="133"/>
                  <a:pt x="3" y="138"/>
                </a:cubicBezTo>
                <a:cubicBezTo>
                  <a:pt x="5" y="144"/>
                  <a:pt x="11" y="146"/>
                  <a:pt x="18" y="146"/>
                </a:cubicBezTo>
                <a:lnTo>
                  <a:pt x="443" y="146"/>
                </a:lnTo>
                <a:cubicBezTo>
                  <a:pt x="449" y="146"/>
                  <a:pt x="454" y="144"/>
                  <a:pt x="458" y="138"/>
                </a:cubicBezTo>
                <a:cubicBezTo>
                  <a:pt x="460" y="133"/>
                  <a:pt x="462" y="127"/>
                  <a:pt x="458" y="12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1" name="Freihandform 1510">
            <a:extLst>
              <a:ext uri="{FF2B5EF4-FFF2-40B4-BE49-F238E27FC236}">
                <a16:creationId xmlns:a16="http://schemas.microsoft.com/office/drawing/2014/main" id="{A1736EB3-C579-9B41-9BF8-52332314B3C6}"/>
              </a:ext>
            </a:extLst>
          </p:cNvPr>
          <p:cNvSpPr>
            <a:spLocks noChangeAspect="1"/>
          </p:cNvSpPr>
          <p:nvPr/>
        </p:nvSpPr>
        <p:spPr>
          <a:xfrm>
            <a:off x="10997844" y="4366958"/>
            <a:ext cx="131318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5" h="846">
                <a:moveTo>
                  <a:pt x="457" y="637"/>
                </a:moveTo>
                <a:cubicBezTo>
                  <a:pt x="417" y="675"/>
                  <a:pt x="366" y="700"/>
                  <a:pt x="311" y="707"/>
                </a:cubicBezTo>
                <a:lnTo>
                  <a:pt x="300" y="707"/>
                </a:lnTo>
                <a:lnTo>
                  <a:pt x="300" y="626"/>
                </a:lnTo>
                <a:lnTo>
                  <a:pt x="451" y="527"/>
                </a:lnTo>
                <a:cubicBezTo>
                  <a:pt x="459" y="520"/>
                  <a:pt x="461" y="510"/>
                  <a:pt x="455" y="501"/>
                </a:cubicBezTo>
                <a:cubicBezTo>
                  <a:pt x="451" y="495"/>
                  <a:pt x="438" y="493"/>
                  <a:pt x="432" y="497"/>
                </a:cubicBezTo>
                <a:lnTo>
                  <a:pt x="300" y="584"/>
                </a:lnTo>
                <a:lnTo>
                  <a:pt x="300" y="444"/>
                </a:lnTo>
                <a:lnTo>
                  <a:pt x="451" y="351"/>
                </a:lnTo>
                <a:cubicBezTo>
                  <a:pt x="459" y="345"/>
                  <a:pt x="461" y="334"/>
                  <a:pt x="455" y="326"/>
                </a:cubicBezTo>
                <a:cubicBezTo>
                  <a:pt x="451" y="317"/>
                  <a:pt x="440" y="315"/>
                  <a:pt x="432" y="321"/>
                </a:cubicBezTo>
                <a:lnTo>
                  <a:pt x="300" y="404"/>
                </a:lnTo>
                <a:lnTo>
                  <a:pt x="300" y="252"/>
                </a:lnTo>
                <a:lnTo>
                  <a:pt x="379" y="209"/>
                </a:lnTo>
                <a:cubicBezTo>
                  <a:pt x="387" y="205"/>
                  <a:pt x="391" y="194"/>
                  <a:pt x="385" y="186"/>
                </a:cubicBezTo>
                <a:cubicBezTo>
                  <a:pt x="381" y="177"/>
                  <a:pt x="370" y="175"/>
                  <a:pt x="362" y="180"/>
                </a:cubicBezTo>
                <a:lnTo>
                  <a:pt x="300" y="213"/>
                </a:lnTo>
                <a:lnTo>
                  <a:pt x="300" y="46"/>
                </a:lnTo>
                <a:cubicBezTo>
                  <a:pt x="343" y="84"/>
                  <a:pt x="529" y="262"/>
                  <a:pt x="529" y="480"/>
                </a:cubicBezTo>
                <a:cubicBezTo>
                  <a:pt x="529" y="535"/>
                  <a:pt x="504" y="592"/>
                  <a:pt x="457" y="637"/>
                </a:cubicBezTo>
                <a:close/>
                <a:moveTo>
                  <a:pt x="264" y="213"/>
                </a:moveTo>
                <a:lnTo>
                  <a:pt x="203" y="180"/>
                </a:lnTo>
                <a:cubicBezTo>
                  <a:pt x="195" y="175"/>
                  <a:pt x="184" y="177"/>
                  <a:pt x="178" y="186"/>
                </a:cubicBezTo>
                <a:cubicBezTo>
                  <a:pt x="173" y="194"/>
                  <a:pt x="178" y="205"/>
                  <a:pt x="186" y="209"/>
                </a:cubicBezTo>
                <a:lnTo>
                  <a:pt x="264" y="252"/>
                </a:lnTo>
                <a:lnTo>
                  <a:pt x="264" y="404"/>
                </a:lnTo>
                <a:lnTo>
                  <a:pt x="133" y="321"/>
                </a:lnTo>
                <a:cubicBezTo>
                  <a:pt x="125" y="315"/>
                  <a:pt x="114" y="317"/>
                  <a:pt x="108" y="326"/>
                </a:cubicBezTo>
                <a:cubicBezTo>
                  <a:pt x="104" y="334"/>
                  <a:pt x="106" y="345"/>
                  <a:pt x="114" y="351"/>
                </a:cubicBezTo>
                <a:lnTo>
                  <a:pt x="264" y="444"/>
                </a:lnTo>
                <a:lnTo>
                  <a:pt x="264" y="584"/>
                </a:lnTo>
                <a:lnTo>
                  <a:pt x="133" y="497"/>
                </a:lnTo>
                <a:cubicBezTo>
                  <a:pt x="125" y="493"/>
                  <a:pt x="114" y="495"/>
                  <a:pt x="108" y="501"/>
                </a:cubicBezTo>
                <a:cubicBezTo>
                  <a:pt x="104" y="510"/>
                  <a:pt x="106" y="520"/>
                  <a:pt x="114" y="527"/>
                </a:cubicBezTo>
                <a:lnTo>
                  <a:pt x="264" y="626"/>
                </a:lnTo>
                <a:lnTo>
                  <a:pt x="264" y="707"/>
                </a:lnTo>
                <a:lnTo>
                  <a:pt x="254" y="707"/>
                </a:lnTo>
                <a:cubicBezTo>
                  <a:pt x="199" y="700"/>
                  <a:pt x="148" y="675"/>
                  <a:pt x="108" y="637"/>
                </a:cubicBezTo>
                <a:cubicBezTo>
                  <a:pt x="61" y="592"/>
                  <a:pt x="36" y="535"/>
                  <a:pt x="36" y="480"/>
                </a:cubicBezTo>
                <a:cubicBezTo>
                  <a:pt x="36" y="262"/>
                  <a:pt x="222" y="84"/>
                  <a:pt x="264" y="46"/>
                </a:cubicBezTo>
                <a:close/>
                <a:moveTo>
                  <a:pt x="313" y="12"/>
                </a:moveTo>
                <a:cubicBezTo>
                  <a:pt x="305" y="4"/>
                  <a:pt x="294" y="2"/>
                  <a:pt x="284" y="2"/>
                </a:cubicBezTo>
                <a:cubicBezTo>
                  <a:pt x="284" y="2"/>
                  <a:pt x="284" y="0"/>
                  <a:pt x="281" y="0"/>
                </a:cubicBezTo>
                <a:cubicBezTo>
                  <a:pt x="281" y="0"/>
                  <a:pt x="281" y="2"/>
                  <a:pt x="279" y="2"/>
                </a:cubicBezTo>
                <a:cubicBezTo>
                  <a:pt x="269" y="2"/>
                  <a:pt x="258" y="4"/>
                  <a:pt x="252" y="12"/>
                </a:cubicBezTo>
                <a:cubicBezTo>
                  <a:pt x="241" y="21"/>
                  <a:pt x="0" y="224"/>
                  <a:pt x="0" y="480"/>
                </a:cubicBezTo>
                <a:cubicBezTo>
                  <a:pt x="0" y="546"/>
                  <a:pt x="30" y="611"/>
                  <a:pt x="82" y="662"/>
                </a:cubicBezTo>
                <a:cubicBezTo>
                  <a:pt x="129" y="707"/>
                  <a:pt x="186" y="734"/>
                  <a:pt x="252" y="740"/>
                </a:cubicBezTo>
                <a:lnTo>
                  <a:pt x="264" y="740"/>
                </a:lnTo>
                <a:lnTo>
                  <a:pt x="264" y="829"/>
                </a:lnTo>
                <a:cubicBezTo>
                  <a:pt x="264" y="840"/>
                  <a:pt x="273" y="846"/>
                  <a:pt x="281" y="846"/>
                </a:cubicBezTo>
                <a:cubicBezTo>
                  <a:pt x="292" y="846"/>
                  <a:pt x="300" y="840"/>
                  <a:pt x="300" y="829"/>
                </a:cubicBezTo>
                <a:lnTo>
                  <a:pt x="300" y="740"/>
                </a:lnTo>
                <a:lnTo>
                  <a:pt x="313" y="740"/>
                </a:lnTo>
                <a:cubicBezTo>
                  <a:pt x="377" y="734"/>
                  <a:pt x="436" y="707"/>
                  <a:pt x="482" y="662"/>
                </a:cubicBezTo>
                <a:cubicBezTo>
                  <a:pt x="533" y="611"/>
                  <a:pt x="565" y="546"/>
                  <a:pt x="565" y="480"/>
                </a:cubicBezTo>
                <a:cubicBezTo>
                  <a:pt x="565" y="222"/>
                  <a:pt x="324" y="21"/>
                  <a:pt x="313" y="1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2" name="Freihandform 1511">
            <a:extLst>
              <a:ext uri="{FF2B5EF4-FFF2-40B4-BE49-F238E27FC236}">
                <a16:creationId xmlns:a16="http://schemas.microsoft.com/office/drawing/2014/main" id="{530A2DD7-D5B1-AD49-AF7E-0EA75850FFDF}"/>
              </a:ext>
            </a:extLst>
          </p:cNvPr>
          <p:cNvSpPr>
            <a:spLocks noChangeAspect="1"/>
          </p:cNvSpPr>
          <p:nvPr/>
        </p:nvSpPr>
        <p:spPr>
          <a:xfrm>
            <a:off x="11466073" y="4473800"/>
            <a:ext cx="57044" cy="898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6" h="387">
                <a:moveTo>
                  <a:pt x="127" y="112"/>
                </a:moveTo>
                <a:cubicBezTo>
                  <a:pt x="122" y="116"/>
                  <a:pt x="122" y="125"/>
                  <a:pt x="125" y="131"/>
                </a:cubicBezTo>
                <a:cubicBezTo>
                  <a:pt x="127" y="138"/>
                  <a:pt x="133" y="142"/>
                  <a:pt x="142" y="142"/>
                </a:cubicBezTo>
                <a:lnTo>
                  <a:pt x="190" y="142"/>
                </a:lnTo>
                <a:lnTo>
                  <a:pt x="74" y="277"/>
                </a:lnTo>
                <a:lnTo>
                  <a:pt x="103" y="201"/>
                </a:lnTo>
                <a:cubicBezTo>
                  <a:pt x="106" y="195"/>
                  <a:pt x="106" y="188"/>
                  <a:pt x="103" y="184"/>
                </a:cubicBezTo>
                <a:cubicBezTo>
                  <a:pt x="99" y="180"/>
                  <a:pt x="93" y="176"/>
                  <a:pt x="89" y="176"/>
                </a:cubicBezTo>
                <a:lnTo>
                  <a:pt x="48" y="176"/>
                </a:lnTo>
                <a:lnTo>
                  <a:pt x="133" y="36"/>
                </a:lnTo>
                <a:lnTo>
                  <a:pt x="192" y="36"/>
                </a:lnTo>
                <a:close/>
                <a:moveTo>
                  <a:pt x="245" y="11"/>
                </a:moveTo>
                <a:cubicBezTo>
                  <a:pt x="241" y="4"/>
                  <a:pt x="237" y="0"/>
                  <a:pt x="228" y="0"/>
                </a:cubicBezTo>
                <a:lnTo>
                  <a:pt x="122" y="0"/>
                </a:lnTo>
                <a:cubicBezTo>
                  <a:pt x="116" y="0"/>
                  <a:pt x="112" y="4"/>
                  <a:pt x="108" y="8"/>
                </a:cubicBezTo>
                <a:lnTo>
                  <a:pt x="2" y="184"/>
                </a:lnTo>
                <a:cubicBezTo>
                  <a:pt x="0" y="190"/>
                  <a:pt x="0" y="197"/>
                  <a:pt x="2" y="203"/>
                </a:cubicBezTo>
                <a:cubicBezTo>
                  <a:pt x="6" y="207"/>
                  <a:pt x="10" y="212"/>
                  <a:pt x="17" y="212"/>
                </a:cubicBezTo>
                <a:lnTo>
                  <a:pt x="61" y="212"/>
                </a:lnTo>
                <a:lnTo>
                  <a:pt x="2" y="364"/>
                </a:lnTo>
                <a:cubicBezTo>
                  <a:pt x="-2" y="372"/>
                  <a:pt x="2" y="381"/>
                  <a:pt x="8" y="385"/>
                </a:cubicBezTo>
                <a:cubicBezTo>
                  <a:pt x="10" y="387"/>
                  <a:pt x="15" y="387"/>
                  <a:pt x="17" y="387"/>
                </a:cubicBezTo>
                <a:cubicBezTo>
                  <a:pt x="23" y="387"/>
                  <a:pt x="27" y="385"/>
                  <a:pt x="31" y="381"/>
                </a:cubicBezTo>
                <a:lnTo>
                  <a:pt x="243" y="135"/>
                </a:lnTo>
                <a:cubicBezTo>
                  <a:pt x="247" y="129"/>
                  <a:pt x="247" y="123"/>
                  <a:pt x="245" y="116"/>
                </a:cubicBezTo>
                <a:cubicBezTo>
                  <a:pt x="243" y="110"/>
                  <a:pt x="237" y="106"/>
                  <a:pt x="228" y="106"/>
                </a:cubicBezTo>
                <a:lnTo>
                  <a:pt x="177" y="106"/>
                </a:lnTo>
                <a:lnTo>
                  <a:pt x="243" y="30"/>
                </a:lnTo>
                <a:cubicBezTo>
                  <a:pt x="247" y="23"/>
                  <a:pt x="247" y="17"/>
                  <a:pt x="245" y="1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3" name="Freihandform 1512">
            <a:extLst>
              <a:ext uri="{FF2B5EF4-FFF2-40B4-BE49-F238E27FC236}">
                <a16:creationId xmlns:a16="http://schemas.microsoft.com/office/drawing/2014/main" id="{2E2991DD-9451-2045-BA71-9E0E8076E724}"/>
              </a:ext>
            </a:extLst>
          </p:cNvPr>
          <p:cNvSpPr>
            <a:spLocks noChangeAspect="1"/>
          </p:cNvSpPr>
          <p:nvPr/>
        </p:nvSpPr>
        <p:spPr>
          <a:xfrm>
            <a:off x="11531965" y="4498474"/>
            <a:ext cx="24215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" h="106">
                <a:moveTo>
                  <a:pt x="74" y="4"/>
                </a:moveTo>
                <a:lnTo>
                  <a:pt x="5" y="76"/>
                </a:lnTo>
                <a:cubicBezTo>
                  <a:pt x="-2" y="82"/>
                  <a:pt x="-2" y="93"/>
                  <a:pt x="5" y="101"/>
                </a:cubicBezTo>
                <a:cubicBezTo>
                  <a:pt x="7" y="103"/>
                  <a:pt x="13" y="106"/>
                  <a:pt x="17" y="106"/>
                </a:cubicBezTo>
                <a:cubicBezTo>
                  <a:pt x="21" y="106"/>
                  <a:pt x="26" y="103"/>
                  <a:pt x="30" y="101"/>
                </a:cubicBezTo>
                <a:lnTo>
                  <a:pt x="100" y="29"/>
                </a:lnTo>
                <a:cubicBezTo>
                  <a:pt x="106" y="23"/>
                  <a:pt x="106" y="12"/>
                  <a:pt x="100" y="4"/>
                </a:cubicBezTo>
                <a:cubicBezTo>
                  <a:pt x="93" y="-1"/>
                  <a:pt x="81" y="-1"/>
                  <a:pt x="74" y="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4" name="Freihandform 1513">
            <a:extLst>
              <a:ext uri="{FF2B5EF4-FFF2-40B4-BE49-F238E27FC236}">
                <a16:creationId xmlns:a16="http://schemas.microsoft.com/office/drawing/2014/main" id="{98A28E8D-F23F-1A47-B88D-223253CE97A4}"/>
              </a:ext>
            </a:extLst>
          </p:cNvPr>
          <p:cNvSpPr>
            <a:spLocks noChangeAspect="1"/>
          </p:cNvSpPr>
          <p:nvPr/>
        </p:nvSpPr>
        <p:spPr>
          <a:xfrm>
            <a:off x="11433477" y="4498474"/>
            <a:ext cx="24215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" h="106">
                <a:moveTo>
                  <a:pt x="74" y="4"/>
                </a:moveTo>
                <a:lnTo>
                  <a:pt x="4" y="76"/>
                </a:lnTo>
                <a:cubicBezTo>
                  <a:pt x="-1" y="82"/>
                  <a:pt x="-1" y="93"/>
                  <a:pt x="4" y="101"/>
                </a:cubicBezTo>
                <a:cubicBezTo>
                  <a:pt x="6" y="103"/>
                  <a:pt x="13" y="106"/>
                  <a:pt x="17" y="106"/>
                </a:cubicBezTo>
                <a:cubicBezTo>
                  <a:pt x="21" y="106"/>
                  <a:pt x="25" y="103"/>
                  <a:pt x="30" y="101"/>
                </a:cubicBezTo>
                <a:lnTo>
                  <a:pt x="99" y="29"/>
                </a:lnTo>
                <a:cubicBezTo>
                  <a:pt x="106" y="23"/>
                  <a:pt x="106" y="12"/>
                  <a:pt x="99" y="4"/>
                </a:cubicBezTo>
                <a:cubicBezTo>
                  <a:pt x="93" y="-1"/>
                  <a:pt x="80" y="-1"/>
                  <a:pt x="74" y="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5" name="Freihandform 1514">
            <a:extLst>
              <a:ext uri="{FF2B5EF4-FFF2-40B4-BE49-F238E27FC236}">
                <a16:creationId xmlns:a16="http://schemas.microsoft.com/office/drawing/2014/main" id="{A071898A-C87C-CD4C-A0D3-9D228E61E875}"/>
              </a:ext>
            </a:extLst>
          </p:cNvPr>
          <p:cNvSpPr>
            <a:spLocks noChangeAspect="1"/>
          </p:cNvSpPr>
          <p:nvPr/>
        </p:nvSpPr>
        <p:spPr>
          <a:xfrm>
            <a:off x="11408796" y="4366958"/>
            <a:ext cx="196977" cy="1149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495">
                <a:moveTo>
                  <a:pt x="641" y="125"/>
                </a:moveTo>
                <a:cubicBezTo>
                  <a:pt x="633" y="125"/>
                  <a:pt x="627" y="127"/>
                  <a:pt x="620" y="127"/>
                </a:cubicBezTo>
                <a:cubicBezTo>
                  <a:pt x="584" y="50"/>
                  <a:pt x="498" y="0"/>
                  <a:pt x="400" y="0"/>
                </a:cubicBezTo>
                <a:cubicBezTo>
                  <a:pt x="269" y="0"/>
                  <a:pt x="161" y="93"/>
                  <a:pt x="161" y="205"/>
                </a:cubicBezTo>
                <a:lnTo>
                  <a:pt x="161" y="209"/>
                </a:lnTo>
                <a:lnTo>
                  <a:pt x="159" y="209"/>
                </a:lnTo>
                <a:cubicBezTo>
                  <a:pt x="72" y="209"/>
                  <a:pt x="0" y="273"/>
                  <a:pt x="0" y="351"/>
                </a:cubicBezTo>
                <a:cubicBezTo>
                  <a:pt x="0" y="429"/>
                  <a:pt x="72" y="495"/>
                  <a:pt x="159" y="495"/>
                </a:cubicBezTo>
                <a:lnTo>
                  <a:pt x="229" y="495"/>
                </a:lnTo>
                <a:cubicBezTo>
                  <a:pt x="237" y="495"/>
                  <a:pt x="246" y="486"/>
                  <a:pt x="246" y="476"/>
                </a:cubicBezTo>
                <a:cubicBezTo>
                  <a:pt x="246" y="467"/>
                  <a:pt x="237" y="459"/>
                  <a:pt x="229" y="459"/>
                </a:cubicBezTo>
                <a:lnTo>
                  <a:pt x="159" y="459"/>
                </a:lnTo>
                <a:cubicBezTo>
                  <a:pt x="91" y="459"/>
                  <a:pt x="36" y="410"/>
                  <a:pt x="36" y="351"/>
                </a:cubicBezTo>
                <a:cubicBezTo>
                  <a:pt x="36" y="292"/>
                  <a:pt x="91" y="245"/>
                  <a:pt x="159" y="245"/>
                </a:cubicBezTo>
                <a:cubicBezTo>
                  <a:pt x="165" y="245"/>
                  <a:pt x="172" y="245"/>
                  <a:pt x="178" y="245"/>
                </a:cubicBezTo>
                <a:cubicBezTo>
                  <a:pt x="184" y="247"/>
                  <a:pt x="189" y="245"/>
                  <a:pt x="193" y="241"/>
                </a:cubicBezTo>
                <a:cubicBezTo>
                  <a:pt x="197" y="237"/>
                  <a:pt x="199" y="232"/>
                  <a:pt x="197" y="226"/>
                </a:cubicBezTo>
                <a:cubicBezTo>
                  <a:pt x="197" y="220"/>
                  <a:pt x="197" y="213"/>
                  <a:pt x="197" y="205"/>
                </a:cubicBezTo>
                <a:cubicBezTo>
                  <a:pt x="197" y="112"/>
                  <a:pt x="288" y="36"/>
                  <a:pt x="400" y="36"/>
                </a:cubicBezTo>
                <a:cubicBezTo>
                  <a:pt x="487" y="36"/>
                  <a:pt x="565" y="82"/>
                  <a:pt x="593" y="152"/>
                </a:cubicBezTo>
                <a:cubicBezTo>
                  <a:pt x="597" y="160"/>
                  <a:pt x="603" y="165"/>
                  <a:pt x="612" y="163"/>
                </a:cubicBezTo>
                <a:cubicBezTo>
                  <a:pt x="620" y="163"/>
                  <a:pt x="631" y="160"/>
                  <a:pt x="641" y="160"/>
                </a:cubicBezTo>
                <a:cubicBezTo>
                  <a:pt x="735" y="160"/>
                  <a:pt x="811" y="228"/>
                  <a:pt x="811" y="311"/>
                </a:cubicBezTo>
                <a:cubicBezTo>
                  <a:pt x="811" y="387"/>
                  <a:pt x="747" y="450"/>
                  <a:pt x="661" y="459"/>
                </a:cubicBezTo>
                <a:cubicBezTo>
                  <a:pt x="654" y="459"/>
                  <a:pt x="591" y="459"/>
                  <a:pt x="580" y="459"/>
                </a:cubicBezTo>
                <a:cubicBezTo>
                  <a:pt x="572" y="459"/>
                  <a:pt x="563" y="467"/>
                  <a:pt x="563" y="476"/>
                </a:cubicBezTo>
                <a:cubicBezTo>
                  <a:pt x="563" y="486"/>
                  <a:pt x="572" y="495"/>
                  <a:pt x="580" y="495"/>
                </a:cubicBezTo>
                <a:cubicBezTo>
                  <a:pt x="582" y="495"/>
                  <a:pt x="654" y="495"/>
                  <a:pt x="663" y="493"/>
                </a:cubicBezTo>
                <a:cubicBezTo>
                  <a:pt x="768" y="484"/>
                  <a:pt x="847" y="404"/>
                  <a:pt x="847" y="311"/>
                </a:cubicBezTo>
                <a:cubicBezTo>
                  <a:pt x="847" y="209"/>
                  <a:pt x="754" y="125"/>
                  <a:pt x="641" y="12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6" name="Freihandform 1515">
            <a:extLst>
              <a:ext uri="{FF2B5EF4-FFF2-40B4-BE49-F238E27FC236}">
                <a16:creationId xmlns:a16="http://schemas.microsoft.com/office/drawing/2014/main" id="{6232751A-84E8-7848-9057-4B89DCB1252C}"/>
              </a:ext>
            </a:extLst>
          </p:cNvPr>
          <p:cNvSpPr>
            <a:spLocks noChangeAspect="1"/>
          </p:cNvSpPr>
          <p:nvPr/>
        </p:nvSpPr>
        <p:spPr>
          <a:xfrm>
            <a:off x="7578446" y="4850656"/>
            <a:ext cx="31200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" h="212">
                <a:moveTo>
                  <a:pt x="55" y="36"/>
                </a:moveTo>
                <a:lnTo>
                  <a:pt x="80" y="36"/>
                </a:lnTo>
                <a:cubicBezTo>
                  <a:pt x="91" y="36"/>
                  <a:pt x="99" y="45"/>
                  <a:pt x="99" y="57"/>
                </a:cubicBezTo>
                <a:cubicBezTo>
                  <a:pt x="99" y="66"/>
                  <a:pt x="108" y="74"/>
                  <a:pt x="116" y="74"/>
                </a:cubicBezTo>
                <a:cubicBezTo>
                  <a:pt x="127" y="74"/>
                  <a:pt x="135" y="66"/>
                  <a:pt x="135" y="57"/>
                </a:cubicBezTo>
                <a:cubicBezTo>
                  <a:pt x="135" y="26"/>
                  <a:pt x="110" y="0"/>
                  <a:pt x="80" y="0"/>
                </a:cubicBezTo>
                <a:lnTo>
                  <a:pt x="55" y="0"/>
                </a:lnTo>
                <a:cubicBezTo>
                  <a:pt x="23" y="0"/>
                  <a:pt x="0" y="26"/>
                  <a:pt x="0" y="57"/>
                </a:cubicBezTo>
                <a:lnTo>
                  <a:pt x="0" y="157"/>
                </a:lnTo>
                <a:cubicBezTo>
                  <a:pt x="0" y="189"/>
                  <a:pt x="23" y="212"/>
                  <a:pt x="55" y="212"/>
                </a:cubicBezTo>
                <a:lnTo>
                  <a:pt x="80" y="212"/>
                </a:lnTo>
                <a:cubicBezTo>
                  <a:pt x="110" y="212"/>
                  <a:pt x="135" y="189"/>
                  <a:pt x="135" y="157"/>
                </a:cubicBezTo>
                <a:cubicBezTo>
                  <a:pt x="135" y="148"/>
                  <a:pt x="127" y="140"/>
                  <a:pt x="116" y="140"/>
                </a:cubicBezTo>
                <a:cubicBezTo>
                  <a:pt x="108" y="140"/>
                  <a:pt x="99" y="148"/>
                  <a:pt x="99" y="157"/>
                </a:cubicBezTo>
                <a:cubicBezTo>
                  <a:pt x="99" y="170"/>
                  <a:pt x="91" y="178"/>
                  <a:pt x="80" y="178"/>
                </a:cubicBezTo>
                <a:lnTo>
                  <a:pt x="55" y="178"/>
                </a:lnTo>
                <a:cubicBezTo>
                  <a:pt x="42" y="178"/>
                  <a:pt x="34" y="170"/>
                  <a:pt x="34" y="157"/>
                </a:cubicBezTo>
                <a:lnTo>
                  <a:pt x="34" y="57"/>
                </a:lnTo>
                <a:cubicBezTo>
                  <a:pt x="34" y="45"/>
                  <a:pt x="42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7" name="Freihandform 1516">
            <a:extLst>
              <a:ext uri="{FF2B5EF4-FFF2-40B4-BE49-F238E27FC236}">
                <a16:creationId xmlns:a16="http://schemas.microsoft.com/office/drawing/2014/main" id="{A79482B2-03EC-CE43-A8C6-732306AC2793}"/>
              </a:ext>
            </a:extLst>
          </p:cNvPr>
          <p:cNvSpPr>
            <a:spLocks noChangeAspect="1"/>
          </p:cNvSpPr>
          <p:nvPr/>
        </p:nvSpPr>
        <p:spPr>
          <a:xfrm>
            <a:off x="7549807" y="4834828"/>
            <a:ext cx="23982" cy="239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" h="104">
                <a:moveTo>
                  <a:pt x="51" y="68"/>
                </a:moveTo>
                <a:cubicBezTo>
                  <a:pt x="42" y="68"/>
                  <a:pt x="34" y="62"/>
                  <a:pt x="34" y="53"/>
                </a:cubicBezTo>
                <a:cubicBezTo>
                  <a:pt x="34" y="43"/>
                  <a:pt x="42" y="36"/>
                  <a:pt x="51" y="36"/>
                </a:cubicBezTo>
                <a:cubicBezTo>
                  <a:pt x="61" y="36"/>
                  <a:pt x="68" y="43"/>
                  <a:pt x="68" y="53"/>
                </a:cubicBezTo>
                <a:cubicBezTo>
                  <a:pt x="68" y="62"/>
                  <a:pt x="61" y="68"/>
                  <a:pt x="51" y="68"/>
                </a:cubicBezTo>
                <a:close/>
                <a:moveTo>
                  <a:pt x="51" y="0"/>
                </a:moveTo>
                <a:cubicBezTo>
                  <a:pt x="23" y="0"/>
                  <a:pt x="0" y="24"/>
                  <a:pt x="0" y="53"/>
                </a:cubicBezTo>
                <a:cubicBezTo>
                  <a:pt x="0" y="81"/>
                  <a:pt x="23" y="104"/>
                  <a:pt x="51" y="104"/>
                </a:cubicBezTo>
                <a:cubicBezTo>
                  <a:pt x="80" y="104"/>
                  <a:pt x="104" y="81"/>
                  <a:pt x="104" y="53"/>
                </a:cubicBezTo>
                <a:cubicBezTo>
                  <a:pt x="104" y="24"/>
                  <a:pt x="80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8" name="Freihandform 1517">
            <a:extLst>
              <a:ext uri="{FF2B5EF4-FFF2-40B4-BE49-F238E27FC236}">
                <a16:creationId xmlns:a16="http://schemas.microsoft.com/office/drawing/2014/main" id="{6932B8F6-70E6-6449-91DA-3DD337B12E34}"/>
              </a:ext>
            </a:extLst>
          </p:cNvPr>
          <p:cNvSpPr>
            <a:spLocks noChangeAspect="1"/>
          </p:cNvSpPr>
          <p:nvPr/>
        </p:nvSpPr>
        <p:spPr>
          <a:xfrm>
            <a:off x="7474835" y="4809921"/>
            <a:ext cx="83122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8" h="846">
                <a:moveTo>
                  <a:pt x="180" y="810"/>
                </a:moveTo>
                <a:cubicBezTo>
                  <a:pt x="100" y="810"/>
                  <a:pt x="36" y="747"/>
                  <a:pt x="36" y="668"/>
                </a:cubicBezTo>
                <a:cubicBezTo>
                  <a:pt x="36" y="618"/>
                  <a:pt x="62" y="573"/>
                  <a:pt x="104" y="546"/>
                </a:cubicBezTo>
                <a:cubicBezTo>
                  <a:pt x="108" y="544"/>
                  <a:pt x="112" y="537"/>
                  <a:pt x="112" y="531"/>
                </a:cubicBezTo>
                <a:lnTo>
                  <a:pt x="112" y="522"/>
                </a:lnTo>
                <a:cubicBezTo>
                  <a:pt x="112" y="493"/>
                  <a:pt x="110" y="442"/>
                  <a:pt x="110" y="385"/>
                </a:cubicBezTo>
                <a:lnTo>
                  <a:pt x="180" y="385"/>
                </a:lnTo>
                <a:cubicBezTo>
                  <a:pt x="189" y="385"/>
                  <a:pt x="197" y="376"/>
                  <a:pt x="197" y="368"/>
                </a:cubicBezTo>
                <a:cubicBezTo>
                  <a:pt x="197" y="357"/>
                  <a:pt x="189" y="349"/>
                  <a:pt x="180" y="349"/>
                </a:cubicBezTo>
                <a:lnTo>
                  <a:pt x="110" y="349"/>
                </a:lnTo>
                <a:cubicBezTo>
                  <a:pt x="110" y="338"/>
                  <a:pt x="110" y="325"/>
                  <a:pt x="110" y="315"/>
                </a:cubicBezTo>
                <a:lnTo>
                  <a:pt x="180" y="315"/>
                </a:lnTo>
                <a:cubicBezTo>
                  <a:pt x="189" y="315"/>
                  <a:pt x="197" y="306"/>
                  <a:pt x="197" y="296"/>
                </a:cubicBezTo>
                <a:cubicBezTo>
                  <a:pt x="197" y="287"/>
                  <a:pt x="189" y="279"/>
                  <a:pt x="180" y="279"/>
                </a:cubicBezTo>
                <a:lnTo>
                  <a:pt x="110" y="279"/>
                </a:lnTo>
                <a:cubicBezTo>
                  <a:pt x="110" y="266"/>
                  <a:pt x="110" y="256"/>
                  <a:pt x="110" y="243"/>
                </a:cubicBezTo>
                <a:lnTo>
                  <a:pt x="180" y="243"/>
                </a:lnTo>
                <a:cubicBezTo>
                  <a:pt x="189" y="243"/>
                  <a:pt x="197" y="237"/>
                  <a:pt x="197" y="226"/>
                </a:cubicBezTo>
                <a:cubicBezTo>
                  <a:pt x="197" y="215"/>
                  <a:pt x="189" y="209"/>
                  <a:pt x="180" y="209"/>
                </a:cubicBezTo>
                <a:lnTo>
                  <a:pt x="110" y="209"/>
                </a:lnTo>
                <a:cubicBezTo>
                  <a:pt x="110" y="196"/>
                  <a:pt x="110" y="186"/>
                  <a:pt x="110" y="173"/>
                </a:cubicBezTo>
                <a:lnTo>
                  <a:pt x="180" y="173"/>
                </a:lnTo>
                <a:cubicBezTo>
                  <a:pt x="189" y="173"/>
                  <a:pt x="197" y="165"/>
                  <a:pt x="197" y="156"/>
                </a:cubicBezTo>
                <a:cubicBezTo>
                  <a:pt x="197" y="146"/>
                  <a:pt x="189" y="137"/>
                  <a:pt x="180" y="137"/>
                </a:cubicBezTo>
                <a:lnTo>
                  <a:pt x="110" y="137"/>
                </a:lnTo>
                <a:cubicBezTo>
                  <a:pt x="108" y="97"/>
                  <a:pt x="108" y="61"/>
                  <a:pt x="108" y="36"/>
                </a:cubicBezTo>
                <a:lnTo>
                  <a:pt x="250" y="36"/>
                </a:lnTo>
                <a:lnTo>
                  <a:pt x="248" y="516"/>
                </a:lnTo>
                <a:lnTo>
                  <a:pt x="246" y="529"/>
                </a:lnTo>
                <a:cubicBezTo>
                  <a:pt x="246" y="535"/>
                  <a:pt x="248" y="541"/>
                  <a:pt x="254" y="546"/>
                </a:cubicBezTo>
                <a:cubicBezTo>
                  <a:pt x="297" y="571"/>
                  <a:pt x="322" y="618"/>
                  <a:pt x="322" y="668"/>
                </a:cubicBezTo>
                <a:cubicBezTo>
                  <a:pt x="322" y="747"/>
                  <a:pt x="258" y="810"/>
                  <a:pt x="180" y="810"/>
                </a:cubicBezTo>
                <a:close/>
                <a:moveTo>
                  <a:pt x="282" y="522"/>
                </a:moveTo>
                <a:lnTo>
                  <a:pt x="286" y="19"/>
                </a:lnTo>
                <a:cubicBezTo>
                  <a:pt x="286" y="12"/>
                  <a:pt x="284" y="8"/>
                  <a:pt x="280" y="6"/>
                </a:cubicBezTo>
                <a:cubicBezTo>
                  <a:pt x="278" y="2"/>
                  <a:pt x="271" y="0"/>
                  <a:pt x="267" y="0"/>
                </a:cubicBezTo>
                <a:lnTo>
                  <a:pt x="91" y="0"/>
                </a:lnTo>
                <a:cubicBezTo>
                  <a:pt x="87" y="0"/>
                  <a:pt x="83" y="2"/>
                  <a:pt x="79" y="6"/>
                </a:cubicBezTo>
                <a:cubicBezTo>
                  <a:pt x="74" y="8"/>
                  <a:pt x="74" y="12"/>
                  <a:pt x="74" y="16"/>
                </a:cubicBezTo>
                <a:cubicBezTo>
                  <a:pt x="74" y="63"/>
                  <a:pt x="74" y="148"/>
                  <a:pt x="74" y="239"/>
                </a:cubicBezTo>
                <a:cubicBezTo>
                  <a:pt x="76" y="349"/>
                  <a:pt x="76" y="465"/>
                  <a:pt x="76" y="522"/>
                </a:cubicBezTo>
                <a:cubicBezTo>
                  <a:pt x="28" y="554"/>
                  <a:pt x="0" y="609"/>
                  <a:pt x="0" y="668"/>
                </a:cubicBezTo>
                <a:cubicBezTo>
                  <a:pt x="0" y="766"/>
                  <a:pt x="81" y="846"/>
                  <a:pt x="180" y="846"/>
                </a:cubicBezTo>
                <a:cubicBezTo>
                  <a:pt x="278" y="846"/>
                  <a:pt x="358" y="766"/>
                  <a:pt x="358" y="668"/>
                </a:cubicBezTo>
                <a:cubicBezTo>
                  <a:pt x="358" y="609"/>
                  <a:pt x="330" y="554"/>
                  <a:pt x="282" y="52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9" name="Freihandform 1518">
            <a:extLst>
              <a:ext uri="{FF2B5EF4-FFF2-40B4-BE49-F238E27FC236}">
                <a16:creationId xmlns:a16="http://schemas.microsoft.com/office/drawing/2014/main" id="{DB6930BE-25FC-E940-82D8-049779116D53}"/>
              </a:ext>
            </a:extLst>
          </p:cNvPr>
          <p:cNvSpPr>
            <a:spLocks noChangeAspect="1"/>
          </p:cNvSpPr>
          <p:nvPr/>
        </p:nvSpPr>
        <p:spPr>
          <a:xfrm>
            <a:off x="7492064" y="4920254"/>
            <a:ext cx="49128" cy="691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298">
                <a:moveTo>
                  <a:pt x="106" y="264"/>
                </a:moveTo>
                <a:cubicBezTo>
                  <a:pt x="66" y="264"/>
                  <a:pt x="34" y="232"/>
                  <a:pt x="34" y="192"/>
                </a:cubicBezTo>
                <a:cubicBezTo>
                  <a:pt x="34" y="154"/>
                  <a:pt x="66" y="122"/>
                  <a:pt x="106" y="122"/>
                </a:cubicBezTo>
                <a:cubicBezTo>
                  <a:pt x="144" y="122"/>
                  <a:pt x="176" y="154"/>
                  <a:pt x="176" y="192"/>
                </a:cubicBezTo>
                <a:cubicBezTo>
                  <a:pt x="176" y="232"/>
                  <a:pt x="144" y="264"/>
                  <a:pt x="106" y="264"/>
                </a:cubicBezTo>
                <a:close/>
                <a:moveTo>
                  <a:pt x="123" y="89"/>
                </a:moveTo>
                <a:lnTo>
                  <a:pt x="123" y="86"/>
                </a:lnTo>
                <a:lnTo>
                  <a:pt x="123" y="17"/>
                </a:lnTo>
                <a:cubicBezTo>
                  <a:pt x="123" y="8"/>
                  <a:pt x="115" y="0"/>
                  <a:pt x="106" y="0"/>
                </a:cubicBezTo>
                <a:cubicBezTo>
                  <a:pt x="96" y="0"/>
                  <a:pt x="87" y="8"/>
                  <a:pt x="87" y="17"/>
                </a:cubicBezTo>
                <a:lnTo>
                  <a:pt x="87" y="86"/>
                </a:lnTo>
                <a:cubicBezTo>
                  <a:pt x="87" y="89"/>
                  <a:pt x="87" y="89"/>
                  <a:pt x="87" y="89"/>
                </a:cubicBezTo>
                <a:cubicBezTo>
                  <a:pt x="38" y="97"/>
                  <a:pt x="0" y="141"/>
                  <a:pt x="0" y="192"/>
                </a:cubicBezTo>
                <a:cubicBezTo>
                  <a:pt x="0" y="252"/>
                  <a:pt x="47" y="298"/>
                  <a:pt x="106" y="298"/>
                </a:cubicBezTo>
                <a:cubicBezTo>
                  <a:pt x="163" y="298"/>
                  <a:pt x="212" y="252"/>
                  <a:pt x="212" y="192"/>
                </a:cubicBezTo>
                <a:cubicBezTo>
                  <a:pt x="212" y="141"/>
                  <a:pt x="172" y="97"/>
                  <a:pt x="123" y="8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0" name="Freihandform 1519">
            <a:extLst>
              <a:ext uri="{FF2B5EF4-FFF2-40B4-BE49-F238E27FC236}">
                <a16:creationId xmlns:a16="http://schemas.microsoft.com/office/drawing/2014/main" id="{88CB2FA9-4478-4749-95D8-432BFCAAEF5D}"/>
              </a:ext>
            </a:extLst>
          </p:cNvPr>
          <p:cNvSpPr>
            <a:spLocks noChangeAspect="1"/>
          </p:cNvSpPr>
          <p:nvPr/>
        </p:nvSpPr>
        <p:spPr>
          <a:xfrm>
            <a:off x="7884855" y="4810387"/>
            <a:ext cx="147617" cy="1887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812">
                <a:moveTo>
                  <a:pt x="601" y="776"/>
                </a:moveTo>
                <a:lnTo>
                  <a:pt x="390" y="776"/>
                </a:lnTo>
                <a:lnTo>
                  <a:pt x="390" y="582"/>
                </a:lnTo>
                <a:cubicBezTo>
                  <a:pt x="390" y="573"/>
                  <a:pt x="381" y="565"/>
                  <a:pt x="371" y="565"/>
                </a:cubicBezTo>
                <a:lnTo>
                  <a:pt x="265" y="565"/>
                </a:lnTo>
                <a:cubicBezTo>
                  <a:pt x="256" y="565"/>
                  <a:pt x="248" y="573"/>
                  <a:pt x="248" y="582"/>
                </a:cubicBezTo>
                <a:lnTo>
                  <a:pt x="248" y="776"/>
                </a:lnTo>
                <a:lnTo>
                  <a:pt x="36" y="776"/>
                </a:lnTo>
                <a:lnTo>
                  <a:pt x="36" y="105"/>
                </a:lnTo>
                <a:lnTo>
                  <a:pt x="89" y="105"/>
                </a:lnTo>
                <a:lnTo>
                  <a:pt x="548" y="105"/>
                </a:lnTo>
                <a:lnTo>
                  <a:pt x="601" y="105"/>
                </a:lnTo>
                <a:close/>
                <a:moveTo>
                  <a:pt x="354" y="776"/>
                </a:moveTo>
                <a:lnTo>
                  <a:pt x="284" y="776"/>
                </a:lnTo>
                <a:lnTo>
                  <a:pt x="284" y="601"/>
                </a:lnTo>
                <a:lnTo>
                  <a:pt x="354" y="601"/>
                </a:lnTo>
                <a:close/>
                <a:moveTo>
                  <a:pt x="106" y="36"/>
                </a:moveTo>
                <a:lnTo>
                  <a:pt x="529" y="36"/>
                </a:lnTo>
                <a:lnTo>
                  <a:pt x="529" y="72"/>
                </a:lnTo>
                <a:lnTo>
                  <a:pt x="106" y="72"/>
                </a:lnTo>
                <a:close/>
                <a:moveTo>
                  <a:pt x="618" y="72"/>
                </a:moveTo>
                <a:lnTo>
                  <a:pt x="565" y="72"/>
                </a:lnTo>
                <a:lnTo>
                  <a:pt x="565" y="19"/>
                </a:lnTo>
                <a:cubicBezTo>
                  <a:pt x="565" y="8"/>
                  <a:pt x="557" y="0"/>
                  <a:pt x="548" y="0"/>
                </a:cubicBezTo>
                <a:lnTo>
                  <a:pt x="89" y="0"/>
                </a:lnTo>
                <a:cubicBezTo>
                  <a:pt x="79" y="0"/>
                  <a:pt x="72" y="8"/>
                  <a:pt x="72" y="19"/>
                </a:cubicBezTo>
                <a:lnTo>
                  <a:pt x="72" y="72"/>
                </a:lnTo>
                <a:lnTo>
                  <a:pt x="19" y="72"/>
                </a:lnTo>
                <a:cubicBezTo>
                  <a:pt x="9" y="72"/>
                  <a:pt x="0" y="78"/>
                  <a:pt x="0" y="89"/>
                </a:cubicBezTo>
                <a:lnTo>
                  <a:pt x="0" y="793"/>
                </a:lnTo>
                <a:cubicBezTo>
                  <a:pt x="0" y="804"/>
                  <a:pt x="9" y="812"/>
                  <a:pt x="19" y="812"/>
                </a:cubicBezTo>
                <a:lnTo>
                  <a:pt x="265" y="812"/>
                </a:lnTo>
                <a:lnTo>
                  <a:pt x="371" y="812"/>
                </a:lnTo>
                <a:lnTo>
                  <a:pt x="618" y="812"/>
                </a:lnTo>
                <a:cubicBezTo>
                  <a:pt x="629" y="812"/>
                  <a:pt x="635" y="804"/>
                  <a:pt x="635" y="793"/>
                </a:cubicBezTo>
                <a:lnTo>
                  <a:pt x="635" y="89"/>
                </a:lnTo>
                <a:cubicBezTo>
                  <a:pt x="635" y="78"/>
                  <a:pt x="629" y="72"/>
                  <a:pt x="618" y="7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1" name="Freihandform 1520">
            <a:extLst>
              <a:ext uri="{FF2B5EF4-FFF2-40B4-BE49-F238E27FC236}">
                <a16:creationId xmlns:a16="http://schemas.microsoft.com/office/drawing/2014/main" id="{8CC9E6C0-48C5-C346-9043-F6C3D095064D}"/>
              </a:ext>
            </a:extLst>
          </p:cNvPr>
          <p:cNvSpPr>
            <a:spLocks noChangeAspect="1"/>
          </p:cNvSpPr>
          <p:nvPr/>
        </p:nvSpPr>
        <p:spPr>
          <a:xfrm>
            <a:off x="7901619" y="4843208"/>
            <a:ext cx="32364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" h="142">
                <a:moveTo>
                  <a:pt x="106" y="106"/>
                </a:moveTo>
                <a:lnTo>
                  <a:pt x="34" y="106"/>
                </a:lnTo>
                <a:lnTo>
                  <a:pt x="34" y="36"/>
                </a:lnTo>
                <a:lnTo>
                  <a:pt x="106" y="36"/>
                </a:lnTo>
                <a:close/>
                <a:moveTo>
                  <a:pt x="123" y="0"/>
                </a:moveTo>
                <a:lnTo>
                  <a:pt x="17" y="0"/>
                </a:lnTo>
                <a:cubicBezTo>
                  <a:pt x="7" y="0"/>
                  <a:pt x="0" y="9"/>
                  <a:pt x="0" y="17"/>
                </a:cubicBezTo>
                <a:lnTo>
                  <a:pt x="0" y="123"/>
                </a:lnTo>
                <a:cubicBezTo>
                  <a:pt x="0" y="134"/>
                  <a:pt x="7" y="142"/>
                  <a:pt x="17" y="142"/>
                </a:cubicBezTo>
                <a:lnTo>
                  <a:pt x="123" y="142"/>
                </a:lnTo>
                <a:cubicBezTo>
                  <a:pt x="134" y="142"/>
                  <a:pt x="140" y="134"/>
                  <a:pt x="140" y="123"/>
                </a:cubicBezTo>
                <a:lnTo>
                  <a:pt x="140" y="17"/>
                </a:lnTo>
                <a:cubicBezTo>
                  <a:pt x="140" y="9"/>
                  <a:pt x="13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2" name="Freihandform 1521">
            <a:extLst>
              <a:ext uri="{FF2B5EF4-FFF2-40B4-BE49-F238E27FC236}">
                <a16:creationId xmlns:a16="http://schemas.microsoft.com/office/drawing/2014/main" id="{8AB9CC47-06DA-6440-9600-D7428697FDDA}"/>
              </a:ext>
            </a:extLst>
          </p:cNvPr>
          <p:cNvSpPr>
            <a:spLocks noChangeAspect="1"/>
          </p:cNvSpPr>
          <p:nvPr/>
        </p:nvSpPr>
        <p:spPr>
          <a:xfrm>
            <a:off x="7942598" y="4843208"/>
            <a:ext cx="32830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2">
                <a:moveTo>
                  <a:pt x="106" y="106"/>
                </a:moveTo>
                <a:lnTo>
                  <a:pt x="36" y="106"/>
                </a:lnTo>
                <a:lnTo>
                  <a:pt x="36" y="36"/>
                </a:lnTo>
                <a:lnTo>
                  <a:pt x="106" y="36"/>
                </a:lnTo>
                <a:close/>
                <a:moveTo>
                  <a:pt x="123" y="0"/>
                </a:moveTo>
                <a:lnTo>
                  <a:pt x="17" y="0"/>
                </a:lnTo>
                <a:cubicBezTo>
                  <a:pt x="8" y="0"/>
                  <a:pt x="0" y="9"/>
                  <a:pt x="0" y="17"/>
                </a:cubicBezTo>
                <a:lnTo>
                  <a:pt x="0" y="123"/>
                </a:lnTo>
                <a:cubicBezTo>
                  <a:pt x="0" y="134"/>
                  <a:pt x="8" y="142"/>
                  <a:pt x="17" y="142"/>
                </a:cubicBezTo>
                <a:lnTo>
                  <a:pt x="123" y="142"/>
                </a:lnTo>
                <a:cubicBezTo>
                  <a:pt x="133" y="142"/>
                  <a:pt x="142" y="134"/>
                  <a:pt x="142" y="123"/>
                </a:cubicBezTo>
                <a:lnTo>
                  <a:pt x="142" y="17"/>
                </a:lnTo>
                <a:cubicBezTo>
                  <a:pt x="142" y="9"/>
                  <a:pt x="133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3" name="Freihandform 1522">
            <a:extLst>
              <a:ext uri="{FF2B5EF4-FFF2-40B4-BE49-F238E27FC236}">
                <a16:creationId xmlns:a16="http://schemas.microsoft.com/office/drawing/2014/main" id="{C2649448-4B2E-ED4B-A351-0C7E0C9FBB95}"/>
              </a:ext>
            </a:extLst>
          </p:cNvPr>
          <p:cNvSpPr>
            <a:spLocks noChangeAspect="1"/>
          </p:cNvSpPr>
          <p:nvPr/>
        </p:nvSpPr>
        <p:spPr>
          <a:xfrm>
            <a:off x="7983577" y="4843208"/>
            <a:ext cx="32597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42">
                <a:moveTo>
                  <a:pt x="105" y="106"/>
                </a:moveTo>
                <a:lnTo>
                  <a:pt x="36" y="106"/>
                </a:lnTo>
                <a:lnTo>
                  <a:pt x="36" y="36"/>
                </a:lnTo>
                <a:lnTo>
                  <a:pt x="105" y="36"/>
                </a:lnTo>
                <a:close/>
                <a:moveTo>
                  <a:pt x="19" y="0"/>
                </a:moveTo>
                <a:cubicBezTo>
                  <a:pt x="8" y="0"/>
                  <a:pt x="0" y="9"/>
                  <a:pt x="0" y="17"/>
                </a:cubicBezTo>
                <a:lnTo>
                  <a:pt x="0" y="123"/>
                </a:lnTo>
                <a:cubicBezTo>
                  <a:pt x="0" y="134"/>
                  <a:pt x="8" y="142"/>
                  <a:pt x="19" y="142"/>
                </a:cubicBezTo>
                <a:lnTo>
                  <a:pt x="124" y="142"/>
                </a:lnTo>
                <a:cubicBezTo>
                  <a:pt x="133" y="142"/>
                  <a:pt x="141" y="134"/>
                  <a:pt x="141" y="123"/>
                </a:cubicBezTo>
                <a:lnTo>
                  <a:pt x="141" y="17"/>
                </a:lnTo>
                <a:cubicBezTo>
                  <a:pt x="141" y="9"/>
                  <a:pt x="133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4" name="Freihandform 1523">
            <a:extLst>
              <a:ext uri="{FF2B5EF4-FFF2-40B4-BE49-F238E27FC236}">
                <a16:creationId xmlns:a16="http://schemas.microsoft.com/office/drawing/2014/main" id="{D58547CD-5FE8-F94D-B098-EFDCA6B44531}"/>
              </a:ext>
            </a:extLst>
          </p:cNvPr>
          <p:cNvSpPr>
            <a:spLocks noChangeAspect="1"/>
          </p:cNvSpPr>
          <p:nvPr/>
        </p:nvSpPr>
        <p:spPr>
          <a:xfrm>
            <a:off x="7901619" y="4884175"/>
            <a:ext cx="32364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" h="142">
                <a:moveTo>
                  <a:pt x="106" y="106"/>
                </a:moveTo>
                <a:lnTo>
                  <a:pt x="34" y="106"/>
                </a:lnTo>
                <a:lnTo>
                  <a:pt x="34" y="36"/>
                </a:lnTo>
                <a:lnTo>
                  <a:pt x="106" y="36"/>
                </a:lnTo>
                <a:close/>
                <a:moveTo>
                  <a:pt x="123" y="0"/>
                </a:moveTo>
                <a:lnTo>
                  <a:pt x="17" y="0"/>
                </a:lnTo>
                <a:cubicBezTo>
                  <a:pt x="7" y="0"/>
                  <a:pt x="0" y="9"/>
                  <a:pt x="0" y="19"/>
                </a:cubicBezTo>
                <a:lnTo>
                  <a:pt x="0" y="125"/>
                </a:lnTo>
                <a:cubicBezTo>
                  <a:pt x="0" y="133"/>
                  <a:pt x="7" y="142"/>
                  <a:pt x="17" y="142"/>
                </a:cubicBezTo>
                <a:lnTo>
                  <a:pt x="123" y="142"/>
                </a:lnTo>
                <a:cubicBezTo>
                  <a:pt x="134" y="142"/>
                  <a:pt x="140" y="133"/>
                  <a:pt x="140" y="125"/>
                </a:cubicBezTo>
                <a:lnTo>
                  <a:pt x="140" y="19"/>
                </a:lnTo>
                <a:cubicBezTo>
                  <a:pt x="140" y="9"/>
                  <a:pt x="13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5" name="Freihandform 1524">
            <a:extLst>
              <a:ext uri="{FF2B5EF4-FFF2-40B4-BE49-F238E27FC236}">
                <a16:creationId xmlns:a16="http://schemas.microsoft.com/office/drawing/2014/main" id="{CDBEBE8E-F72F-AD41-A219-ACC68A492F84}"/>
              </a:ext>
            </a:extLst>
          </p:cNvPr>
          <p:cNvSpPr>
            <a:spLocks noChangeAspect="1"/>
          </p:cNvSpPr>
          <p:nvPr/>
        </p:nvSpPr>
        <p:spPr>
          <a:xfrm>
            <a:off x="7942598" y="4884175"/>
            <a:ext cx="32830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42">
                <a:moveTo>
                  <a:pt x="106" y="106"/>
                </a:moveTo>
                <a:lnTo>
                  <a:pt x="36" y="106"/>
                </a:lnTo>
                <a:lnTo>
                  <a:pt x="36" y="36"/>
                </a:lnTo>
                <a:lnTo>
                  <a:pt x="106" y="36"/>
                </a:lnTo>
                <a:close/>
                <a:moveTo>
                  <a:pt x="123" y="0"/>
                </a:moveTo>
                <a:lnTo>
                  <a:pt x="17" y="0"/>
                </a:lnTo>
                <a:cubicBezTo>
                  <a:pt x="8" y="0"/>
                  <a:pt x="0" y="9"/>
                  <a:pt x="0" y="19"/>
                </a:cubicBezTo>
                <a:lnTo>
                  <a:pt x="0" y="125"/>
                </a:lnTo>
                <a:cubicBezTo>
                  <a:pt x="0" y="133"/>
                  <a:pt x="8" y="142"/>
                  <a:pt x="17" y="142"/>
                </a:cubicBezTo>
                <a:lnTo>
                  <a:pt x="123" y="142"/>
                </a:lnTo>
                <a:cubicBezTo>
                  <a:pt x="133" y="142"/>
                  <a:pt x="142" y="133"/>
                  <a:pt x="142" y="125"/>
                </a:cubicBezTo>
                <a:lnTo>
                  <a:pt x="142" y="19"/>
                </a:lnTo>
                <a:cubicBezTo>
                  <a:pt x="142" y="9"/>
                  <a:pt x="133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6" name="Freihandform 1525">
            <a:extLst>
              <a:ext uri="{FF2B5EF4-FFF2-40B4-BE49-F238E27FC236}">
                <a16:creationId xmlns:a16="http://schemas.microsoft.com/office/drawing/2014/main" id="{4BCE2CCD-88D8-9F48-808E-644FB915EC55}"/>
              </a:ext>
            </a:extLst>
          </p:cNvPr>
          <p:cNvSpPr>
            <a:spLocks noChangeAspect="1"/>
          </p:cNvSpPr>
          <p:nvPr/>
        </p:nvSpPr>
        <p:spPr>
          <a:xfrm>
            <a:off x="7983577" y="4884175"/>
            <a:ext cx="32597" cy="32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42">
                <a:moveTo>
                  <a:pt x="105" y="106"/>
                </a:moveTo>
                <a:lnTo>
                  <a:pt x="36" y="106"/>
                </a:lnTo>
                <a:lnTo>
                  <a:pt x="36" y="36"/>
                </a:lnTo>
                <a:lnTo>
                  <a:pt x="105" y="36"/>
                </a:lnTo>
                <a:close/>
                <a:moveTo>
                  <a:pt x="124" y="0"/>
                </a:moveTo>
                <a:lnTo>
                  <a:pt x="19" y="0"/>
                </a:lnTo>
                <a:cubicBezTo>
                  <a:pt x="8" y="0"/>
                  <a:pt x="0" y="9"/>
                  <a:pt x="0" y="19"/>
                </a:cubicBezTo>
                <a:lnTo>
                  <a:pt x="0" y="125"/>
                </a:lnTo>
                <a:cubicBezTo>
                  <a:pt x="0" y="133"/>
                  <a:pt x="8" y="142"/>
                  <a:pt x="19" y="142"/>
                </a:cubicBezTo>
                <a:lnTo>
                  <a:pt x="124" y="142"/>
                </a:lnTo>
                <a:cubicBezTo>
                  <a:pt x="133" y="142"/>
                  <a:pt x="141" y="133"/>
                  <a:pt x="141" y="125"/>
                </a:cubicBezTo>
                <a:lnTo>
                  <a:pt x="141" y="19"/>
                </a:lnTo>
                <a:cubicBezTo>
                  <a:pt x="141" y="9"/>
                  <a:pt x="133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7" name="Freihandform 1526">
            <a:extLst>
              <a:ext uri="{FF2B5EF4-FFF2-40B4-BE49-F238E27FC236}">
                <a16:creationId xmlns:a16="http://schemas.microsoft.com/office/drawing/2014/main" id="{ED1D3593-6233-CF44-87A7-18E03E26F215}"/>
              </a:ext>
            </a:extLst>
          </p:cNvPr>
          <p:cNvSpPr>
            <a:spLocks noChangeAspect="1"/>
          </p:cNvSpPr>
          <p:nvPr/>
        </p:nvSpPr>
        <p:spPr>
          <a:xfrm>
            <a:off x="7901619" y="4925609"/>
            <a:ext cx="32364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" h="140">
                <a:moveTo>
                  <a:pt x="106" y="106"/>
                </a:moveTo>
                <a:lnTo>
                  <a:pt x="34" y="106"/>
                </a:lnTo>
                <a:lnTo>
                  <a:pt x="34" y="34"/>
                </a:lnTo>
                <a:lnTo>
                  <a:pt x="106" y="34"/>
                </a:lnTo>
                <a:close/>
                <a:moveTo>
                  <a:pt x="123" y="0"/>
                </a:moveTo>
                <a:lnTo>
                  <a:pt x="17" y="0"/>
                </a:lnTo>
                <a:cubicBezTo>
                  <a:pt x="7" y="0"/>
                  <a:pt x="0" y="6"/>
                  <a:pt x="0" y="17"/>
                </a:cubicBezTo>
                <a:lnTo>
                  <a:pt x="0" y="123"/>
                </a:lnTo>
                <a:cubicBezTo>
                  <a:pt x="0" y="133"/>
                  <a:pt x="7" y="140"/>
                  <a:pt x="17" y="140"/>
                </a:cubicBezTo>
                <a:lnTo>
                  <a:pt x="123" y="140"/>
                </a:lnTo>
                <a:cubicBezTo>
                  <a:pt x="134" y="140"/>
                  <a:pt x="140" y="133"/>
                  <a:pt x="140" y="123"/>
                </a:cubicBezTo>
                <a:lnTo>
                  <a:pt x="140" y="17"/>
                </a:lnTo>
                <a:cubicBezTo>
                  <a:pt x="140" y="6"/>
                  <a:pt x="13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8" name="Freihandform 1527">
            <a:extLst>
              <a:ext uri="{FF2B5EF4-FFF2-40B4-BE49-F238E27FC236}">
                <a16:creationId xmlns:a16="http://schemas.microsoft.com/office/drawing/2014/main" id="{22B73AE3-E695-564C-93FB-2CDEF8C2D631}"/>
              </a:ext>
            </a:extLst>
          </p:cNvPr>
          <p:cNvSpPr>
            <a:spLocks noChangeAspect="1"/>
          </p:cNvSpPr>
          <p:nvPr/>
        </p:nvSpPr>
        <p:spPr>
          <a:xfrm>
            <a:off x="7983577" y="4925609"/>
            <a:ext cx="32597" cy="323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40">
                <a:moveTo>
                  <a:pt x="105" y="106"/>
                </a:moveTo>
                <a:lnTo>
                  <a:pt x="36" y="106"/>
                </a:lnTo>
                <a:lnTo>
                  <a:pt x="36" y="34"/>
                </a:lnTo>
                <a:lnTo>
                  <a:pt x="105" y="34"/>
                </a:lnTo>
                <a:close/>
                <a:moveTo>
                  <a:pt x="124" y="0"/>
                </a:moveTo>
                <a:lnTo>
                  <a:pt x="19" y="0"/>
                </a:lnTo>
                <a:cubicBezTo>
                  <a:pt x="8" y="0"/>
                  <a:pt x="0" y="6"/>
                  <a:pt x="0" y="17"/>
                </a:cubicBezTo>
                <a:lnTo>
                  <a:pt x="0" y="123"/>
                </a:lnTo>
                <a:cubicBezTo>
                  <a:pt x="0" y="133"/>
                  <a:pt x="8" y="140"/>
                  <a:pt x="19" y="140"/>
                </a:cubicBezTo>
                <a:lnTo>
                  <a:pt x="124" y="140"/>
                </a:lnTo>
                <a:cubicBezTo>
                  <a:pt x="133" y="140"/>
                  <a:pt x="141" y="133"/>
                  <a:pt x="141" y="123"/>
                </a:cubicBezTo>
                <a:lnTo>
                  <a:pt x="141" y="17"/>
                </a:lnTo>
                <a:cubicBezTo>
                  <a:pt x="141" y="6"/>
                  <a:pt x="133" y="0"/>
                  <a:pt x="12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9" name="Freihandform 1528">
            <a:extLst>
              <a:ext uri="{FF2B5EF4-FFF2-40B4-BE49-F238E27FC236}">
                <a16:creationId xmlns:a16="http://schemas.microsoft.com/office/drawing/2014/main" id="{E9E55C78-B520-B245-A0CB-4080BA89DA7E}"/>
              </a:ext>
            </a:extLst>
          </p:cNvPr>
          <p:cNvSpPr>
            <a:spLocks noChangeAspect="1"/>
          </p:cNvSpPr>
          <p:nvPr/>
        </p:nvSpPr>
        <p:spPr>
          <a:xfrm>
            <a:off x="8330732" y="4810387"/>
            <a:ext cx="145288" cy="1962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5" h="844">
                <a:moveTo>
                  <a:pt x="500" y="391"/>
                </a:moveTo>
                <a:cubicBezTo>
                  <a:pt x="486" y="374"/>
                  <a:pt x="471" y="362"/>
                  <a:pt x="452" y="351"/>
                </a:cubicBezTo>
                <a:cubicBezTo>
                  <a:pt x="428" y="340"/>
                  <a:pt x="403" y="336"/>
                  <a:pt x="380" y="336"/>
                </a:cubicBezTo>
                <a:lnTo>
                  <a:pt x="325" y="302"/>
                </a:lnTo>
                <a:lnTo>
                  <a:pt x="238" y="249"/>
                </a:lnTo>
                <a:cubicBezTo>
                  <a:pt x="229" y="243"/>
                  <a:pt x="221" y="243"/>
                  <a:pt x="210" y="245"/>
                </a:cubicBezTo>
                <a:cubicBezTo>
                  <a:pt x="208" y="245"/>
                  <a:pt x="206" y="247"/>
                  <a:pt x="204" y="247"/>
                </a:cubicBezTo>
                <a:cubicBezTo>
                  <a:pt x="204" y="239"/>
                  <a:pt x="202" y="230"/>
                  <a:pt x="202" y="224"/>
                </a:cubicBezTo>
                <a:cubicBezTo>
                  <a:pt x="202" y="120"/>
                  <a:pt x="289" y="36"/>
                  <a:pt x="397" y="36"/>
                </a:cubicBezTo>
                <a:cubicBezTo>
                  <a:pt x="505" y="36"/>
                  <a:pt x="591" y="120"/>
                  <a:pt x="591" y="224"/>
                </a:cubicBezTo>
                <a:cubicBezTo>
                  <a:pt x="591" y="292"/>
                  <a:pt x="553" y="353"/>
                  <a:pt x="500" y="391"/>
                </a:cubicBezTo>
                <a:close/>
                <a:moveTo>
                  <a:pt x="409" y="459"/>
                </a:moveTo>
                <a:lnTo>
                  <a:pt x="411" y="459"/>
                </a:lnTo>
                <a:cubicBezTo>
                  <a:pt x="416" y="459"/>
                  <a:pt x="422" y="457"/>
                  <a:pt x="426" y="457"/>
                </a:cubicBezTo>
                <a:cubicBezTo>
                  <a:pt x="424" y="465"/>
                  <a:pt x="420" y="472"/>
                  <a:pt x="411" y="474"/>
                </a:cubicBezTo>
                <a:cubicBezTo>
                  <a:pt x="407" y="476"/>
                  <a:pt x="401" y="474"/>
                  <a:pt x="395" y="472"/>
                </a:cubicBezTo>
                <a:cubicBezTo>
                  <a:pt x="390" y="470"/>
                  <a:pt x="386" y="465"/>
                  <a:pt x="384" y="459"/>
                </a:cubicBezTo>
                <a:cubicBezTo>
                  <a:pt x="380" y="448"/>
                  <a:pt x="386" y="438"/>
                  <a:pt x="395" y="431"/>
                </a:cubicBezTo>
                <a:cubicBezTo>
                  <a:pt x="392" y="436"/>
                  <a:pt x="392" y="438"/>
                  <a:pt x="392" y="442"/>
                </a:cubicBezTo>
                <a:cubicBezTo>
                  <a:pt x="392" y="453"/>
                  <a:pt x="401" y="459"/>
                  <a:pt x="409" y="459"/>
                </a:cubicBezTo>
                <a:close/>
                <a:moveTo>
                  <a:pt x="276" y="573"/>
                </a:moveTo>
                <a:close/>
                <a:moveTo>
                  <a:pt x="486" y="533"/>
                </a:moveTo>
                <a:cubicBezTo>
                  <a:pt x="473" y="558"/>
                  <a:pt x="450" y="580"/>
                  <a:pt x="422" y="588"/>
                </a:cubicBezTo>
                <a:cubicBezTo>
                  <a:pt x="407" y="592"/>
                  <a:pt x="390" y="594"/>
                  <a:pt x="375" y="594"/>
                </a:cubicBezTo>
                <a:cubicBezTo>
                  <a:pt x="365" y="592"/>
                  <a:pt x="354" y="599"/>
                  <a:pt x="348" y="609"/>
                </a:cubicBezTo>
                <a:lnTo>
                  <a:pt x="327" y="649"/>
                </a:lnTo>
                <a:lnTo>
                  <a:pt x="306" y="656"/>
                </a:lnTo>
                <a:cubicBezTo>
                  <a:pt x="291" y="662"/>
                  <a:pt x="282" y="677"/>
                  <a:pt x="289" y="692"/>
                </a:cubicBezTo>
                <a:lnTo>
                  <a:pt x="291" y="700"/>
                </a:lnTo>
                <a:cubicBezTo>
                  <a:pt x="280" y="704"/>
                  <a:pt x="276" y="715"/>
                  <a:pt x="276" y="726"/>
                </a:cubicBezTo>
                <a:lnTo>
                  <a:pt x="268" y="730"/>
                </a:lnTo>
                <a:cubicBezTo>
                  <a:pt x="259" y="732"/>
                  <a:pt x="255" y="736"/>
                  <a:pt x="251" y="743"/>
                </a:cubicBezTo>
                <a:cubicBezTo>
                  <a:pt x="246" y="751"/>
                  <a:pt x="246" y="757"/>
                  <a:pt x="248" y="766"/>
                </a:cubicBezTo>
                <a:lnTo>
                  <a:pt x="257" y="789"/>
                </a:lnTo>
                <a:lnTo>
                  <a:pt x="255" y="796"/>
                </a:lnTo>
                <a:lnTo>
                  <a:pt x="232" y="804"/>
                </a:lnTo>
                <a:lnTo>
                  <a:pt x="223" y="779"/>
                </a:lnTo>
                <a:lnTo>
                  <a:pt x="219" y="768"/>
                </a:lnTo>
                <a:lnTo>
                  <a:pt x="308" y="590"/>
                </a:lnTo>
                <a:cubicBezTo>
                  <a:pt x="308" y="588"/>
                  <a:pt x="308" y="588"/>
                  <a:pt x="308" y="588"/>
                </a:cubicBezTo>
                <a:cubicBezTo>
                  <a:pt x="312" y="577"/>
                  <a:pt x="312" y="565"/>
                  <a:pt x="303" y="556"/>
                </a:cubicBezTo>
                <a:cubicBezTo>
                  <a:pt x="293" y="546"/>
                  <a:pt x="284" y="533"/>
                  <a:pt x="280" y="518"/>
                </a:cubicBezTo>
                <a:cubicBezTo>
                  <a:pt x="272" y="491"/>
                  <a:pt x="274" y="459"/>
                  <a:pt x="287" y="434"/>
                </a:cubicBezTo>
                <a:cubicBezTo>
                  <a:pt x="299" y="406"/>
                  <a:pt x="323" y="387"/>
                  <a:pt x="350" y="376"/>
                </a:cubicBezTo>
                <a:cubicBezTo>
                  <a:pt x="380" y="368"/>
                  <a:pt x="409" y="370"/>
                  <a:pt x="435" y="383"/>
                </a:cubicBezTo>
                <a:cubicBezTo>
                  <a:pt x="447" y="389"/>
                  <a:pt x="460" y="398"/>
                  <a:pt x="469" y="408"/>
                </a:cubicBezTo>
                <a:cubicBezTo>
                  <a:pt x="462" y="410"/>
                  <a:pt x="456" y="415"/>
                  <a:pt x="450" y="415"/>
                </a:cubicBezTo>
                <a:cubicBezTo>
                  <a:pt x="435" y="398"/>
                  <a:pt x="409" y="389"/>
                  <a:pt x="386" y="398"/>
                </a:cubicBezTo>
                <a:cubicBezTo>
                  <a:pt x="356" y="408"/>
                  <a:pt x="339" y="440"/>
                  <a:pt x="350" y="470"/>
                </a:cubicBezTo>
                <a:cubicBezTo>
                  <a:pt x="354" y="484"/>
                  <a:pt x="365" y="497"/>
                  <a:pt x="380" y="503"/>
                </a:cubicBezTo>
                <a:cubicBezTo>
                  <a:pt x="388" y="508"/>
                  <a:pt x="397" y="510"/>
                  <a:pt x="405" y="510"/>
                </a:cubicBezTo>
                <a:cubicBezTo>
                  <a:pt x="411" y="510"/>
                  <a:pt x="418" y="510"/>
                  <a:pt x="424" y="508"/>
                </a:cubicBezTo>
                <a:cubicBezTo>
                  <a:pt x="447" y="499"/>
                  <a:pt x="464" y="474"/>
                  <a:pt x="462" y="448"/>
                </a:cubicBezTo>
                <a:cubicBezTo>
                  <a:pt x="471" y="446"/>
                  <a:pt x="479" y="442"/>
                  <a:pt x="488" y="438"/>
                </a:cubicBezTo>
                <a:cubicBezTo>
                  <a:pt x="490" y="442"/>
                  <a:pt x="490" y="444"/>
                  <a:pt x="492" y="448"/>
                </a:cubicBezTo>
                <a:cubicBezTo>
                  <a:pt x="500" y="476"/>
                  <a:pt x="498" y="506"/>
                  <a:pt x="486" y="533"/>
                </a:cubicBezTo>
                <a:close/>
                <a:moveTo>
                  <a:pt x="259" y="408"/>
                </a:moveTo>
                <a:lnTo>
                  <a:pt x="225" y="387"/>
                </a:lnTo>
                <a:lnTo>
                  <a:pt x="240" y="364"/>
                </a:lnTo>
                <a:lnTo>
                  <a:pt x="276" y="387"/>
                </a:lnTo>
                <a:cubicBezTo>
                  <a:pt x="270" y="393"/>
                  <a:pt x="265" y="402"/>
                  <a:pt x="259" y="408"/>
                </a:cubicBezTo>
                <a:close/>
                <a:moveTo>
                  <a:pt x="242" y="457"/>
                </a:moveTo>
                <a:cubicBezTo>
                  <a:pt x="238" y="459"/>
                  <a:pt x="234" y="461"/>
                  <a:pt x="232" y="465"/>
                </a:cubicBezTo>
                <a:lnTo>
                  <a:pt x="212" y="493"/>
                </a:lnTo>
                <a:lnTo>
                  <a:pt x="191" y="499"/>
                </a:lnTo>
                <a:cubicBezTo>
                  <a:pt x="181" y="501"/>
                  <a:pt x="172" y="508"/>
                  <a:pt x="168" y="516"/>
                </a:cubicBezTo>
                <a:cubicBezTo>
                  <a:pt x="162" y="525"/>
                  <a:pt x="160" y="535"/>
                  <a:pt x="164" y="544"/>
                </a:cubicBezTo>
                <a:lnTo>
                  <a:pt x="168" y="563"/>
                </a:lnTo>
                <a:lnTo>
                  <a:pt x="153" y="565"/>
                </a:lnTo>
                <a:cubicBezTo>
                  <a:pt x="143" y="569"/>
                  <a:pt x="134" y="573"/>
                  <a:pt x="130" y="584"/>
                </a:cubicBezTo>
                <a:cubicBezTo>
                  <a:pt x="124" y="592"/>
                  <a:pt x="124" y="601"/>
                  <a:pt x="126" y="611"/>
                </a:cubicBezTo>
                <a:lnTo>
                  <a:pt x="130" y="628"/>
                </a:lnTo>
                <a:lnTo>
                  <a:pt x="128" y="630"/>
                </a:lnTo>
                <a:lnTo>
                  <a:pt x="105" y="637"/>
                </a:lnTo>
                <a:cubicBezTo>
                  <a:pt x="85" y="641"/>
                  <a:pt x="73" y="662"/>
                  <a:pt x="77" y="683"/>
                </a:cubicBezTo>
                <a:lnTo>
                  <a:pt x="81" y="704"/>
                </a:lnTo>
                <a:lnTo>
                  <a:pt x="69" y="726"/>
                </a:lnTo>
                <a:lnTo>
                  <a:pt x="39" y="736"/>
                </a:lnTo>
                <a:lnTo>
                  <a:pt x="35" y="704"/>
                </a:lnTo>
                <a:lnTo>
                  <a:pt x="164" y="478"/>
                </a:lnTo>
                <a:cubicBezTo>
                  <a:pt x="168" y="472"/>
                  <a:pt x="166" y="461"/>
                  <a:pt x="160" y="457"/>
                </a:cubicBezTo>
                <a:lnTo>
                  <a:pt x="126" y="431"/>
                </a:lnTo>
                <a:cubicBezTo>
                  <a:pt x="126" y="429"/>
                  <a:pt x="126" y="427"/>
                  <a:pt x="128" y="425"/>
                </a:cubicBezTo>
                <a:lnTo>
                  <a:pt x="217" y="281"/>
                </a:lnTo>
                <a:lnTo>
                  <a:pt x="221" y="279"/>
                </a:lnTo>
                <a:lnTo>
                  <a:pt x="306" y="332"/>
                </a:lnTo>
                <a:lnTo>
                  <a:pt x="331" y="347"/>
                </a:lnTo>
                <a:cubicBezTo>
                  <a:pt x="320" y="351"/>
                  <a:pt x="312" y="357"/>
                  <a:pt x="303" y="362"/>
                </a:cubicBezTo>
                <a:lnTo>
                  <a:pt x="242" y="326"/>
                </a:lnTo>
                <a:cubicBezTo>
                  <a:pt x="234" y="319"/>
                  <a:pt x="223" y="323"/>
                  <a:pt x="219" y="330"/>
                </a:cubicBezTo>
                <a:lnTo>
                  <a:pt x="185" y="383"/>
                </a:lnTo>
                <a:cubicBezTo>
                  <a:pt x="183" y="387"/>
                  <a:pt x="183" y="393"/>
                  <a:pt x="183" y="398"/>
                </a:cubicBezTo>
                <a:cubicBezTo>
                  <a:pt x="185" y="402"/>
                  <a:pt x="187" y="406"/>
                  <a:pt x="191" y="408"/>
                </a:cubicBezTo>
                <a:lnTo>
                  <a:pt x="246" y="442"/>
                </a:lnTo>
                <a:cubicBezTo>
                  <a:pt x="244" y="446"/>
                  <a:pt x="244" y="453"/>
                  <a:pt x="242" y="457"/>
                </a:cubicBezTo>
                <a:close/>
                <a:moveTo>
                  <a:pt x="397" y="0"/>
                </a:moveTo>
                <a:cubicBezTo>
                  <a:pt x="270" y="0"/>
                  <a:pt x="168" y="101"/>
                  <a:pt x="168" y="224"/>
                </a:cubicBezTo>
                <a:cubicBezTo>
                  <a:pt x="168" y="243"/>
                  <a:pt x="170" y="262"/>
                  <a:pt x="174" y="279"/>
                </a:cubicBezTo>
                <a:lnTo>
                  <a:pt x="149" y="323"/>
                </a:lnTo>
                <a:lnTo>
                  <a:pt x="98" y="406"/>
                </a:lnTo>
                <a:cubicBezTo>
                  <a:pt x="92" y="415"/>
                  <a:pt x="88" y="427"/>
                  <a:pt x="90" y="440"/>
                </a:cubicBezTo>
                <a:cubicBezTo>
                  <a:pt x="92" y="448"/>
                  <a:pt x="96" y="455"/>
                  <a:pt x="102" y="457"/>
                </a:cubicBezTo>
                <a:lnTo>
                  <a:pt x="126" y="476"/>
                </a:lnTo>
                <a:lnTo>
                  <a:pt x="3" y="692"/>
                </a:lnTo>
                <a:cubicBezTo>
                  <a:pt x="1" y="694"/>
                  <a:pt x="-1" y="698"/>
                  <a:pt x="1" y="702"/>
                </a:cubicBezTo>
                <a:lnTo>
                  <a:pt x="5" y="762"/>
                </a:lnTo>
                <a:cubicBezTo>
                  <a:pt x="7" y="766"/>
                  <a:pt x="11" y="772"/>
                  <a:pt x="16" y="774"/>
                </a:cubicBezTo>
                <a:cubicBezTo>
                  <a:pt x="18" y="776"/>
                  <a:pt x="22" y="779"/>
                  <a:pt x="26" y="779"/>
                </a:cubicBezTo>
                <a:cubicBezTo>
                  <a:pt x="28" y="779"/>
                  <a:pt x="30" y="779"/>
                  <a:pt x="30" y="776"/>
                </a:cubicBezTo>
                <a:lnTo>
                  <a:pt x="88" y="755"/>
                </a:lnTo>
                <a:cubicBezTo>
                  <a:pt x="92" y="755"/>
                  <a:pt x="94" y="751"/>
                  <a:pt x="96" y="749"/>
                </a:cubicBezTo>
                <a:lnTo>
                  <a:pt x="115" y="717"/>
                </a:lnTo>
                <a:cubicBezTo>
                  <a:pt x="117" y="713"/>
                  <a:pt x="119" y="709"/>
                  <a:pt x="117" y="704"/>
                </a:cubicBezTo>
                <a:lnTo>
                  <a:pt x="111" y="675"/>
                </a:lnTo>
                <a:cubicBezTo>
                  <a:pt x="111" y="673"/>
                  <a:pt x="111" y="671"/>
                  <a:pt x="113" y="671"/>
                </a:cubicBezTo>
                <a:lnTo>
                  <a:pt x="143" y="664"/>
                </a:lnTo>
                <a:cubicBezTo>
                  <a:pt x="147" y="662"/>
                  <a:pt x="151" y="660"/>
                  <a:pt x="153" y="656"/>
                </a:cubicBezTo>
                <a:lnTo>
                  <a:pt x="164" y="641"/>
                </a:lnTo>
                <a:cubicBezTo>
                  <a:pt x="166" y="637"/>
                  <a:pt x="166" y="633"/>
                  <a:pt x="166" y="628"/>
                </a:cubicBezTo>
                <a:lnTo>
                  <a:pt x="160" y="603"/>
                </a:lnTo>
                <a:cubicBezTo>
                  <a:pt x="160" y="603"/>
                  <a:pt x="160" y="601"/>
                  <a:pt x="162" y="601"/>
                </a:cubicBezTo>
                <a:lnTo>
                  <a:pt x="185" y="594"/>
                </a:lnTo>
                <a:cubicBezTo>
                  <a:pt x="191" y="594"/>
                  <a:pt x="193" y="590"/>
                  <a:pt x="198" y="586"/>
                </a:cubicBezTo>
                <a:lnTo>
                  <a:pt x="202" y="580"/>
                </a:lnTo>
                <a:cubicBezTo>
                  <a:pt x="204" y="575"/>
                  <a:pt x="206" y="569"/>
                  <a:pt x="204" y="565"/>
                </a:cubicBezTo>
                <a:lnTo>
                  <a:pt x="198" y="537"/>
                </a:lnTo>
                <a:lnTo>
                  <a:pt x="200" y="533"/>
                </a:lnTo>
                <a:lnTo>
                  <a:pt x="229" y="527"/>
                </a:lnTo>
                <a:cubicBezTo>
                  <a:pt x="234" y="525"/>
                  <a:pt x="238" y="522"/>
                  <a:pt x="240" y="518"/>
                </a:cubicBezTo>
                <a:lnTo>
                  <a:pt x="244" y="512"/>
                </a:lnTo>
                <a:cubicBezTo>
                  <a:pt x="244" y="518"/>
                  <a:pt x="244" y="525"/>
                  <a:pt x="246" y="529"/>
                </a:cubicBezTo>
                <a:cubicBezTo>
                  <a:pt x="253" y="548"/>
                  <a:pt x="263" y="563"/>
                  <a:pt x="274" y="577"/>
                </a:cubicBezTo>
                <a:lnTo>
                  <a:pt x="185" y="757"/>
                </a:lnTo>
                <a:cubicBezTo>
                  <a:pt x="183" y="762"/>
                  <a:pt x="181" y="768"/>
                  <a:pt x="183" y="772"/>
                </a:cubicBezTo>
                <a:lnTo>
                  <a:pt x="204" y="831"/>
                </a:lnTo>
                <a:cubicBezTo>
                  <a:pt x="206" y="840"/>
                  <a:pt x="212" y="844"/>
                  <a:pt x="219" y="844"/>
                </a:cubicBezTo>
                <a:cubicBezTo>
                  <a:pt x="221" y="844"/>
                  <a:pt x="223" y="844"/>
                  <a:pt x="225" y="844"/>
                </a:cubicBezTo>
                <a:lnTo>
                  <a:pt x="272" y="827"/>
                </a:lnTo>
                <a:cubicBezTo>
                  <a:pt x="276" y="825"/>
                  <a:pt x="280" y="823"/>
                  <a:pt x="282" y="819"/>
                </a:cubicBezTo>
                <a:lnTo>
                  <a:pt x="293" y="800"/>
                </a:lnTo>
                <a:cubicBezTo>
                  <a:pt x="295" y="796"/>
                  <a:pt x="295" y="789"/>
                  <a:pt x="293" y="785"/>
                </a:cubicBezTo>
                <a:lnTo>
                  <a:pt x="284" y="760"/>
                </a:lnTo>
                <a:lnTo>
                  <a:pt x="303" y="753"/>
                </a:lnTo>
                <a:cubicBezTo>
                  <a:pt x="308" y="753"/>
                  <a:pt x="312" y="749"/>
                  <a:pt x="314" y="745"/>
                </a:cubicBezTo>
                <a:cubicBezTo>
                  <a:pt x="316" y="740"/>
                  <a:pt x="316" y="736"/>
                  <a:pt x="316" y="732"/>
                </a:cubicBezTo>
                <a:lnTo>
                  <a:pt x="314" y="728"/>
                </a:lnTo>
                <a:lnTo>
                  <a:pt x="318" y="726"/>
                </a:lnTo>
                <a:cubicBezTo>
                  <a:pt x="323" y="726"/>
                  <a:pt x="327" y="721"/>
                  <a:pt x="329" y="717"/>
                </a:cubicBezTo>
                <a:cubicBezTo>
                  <a:pt x="331" y="713"/>
                  <a:pt x="331" y="709"/>
                  <a:pt x="329" y="704"/>
                </a:cubicBezTo>
                <a:lnTo>
                  <a:pt x="323" y="688"/>
                </a:lnTo>
                <a:lnTo>
                  <a:pt x="346" y="681"/>
                </a:lnTo>
                <a:cubicBezTo>
                  <a:pt x="350" y="679"/>
                  <a:pt x="354" y="675"/>
                  <a:pt x="356" y="671"/>
                </a:cubicBezTo>
                <a:lnTo>
                  <a:pt x="378" y="628"/>
                </a:lnTo>
                <a:cubicBezTo>
                  <a:pt x="397" y="630"/>
                  <a:pt x="414" y="628"/>
                  <a:pt x="433" y="622"/>
                </a:cubicBezTo>
                <a:cubicBezTo>
                  <a:pt x="469" y="609"/>
                  <a:pt x="500" y="584"/>
                  <a:pt x="517" y="548"/>
                </a:cubicBezTo>
                <a:cubicBezTo>
                  <a:pt x="534" y="512"/>
                  <a:pt x="536" y="474"/>
                  <a:pt x="526" y="436"/>
                </a:cubicBezTo>
                <a:cubicBezTo>
                  <a:pt x="524" y="431"/>
                  <a:pt x="519" y="425"/>
                  <a:pt x="517" y="421"/>
                </a:cubicBezTo>
                <a:cubicBezTo>
                  <a:pt x="583" y="379"/>
                  <a:pt x="625" y="304"/>
                  <a:pt x="625" y="224"/>
                </a:cubicBezTo>
                <a:cubicBezTo>
                  <a:pt x="625" y="101"/>
                  <a:pt x="524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0" name="Freihandform 1529">
            <a:extLst>
              <a:ext uri="{FF2B5EF4-FFF2-40B4-BE49-F238E27FC236}">
                <a16:creationId xmlns:a16="http://schemas.microsoft.com/office/drawing/2014/main" id="{8DBC9109-CCF1-3442-B12A-D84710D77CCD}"/>
              </a:ext>
            </a:extLst>
          </p:cNvPr>
          <p:cNvSpPr>
            <a:spLocks noChangeAspect="1"/>
          </p:cNvSpPr>
          <p:nvPr/>
        </p:nvSpPr>
        <p:spPr>
          <a:xfrm>
            <a:off x="8805015" y="4917229"/>
            <a:ext cx="24448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" h="106">
                <a:moveTo>
                  <a:pt x="53" y="70"/>
                </a:moveTo>
                <a:cubicBezTo>
                  <a:pt x="42" y="70"/>
                  <a:pt x="36" y="63"/>
                  <a:pt x="36" y="53"/>
                </a:cubicBezTo>
                <a:cubicBezTo>
                  <a:pt x="36" y="42"/>
                  <a:pt x="42" y="36"/>
                  <a:pt x="53" y="36"/>
                </a:cubicBezTo>
                <a:cubicBezTo>
                  <a:pt x="63" y="36"/>
                  <a:pt x="70" y="42"/>
                  <a:pt x="70" y="53"/>
                </a:cubicBezTo>
                <a:cubicBezTo>
                  <a:pt x="70" y="63"/>
                  <a:pt x="63" y="70"/>
                  <a:pt x="53" y="70"/>
                </a:cubicBezTo>
                <a:close/>
                <a:moveTo>
                  <a:pt x="53" y="0"/>
                </a:moveTo>
                <a:cubicBezTo>
                  <a:pt x="23" y="0"/>
                  <a:pt x="0" y="23"/>
                  <a:pt x="0" y="53"/>
                </a:cubicBezTo>
                <a:cubicBezTo>
                  <a:pt x="0" y="83"/>
                  <a:pt x="23" y="106"/>
                  <a:pt x="53" y="106"/>
                </a:cubicBezTo>
                <a:cubicBezTo>
                  <a:pt x="83" y="106"/>
                  <a:pt x="106" y="83"/>
                  <a:pt x="106" y="53"/>
                </a:cubicBezTo>
                <a:cubicBezTo>
                  <a:pt x="106" y="23"/>
                  <a:pt x="83" y="0"/>
                  <a:pt x="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1" name="Freihandform 1530">
            <a:extLst>
              <a:ext uri="{FF2B5EF4-FFF2-40B4-BE49-F238E27FC236}">
                <a16:creationId xmlns:a16="http://schemas.microsoft.com/office/drawing/2014/main" id="{E2069071-CD38-1A40-ABBE-EF9E5DC2ECE8}"/>
              </a:ext>
            </a:extLst>
          </p:cNvPr>
          <p:cNvSpPr>
            <a:spLocks noChangeAspect="1"/>
          </p:cNvSpPr>
          <p:nvPr/>
        </p:nvSpPr>
        <p:spPr>
          <a:xfrm>
            <a:off x="8862757" y="4917229"/>
            <a:ext cx="24215" cy="24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" h="106">
                <a:moveTo>
                  <a:pt x="53" y="70"/>
                </a:moveTo>
                <a:cubicBezTo>
                  <a:pt x="42" y="70"/>
                  <a:pt x="34" y="63"/>
                  <a:pt x="34" y="53"/>
                </a:cubicBezTo>
                <a:cubicBezTo>
                  <a:pt x="34" y="42"/>
                  <a:pt x="42" y="36"/>
                  <a:pt x="53" y="36"/>
                </a:cubicBezTo>
                <a:cubicBezTo>
                  <a:pt x="61" y="36"/>
                  <a:pt x="69" y="42"/>
                  <a:pt x="69" y="53"/>
                </a:cubicBezTo>
                <a:cubicBezTo>
                  <a:pt x="69" y="63"/>
                  <a:pt x="61" y="70"/>
                  <a:pt x="53" y="70"/>
                </a:cubicBezTo>
                <a:close/>
                <a:moveTo>
                  <a:pt x="53" y="0"/>
                </a:moveTo>
                <a:cubicBezTo>
                  <a:pt x="23" y="0"/>
                  <a:pt x="0" y="23"/>
                  <a:pt x="0" y="53"/>
                </a:cubicBezTo>
                <a:cubicBezTo>
                  <a:pt x="0" y="83"/>
                  <a:pt x="23" y="106"/>
                  <a:pt x="53" y="106"/>
                </a:cubicBezTo>
                <a:cubicBezTo>
                  <a:pt x="80" y="106"/>
                  <a:pt x="105" y="83"/>
                  <a:pt x="105" y="53"/>
                </a:cubicBezTo>
                <a:cubicBezTo>
                  <a:pt x="105" y="23"/>
                  <a:pt x="80" y="0"/>
                  <a:pt x="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2" name="Freihandform 1531">
            <a:extLst>
              <a:ext uri="{FF2B5EF4-FFF2-40B4-BE49-F238E27FC236}">
                <a16:creationId xmlns:a16="http://schemas.microsoft.com/office/drawing/2014/main" id="{2AE34B62-2011-9B49-9BD9-E483C75F1427}"/>
              </a:ext>
            </a:extLst>
          </p:cNvPr>
          <p:cNvSpPr>
            <a:spLocks noChangeAspect="1"/>
          </p:cNvSpPr>
          <p:nvPr/>
        </p:nvSpPr>
        <p:spPr>
          <a:xfrm>
            <a:off x="8755654" y="4834828"/>
            <a:ext cx="180679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35">
                <a:moveTo>
                  <a:pt x="741" y="70"/>
                </a:moveTo>
                <a:lnTo>
                  <a:pt x="36" y="70"/>
                </a:lnTo>
                <a:lnTo>
                  <a:pt x="36" y="36"/>
                </a:lnTo>
                <a:lnTo>
                  <a:pt x="741" y="36"/>
                </a:lnTo>
                <a:close/>
                <a:moveTo>
                  <a:pt x="741" y="153"/>
                </a:moveTo>
                <a:lnTo>
                  <a:pt x="36" y="127"/>
                </a:lnTo>
                <a:lnTo>
                  <a:pt x="36" y="104"/>
                </a:lnTo>
                <a:lnTo>
                  <a:pt x="741" y="104"/>
                </a:lnTo>
                <a:close/>
                <a:moveTo>
                  <a:pt x="741" y="212"/>
                </a:moveTo>
                <a:lnTo>
                  <a:pt x="36" y="212"/>
                </a:lnTo>
                <a:lnTo>
                  <a:pt x="36" y="163"/>
                </a:lnTo>
                <a:lnTo>
                  <a:pt x="741" y="189"/>
                </a:lnTo>
                <a:close/>
                <a:moveTo>
                  <a:pt x="250" y="284"/>
                </a:moveTo>
                <a:lnTo>
                  <a:pt x="267" y="248"/>
                </a:lnTo>
                <a:lnTo>
                  <a:pt x="510" y="248"/>
                </a:lnTo>
                <a:lnTo>
                  <a:pt x="527" y="284"/>
                </a:lnTo>
                <a:close/>
                <a:moveTo>
                  <a:pt x="629" y="329"/>
                </a:moveTo>
                <a:cubicBezTo>
                  <a:pt x="633" y="335"/>
                  <a:pt x="637" y="339"/>
                  <a:pt x="646" y="339"/>
                </a:cubicBezTo>
                <a:lnTo>
                  <a:pt x="654" y="339"/>
                </a:lnTo>
                <a:cubicBezTo>
                  <a:pt x="659" y="339"/>
                  <a:pt x="661" y="341"/>
                  <a:pt x="661" y="345"/>
                </a:cubicBezTo>
                <a:cubicBezTo>
                  <a:pt x="661" y="350"/>
                  <a:pt x="661" y="352"/>
                  <a:pt x="656" y="354"/>
                </a:cubicBezTo>
                <a:lnTo>
                  <a:pt x="648" y="356"/>
                </a:lnTo>
                <a:cubicBezTo>
                  <a:pt x="642" y="358"/>
                  <a:pt x="635" y="365"/>
                  <a:pt x="635" y="373"/>
                </a:cubicBezTo>
                <a:lnTo>
                  <a:pt x="635" y="542"/>
                </a:lnTo>
                <a:cubicBezTo>
                  <a:pt x="635" y="544"/>
                  <a:pt x="637" y="547"/>
                  <a:pt x="637" y="549"/>
                </a:cubicBezTo>
                <a:cubicBezTo>
                  <a:pt x="637" y="557"/>
                  <a:pt x="627" y="566"/>
                  <a:pt x="616" y="566"/>
                </a:cubicBezTo>
                <a:cubicBezTo>
                  <a:pt x="604" y="566"/>
                  <a:pt x="599" y="557"/>
                  <a:pt x="599" y="549"/>
                </a:cubicBezTo>
                <a:lnTo>
                  <a:pt x="599" y="513"/>
                </a:lnTo>
                <a:cubicBezTo>
                  <a:pt x="599" y="502"/>
                  <a:pt x="593" y="496"/>
                  <a:pt x="582" y="496"/>
                </a:cubicBezTo>
                <a:lnTo>
                  <a:pt x="195" y="496"/>
                </a:lnTo>
                <a:cubicBezTo>
                  <a:pt x="184" y="496"/>
                  <a:pt x="176" y="502"/>
                  <a:pt x="176" y="513"/>
                </a:cubicBezTo>
                <a:lnTo>
                  <a:pt x="176" y="549"/>
                </a:lnTo>
                <a:cubicBezTo>
                  <a:pt x="176" y="553"/>
                  <a:pt x="176" y="566"/>
                  <a:pt x="161" y="566"/>
                </a:cubicBezTo>
                <a:cubicBezTo>
                  <a:pt x="151" y="566"/>
                  <a:pt x="140" y="557"/>
                  <a:pt x="140" y="549"/>
                </a:cubicBezTo>
                <a:cubicBezTo>
                  <a:pt x="140" y="547"/>
                  <a:pt x="140" y="547"/>
                  <a:pt x="140" y="544"/>
                </a:cubicBezTo>
                <a:lnTo>
                  <a:pt x="140" y="373"/>
                </a:lnTo>
                <a:cubicBezTo>
                  <a:pt x="140" y="365"/>
                  <a:pt x="136" y="358"/>
                  <a:pt x="129" y="356"/>
                </a:cubicBezTo>
                <a:lnTo>
                  <a:pt x="121" y="354"/>
                </a:lnTo>
                <a:cubicBezTo>
                  <a:pt x="117" y="352"/>
                  <a:pt x="115" y="350"/>
                  <a:pt x="115" y="345"/>
                </a:cubicBezTo>
                <a:cubicBezTo>
                  <a:pt x="115" y="341"/>
                  <a:pt x="119" y="339"/>
                  <a:pt x="123" y="339"/>
                </a:cubicBezTo>
                <a:lnTo>
                  <a:pt x="132" y="337"/>
                </a:lnTo>
                <a:cubicBezTo>
                  <a:pt x="138" y="337"/>
                  <a:pt x="144" y="335"/>
                  <a:pt x="148" y="329"/>
                </a:cubicBezTo>
                <a:lnTo>
                  <a:pt x="187" y="248"/>
                </a:lnTo>
                <a:lnTo>
                  <a:pt x="227" y="248"/>
                </a:lnTo>
                <a:lnTo>
                  <a:pt x="206" y="293"/>
                </a:lnTo>
                <a:cubicBezTo>
                  <a:pt x="201" y="299"/>
                  <a:pt x="204" y="305"/>
                  <a:pt x="206" y="310"/>
                </a:cubicBezTo>
                <a:cubicBezTo>
                  <a:pt x="210" y="316"/>
                  <a:pt x="214" y="318"/>
                  <a:pt x="220" y="318"/>
                </a:cubicBezTo>
                <a:lnTo>
                  <a:pt x="555" y="318"/>
                </a:lnTo>
                <a:cubicBezTo>
                  <a:pt x="561" y="318"/>
                  <a:pt x="568" y="316"/>
                  <a:pt x="572" y="310"/>
                </a:cubicBezTo>
                <a:cubicBezTo>
                  <a:pt x="574" y="305"/>
                  <a:pt x="574" y="299"/>
                  <a:pt x="572" y="293"/>
                </a:cubicBezTo>
                <a:lnTo>
                  <a:pt x="549" y="248"/>
                </a:lnTo>
                <a:lnTo>
                  <a:pt x="589" y="248"/>
                </a:lnTo>
                <a:close/>
                <a:moveTo>
                  <a:pt x="758" y="0"/>
                </a:moveTo>
                <a:lnTo>
                  <a:pt x="17" y="0"/>
                </a:lnTo>
                <a:cubicBezTo>
                  <a:pt x="9" y="0"/>
                  <a:pt x="0" y="9"/>
                  <a:pt x="0" y="20"/>
                </a:cubicBezTo>
                <a:lnTo>
                  <a:pt x="0" y="619"/>
                </a:lnTo>
                <a:cubicBezTo>
                  <a:pt x="0" y="629"/>
                  <a:pt x="9" y="635"/>
                  <a:pt x="17" y="635"/>
                </a:cubicBezTo>
                <a:cubicBezTo>
                  <a:pt x="28" y="635"/>
                  <a:pt x="36" y="629"/>
                  <a:pt x="36" y="619"/>
                </a:cubicBezTo>
                <a:lnTo>
                  <a:pt x="36" y="248"/>
                </a:lnTo>
                <a:lnTo>
                  <a:pt x="148" y="248"/>
                </a:lnTo>
                <a:lnTo>
                  <a:pt x="121" y="303"/>
                </a:lnTo>
                <a:cubicBezTo>
                  <a:pt x="98" y="303"/>
                  <a:pt x="79" y="322"/>
                  <a:pt x="79" y="345"/>
                </a:cubicBezTo>
                <a:cubicBezTo>
                  <a:pt x="79" y="362"/>
                  <a:pt x="89" y="377"/>
                  <a:pt x="106" y="386"/>
                </a:cubicBezTo>
                <a:lnTo>
                  <a:pt x="104" y="549"/>
                </a:lnTo>
                <a:cubicBezTo>
                  <a:pt x="104" y="549"/>
                  <a:pt x="106" y="551"/>
                  <a:pt x="106" y="553"/>
                </a:cubicBezTo>
                <a:cubicBezTo>
                  <a:pt x="108" y="580"/>
                  <a:pt x="132" y="602"/>
                  <a:pt x="161" y="602"/>
                </a:cubicBezTo>
                <a:cubicBezTo>
                  <a:pt x="191" y="602"/>
                  <a:pt x="212" y="578"/>
                  <a:pt x="212" y="549"/>
                </a:cubicBezTo>
                <a:lnTo>
                  <a:pt x="212" y="530"/>
                </a:lnTo>
                <a:lnTo>
                  <a:pt x="565" y="530"/>
                </a:lnTo>
                <a:lnTo>
                  <a:pt x="565" y="549"/>
                </a:lnTo>
                <a:cubicBezTo>
                  <a:pt x="565" y="578"/>
                  <a:pt x="587" y="602"/>
                  <a:pt x="616" y="602"/>
                </a:cubicBezTo>
                <a:cubicBezTo>
                  <a:pt x="648" y="602"/>
                  <a:pt x="671" y="576"/>
                  <a:pt x="671" y="549"/>
                </a:cubicBezTo>
                <a:cubicBezTo>
                  <a:pt x="671" y="544"/>
                  <a:pt x="671" y="542"/>
                  <a:pt x="671" y="542"/>
                </a:cubicBezTo>
                <a:lnTo>
                  <a:pt x="671" y="386"/>
                </a:lnTo>
                <a:cubicBezTo>
                  <a:pt x="686" y="377"/>
                  <a:pt x="697" y="362"/>
                  <a:pt x="697" y="345"/>
                </a:cubicBezTo>
                <a:cubicBezTo>
                  <a:pt x="697" y="322"/>
                  <a:pt x="680" y="303"/>
                  <a:pt x="656" y="303"/>
                </a:cubicBezTo>
                <a:lnTo>
                  <a:pt x="629" y="248"/>
                </a:lnTo>
                <a:lnTo>
                  <a:pt x="741" y="248"/>
                </a:lnTo>
                <a:lnTo>
                  <a:pt x="741" y="619"/>
                </a:lnTo>
                <a:cubicBezTo>
                  <a:pt x="741" y="629"/>
                  <a:pt x="750" y="635"/>
                  <a:pt x="758" y="635"/>
                </a:cubicBezTo>
                <a:cubicBezTo>
                  <a:pt x="769" y="635"/>
                  <a:pt x="777" y="629"/>
                  <a:pt x="777" y="619"/>
                </a:cubicBezTo>
                <a:lnTo>
                  <a:pt x="777" y="20"/>
                </a:lnTo>
                <a:cubicBezTo>
                  <a:pt x="777" y="9"/>
                  <a:pt x="769" y="0"/>
                  <a:pt x="75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3" name="Freihandform 1532">
            <a:extLst>
              <a:ext uri="{FF2B5EF4-FFF2-40B4-BE49-F238E27FC236}">
                <a16:creationId xmlns:a16="http://schemas.microsoft.com/office/drawing/2014/main" id="{AD84F585-1F22-1249-8BF4-8AEDEAD39696}"/>
              </a:ext>
            </a:extLst>
          </p:cNvPr>
          <p:cNvSpPr>
            <a:spLocks noChangeAspect="1"/>
          </p:cNvSpPr>
          <p:nvPr/>
        </p:nvSpPr>
        <p:spPr>
          <a:xfrm>
            <a:off x="9190821" y="4810387"/>
            <a:ext cx="196977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46">
                <a:moveTo>
                  <a:pt x="424" y="812"/>
                </a:moveTo>
                <a:cubicBezTo>
                  <a:pt x="210" y="812"/>
                  <a:pt x="36" y="637"/>
                  <a:pt x="36" y="423"/>
                </a:cubicBezTo>
                <a:cubicBezTo>
                  <a:pt x="36" y="209"/>
                  <a:pt x="210" y="36"/>
                  <a:pt x="424" y="36"/>
                </a:cubicBezTo>
                <a:cubicBezTo>
                  <a:pt x="637" y="36"/>
                  <a:pt x="813" y="209"/>
                  <a:pt x="813" y="423"/>
                </a:cubicBezTo>
                <a:cubicBezTo>
                  <a:pt x="813" y="637"/>
                  <a:pt x="637" y="812"/>
                  <a:pt x="424" y="812"/>
                </a:cubicBezTo>
                <a:close/>
                <a:moveTo>
                  <a:pt x="424" y="0"/>
                </a:moveTo>
                <a:cubicBezTo>
                  <a:pt x="191" y="0"/>
                  <a:pt x="0" y="190"/>
                  <a:pt x="0" y="423"/>
                </a:cubicBezTo>
                <a:cubicBezTo>
                  <a:pt x="0" y="658"/>
                  <a:pt x="191" y="846"/>
                  <a:pt x="424" y="846"/>
                </a:cubicBezTo>
                <a:cubicBezTo>
                  <a:pt x="659" y="846"/>
                  <a:pt x="847" y="658"/>
                  <a:pt x="847" y="423"/>
                </a:cubicBezTo>
                <a:cubicBezTo>
                  <a:pt x="847" y="190"/>
                  <a:pt x="659" y="0"/>
                  <a:pt x="42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4" name="Freihandform 1533">
            <a:extLst>
              <a:ext uri="{FF2B5EF4-FFF2-40B4-BE49-F238E27FC236}">
                <a16:creationId xmlns:a16="http://schemas.microsoft.com/office/drawing/2014/main" id="{E7585D51-EF1D-D945-AC8D-8DDC3AC3036F}"/>
              </a:ext>
            </a:extLst>
          </p:cNvPr>
          <p:cNvSpPr>
            <a:spLocks noChangeAspect="1"/>
          </p:cNvSpPr>
          <p:nvPr/>
        </p:nvSpPr>
        <p:spPr>
          <a:xfrm>
            <a:off x="9215501" y="4834828"/>
            <a:ext cx="147617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635">
                <a:moveTo>
                  <a:pt x="584" y="225"/>
                </a:moveTo>
                <a:lnTo>
                  <a:pt x="478" y="293"/>
                </a:lnTo>
                <a:cubicBezTo>
                  <a:pt x="472" y="297"/>
                  <a:pt x="470" y="303"/>
                  <a:pt x="470" y="310"/>
                </a:cubicBezTo>
                <a:cubicBezTo>
                  <a:pt x="472" y="316"/>
                  <a:pt x="476" y="322"/>
                  <a:pt x="483" y="324"/>
                </a:cubicBezTo>
                <a:lnTo>
                  <a:pt x="597" y="358"/>
                </a:lnTo>
                <a:cubicBezTo>
                  <a:pt x="595" y="381"/>
                  <a:pt x="589" y="405"/>
                  <a:pt x="580" y="426"/>
                </a:cubicBezTo>
                <a:lnTo>
                  <a:pt x="455" y="407"/>
                </a:lnTo>
                <a:cubicBezTo>
                  <a:pt x="449" y="405"/>
                  <a:pt x="443" y="407"/>
                  <a:pt x="438" y="413"/>
                </a:cubicBezTo>
                <a:cubicBezTo>
                  <a:pt x="434" y="420"/>
                  <a:pt x="434" y="426"/>
                  <a:pt x="438" y="432"/>
                </a:cubicBezTo>
                <a:lnTo>
                  <a:pt x="500" y="534"/>
                </a:lnTo>
                <a:cubicBezTo>
                  <a:pt x="483" y="549"/>
                  <a:pt x="464" y="561"/>
                  <a:pt x="445" y="570"/>
                </a:cubicBezTo>
                <a:lnTo>
                  <a:pt x="364" y="475"/>
                </a:lnTo>
                <a:cubicBezTo>
                  <a:pt x="360" y="468"/>
                  <a:pt x="351" y="466"/>
                  <a:pt x="345" y="468"/>
                </a:cubicBezTo>
                <a:cubicBezTo>
                  <a:pt x="339" y="470"/>
                  <a:pt x="335" y="477"/>
                  <a:pt x="332" y="483"/>
                </a:cubicBezTo>
                <a:lnTo>
                  <a:pt x="313" y="602"/>
                </a:lnTo>
                <a:cubicBezTo>
                  <a:pt x="286" y="599"/>
                  <a:pt x="260" y="595"/>
                  <a:pt x="235" y="589"/>
                </a:cubicBezTo>
                <a:lnTo>
                  <a:pt x="244" y="462"/>
                </a:lnTo>
                <a:cubicBezTo>
                  <a:pt x="244" y="456"/>
                  <a:pt x="241" y="449"/>
                  <a:pt x="235" y="447"/>
                </a:cubicBezTo>
                <a:cubicBezTo>
                  <a:pt x="229" y="443"/>
                  <a:pt x="220" y="443"/>
                  <a:pt x="216" y="447"/>
                </a:cubicBezTo>
                <a:lnTo>
                  <a:pt x="121" y="519"/>
                </a:lnTo>
                <a:cubicBezTo>
                  <a:pt x="106" y="506"/>
                  <a:pt x="95" y="492"/>
                  <a:pt x="83" y="475"/>
                </a:cubicBezTo>
                <a:lnTo>
                  <a:pt x="169" y="384"/>
                </a:lnTo>
                <a:cubicBezTo>
                  <a:pt x="174" y="377"/>
                  <a:pt x="176" y="371"/>
                  <a:pt x="174" y="365"/>
                </a:cubicBezTo>
                <a:cubicBezTo>
                  <a:pt x="169" y="358"/>
                  <a:pt x="163" y="354"/>
                  <a:pt x="157" y="354"/>
                </a:cubicBezTo>
                <a:lnTo>
                  <a:pt x="38" y="348"/>
                </a:lnTo>
                <a:cubicBezTo>
                  <a:pt x="36" y="339"/>
                  <a:pt x="36" y="329"/>
                  <a:pt x="36" y="318"/>
                </a:cubicBezTo>
                <a:cubicBezTo>
                  <a:pt x="36" y="310"/>
                  <a:pt x="36" y="301"/>
                  <a:pt x="38" y="295"/>
                </a:cubicBezTo>
                <a:lnTo>
                  <a:pt x="161" y="276"/>
                </a:lnTo>
                <a:cubicBezTo>
                  <a:pt x="169" y="274"/>
                  <a:pt x="174" y="269"/>
                  <a:pt x="176" y="263"/>
                </a:cubicBezTo>
                <a:cubicBezTo>
                  <a:pt x="178" y="257"/>
                  <a:pt x="176" y="248"/>
                  <a:pt x="172" y="244"/>
                </a:cubicBezTo>
                <a:lnTo>
                  <a:pt x="81" y="166"/>
                </a:lnTo>
                <a:cubicBezTo>
                  <a:pt x="91" y="151"/>
                  <a:pt x="102" y="136"/>
                  <a:pt x="114" y="123"/>
                </a:cubicBezTo>
                <a:lnTo>
                  <a:pt x="224" y="187"/>
                </a:lnTo>
                <a:cubicBezTo>
                  <a:pt x="227" y="189"/>
                  <a:pt x="229" y="189"/>
                  <a:pt x="233" y="189"/>
                </a:cubicBezTo>
                <a:cubicBezTo>
                  <a:pt x="237" y="189"/>
                  <a:pt x="239" y="189"/>
                  <a:pt x="244" y="187"/>
                </a:cubicBezTo>
                <a:cubicBezTo>
                  <a:pt x="248" y="183"/>
                  <a:pt x="252" y="176"/>
                  <a:pt x="250" y="168"/>
                </a:cubicBezTo>
                <a:lnTo>
                  <a:pt x="229" y="51"/>
                </a:lnTo>
                <a:cubicBezTo>
                  <a:pt x="246" y="45"/>
                  <a:pt x="265" y="41"/>
                  <a:pt x="282" y="39"/>
                </a:cubicBezTo>
                <a:lnTo>
                  <a:pt x="326" y="157"/>
                </a:lnTo>
                <a:cubicBezTo>
                  <a:pt x="330" y="163"/>
                  <a:pt x="335" y="168"/>
                  <a:pt x="343" y="168"/>
                </a:cubicBezTo>
                <a:cubicBezTo>
                  <a:pt x="349" y="168"/>
                  <a:pt x="356" y="166"/>
                  <a:pt x="360" y="159"/>
                </a:cubicBezTo>
                <a:lnTo>
                  <a:pt x="417" y="56"/>
                </a:lnTo>
                <a:cubicBezTo>
                  <a:pt x="434" y="62"/>
                  <a:pt x="451" y="68"/>
                  <a:pt x="466" y="79"/>
                </a:cubicBezTo>
                <a:lnTo>
                  <a:pt x="428" y="197"/>
                </a:lnTo>
                <a:cubicBezTo>
                  <a:pt x="426" y="204"/>
                  <a:pt x="426" y="212"/>
                  <a:pt x="432" y="216"/>
                </a:cubicBezTo>
                <a:cubicBezTo>
                  <a:pt x="434" y="218"/>
                  <a:pt x="438" y="221"/>
                  <a:pt x="443" y="221"/>
                </a:cubicBezTo>
                <a:cubicBezTo>
                  <a:pt x="447" y="221"/>
                  <a:pt x="449" y="221"/>
                  <a:pt x="451" y="221"/>
                </a:cubicBezTo>
                <a:lnTo>
                  <a:pt x="561" y="174"/>
                </a:lnTo>
                <a:cubicBezTo>
                  <a:pt x="570" y="191"/>
                  <a:pt x="578" y="206"/>
                  <a:pt x="584" y="225"/>
                </a:cubicBezTo>
                <a:close/>
                <a:moveTo>
                  <a:pt x="601" y="318"/>
                </a:moveTo>
                <a:cubicBezTo>
                  <a:pt x="601" y="320"/>
                  <a:pt x="601" y="320"/>
                  <a:pt x="601" y="322"/>
                </a:cubicBezTo>
                <a:lnTo>
                  <a:pt x="529" y="301"/>
                </a:lnTo>
                <a:lnTo>
                  <a:pt x="595" y="259"/>
                </a:lnTo>
                <a:cubicBezTo>
                  <a:pt x="599" y="278"/>
                  <a:pt x="601" y="299"/>
                  <a:pt x="601" y="318"/>
                </a:cubicBezTo>
                <a:close/>
                <a:moveTo>
                  <a:pt x="527" y="508"/>
                </a:moveTo>
                <a:lnTo>
                  <a:pt x="487" y="447"/>
                </a:lnTo>
                <a:lnTo>
                  <a:pt x="563" y="458"/>
                </a:lnTo>
                <a:cubicBezTo>
                  <a:pt x="553" y="477"/>
                  <a:pt x="540" y="494"/>
                  <a:pt x="527" y="508"/>
                </a:cubicBezTo>
                <a:close/>
                <a:moveTo>
                  <a:pt x="349" y="599"/>
                </a:moveTo>
                <a:lnTo>
                  <a:pt x="362" y="525"/>
                </a:lnTo>
                <a:lnTo>
                  <a:pt x="411" y="585"/>
                </a:lnTo>
                <a:cubicBezTo>
                  <a:pt x="392" y="591"/>
                  <a:pt x="371" y="597"/>
                  <a:pt x="349" y="599"/>
                </a:cubicBezTo>
                <a:close/>
                <a:moveTo>
                  <a:pt x="201" y="576"/>
                </a:moveTo>
                <a:cubicBezTo>
                  <a:pt x="182" y="566"/>
                  <a:pt x="165" y="555"/>
                  <a:pt x="148" y="542"/>
                </a:cubicBezTo>
                <a:lnTo>
                  <a:pt x="205" y="498"/>
                </a:lnTo>
                <a:close/>
                <a:moveTo>
                  <a:pt x="45" y="384"/>
                </a:moveTo>
                <a:lnTo>
                  <a:pt x="117" y="388"/>
                </a:lnTo>
                <a:lnTo>
                  <a:pt x="66" y="443"/>
                </a:lnTo>
                <a:cubicBezTo>
                  <a:pt x="55" y="424"/>
                  <a:pt x="49" y="405"/>
                  <a:pt x="45" y="384"/>
                </a:cubicBezTo>
                <a:close/>
                <a:moveTo>
                  <a:pt x="64" y="197"/>
                </a:moveTo>
                <a:lnTo>
                  <a:pt x="119" y="246"/>
                </a:lnTo>
                <a:lnTo>
                  <a:pt x="42" y="257"/>
                </a:lnTo>
                <a:cubicBezTo>
                  <a:pt x="47" y="235"/>
                  <a:pt x="55" y="216"/>
                  <a:pt x="64" y="197"/>
                </a:cubicBezTo>
                <a:close/>
                <a:moveTo>
                  <a:pt x="195" y="64"/>
                </a:moveTo>
                <a:lnTo>
                  <a:pt x="210" y="138"/>
                </a:lnTo>
                <a:lnTo>
                  <a:pt x="142" y="98"/>
                </a:lnTo>
                <a:cubicBezTo>
                  <a:pt x="159" y="85"/>
                  <a:pt x="176" y="75"/>
                  <a:pt x="195" y="64"/>
                </a:cubicBezTo>
                <a:close/>
                <a:moveTo>
                  <a:pt x="381" y="45"/>
                </a:moveTo>
                <a:lnTo>
                  <a:pt x="347" y="108"/>
                </a:lnTo>
                <a:lnTo>
                  <a:pt x="320" y="36"/>
                </a:lnTo>
                <a:cubicBezTo>
                  <a:pt x="341" y="36"/>
                  <a:pt x="362" y="39"/>
                  <a:pt x="381" y="45"/>
                </a:cubicBezTo>
                <a:close/>
                <a:moveTo>
                  <a:pt x="495" y="100"/>
                </a:moveTo>
                <a:cubicBezTo>
                  <a:pt x="512" y="113"/>
                  <a:pt x="527" y="127"/>
                  <a:pt x="540" y="144"/>
                </a:cubicBezTo>
                <a:lnTo>
                  <a:pt x="472" y="172"/>
                </a:lnTo>
                <a:close/>
                <a:moveTo>
                  <a:pt x="318" y="0"/>
                </a:moveTo>
                <a:cubicBezTo>
                  <a:pt x="144" y="0"/>
                  <a:pt x="0" y="144"/>
                  <a:pt x="0" y="318"/>
                </a:cubicBezTo>
                <a:cubicBezTo>
                  <a:pt x="0" y="494"/>
                  <a:pt x="144" y="635"/>
                  <a:pt x="318" y="635"/>
                </a:cubicBezTo>
                <a:cubicBezTo>
                  <a:pt x="493" y="635"/>
                  <a:pt x="635" y="494"/>
                  <a:pt x="635" y="318"/>
                </a:cubicBezTo>
                <a:cubicBezTo>
                  <a:pt x="635" y="144"/>
                  <a:pt x="493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5" name="Freihandform 1534">
            <a:extLst>
              <a:ext uri="{FF2B5EF4-FFF2-40B4-BE49-F238E27FC236}">
                <a16:creationId xmlns:a16="http://schemas.microsoft.com/office/drawing/2014/main" id="{0040B74D-C972-9F4B-95C2-0E88A1401991}"/>
              </a:ext>
            </a:extLst>
          </p:cNvPr>
          <p:cNvSpPr>
            <a:spLocks noChangeAspect="1"/>
          </p:cNvSpPr>
          <p:nvPr/>
        </p:nvSpPr>
        <p:spPr>
          <a:xfrm>
            <a:off x="9264861" y="4884175"/>
            <a:ext cx="48895" cy="491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212">
                <a:moveTo>
                  <a:pt x="106" y="178"/>
                </a:moveTo>
                <a:cubicBezTo>
                  <a:pt x="68" y="178"/>
                  <a:pt x="36" y="146"/>
                  <a:pt x="36" y="106"/>
                </a:cubicBezTo>
                <a:cubicBezTo>
                  <a:pt x="36" y="68"/>
                  <a:pt x="68" y="36"/>
                  <a:pt x="106" y="36"/>
                </a:cubicBezTo>
                <a:cubicBezTo>
                  <a:pt x="146" y="36"/>
                  <a:pt x="178" y="68"/>
                  <a:pt x="178" y="106"/>
                </a:cubicBezTo>
                <a:cubicBezTo>
                  <a:pt x="178" y="146"/>
                  <a:pt x="146" y="178"/>
                  <a:pt x="106" y="178"/>
                </a:cubicBezTo>
                <a:close/>
                <a:moveTo>
                  <a:pt x="106" y="0"/>
                </a:moveTo>
                <a:cubicBezTo>
                  <a:pt x="48" y="0"/>
                  <a:pt x="0" y="49"/>
                  <a:pt x="0" y="106"/>
                </a:cubicBezTo>
                <a:cubicBezTo>
                  <a:pt x="0" y="165"/>
                  <a:pt x="48" y="212"/>
                  <a:pt x="106" y="212"/>
                </a:cubicBezTo>
                <a:cubicBezTo>
                  <a:pt x="165" y="212"/>
                  <a:pt x="211" y="165"/>
                  <a:pt x="211" y="106"/>
                </a:cubicBezTo>
                <a:cubicBezTo>
                  <a:pt x="211" y="49"/>
                  <a:pt x="165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6" name="Freihandform 1535">
            <a:extLst>
              <a:ext uri="{FF2B5EF4-FFF2-40B4-BE49-F238E27FC236}">
                <a16:creationId xmlns:a16="http://schemas.microsoft.com/office/drawing/2014/main" id="{AB908E62-67CE-894D-800A-D84A57F89F4C}"/>
              </a:ext>
            </a:extLst>
          </p:cNvPr>
          <p:cNvSpPr>
            <a:spLocks noChangeAspect="1"/>
          </p:cNvSpPr>
          <p:nvPr/>
        </p:nvSpPr>
        <p:spPr>
          <a:xfrm>
            <a:off x="9634136" y="4851122"/>
            <a:ext cx="197443" cy="1073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462">
                <a:moveTo>
                  <a:pt x="745" y="388"/>
                </a:moveTo>
                <a:cubicBezTo>
                  <a:pt x="745" y="369"/>
                  <a:pt x="739" y="352"/>
                  <a:pt x="724" y="337"/>
                </a:cubicBezTo>
                <a:cubicBezTo>
                  <a:pt x="711" y="324"/>
                  <a:pt x="694" y="316"/>
                  <a:pt x="675" y="318"/>
                </a:cubicBezTo>
                <a:cubicBezTo>
                  <a:pt x="656" y="318"/>
                  <a:pt x="639" y="324"/>
                  <a:pt x="625" y="339"/>
                </a:cubicBezTo>
                <a:cubicBezTo>
                  <a:pt x="612" y="352"/>
                  <a:pt x="606" y="371"/>
                  <a:pt x="606" y="388"/>
                </a:cubicBezTo>
                <a:lnTo>
                  <a:pt x="568" y="390"/>
                </a:lnTo>
                <a:lnTo>
                  <a:pt x="565" y="337"/>
                </a:lnTo>
                <a:lnTo>
                  <a:pt x="565" y="106"/>
                </a:lnTo>
                <a:lnTo>
                  <a:pt x="635" y="106"/>
                </a:lnTo>
                <a:lnTo>
                  <a:pt x="635" y="265"/>
                </a:lnTo>
                <a:cubicBezTo>
                  <a:pt x="635" y="275"/>
                  <a:pt x="644" y="282"/>
                  <a:pt x="654" y="282"/>
                </a:cubicBezTo>
                <a:lnTo>
                  <a:pt x="813" y="282"/>
                </a:lnTo>
                <a:lnTo>
                  <a:pt x="813" y="388"/>
                </a:lnTo>
                <a:close/>
                <a:moveTo>
                  <a:pt x="701" y="413"/>
                </a:moveTo>
                <a:cubicBezTo>
                  <a:pt x="694" y="419"/>
                  <a:pt x="686" y="424"/>
                  <a:pt x="675" y="424"/>
                </a:cubicBezTo>
                <a:cubicBezTo>
                  <a:pt x="667" y="424"/>
                  <a:pt x="659" y="419"/>
                  <a:pt x="650" y="413"/>
                </a:cubicBezTo>
                <a:cubicBezTo>
                  <a:pt x="644" y="407"/>
                  <a:pt x="639" y="398"/>
                  <a:pt x="639" y="388"/>
                </a:cubicBezTo>
                <a:cubicBezTo>
                  <a:pt x="639" y="379"/>
                  <a:pt x="644" y="371"/>
                  <a:pt x="650" y="362"/>
                </a:cubicBezTo>
                <a:cubicBezTo>
                  <a:pt x="656" y="356"/>
                  <a:pt x="667" y="354"/>
                  <a:pt x="675" y="352"/>
                </a:cubicBezTo>
                <a:cubicBezTo>
                  <a:pt x="686" y="352"/>
                  <a:pt x="694" y="356"/>
                  <a:pt x="701" y="362"/>
                </a:cubicBezTo>
                <a:cubicBezTo>
                  <a:pt x="707" y="369"/>
                  <a:pt x="711" y="379"/>
                  <a:pt x="711" y="388"/>
                </a:cubicBezTo>
                <a:cubicBezTo>
                  <a:pt x="711" y="398"/>
                  <a:pt x="707" y="407"/>
                  <a:pt x="701" y="413"/>
                </a:cubicBezTo>
                <a:close/>
                <a:moveTo>
                  <a:pt x="747" y="106"/>
                </a:moveTo>
                <a:lnTo>
                  <a:pt x="813" y="233"/>
                </a:lnTo>
                <a:lnTo>
                  <a:pt x="813" y="246"/>
                </a:lnTo>
                <a:lnTo>
                  <a:pt x="671" y="248"/>
                </a:lnTo>
                <a:lnTo>
                  <a:pt x="671" y="106"/>
                </a:lnTo>
                <a:close/>
                <a:moveTo>
                  <a:pt x="356" y="390"/>
                </a:moveTo>
                <a:cubicBezTo>
                  <a:pt x="354" y="377"/>
                  <a:pt x="352" y="367"/>
                  <a:pt x="345" y="356"/>
                </a:cubicBezTo>
                <a:lnTo>
                  <a:pt x="532" y="354"/>
                </a:lnTo>
                <a:lnTo>
                  <a:pt x="532" y="390"/>
                </a:lnTo>
                <a:close/>
                <a:moveTo>
                  <a:pt x="284" y="320"/>
                </a:moveTo>
                <a:lnTo>
                  <a:pt x="178" y="320"/>
                </a:lnTo>
                <a:lnTo>
                  <a:pt x="36" y="322"/>
                </a:lnTo>
                <a:lnTo>
                  <a:pt x="34" y="41"/>
                </a:lnTo>
                <a:lnTo>
                  <a:pt x="529" y="36"/>
                </a:lnTo>
                <a:lnTo>
                  <a:pt x="529" y="89"/>
                </a:lnTo>
                <a:lnTo>
                  <a:pt x="532" y="318"/>
                </a:lnTo>
                <a:close/>
                <a:moveTo>
                  <a:pt x="309" y="415"/>
                </a:moveTo>
                <a:cubicBezTo>
                  <a:pt x="303" y="422"/>
                  <a:pt x="294" y="426"/>
                  <a:pt x="284" y="426"/>
                </a:cubicBezTo>
                <a:cubicBezTo>
                  <a:pt x="275" y="426"/>
                  <a:pt x="267" y="422"/>
                  <a:pt x="258" y="415"/>
                </a:cubicBezTo>
                <a:cubicBezTo>
                  <a:pt x="252" y="409"/>
                  <a:pt x="250" y="400"/>
                  <a:pt x="250" y="392"/>
                </a:cubicBezTo>
                <a:cubicBezTo>
                  <a:pt x="248" y="371"/>
                  <a:pt x="265" y="356"/>
                  <a:pt x="284" y="356"/>
                </a:cubicBezTo>
                <a:cubicBezTo>
                  <a:pt x="303" y="356"/>
                  <a:pt x="320" y="371"/>
                  <a:pt x="320" y="390"/>
                </a:cubicBezTo>
                <a:cubicBezTo>
                  <a:pt x="320" y="400"/>
                  <a:pt x="316" y="409"/>
                  <a:pt x="309" y="415"/>
                </a:cubicBezTo>
                <a:close/>
                <a:moveTo>
                  <a:pt x="203" y="417"/>
                </a:moveTo>
                <a:cubicBezTo>
                  <a:pt x="197" y="424"/>
                  <a:pt x="189" y="426"/>
                  <a:pt x="178" y="426"/>
                </a:cubicBezTo>
                <a:cubicBezTo>
                  <a:pt x="170" y="426"/>
                  <a:pt x="161" y="424"/>
                  <a:pt x="153" y="417"/>
                </a:cubicBezTo>
                <a:cubicBezTo>
                  <a:pt x="146" y="411"/>
                  <a:pt x="144" y="400"/>
                  <a:pt x="144" y="392"/>
                </a:cubicBezTo>
                <a:cubicBezTo>
                  <a:pt x="142" y="381"/>
                  <a:pt x="146" y="373"/>
                  <a:pt x="153" y="367"/>
                </a:cubicBezTo>
                <a:cubicBezTo>
                  <a:pt x="159" y="360"/>
                  <a:pt x="170" y="356"/>
                  <a:pt x="178" y="356"/>
                </a:cubicBezTo>
                <a:cubicBezTo>
                  <a:pt x="197" y="356"/>
                  <a:pt x="214" y="373"/>
                  <a:pt x="214" y="392"/>
                </a:cubicBezTo>
                <a:cubicBezTo>
                  <a:pt x="214" y="400"/>
                  <a:pt x="210" y="409"/>
                  <a:pt x="203" y="417"/>
                </a:cubicBezTo>
                <a:close/>
                <a:moveTo>
                  <a:pt x="847" y="263"/>
                </a:moveTo>
                <a:lnTo>
                  <a:pt x="847" y="229"/>
                </a:lnTo>
                <a:cubicBezTo>
                  <a:pt x="847" y="225"/>
                  <a:pt x="847" y="223"/>
                  <a:pt x="845" y="220"/>
                </a:cubicBezTo>
                <a:lnTo>
                  <a:pt x="775" y="79"/>
                </a:lnTo>
                <a:cubicBezTo>
                  <a:pt x="771" y="74"/>
                  <a:pt x="764" y="70"/>
                  <a:pt x="758" y="70"/>
                </a:cubicBezTo>
                <a:lnTo>
                  <a:pt x="563" y="72"/>
                </a:lnTo>
                <a:lnTo>
                  <a:pt x="563" y="19"/>
                </a:lnTo>
                <a:cubicBezTo>
                  <a:pt x="563" y="13"/>
                  <a:pt x="561" y="9"/>
                  <a:pt x="559" y="7"/>
                </a:cubicBezTo>
                <a:cubicBezTo>
                  <a:pt x="555" y="2"/>
                  <a:pt x="551" y="0"/>
                  <a:pt x="546" y="0"/>
                </a:cubicBezTo>
                <a:lnTo>
                  <a:pt x="17" y="5"/>
                </a:lnTo>
                <a:cubicBezTo>
                  <a:pt x="13" y="5"/>
                  <a:pt x="9" y="7"/>
                  <a:pt x="4" y="11"/>
                </a:cubicBezTo>
                <a:cubicBezTo>
                  <a:pt x="0" y="13"/>
                  <a:pt x="0" y="17"/>
                  <a:pt x="0" y="21"/>
                </a:cubicBezTo>
                <a:lnTo>
                  <a:pt x="2" y="339"/>
                </a:lnTo>
                <a:cubicBezTo>
                  <a:pt x="2" y="350"/>
                  <a:pt x="9" y="358"/>
                  <a:pt x="19" y="358"/>
                </a:cubicBezTo>
                <a:lnTo>
                  <a:pt x="117" y="356"/>
                </a:lnTo>
                <a:cubicBezTo>
                  <a:pt x="110" y="367"/>
                  <a:pt x="108" y="379"/>
                  <a:pt x="108" y="392"/>
                </a:cubicBezTo>
                <a:cubicBezTo>
                  <a:pt x="108" y="411"/>
                  <a:pt x="115" y="428"/>
                  <a:pt x="129" y="443"/>
                </a:cubicBezTo>
                <a:cubicBezTo>
                  <a:pt x="142" y="455"/>
                  <a:pt x="159" y="462"/>
                  <a:pt x="178" y="462"/>
                </a:cubicBezTo>
                <a:cubicBezTo>
                  <a:pt x="197" y="462"/>
                  <a:pt x="216" y="455"/>
                  <a:pt x="229" y="441"/>
                </a:cubicBezTo>
                <a:cubicBezTo>
                  <a:pt x="229" y="441"/>
                  <a:pt x="231" y="438"/>
                  <a:pt x="231" y="436"/>
                </a:cubicBezTo>
                <a:cubicBezTo>
                  <a:pt x="233" y="438"/>
                  <a:pt x="233" y="441"/>
                  <a:pt x="235" y="441"/>
                </a:cubicBezTo>
                <a:cubicBezTo>
                  <a:pt x="248" y="453"/>
                  <a:pt x="265" y="462"/>
                  <a:pt x="284" y="462"/>
                </a:cubicBezTo>
                <a:cubicBezTo>
                  <a:pt x="303" y="462"/>
                  <a:pt x="322" y="453"/>
                  <a:pt x="335" y="441"/>
                </a:cubicBezTo>
                <a:cubicBezTo>
                  <a:pt x="339" y="436"/>
                  <a:pt x="343" y="430"/>
                  <a:pt x="345" y="426"/>
                </a:cubicBezTo>
                <a:lnTo>
                  <a:pt x="548" y="424"/>
                </a:lnTo>
                <a:lnTo>
                  <a:pt x="614" y="424"/>
                </a:lnTo>
                <a:cubicBezTo>
                  <a:pt x="618" y="428"/>
                  <a:pt x="623" y="434"/>
                  <a:pt x="627" y="438"/>
                </a:cubicBezTo>
                <a:cubicBezTo>
                  <a:pt x="639" y="451"/>
                  <a:pt x="656" y="458"/>
                  <a:pt x="675" y="458"/>
                </a:cubicBezTo>
                <a:cubicBezTo>
                  <a:pt x="694" y="458"/>
                  <a:pt x="714" y="451"/>
                  <a:pt x="726" y="438"/>
                </a:cubicBezTo>
                <a:cubicBezTo>
                  <a:pt x="730" y="432"/>
                  <a:pt x="733" y="428"/>
                  <a:pt x="737" y="424"/>
                </a:cubicBezTo>
                <a:lnTo>
                  <a:pt x="832" y="422"/>
                </a:lnTo>
                <a:cubicBezTo>
                  <a:pt x="836" y="422"/>
                  <a:pt x="841" y="419"/>
                  <a:pt x="845" y="417"/>
                </a:cubicBezTo>
                <a:cubicBezTo>
                  <a:pt x="847" y="413"/>
                  <a:pt x="849" y="409"/>
                  <a:pt x="849" y="40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7" name="Freihandform 1536">
            <a:extLst>
              <a:ext uri="{FF2B5EF4-FFF2-40B4-BE49-F238E27FC236}">
                <a16:creationId xmlns:a16="http://schemas.microsoft.com/office/drawing/2014/main" id="{FC093BF0-5DA7-204B-8004-CDF9272AC3F0}"/>
              </a:ext>
            </a:extLst>
          </p:cNvPr>
          <p:cNvSpPr>
            <a:spLocks noChangeAspect="1"/>
          </p:cNvSpPr>
          <p:nvPr/>
        </p:nvSpPr>
        <p:spPr>
          <a:xfrm>
            <a:off x="10077685" y="5327139"/>
            <a:ext cx="155533" cy="123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9" h="531">
                <a:moveTo>
                  <a:pt x="570" y="320"/>
                </a:moveTo>
                <a:cubicBezTo>
                  <a:pt x="559" y="320"/>
                  <a:pt x="551" y="328"/>
                  <a:pt x="551" y="337"/>
                </a:cubicBezTo>
                <a:lnTo>
                  <a:pt x="551" y="421"/>
                </a:lnTo>
                <a:cubicBezTo>
                  <a:pt x="551" y="432"/>
                  <a:pt x="548" y="436"/>
                  <a:pt x="542" y="436"/>
                </a:cubicBezTo>
                <a:lnTo>
                  <a:pt x="521" y="436"/>
                </a:lnTo>
                <a:cubicBezTo>
                  <a:pt x="519" y="436"/>
                  <a:pt x="517" y="436"/>
                  <a:pt x="515" y="438"/>
                </a:cubicBezTo>
                <a:lnTo>
                  <a:pt x="515" y="436"/>
                </a:lnTo>
                <a:cubicBezTo>
                  <a:pt x="504" y="436"/>
                  <a:pt x="498" y="445"/>
                  <a:pt x="498" y="455"/>
                </a:cubicBezTo>
                <a:lnTo>
                  <a:pt x="498" y="491"/>
                </a:lnTo>
                <a:cubicBezTo>
                  <a:pt x="498" y="491"/>
                  <a:pt x="498" y="493"/>
                  <a:pt x="498" y="495"/>
                </a:cubicBezTo>
                <a:lnTo>
                  <a:pt x="476" y="495"/>
                </a:lnTo>
                <a:cubicBezTo>
                  <a:pt x="476" y="493"/>
                  <a:pt x="476" y="491"/>
                  <a:pt x="476" y="491"/>
                </a:cubicBezTo>
                <a:lnTo>
                  <a:pt x="476" y="455"/>
                </a:lnTo>
                <a:cubicBezTo>
                  <a:pt x="476" y="447"/>
                  <a:pt x="470" y="440"/>
                  <a:pt x="464" y="438"/>
                </a:cubicBezTo>
                <a:cubicBezTo>
                  <a:pt x="462" y="436"/>
                  <a:pt x="457" y="436"/>
                  <a:pt x="455" y="436"/>
                </a:cubicBezTo>
                <a:lnTo>
                  <a:pt x="216" y="436"/>
                </a:lnTo>
                <a:cubicBezTo>
                  <a:pt x="212" y="436"/>
                  <a:pt x="210" y="436"/>
                  <a:pt x="208" y="438"/>
                </a:cubicBezTo>
                <a:cubicBezTo>
                  <a:pt x="199" y="440"/>
                  <a:pt x="193" y="447"/>
                  <a:pt x="193" y="455"/>
                </a:cubicBezTo>
                <a:lnTo>
                  <a:pt x="193" y="491"/>
                </a:lnTo>
                <a:cubicBezTo>
                  <a:pt x="193" y="491"/>
                  <a:pt x="193" y="493"/>
                  <a:pt x="193" y="495"/>
                </a:cubicBezTo>
                <a:lnTo>
                  <a:pt x="174" y="495"/>
                </a:lnTo>
                <a:cubicBezTo>
                  <a:pt x="174" y="493"/>
                  <a:pt x="174" y="491"/>
                  <a:pt x="174" y="491"/>
                </a:cubicBezTo>
                <a:lnTo>
                  <a:pt x="174" y="455"/>
                </a:lnTo>
                <a:cubicBezTo>
                  <a:pt x="174" y="445"/>
                  <a:pt x="165" y="436"/>
                  <a:pt x="157" y="436"/>
                </a:cubicBezTo>
                <a:lnTo>
                  <a:pt x="127" y="436"/>
                </a:lnTo>
                <a:cubicBezTo>
                  <a:pt x="121" y="436"/>
                  <a:pt x="119" y="432"/>
                  <a:pt x="119" y="421"/>
                </a:cubicBezTo>
                <a:lnTo>
                  <a:pt x="119" y="337"/>
                </a:lnTo>
                <a:cubicBezTo>
                  <a:pt x="119" y="328"/>
                  <a:pt x="110" y="320"/>
                  <a:pt x="102" y="320"/>
                </a:cubicBezTo>
                <a:cubicBezTo>
                  <a:pt x="62" y="318"/>
                  <a:pt x="36" y="292"/>
                  <a:pt x="36" y="258"/>
                </a:cubicBezTo>
                <a:cubicBezTo>
                  <a:pt x="36" y="227"/>
                  <a:pt x="64" y="199"/>
                  <a:pt x="95" y="199"/>
                </a:cubicBezTo>
                <a:lnTo>
                  <a:pt x="98" y="199"/>
                </a:lnTo>
                <a:cubicBezTo>
                  <a:pt x="110" y="199"/>
                  <a:pt x="119" y="199"/>
                  <a:pt x="127" y="201"/>
                </a:cubicBezTo>
                <a:cubicBezTo>
                  <a:pt x="146" y="205"/>
                  <a:pt x="155" y="212"/>
                  <a:pt x="155" y="224"/>
                </a:cubicBezTo>
                <a:lnTo>
                  <a:pt x="155" y="260"/>
                </a:lnTo>
                <a:cubicBezTo>
                  <a:pt x="155" y="286"/>
                  <a:pt x="157" y="303"/>
                  <a:pt x="167" y="326"/>
                </a:cubicBezTo>
                <a:cubicBezTo>
                  <a:pt x="176" y="345"/>
                  <a:pt x="197" y="360"/>
                  <a:pt x="218" y="360"/>
                </a:cubicBezTo>
                <a:lnTo>
                  <a:pt x="457" y="360"/>
                </a:lnTo>
                <a:cubicBezTo>
                  <a:pt x="476" y="360"/>
                  <a:pt x="495" y="345"/>
                  <a:pt x="504" y="326"/>
                </a:cubicBezTo>
                <a:cubicBezTo>
                  <a:pt x="515" y="303"/>
                  <a:pt x="517" y="286"/>
                  <a:pt x="517" y="260"/>
                </a:cubicBezTo>
                <a:lnTo>
                  <a:pt x="517" y="224"/>
                </a:lnTo>
                <a:cubicBezTo>
                  <a:pt x="517" y="212"/>
                  <a:pt x="525" y="205"/>
                  <a:pt x="542" y="201"/>
                </a:cubicBezTo>
                <a:cubicBezTo>
                  <a:pt x="553" y="199"/>
                  <a:pt x="561" y="199"/>
                  <a:pt x="574" y="199"/>
                </a:cubicBezTo>
                <a:lnTo>
                  <a:pt x="576" y="199"/>
                </a:lnTo>
                <a:cubicBezTo>
                  <a:pt x="608" y="199"/>
                  <a:pt x="635" y="227"/>
                  <a:pt x="635" y="258"/>
                </a:cubicBezTo>
                <a:cubicBezTo>
                  <a:pt x="635" y="292"/>
                  <a:pt x="610" y="318"/>
                  <a:pt x="570" y="320"/>
                </a:cubicBezTo>
                <a:close/>
                <a:moveTo>
                  <a:pt x="172" y="57"/>
                </a:moveTo>
                <a:cubicBezTo>
                  <a:pt x="178" y="36"/>
                  <a:pt x="178" y="36"/>
                  <a:pt x="195" y="36"/>
                </a:cubicBezTo>
                <a:lnTo>
                  <a:pt x="479" y="36"/>
                </a:lnTo>
                <a:cubicBezTo>
                  <a:pt x="495" y="36"/>
                  <a:pt x="500" y="38"/>
                  <a:pt x="502" y="57"/>
                </a:cubicBezTo>
                <a:lnTo>
                  <a:pt x="534" y="165"/>
                </a:lnTo>
                <a:cubicBezTo>
                  <a:pt x="502" y="174"/>
                  <a:pt x="481" y="191"/>
                  <a:pt x="481" y="224"/>
                </a:cubicBezTo>
                <a:lnTo>
                  <a:pt x="481" y="260"/>
                </a:lnTo>
                <a:cubicBezTo>
                  <a:pt x="481" y="279"/>
                  <a:pt x="479" y="294"/>
                  <a:pt x="472" y="309"/>
                </a:cubicBezTo>
                <a:cubicBezTo>
                  <a:pt x="468" y="315"/>
                  <a:pt x="462" y="322"/>
                  <a:pt x="457" y="322"/>
                </a:cubicBezTo>
                <a:lnTo>
                  <a:pt x="218" y="322"/>
                </a:lnTo>
                <a:cubicBezTo>
                  <a:pt x="212" y="322"/>
                  <a:pt x="201" y="315"/>
                  <a:pt x="197" y="309"/>
                </a:cubicBezTo>
                <a:cubicBezTo>
                  <a:pt x="191" y="294"/>
                  <a:pt x="189" y="279"/>
                  <a:pt x="189" y="260"/>
                </a:cubicBezTo>
                <a:lnTo>
                  <a:pt x="189" y="224"/>
                </a:lnTo>
                <a:cubicBezTo>
                  <a:pt x="189" y="193"/>
                  <a:pt x="170" y="174"/>
                  <a:pt x="140" y="167"/>
                </a:cubicBezTo>
                <a:close/>
                <a:moveTo>
                  <a:pt x="576" y="163"/>
                </a:moveTo>
                <a:lnTo>
                  <a:pt x="574" y="163"/>
                </a:lnTo>
                <a:cubicBezTo>
                  <a:pt x="572" y="163"/>
                  <a:pt x="572" y="163"/>
                  <a:pt x="570" y="163"/>
                </a:cubicBezTo>
                <a:lnTo>
                  <a:pt x="536" y="47"/>
                </a:lnTo>
                <a:cubicBezTo>
                  <a:pt x="529" y="11"/>
                  <a:pt x="508" y="-2"/>
                  <a:pt x="479" y="0"/>
                </a:cubicBezTo>
                <a:lnTo>
                  <a:pt x="197" y="0"/>
                </a:lnTo>
                <a:cubicBezTo>
                  <a:pt x="165" y="-2"/>
                  <a:pt x="148" y="9"/>
                  <a:pt x="138" y="47"/>
                </a:cubicBezTo>
                <a:lnTo>
                  <a:pt x="104" y="163"/>
                </a:lnTo>
                <a:cubicBezTo>
                  <a:pt x="102" y="163"/>
                  <a:pt x="100" y="163"/>
                  <a:pt x="98" y="163"/>
                </a:cubicBezTo>
                <a:lnTo>
                  <a:pt x="95" y="163"/>
                </a:lnTo>
                <a:cubicBezTo>
                  <a:pt x="45" y="163"/>
                  <a:pt x="0" y="207"/>
                  <a:pt x="0" y="258"/>
                </a:cubicBezTo>
                <a:cubicBezTo>
                  <a:pt x="0" y="309"/>
                  <a:pt x="34" y="345"/>
                  <a:pt x="83" y="354"/>
                </a:cubicBezTo>
                <a:lnTo>
                  <a:pt x="83" y="421"/>
                </a:lnTo>
                <a:cubicBezTo>
                  <a:pt x="83" y="451"/>
                  <a:pt x="100" y="472"/>
                  <a:pt x="127" y="474"/>
                </a:cubicBezTo>
                <a:lnTo>
                  <a:pt x="138" y="474"/>
                </a:lnTo>
                <a:lnTo>
                  <a:pt x="138" y="491"/>
                </a:lnTo>
                <a:cubicBezTo>
                  <a:pt x="138" y="493"/>
                  <a:pt x="138" y="495"/>
                  <a:pt x="138" y="500"/>
                </a:cubicBezTo>
                <a:cubicBezTo>
                  <a:pt x="138" y="506"/>
                  <a:pt x="138" y="506"/>
                  <a:pt x="138" y="508"/>
                </a:cubicBezTo>
                <a:cubicBezTo>
                  <a:pt x="138" y="517"/>
                  <a:pt x="140" y="521"/>
                  <a:pt x="146" y="527"/>
                </a:cubicBezTo>
                <a:cubicBezTo>
                  <a:pt x="153" y="531"/>
                  <a:pt x="155" y="531"/>
                  <a:pt x="174" y="531"/>
                </a:cubicBezTo>
                <a:lnTo>
                  <a:pt x="195" y="531"/>
                </a:lnTo>
                <a:cubicBezTo>
                  <a:pt x="214" y="531"/>
                  <a:pt x="214" y="531"/>
                  <a:pt x="220" y="527"/>
                </a:cubicBezTo>
                <a:cubicBezTo>
                  <a:pt x="227" y="521"/>
                  <a:pt x="229" y="517"/>
                  <a:pt x="229" y="508"/>
                </a:cubicBezTo>
                <a:cubicBezTo>
                  <a:pt x="229" y="506"/>
                  <a:pt x="229" y="506"/>
                  <a:pt x="229" y="500"/>
                </a:cubicBezTo>
                <a:cubicBezTo>
                  <a:pt x="229" y="495"/>
                  <a:pt x="229" y="493"/>
                  <a:pt x="229" y="491"/>
                </a:cubicBezTo>
                <a:lnTo>
                  <a:pt x="229" y="474"/>
                </a:lnTo>
                <a:lnTo>
                  <a:pt x="440" y="474"/>
                </a:lnTo>
                <a:lnTo>
                  <a:pt x="440" y="491"/>
                </a:lnTo>
                <a:cubicBezTo>
                  <a:pt x="440" y="493"/>
                  <a:pt x="440" y="495"/>
                  <a:pt x="440" y="497"/>
                </a:cubicBezTo>
                <a:cubicBezTo>
                  <a:pt x="440" y="504"/>
                  <a:pt x="440" y="506"/>
                  <a:pt x="440" y="508"/>
                </a:cubicBezTo>
                <a:cubicBezTo>
                  <a:pt x="443" y="514"/>
                  <a:pt x="445" y="521"/>
                  <a:pt x="449" y="525"/>
                </a:cubicBezTo>
                <a:cubicBezTo>
                  <a:pt x="457" y="531"/>
                  <a:pt x="460" y="531"/>
                  <a:pt x="476" y="531"/>
                </a:cubicBezTo>
                <a:lnTo>
                  <a:pt x="500" y="531"/>
                </a:lnTo>
                <a:cubicBezTo>
                  <a:pt x="517" y="531"/>
                  <a:pt x="519" y="531"/>
                  <a:pt x="525" y="527"/>
                </a:cubicBezTo>
                <a:cubicBezTo>
                  <a:pt x="531" y="521"/>
                  <a:pt x="534" y="514"/>
                  <a:pt x="534" y="508"/>
                </a:cubicBezTo>
                <a:cubicBezTo>
                  <a:pt x="534" y="506"/>
                  <a:pt x="534" y="504"/>
                  <a:pt x="531" y="500"/>
                </a:cubicBezTo>
                <a:cubicBezTo>
                  <a:pt x="531" y="495"/>
                  <a:pt x="531" y="493"/>
                  <a:pt x="531" y="491"/>
                </a:cubicBezTo>
                <a:lnTo>
                  <a:pt x="531" y="474"/>
                </a:lnTo>
                <a:lnTo>
                  <a:pt x="542" y="474"/>
                </a:lnTo>
                <a:cubicBezTo>
                  <a:pt x="572" y="472"/>
                  <a:pt x="587" y="451"/>
                  <a:pt x="587" y="421"/>
                </a:cubicBezTo>
                <a:lnTo>
                  <a:pt x="587" y="354"/>
                </a:lnTo>
                <a:cubicBezTo>
                  <a:pt x="637" y="345"/>
                  <a:pt x="669" y="309"/>
                  <a:pt x="669" y="258"/>
                </a:cubicBezTo>
                <a:cubicBezTo>
                  <a:pt x="669" y="205"/>
                  <a:pt x="627" y="163"/>
                  <a:pt x="576" y="16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8" name="Freihandform 1537">
            <a:extLst>
              <a:ext uri="{FF2B5EF4-FFF2-40B4-BE49-F238E27FC236}">
                <a16:creationId xmlns:a16="http://schemas.microsoft.com/office/drawing/2014/main" id="{6DD41269-68CA-9241-8510-90EEAF98ED73}"/>
              </a:ext>
            </a:extLst>
          </p:cNvPr>
          <p:cNvSpPr>
            <a:spLocks noChangeAspect="1"/>
          </p:cNvSpPr>
          <p:nvPr/>
        </p:nvSpPr>
        <p:spPr>
          <a:xfrm>
            <a:off x="10210866" y="5253816"/>
            <a:ext cx="63796" cy="765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5" h="330">
                <a:moveTo>
                  <a:pt x="264" y="12"/>
                </a:moveTo>
                <a:cubicBezTo>
                  <a:pt x="245" y="4"/>
                  <a:pt x="224" y="0"/>
                  <a:pt x="201" y="0"/>
                </a:cubicBezTo>
                <a:cubicBezTo>
                  <a:pt x="129" y="0"/>
                  <a:pt x="70" y="46"/>
                  <a:pt x="46" y="112"/>
                </a:cubicBezTo>
                <a:lnTo>
                  <a:pt x="19" y="112"/>
                </a:lnTo>
                <a:cubicBezTo>
                  <a:pt x="8" y="112"/>
                  <a:pt x="0" y="118"/>
                  <a:pt x="0" y="129"/>
                </a:cubicBezTo>
                <a:cubicBezTo>
                  <a:pt x="0" y="139"/>
                  <a:pt x="8" y="146"/>
                  <a:pt x="19" y="146"/>
                </a:cubicBezTo>
                <a:lnTo>
                  <a:pt x="38" y="146"/>
                </a:lnTo>
                <a:cubicBezTo>
                  <a:pt x="38" y="152"/>
                  <a:pt x="36" y="158"/>
                  <a:pt x="36" y="165"/>
                </a:cubicBezTo>
                <a:cubicBezTo>
                  <a:pt x="36" y="171"/>
                  <a:pt x="38" y="177"/>
                  <a:pt x="38" y="184"/>
                </a:cubicBezTo>
                <a:lnTo>
                  <a:pt x="19" y="184"/>
                </a:lnTo>
                <a:cubicBezTo>
                  <a:pt x="8" y="184"/>
                  <a:pt x="0" y="192"/>
                  <a:pt x="0" y="203"/>
                </a:cubicBezTo>
                <a:cubicBezTo>
                  <a:pt x="0" y="211"/>
                  <a:pt x="8" y="220"/>
                  <a:pt x="19" y="220"/>
                </a:cubicBezTo>
                <a:lnTo>
                  <a:pt x="46" y="220"/>
                </a:lnTo>
                <a:cubicBezTo>
                  <a:pt x="70" y="283"/>
                  <a:pt x="129" y="330"/>
                  <a:pt x="201" y="330"/>
                </a:cubicBezTo>
                <a:cubicBezTo>
                  <a:pt x="222" y="330"/>
                  <a:pt x="241" y="326"/>
                  <a:pt x="260" y="319"/>
                </a:cubicBezTo>
                <a:cubicBezTo>
                  <a:pt x="268" y="315"/>
                  <a:pt x="273" y="304"/>
                  <a:pt x="271" y="296"/>
                </a:cubicBezTo>
                <a:cubicBezTo>
                  <a:pt x="266" y="288"/>
                  <a:pt x="256" y="283"/>
                  <a:pt x="247" y="285"/>
                </a:cubicBezTo>
                <a:cubicBezTo>
                  <a:pt x="233" y="292"/>
                  <a:pt x="218" y="296"/>
                  <a:pt x="201" y="296"/>
                </a:cubicBezTo>
                <a:cubicBezTo>
                  <a:pt x="150" y="296"/>
                  <a:pt x="106" y="264"/>
                  <a:pt x="84" y="220"/>
                </a:cubicBezTo>
                <a:lnTo>
                  <a:pt x="203" y="220"/>
                </a:lnTo>
                <a:cubicBezTo>
                  <a:pt x="213" y="220"/>
                  <a:pt x="220" y="211"/>
                  <a:pt x="220" y="203"/>
                </a:cubicBezTo>
                <a:cubicBezTo>
                  <a:pt x="220" y="192"/>
                  <a:pt x="213" y="184"/>
                  <a:pt x="203" y="184"/>
                </a:cubicBezTo>
                <a:lnTo>
                  <a:pt x="74" y="184"/>
                </a:lnTo>
                <a:cubicBezTo>
                  <a:pt x="74" y="177"/>
                  <a:pt x="72" y="171"/>
                  <a:pt x="72" y="165"/>
                </a:cubicBezTo>
                <a:cubicBezTo>
                  <a:pt x="72" y="158"/>
                  <a:pt x="74" y="152"/>
                  <a:pt x="74" y="146"/>
                </a:cubicBezTo>
                <a:lnTo>
                  <a:pt x="201" y="146"/>
                </a:lnTo>
                <a:cubicBezTo>
                  <a:pt x="211" y="146"/>
                  <a:pt x="218" y="139"/>
                  <a:pt x="218" y="129"/>
                </a:cubicBezTo>
                <a:cubicBezTo>
                  <a:pt x="218" y="118"/>
                  <a:pt x="211" y="112"/>
                  <a:pt x="201" y="112"/>
                </a:cubicBezTo>
                <a:lnTo>
                  <a:pt x="84" y="112"/>
                </a:lnTo>
                <a:cubicBezTo>
                  <a:pt x="106" y="67"/>
                  <a:pt x="150" y="36"/>
                  <a:pt x="201" y="36"/>
                </a:cubicBezTo>
                <a:cubicBezTo>
                  <a:pt x="218" y="36"/>
                  <a:pt x="235" y="40"/>
                  <a:pt x="252" y="46"/>
                </a:cubicBezTo>
                <a:cubicBezTo>
                  <a:pt x="260" y="50"/>
                  <a:pt x="271" y="46"/>
                  <a:pt x="275" y="36"/>
                </a:cubicBezTo>
                <a:cubicBezTo>
                  <a:pt x="277" y="27"/>
                  <a:pt x="273" y="17"/>
                  <a:pt x="264" y="1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9" name="Freihandform 1538">
            <a:extLst>
              <a:ext uri="{FF2B5EF4-FFF2-40B4-BE49-F238E27FC236}">
                <a16:creationId xmlns:a16="http://schemas.microsoft.com/office/drawing/2014/main" id="{72FAD201-558D-8C43-B9A6-C03601F33F55}"/>
              </a:ext>
            </a:extLst>
          </p:cNvPr>
          <p:cNvSpPr>
            <a:spLocks noChangeAspect="1"/>
          </p:cNvSpPr>
          <p:nvPr/>
        </p:nvSpPr>
        <p:spPr>
          <a:xfrm>
            <a:off x="7416859" y="5253816"/>
            <a:ext cx="196745" cy="1966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846">
                <a:moveTo>
                  <a:pt x="812" y="565"/>
                </a:moveTo>
                <a:lnTo>
                  <a:pt x="582" y="565"/>
                </a:lnTo>
                <a:cubicBezTo>
                  <a:pt x="571" y="565"/>
                  <a:pt x="565" y="571"/>
                  <a:pt x="565" y="582"/>
                </a:cubicBezTo>
                <a:lnTo>
                  <a:pt x="565" y="812"/>
                </a:lnTo>
                <a:lnTo>
                  <a:pt x="283" y="812"/>
                </a:lnTo>
                <a:lnTo>
                  <a:pt x="283" y="582"/>
                </a:lnTo>
                <a:cubicBezTo>
                  <a:pt x="283" y="571"/>
                  <a:pt x="275" y="565"/>
                  <a:pt x="264" y="565"/>
                </a:cubicBezTo>
                <a:lnTo>
                  <a:pt x="35" y="565"/>
                </a:lnTo>
                <a:lnTo>
                  <a:pt x="35" y="283"/>
                </a:lnTo>
                <a:lnTo>
                  <a:pt x="264" y="283"/>
                </a:lnTo>
                <a:cubicBezTo>
                  <a:pt x="275" y="283"/>
                  <a:pt x="283" y="275"/>
                  <a:pt x="283" y="264"/>
                </a:cubicBezTo>
                <a:lnTo>
                  <a:pt x="283" y="36"/>
                </a:lnTo>
                <a:lnTo>
                  <a:pt x="565" y="36"/>
                </a:lnTo>
                <a:lnTo>
                  <a:pt x="565" y="264"/>
                </a:lnTo>
                <a:cubicBezTo>
                  <a:pt x="565" y="275"/>
                  <a:pt x="571" y="283"/>
                  <a:pt x="582" y="283"/>
                </a:cubicBezTo>
                <a:lnTo>
                  <a:pt x="812" y="283"/>
                </a:lnTo>
                <a:close/>
                <a:moveTo>
                  <a:pt x="829" y="247"/>
                </a:moveTo>
                <a:lnTo>
                  <a:pt x="601" y="247"/>
                </a:lnTo>
                <a:lnTo>
                  <a:pt x="601" y="19"/>
                </a:lnTo>
                <a:cubicBezTo>
                  <a:pt x="601" y="8"/>
                  <a:pt x="592" y="0"/>
                  <a:pt x="582" y="0"/>
                </a:cubicBezTo>
                <a:lnTo>
                  <a:pt x="264" y="0"/>
                </a:lnTo>
                <a:cubicBezTo>
                  <a:pt x="254" y="0"/>
                  <a:pt x="247" y="8"/>
                  <a:pt x="247" y="19"/>
                </a:cubicBezTo>
                <a:lnTo>
                  <a:pt x="247" y="247"/>
                </a:lnTo>
                <a:lnTo>
                  <a:pt x="19" y="247"/>
                </a:lnTo>
                <a:cubicBezTo>
                  <a:pt x="8" y="247"/>
                  <a:pt x="0" y="254"/>
                  <a:pt x="0" y="264"/>
                </a:cubicBezTo>
                <a:lnTo>
                  <a:pt x="0" y="582"/>
                </a:lnTo>
                <a:cubicBezTo>
                  <a:pt x="0" y="592"/>
                  <a:pt x="8" y="601"/>
                  <a:pt x="19" y="601"/>
                </a:cubicBezTo>
                <a:lnTo>
                  <a:pt x="247" y="601"/>
                </a:lnTo>
                <a:lnTo>
                  <a:pt x="247" y="829"/>
                </a:lnTo>
                <a:cubicBezTo>
                  <a:pt x="247" y="840"/>
                  <a:pt x="254" y="846"/>
                  <a:pt x="264" y="846"/>
                </a:cubicBezTo>
                <a:lnTo>
                  <a:pt x="582" y="846"/>
                </a:lnTo>
                <a:cubicBezTo>
                  <a:pt x="592" y="846"/>
                  <a:pt x="601" y="840"/>
                  <a:pt x="601" y="829"/>
                </a:cubicBezTo>
                <a:lnTo>
                  <a:pt x="601" y="601"/>
                </a:lnTo>
                <a:lnTo>
                  <a:pt x="829" y="601"/>
                </a:lnTo>
                <a:cubicBezTo>
                  <a:pt x="840" y="601"/>
                  <a:pt x="846" y="592"/>
                  <a:pt x="846" y="582"/>
                </a:cubicBezTo>
                <a:lnTo>
                  <a:pt x="846" y="264"/>
                </a:lnTo>
                <a:cubicBezTo>
                  <a:pt x="846" y="254"/>
                  <a:pt x="840" y="247"/>
                  <a:pt x="829" y="24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0" name="Freihandform 1539">
            <a:extLst>
              <a:ext uri="{FF2B5EF4-FFF2-40B4-BE49-F238E27FC236}">
                <a16:creationId xmlns:a16="http://schemas.microsoft.com/office/drawing/2014/main" id="{36EEFF20-3502-264E-9C90-A2761F74C011}"/>
              </a:ext>
            </a:extLst>
          </p:cNvPr>
          <p:cNvSpPr>
            <a:spLocks noChangeAspect="1"/>
          </p:cNvSpPr>
          <p:nvPr/>
        </p:nvSpPr>
        <p:spPr>
          <a:xfrm>
            <a:off x="10545913" y="5366943"/>
            <a:ext cx="32830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36">
                <a:moveTo>
                  <a:pt x="19" y="36"/>
                </a:moveTo>
                <a:lnTo>
                  <a:pt x="125" y="36"/>
                </a:lnTo>
                <a:cubicBezTo>
                  <a:pt x="135" y="36"/>
                  <a:pt x="142" y="30"/>
                  <a:pt x="142" y="20"/>
                </a:cubicBezTo>
                <a:cubicBezTo>
                  <a:pt x="142" y="9"/>
                  <a:pt x="135" y="0"/>
                  <a:pt x="125" y="0"/>
                </a:cubicBezTo>
                <a:lnTo>
                  <a:pt x="19" y="0"/>
                </a:lnTo>
                <a:cubicBezTo>
                  <a:pt x="8" y="0"/>
                  <a:pt x="0" y="9"/>
                  <a:pt x="0" y="20"/>
                </a:cubicBezTo>
                <a:cubicBezTo>
                  <a:pt x="0" y="30"/>
                  <a:pt x="8" y="36"/>
                  <a:pt x="19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1" name="Freihandform 1540">
            <a:extLst>
              <a:ext uri="{FF2B5EF4-FFF2-40B4-BE49-F238E27FC236}">
                <a16:creationId xmlns:a16="http://schemas.microsoft.com/office/drawing/2014/main" id="{6866F6C5-8453-FE42-88C7-A38610D3EA59}"/>
              </a:ext>
            </a:extLst>
          </p:cNvPr>
          <p:cNvSpPr>
            <a:spLocks noChangeAspect="1"/>
          </p:cNvSpPr>
          <p:nvPr/>
        </p:nvSpPr>
        <p:spPr>
          <a:xfrm>
            <a:off x="10602957" y="5392315"/>
            <a:ext cx="32830" cy="25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10">
                <a:moveTo>
                  <a:pt x="39" y="105"/>
                </a:moveTo>
                <a:cubicBezTo>
                  <a:pt x="45" y="112"/>
                  <a:pt x="56" y="112"/>
                  <a:pt x="62" y="105"/>
                </a:cubicBezTo>
                <a:lnTo>
                  <a:pt x="136" y="33"/>
                </a:lnTo>
                <a:cubicBezTo>
                  <a:pt x="144" y="25"/>
                  <a:pt x="144" y="14"/>
                  <a:pt x="136" y="8"/>
                </a:cubicBezTo>
                <a:cubicBezTo>
                  <a:pt x="134" y="-1"/>
                  <a:pt x="123" y="-3"/>
                  <a:pt x="115" y="4"/>
                </a:cubicBezTo>
                <a:lnTo>
                  <a:pt x="51" y="65"/>
                </a:lnTo>
                <a:lnTo>
                  <a:pt x="30" y="46"/>
                </a:lnTo>
                <a:cubicBezTo>
                  <a:pt x="24" y="40"/>
                  <a:pt x="13" y="40"/>
                  <a:pt x="7" y="46"/>
                </a:cubicBezTo>
                <a:cubicBezTo>
                  <a:pt x="-2" y="54"/>
                  <a:pt x="-2" y="65"/>
                  <a:pt x="7" y="7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2" name="Freihandform 1541">
            <a:extLst>
              <a:ext uri="{FF2B5EF4-FFF2-40B4-BE49-F238E27FC236}">
                <a16:creationId xmlns:a16="http://schemas.microsoft.com/office/drawing/2014/main" id="{C6AAFF5C-1F03-E749-9038-81D3AB7149CB}"/>
              </a:ext>
            </a:extLst>
          </p:cNvPr>
          <p:cNvSpPr>
            <a:spLocks noChangeAspect="1"/>
          </p:cNvSpPr>
          <p:nvPr/>
        </p:nvSpPr>
        <p:spPr>
          <a:xfrm>
            <a:off x="10661167" y="5400462"/>
            <a:ext cx="32364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" h="36">
                <a:moveTo>
                  <a:pt x="123" y="0"/>
                </a:moveTo>
                <a:lnTo>
                  <a:pt x="17" y="0"/>
                </a:lnTo>
                <a:cubicBezTo>
                  <a:pt x="7" y="0"/>
                  <a:pt x="0" y="9"/>
                  <a:pt x="0" y="19"/>
                </a:cubicBezTo>
                <a:cubicBezTo>
                  <a:pt x="0" y="30"/>
                  <a:pt x="7" y="36"/>
                  <a:pt x="17" y="36"/>
                </a:cubicBezTo>
                <a:lnTo>
                  <a:pt x="123" y="36"/>
                </a:lnTo>
                <a:cubicBezTo>
                  <a:pt x="134" y="36"/>
                  <a:pt x="140" y="30"/>
                  <a:pt x="140" y="19"/>
                </a:cubicBezTo>
                <a:cubicBezTo>
                  <a:pt x="140" y="9"/>
                  <a:pt x="134" y="0"/>
                  <a:pt x="12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3" name="Freihandform 1542">
            <a:extLst>
              <a:ext uri="{FF2B5EF4-FFF2-40B4-BE49-F238E27FC236}">
                <a16:creationId xmlns:a16="http://schemas.microsoft.com/office/drawing/2014/main" id="{F9C6CD9D-7870-B14D-ACEC-678DC8F2C699}"/>
              </a:ext>
            </a:extLst>
          </p:cNvPr>
          <p:cNvSpPr>
            <a:spLocks noChangeAspect="1"/>
          </p:cNvSpPr>
          <p:nvPr/>
        </p:nvSpPr>
        <p:spPr>
          <a:xfrm>
            <a:off x="10545913" y="5333656"/>
            <a:ext cx="32830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36">
                <a:moveTo>
                  <a:pt x="19" y="36"/>
                </a:moveTo>
                <a:lnTo>
                  <a:pt x="125" y="36"/>
                </a:lnTo>
                <a:cubicBezTo>
                  <a:pt x="135" y="36"/>
                  <a:pt x="142" y="29"/>
                  <a:pt x="142" y="16"/>
                </a:cubicBezTo>
                <a:cubicBezTo>
                  <a:pt x="142" y="6"/>
                  <a:pt x="135" y="0"/>
                  <a:pt x="125" y="0"/>
                </a:cubicBezTo>
                <a:lnTo>
                  <a:pt x="19" y="0"/>
                </a:lnTo>
                <a:cubicBezTo>
                  <a:pt x="8" y="0"/>
                  <a:pt x="0" y="6"/>
                  <a:pt x="0" y="16"/>
                </a:cubicBezTo>
                <a:cubicBezTo>
                  <a:pt x="0" y="29"/>
                  <a:pt x="8" y="36"/>
                  <a:pt x="19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4" name="Freihandform 1543">
            <a:extLst>
              <a:ext uri="{FF2B5EF4-FFF2-40B4-BE49-F238E27FC236}">
                <a16:creationId xmlns:a16="http://schemas.microsoft.com/office/drawing/2014/main" id="{0CDF761E-1434-C945-9F16-2703C05BDEC3}"/>
              </a:ext>
            </a:extLst>
          </p:cNvPr>
          <p:cNvSpPr>
            <a:spLocks noChangeAspect="1"/>
          </p:cNvSpPr>
          <p:nvPr/>
        </p:nvSpPr>
        <p:spPr>
          <a:xfrm>
            <a:off x="10602957" y="5325742"/>
            <a:ext cx="33528" cy="249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" h="108">
                <a:moveTo>
                  <a:pt x="41" y="101"/>
                </a:moveTo>
                <a:cubicBezTo>
                  <a:pt x="49" y="110"/>
                  <a:pt x="60" y="110"/>
                  <a:pt x="66" y="101"/>
                </a:cubicBezTo>
                <a:lnTo>
                  <a:pt x="140" y="29"/>
                </a:lnTo>
                <a:cubicBezTo>
                  <a:pt x="147" y="23"/>
                  <a:pt x="147" y="12"/>
                  <a:pt x="140" y="4"/>
                </a:cubicBezTo>
                <a:cubicBezTo>
                  <a:pt x="134" y="-1"/>
                  <a:pt x="123" y="-1"/>
                  <a:pt x="115" y="4"/>
                </a:cubicBezTo>
                <a:lnTo>
                  <a:pt x="51" y="65"/>
                </a:lnTo>
                <a:lnTo>
                  <a:pt x="30" y="48"/>
                </a:lnTo>
                <a:cubicBezTo>
                  <a:pt x="24" y="40"/>
                  <a:pt x="13" y="40"/>
                  <a:pt x="7" y="48"/>
                </a:cubicBezTo>
                <a:cubicBezTo>
                  <a:pt x="-2" y="55"/>
                  <a:pt x="-2" y="65"/>
                  <a:pt x="7" y="7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5" name="Freihandform 1544">
            <a:extLst>
              <a:ext uri="{FF2B5EF4-FFF2-40B4-BE49-F238E27FC236}">
                <a16:creationId xmlns:a16="http://schemas.microsoft.com/office/drawing/2014/main" id="{BB8CFBBA-52C4-F145-B3EF-F1AD067650C3}"/>
              </a:ext>
            </a:extLst>
          </p:cNvPr>
          <p:cNvSpPr>
            <a:spLocks noChangeAspect="1"/>
          </p:cNvSpPr>
          <p:nvPr/>
        </p:nvSpPr>
        <p:spPr>
          <a:xfrm>
            <a:off x="10661167" y="5333656"/>
            <a:ext cx="32364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" h="36">
                <a:moveTo>
                  <a:pt x="17" y="36"/>
                </a:moveTo>
                <a:lnTo>
                  <a:pt x="123" y="36"/>
                </a:lnTo>
                <a:cubicBezTo>
                  <a:pt x="134" y="36"/>
                  <a:pt x="140" y="29"/>
                  <a:pt x="140" y="16"/>
                </a:cubicBezTo>
                <a:cubicBezTo>
                  <a:pt x="140" y="6"/>
                  <a:pt x="134" y="0"/>
                  <a:pt x="123" y="0"/>
                </a:cubicBezTo>
                <a:lnTo>
                  <a:pt x="17" y="0"/>
                </a:lnTo>
                <a:cubicBezTo>
                  <a:pt x="7" y="0"/>
                  <a:pt x="0" y="6"/>
                  <a:pt x="0" y="16"/>
                </a:cubicBezTo>
                <a:cubicBezTo>
                  <a:pt x="0" y="29"/>
                  <a:pt x="7" y="36"/>
                  <a:pt x="17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6" name="Freihandform 1545">
            <a:extLst>
              <a:ext uri="{FF2B5EF4-FFF2-40B4-BE49-F238E27FC236}">
                <a16:creationId xmlns:a16="http://schemas.microsoft.com/office/drawing/2014/main" id="{45A1D4DC-546C-C14F-9571-6CED315394C8}"/>
              </a:ext>
            </a:extLst>
          </p:cNvPr>
          <p:cNvSpPr>
            <a:spLocks noChangeAspect="1"/>
          </p:cNvSpPr>
          <p:nvPr/>
        </p:nvSpPr>
        <p:spPr>
          <a:xfrm>
            <a:off x="10603656" y="5366943"/>
            <a:ext cx="32597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36">
                <a:moveTo>
                  <a:pt x="122" y="0"/>
                </a:moveTo>
                <a:lnTo>
                  <a:pt x="17" y="0"/>
                </a:lnTo>
                <a:cubicBezTo>
                  <a:pt x="6" y="0"/>
                  <a:pt x="0" y="9"/>
                  <a:pt x="0" y="20"/>
                </a:cubicBezTo>
                <a:cubicBezTo>
                  <a:pt x="0" y="30"/>
                  <a:pt x="6" y="36"/>
                  <a:pt x="17" y="36"/>
                </a:cubicBezTo>
                <a:lnTo>
                  <a:pt x="122" y="36"/>
                </a:lnTo>
                <a:cubicBezTo>
                  <a:pt x="133" y="36"/>
                  <a:pt x="141" y="30"/>
                  <a:pt x="141" y="20"/>
                </a:cubicBezTo>
                <a:cubicBezTo>
                  <a:pt x="141" y="9"/>
                  <a:pt x="133" y="0"/>
                  <a:pt x="12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7" name="Freihandform 1546">
            <a:extLst>
              <a:ext uri="{FF2B5EF4-FFF2-40B4-BE49-F238E27FC236}">
                <a16:creationId xmlns:a16="http://schemas.microsoft.com/office/drawing/2014/main" id="{854EE81A-D500-854C-B3EA-8A7A730992FD}"/>
              </a:ext>
            </a:extLst>
          </p:cNvPr>
          <p:cNvSpPr>
            <a:spLocks noChangeAspect="1"/>
          </p:cNvSpPr>
          <p:nvPr/>
        </p:nvSpPr>
        <p:spPr>
          <a:xfrm>
            <a:off x="10660701" y="5358563"/>
            <a:ext cx="32597" cy="25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" h="111">
                <a:moveTo>
                  <a:pt x="36" y="106"/>
                </a:moveTo>
                <a:cubicBezTo>
                  <a:pt x="45" y="113"/>
                  <a:pt x="55" y="113"/>
                  <a:pt x="62" y="106"/>
                </a:cubicBezTo>
                <a:lnTo>
                  <a:pt x="136" y="32"/>
                </a:lnTo>
                <a:cubicBezTo>
                  <a:pt x="142" y="26"/>
                  <a:pt x="142" y="15"/>
                  <a:pt x="136" y="9"/>
                </a:cubicBezTo>
                <a:cubicBezTo>
                  <a:pt x="131" y="1"/>
                  <a:pt x="121" y="-4"/>
                  <a:pt x="114" y="5"/>
                </a:cubicBezTo>
                <a:lnTo>
                  <a:pt x="51" y="66"/>
                </a:lnTo>
                <a:lnTo>
                  <a:pt x="30" y="47"/>
                </a:lnTo>
                <a:cubicBezTo>
                  <a:pt x="23" y="41"/>
                  <a:pt x="13" y="41"/>
                  <a:pt x="4" y="47"/>
                </a:cubicBezTo>
                <a:cubicBezTo>
                  <a:pt x="-1" y="56"/>
                  <a:pt x="-1" y="66"/>
                  <a:pt x="4" y="7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8" name="Freihandform 1547">
            <a:extLst>
              <a:ext uri="{FF2B5EF4-FFF2-40B4-BE49-F238E27FC236}">
                <a16:creationId xmlns:a16="http://schemas.microsoft.com/office/drawing/2014/main" id="{0AE7B760-0993-0F49-9B0B-0517CB5B9EA8}"/>
              </a:ext>
            </a:extLst>
          </p:cNvPr>
          <p:cNvSpPr>
            <a:spLocks noChangeAspect="1"/>
          </p:cNvSpPr>
          <p:nvPr/>
        </p:nvSpPr>
        <p:spPr>
          <a:xfrm>
            <a:off x="10545913" y="5400462"/>
            <a:ext cx="32830" cy="8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36">
                <a:moveTo>
                  <a:pt x="19" y="36"/>
                </a:moveTo>
                <a:lnTo>
                  <a:pt x="125" y="36"/>
                </a:lnTo>
                <a:cubicBezTo>
                  <a:pt x="135" y="36"/>
                  <a:pt x="142" y="30"/>
                  <a:pt x="142" y="19"/>
                </a:cubicBezTo>
                <a:cubicBezTo>
                  <a:pt x="142" y="9"/>
                  <a:pt x="135" y="0"/>
                  <a:pt x="125" y="0"/>
                </a:cubicBezTo>
                <a:lnTo>
                  <a:pt x="19" y="0"/>
                </a:lnTo>
                <a:cubicBezTo>
                  <a:pt x="8" y="0"/>
                  <a:pt x="0" y="9"/>
                  <a:pt x="0" y="19"/>
                </a:cubicBezTo>
                <a:cubicBezTo>
                  <a:pt x="0" y="30"/>
                  <a:pt x="8" y="36"/>
                  <a:pt x="19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9" name="Freihandform 1548">
            <a:extLst>
              <a:ext uri="{FF2B5EF4-FFF2-40B4-BE49-F238E27FC236}">
                <a16:creationId xmlns:a16="http://schemas.microsoft.com/office/drawing/2014/main" id="{798B4108-652C-1448-851A-DB677BCF537B}"/>
              </a:ext>
            </a:extLst>
          </p:cNvPr>
          <p:cNvSpPr>
            <a:spLocks noChangeAspect="1"/>
          </p:cNvSpPr>
          <p:nvPr/>
        </p:nvSpPr>
        <p:spPr>
          <a:xfrm>
            <a:off x="10521233" y="5262196"/>
            <a:ext cx="196977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776">
                <a:moveTo>
                  <a:pt x="813" y="165"/>
                </a:moveTo>
                <a:lnTo>
                  <a:pt x="36" y="165"/>
                </a:lnTo>
                <a:lnTo>
                  <a:pt x="36" y="91"/>
                </a:lnTo>
                <a:lnTo>
                  <a:pt x="159" y="91"/>
                </a:lnTo>
                <a:lnTo>
                  <a:pt x="159" y="108"/>
                </a:lnTo>
                <a:cubicBezTo>
                  <a:pt x="159" y="118"/>
                  <a:pt x="167" y="127"/>
                  <a:pt x="178" y="127"/>
                </a:cubicBezTo>
                <a:cubicBezTo>
                  <a:pt x="189" y="127"/>
                  <a:pt x="195" y="118"/>
                  <a:pt x="195" y="108"/>
                </a:cubicBezTo>
                <a:lnTo>
                  <a:pt x="195" y="91"/>
                </a:lnTo>
                <a:lnTo>
                  <a:pt x="407" y="91"/>
                </a:lnTo>
                <a:lnTo>
                  <a:pt x="407" y="108"/>
                </a:lnTo>
                <a:cubicBezTo>
                  <a:pt x="407" y="118"/>
                  <a:pt x="413" y="127"/>
                  <a:pt x="423" y="127"/>
                </a:cubicBezTo>
                <a:cubicBezTo>
                  <a:pt x="434" y="127"/>
                  <a:pt x="443" y="118"/>
                  <a:pt x="443" y="108"/>
                </a:cubicBezTo>
                <a:lnTo>
                  <a:pt x="443" y="91"/>
                </a:lnTo>
                <a:lnTo>
                  <a:pt x="654" y="91"/>
                </a:lnTo>
                <a:lnTo>
                  <a:pt x="654" y="108"/>
                </a:lnTo>
                <a:cubicBezTo>
                  <a:pt x="654" y="118"/>
                  <a:pt x="661" y="127"/>
                  <a:pt x="671" y="127"/>
                </a:cubicBezTo>
                <a:cubicBezTo>
                  <a:pt x="682" y="127"/>
                  <a:pt x="688" y="118"/>
                  <a:pt x="688" y="108"/>
                </a:cubicBezTo>
                <a:lnTo>
                  <a:pt x="688" y="91"/>
                </a:lnTo>
                <a:lnTo>
                  <a:pt x="813" y="91"/>
                </a:lnTo>
                <a:close/>
                <a:moveTo>
                  <a:pt x="813" y="740"/>
                </a:moveTo>
                <a:lnTo>
                  <a:pt x="36" y="740"/>
                </a:lnTo>
                <a:lnTo>
                  <a:pt x="36" y="203"/>
                </a:lnTo>
                <a:lnTo>
                  <a:pt x="813" y="203"/>
                </a:lnTo>
                <a:close/>
                <a:moveTo>
                  <a:pt x="815" y="55"/>
                </a:moveTo>
                <a:lnTo>
                  <a:pt x="688" y="55"/>
                </a:lnTo>
                <a:lnTo>
                  <a:pt x="688" y="19"/>
                </a:lnTo>
                <a:cubicBezTo>
                  <a:pt x="688" y="6"/>
                  <a:pt x="682" y="0"/>
                  <a:pt x="671" y="0"/>
                </a:cubicBezTo>
                <a:cubicBezTo>
                  <a:pt x="661" y="0"/>
                  <a:pt x="654" y="6"/>
                  <a:pt x="654" y="19"/>
                </a:cubicBezTo>
                <a:lnTo>
                  <a:pt x="654" y="55"/>
                </a:lnTo>
                <a:lnTo>
                  <a:pt x="443" y="55"/>
                </a:lnTo>
                <a:lnTo>
                  <a:pt x="443" y="19"/>
                </a:lnTo>
                <a:cubicBezTo>
                  <a:pt x="443" y="6"/>
                  <a:pt x="434" y="0"/>
                  <a:pt x="423" y="0"/>
                </a:cubicBezTo>
                <a:cubicBezTo>
                  <a:pt x="413" y="0"/>
                  <a:pt x="407" y="6"/>
                  <a:pt x="407" y="19"/>
                </a:cubicBezTo>
                <a:lnTo>
                  <a:pt x="407" y="55"/>
                </a:lnTo>
                <a:lnTo>
                  <a:pt x="195" y="55"/>
                </a:lnTo>
                <a:lnTo>
                  <a:pt x="195" y="19"/>
                </a:lnTo>
                <a:cubicBezTo>
                  <a:pt x="195" y="6"/>
                  <a:pt x="189" y="0"/>
                  <a:pt x="178" y="0"/>
                </a:cubicBezTo>
                <a:cubicBezTo>
                  <a:pt x="167" y="0"/>
                  <a:pt x="159" y="6"/>
                  <a:pt x="159" y="19"/>
                </a:cubicBezTo>
                <a:lnTo>
                  <a:pt x="159" y="55"/>
                </a:lnTo>
                <a:lnTo>
                  <a:pt x="32" y="55"/>
                </a:lnTo>
                <a:cubicBezTo>
                  <a:pt x="15" y="55"/>
                  <a:pt x="0" y="65"/>
                  <a:pt x="0" y="82"/>
                </a:cubicBezTo>
                <a:lnTo>
                  <a:pt x="0" y="747"/>
                </a:lnTo>
                <a:cubicBezTo>
                  <a:pt x="0" y="762"/>
                  <a:pt x="15" y="776"/>
                  <a:pt x="32" y="776"/>
                </a:cubicBezTo>
                <a:lnTo>
                  <a:pt x="819" y="776"/>
                </a:lnTo>
                <a:cubicBezTo>
                  <a:pt x="836" y="776"/>
                  <a:pt x="847" y="762"/>
                  <a:pt x="847" y="747"/>
                </a:cubicBezTo>
                <a:lnTo>
                  <a:pt x="847" y="82"/>
                </a:lnTo>
                <a:cubicBezTo>
                  <a:pt x="847" y="65"/>
                  <a:pt x="834" y="55"/>
                  <a:pt x="815" y="5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0" name="Freihandform 1549">
            <a:extLst>
              <a:ext uri="{FF2B5EF4-FFF2-40B4-BE49-F238E27FC236}">
                <a16:creationId xmlns:a16="http://schemas.microsoft.com/office/drawing/2014/main" id="{648DA5F7-C8A5-A143-9486-83CB018BF71C}"/>
              </a:ext>
            </a:extLst>
          </p:cNvPr>
          <p:cNvSpPr>
            <a:spLocks noChangeAspect="1"/>
          </p:cNvSpPr>
          <p:nvPr/>
        </p:nvSpPr>
        <p:spPr>
          <a:xfrm>
            <a:off x="8303723" y="5253816"/>
            <a:ext cx="196977" cy="192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829">
                <a:moveTo>
                  <a:pt x="813" y="740"/>
                </a:moveTo>
                <a:lnTo>
                  <a:pt x="760" y="740"/>
                </a:lnTo>
                <a:cubicBezTo>
                  <a:pt x="760" y="692"/>
                  <a:pt x="720" y="654"/>
                  <a:pt x="671" y="654"/>
                </a:cubicBezTo>
                <a:cubicBezTo>
                  <a:pt x="623" y="654"/>
                  <a:pt x="582" y="692"/>
                  <a:pt x="582" y="740"/>
                </a:cubicBezTo>
                <a:lnTo>
                  <a:pt x="265" y="740"/>
                </a:lnTo>
                <a:cubicBezTo>
                  <a:pt x="265" y="692"/>
                  <a:pt x="227" y="654"/>
                  <a:pt x="178" y="654"/>
                </a:cubicBezTo>
                <a:cubicBezTo>
                  <a:pt x="130" y="654"/>
                  <a:pt x="89" y="692"/>
                  <a:pt x="89" y="740"/>
                </a:cubicBezTo>
                <a:lnTo>
                  <a:pt x="36" y="740"/>
                </a:lnTo>
                <a:lnTo>
                  <a:pt x="36" y="601"/>
                </a:lnTo>
                <a:lnTo>
                  <a:pt x="301" y="601"/>
                </a:lnTo>
                <a:lnTo>
                  <a:pt x="513" y="601"/>
                </a:lnTo>
                <a:cubicBezTo>
                  <a:pt x="513" y="601"/>
                  <a:pt x="515" y="601"/>
                  <a:pt x="515" y="599"/>
                </a:cubicBezTo>
                <a:cubicBezTo>
                  <a:pt x="517" y="599"/>
                  <a:pt x="519" y="599"/>
                  <a:pt x="521" y="599"/>
                </a:cubicBezTo>
                <a:cubicBezTo>
                  <a:pt x="521" y="597"/>
                  <a:pt x="523" y="597"/>
                  <a:pt x="523" y="597"/>
                </a:cubicBezTo>
                <a:cubicBezTo>
                  <a:pt x="523" y="594"/>
                  <a:pt x="525" y="594"/>
                  <a:pt x="525" y="594"/>
                </a:cubicBezTo>
                <a:lnTo>
                  <a:pt x="525" y="592"/>
                </a:lnTo>
                <a:cubicBezTo>
                  <a:pt x="527" y="592"/>
                  <a:pt x="527" y="592"/>
                  <a:pt x="527" y="592"/>
                </a:cubicBezTo>
                <a:cubicBezTo>
                  <a:pt x="527" y="592"/>
                  <a:pt x="527" y="590"/>
                  <a:pt x="530" y="590"/>
                </a:cubicBezTo>
                <a:cubicBezTo>
                  <a:pt x="530" y="588"/>
                  <a:pt x="530" y="586"/>
                  <a:pt x="530" y="582"/>
                </a:cubicBezTo>
                <a:lnTo>
                  <a:pt x="530" y="353"/>
                </a:lnTo>
                <a:lnTo>
                  <a:pt x="661" y="353"/>
                </a:lnTo>
                <a:lnTo>
                  <a:pt x="743" y="512"/>
                </a:lnTo>
                <a:lnTo>
                  <a:pt x="748" y="516"/>
                </a:lnTo>
                <a:lnTo>
                  <a:pt x="813" y="580"/>
                </a:lnTo>
                <a:close/>
                <a:moveTo>
                  <a:pt x="671" y="793"/>
                </a:moveTo>
                <a:cubicBezTo>
                  <a:pt x="642" y="793"/>
                  <a:pt x="618" y="770"/>
                  <a:pt x="618" y="740"/>
                </a:cubicBezTo>
                <a:cubicBezTo>
                  <a:pt x="618" y="713"/>
                  <a:pt x="642" y="688"/>
                  <a:pt x="671" y="688"/>
                </a:cubicBezTo>
                <a:cubicBezTo>
                  <a:pt x="701" y="688"/>
                  <a:pt x="724" y="713"/>
                  <a:pt x="724" y="740"/>
                </a:cubicBezTo>
                <a:cubicBezTo>
                  <a:pt x="724" y="770"/>
                  <a:pt x="701" y="793"/>
                  <a:pt x="671" y="793"/>
                </a:cubicBezTo>
                <a:close/>
                <a:moveTo>
                  <a:pt x="178" y="793"/>
                </a:moveTo>
                <a:cubicBezTo>
                  <a:pt x="149" y="793"/>
                  <a:pt x="125" y="770"/>
                  <a:pt x="125" y="740"/>
                </a:cubicBezTo>
                <a:cubicBezTo>
                  <a:pt x="125" y="713"/>
                  <a:pt x="149" y="688"/>
                  <a:pt x="178" y="688"/>
                </a:cubicBezTo>
                <a:cubicBezTo>
                  <a:pt x="206" y="688"/>
                  <a:pt x="231" y="713"/>
                  <a:pt x="231" y="740"/>
                </a:cubicBezTo>
                <a:cubicBezTo>
                  <a:pt x="231" y="770"/>
                  <a:pt x="206" y="793"/>
                  <a:pt x="178" y="793"/>
                </a:cubicBezTo>
                <a:close/>
                <a:moveTo>
                  <a:pt x="149" y="127"/>
                </a:moveTo>
                <a:lnTo>
                  <a:pt x="477" y="565"/>
                </a:lnTo>
                <a:lnTo>
                  <a:pt x="314" y="565"/>
                </a:lnTo>
                <a:close/>
                <a:moveTo>
                  <a:pt x="773" y="493"/>
                </a:moveTo>
                <a:lnTo>
                  <a:pt x="686" y="328"/>
                </a:lnTo>
                <a:cubicBezTo>
                  <a:pt x="684" y="321"/>
                  <a:pt x="678" y="317"/>
                  <a:pt x="671" y="317"/>
                </a:cubicBezTo>
                <a:lnTo>
                  <a:pt x="513" y="317"/>
                </a:lnTo>
                <a:cubicBezTo>
                  <a:pt x="502" y="317"/>
                  <a:pt x="496" y="326"/>
                  <a:pt x="496" y="336"/>
                </a:cubicBezTo>
                <a:lnTo>
                  <a:pt x="496" y="529"/>
                </a:lnTo>
                <a:lnTo>
                  <a:pt x="104" y="8"/>
                </a:lnTo>
                <a:lnTo>
                  <a:pt x="102" y="6"/>
                </a:lnTo>
                <a:lnTo>
                  <a:pt x="100" y="4"/>
                </a:lnTo>
                <a:lnTo>
                  <a:pt x="98" y="2"/>
                </a:lnTo>
                <a:cubicBezTo>
                  <a:pt x="96" y="2"/>
                  <a:pt x="96" y="2"/>
                  <a:pt x="96" y="2"/>
                </a:cubicBezTo>
                <a:cubicBezTo>
                  <a:pt x="94" y="2"/>
                  <a:pt x="91" y="0"/>
                  <a:pt x="91" y="0"/>
                </a:cubicBezTo>
                <a:cubicBezTo>
                  <a:pt x="89" y="0"/>
                  <a:pt x="89" y="0"/>
                  <a:pt x="89" y="0"/>
                </a:cubicBezTo>
                <a:lnTo>
                  <a:pt x="87" y="0"/>
                </a:lnTo>
                <a:cubicBezTo>
                  <a:pt x="87" y="2"/>
                  <a:pt x="85" y="2"/>
                  <a:pt x="85" y="2"/>
                </a:cubicBezTo>
                <a:cubicBezTo>
                  <a:pt x="83" y="2"/>
                  <a:pt x="83" y="2"/>
                  <a:pt x="81" y="2"/>
                </a:cubicBezTo>
                <a:lnTo>
                  <a:pt x="81" y="4"/>
                </a:lnTo>
                <a:cubicBezTo>
                  <a:pt x="79" y="4"/>
                  <a:pt x="77" y="6"/>
                  <a:pt x="77" y="6"/>
                </a:cubicBezTo>
                <a:cubicBezTo>
                  <a:pt x="74" y="8"/>
                  <a:pt x="74" y="8"/>
                  <a:pt x="74" y="10"/>
                </a:cubicBezTo>
                <a:lnTo>
                  <a:pt x="72" y="10"/>
                </a:lnTo>
                <a:cubicBezTo>
                  <a:pt x="72" y="12"/>
                  <a:pt x="72" y="14"/>
                  <a:pt x="72" y="19"/>
                </a:cubicBezTo>
                <a:lnTo>
                  <a:pt x="72" y="353"/>
                </a:lnTo>
                <a:cubicBezTo>
                  <a:pt x="72" y="364"/>
                  <a:pt x="79" y="370"/>
                  <a:pt x="89" y="370"/>
                </a:cubicBezTo>
                <a:cubicBezTo>
                  <a:pt x="117" y="370"/>
                  <a:pt x="142" y="398"/>
                  <a:pt x="142" y="427"/>
                </a:cubicBezTo>
                <a:cubicBezTo>
                  <a:pt x="142" y="459"/>
                  <a:pt x="117" y="484"/>
                  <a:pt x="89" y="484"/>
                </a:cubicBezTo>
                <a:cubicBezTo>
                  <a:pt x="58" y="484"/>
                  <a:pt x="36" y="467"/>
                  <a:pt x="36" y="442"/>
                </a:cubicBezTo>
                <a:cubicBezTo>
                  <a:pt x="36" y="431"/>
                  <a:pt x="28" y="423"/>
                  <a:pt x="19" y="423"/>
                </a:cubicBezTo>
                <a:cubicBezTo>
                  <a:pt x="9" y="423"/>
                  <a:pt x="0" y="431"/>
                  <a:pt x="0" y="442"/>
                </a:cubicBezTo>
                <a:cubicBezTo>
                  <a:pt x="0" y="489"/>
                  <a:pt x="39" y="520"/>
                  <a:pt x="89" y="520"/>
                </a:cubicBezTo>
                <a:cubicBezTo>
                  <a:pt x="138" y="520"/>
                  <a:pt x="178" y="478"/>
                  <a:pt x="178" y="427"/>
                </a:cubicBezTo>
                <a:cubicBezTo>
                  <a:pt x="178" y="385"/>
                  <a:pt x="146" y="347"/>
                  <a:pt x="106" y="338"/>
                </a:cubicBezTo>
                <a:lnTo>
                  <a:pt x="106" y="116"/>
                </a:lnTo>
                <a:lnTo>
                  <a:pt x="276" y="565"/>
                </a:lnTo>
                <a:lnTo>
                  <a:pt x="19" y="565"/>
                </a:lnTo>
                <a:cubicBezTo>
                  <a:pt x="9" y="565"/>
                  <a:pt x="0" y="573"/>
                  <a:pt x="0" y="582"/>
                </a:cubicBezTo>
                <a:lnTo>
                  <a:pt x="0" y="757"/>
                </a:lnTo>
                <a:cubicBezTo>
                  <a:pt x="0" y="768"/>
                  <a:pt x="9" y="776"/>
                  <a:pt x="19" y="776"/>
                </a:cubicBezTo>
                <a:lnTo>
                  <a:pt x="96" y="776"/>
                </a:lnTo>
                <a:cubicBezTo>
                  <a:pt x="110" y="808"/>
                  <a:pt x="142" y="829"/>
                  <a:pt x="178" y="829"/>
                </a:cubicBezTo>
                <a:cubicBezTo>
                  <a:pt x="214" y="829"/>
                  <a:pt x="246" y="806"/>
                  <a:pt x="259" y="774"/>
                </a:cubicBezTo>
                <a:cubicBezTo>
                  <a:pt x="261" y="776"/>
                  <a:pt x="263" y="776"/>
                  <a:pt x="265" y="776"/>
                </a:cubicBezTo>
                <a:lnTo>
                  <a:pt x="585" y="776"/>
                </a:lnTo>
                <a:cubicBezTo>
                  <a:pt x="587" y="776"/>
                  <a:pt x="589" y="776"/>
                  <a:pt x="591" y="774"/>
                </a:cubicBezTo>
                <a:cubicBezTo>
                  <a:pt x="604" y="806"/>
                  <a:pt x="635" y="829"/>
                  <a:pt x="671" y="829"/>
                </a:cubicBezTo>
                <a:cubicBezTo>
                  <a:pt x="707" y="829"/>
                  <a:pt x="739" y="808"/>
                  <a:pt x="752" y="776"/>
                </a:cubicBezTo>
                <a:lnTo>
                  <a:pt x="830" y="776"/>
                </a:lnTo>
                <a:cubicBezTo>
                  <a:pt x="841" y="776"/>
                  <a:pt x="847" y="768"/>
                  <a:pt x="847" y="760"/>
                </a:cubicBezTo>
                <a:lnTo>
                  <a:pt x="847" y="571"/>
                </a:lnTo>
                <a:cubicBezTo>
                  <a:pt x="847" y="567"/>
                  <a:pt x="845" y="563"/>
                  <a:pt x="843" y="5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1" name="Freihandform 1550">
            <a:extLst>
              <a:ext uri="{FF2B5EF4-FFF2-40B4-BE49-F238E27FC236}">
                <a16:creationId xmlns:a16="http://schemas.microsoft.com/office/drawing/2014/main" id="{33E2FE74-921B-F749-A6CB-B0EC4A40C352}"/>
              </a:ext>
            </a:extLst>
          </p:cNvPr>
          <p:cNvSpPr>
            <a:spLocks noChangeAspect="1"/>
          </p:cNvSpPr>
          <p:nvPr/>
        </p:nvSpPr>
        <p:spPr>
          <a:xfrm>
            <a:off x="10965248" y="4916996"/>
            <a:ext cx="196512" cy="821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5" h="354">
                <a:moveTo>
                  <a:pt x="578" y="238"/>
                </a:moveTo>
                <a:cubicBezTo>
                  <a:pt x="576" y="238"/>
                  <a:pt x="567" y="242"/>
                  <a:pt x="559" y="246"/>
                </a:cubicBezTo>
                <a:cubicBezTo>
                  <a:pt x="553" y="249"/>
                  <a:pt x="544" y="253"/>
                  <a:pt x="538" y="253"/>
                </a:cubicBezTo>
                <a:cubicBezTo>
                  <a:pt x="534" y="255"/>
                  <a:pt x="527" y="255"/>
                  <a:pt x="523" y="255"/>
                </a:cubicBezTo>
                <a:cubicBezTo>
                  <a:pt x="512" y="255"/>
                  <a:pt x="464" y="251"/>
                  <a:pt x="388" y="242"/>
                </a:cubicBezTo>
                <a:cubicBezTo>
                  <a:pt x="383" y="242"/>
                  <a:pt x="383" y="242"/>
                  <a:pt x="377" y="242"/>
                </a:cubicBezTo>
                <a:cubicBezTo>
                  <a:pt x="349" y="240"/>
                  <a:pt x="318" y="236"/>
                  <a:pt x="288" y="234"/>
                </a:cubicBezTo>
                <a:cubicBezTo>
                  <a:pt x="275" y="232"/>
                  <a:pt x="269" y="232"/>
                  <a:pt x="258" y="230"/>
                </a:cubicBezTo>
                <a:cubicBezTo>
                  <a:pt x="248" y="230"/>
                  <a:pt x="248" y="230"/>
                  <a:pt x="246" y="230"/>
                </a:cubicBezTo>
                <a:lnTo>
                  <a:pt x="242" y="230"/>
                </a:lnTo>
                <a:lnTo>
                  <a:pt x="212" y="234"/>
                </a:lnTo>
                <a:cubicBezTo>
                  <a:pt x="216" y="189"/>
                  <a:pt x="214" y="136"/>
                  <a:pt x="208" y="90"/>
                </a:cubicBezTo>
                <a:cubicBezTo>
                  <a:pt x="216" y="88"/>
                  <a:pt x="218" y="86"/>
                  <a:pt x="233" y="81"/>
                </a:cubicBezTo>
                <a:cubicBezTo>
                  <a:pt x="265" y="71"/>
                  <a:pt x="303" y="58"/>
                  <a:pt x="345" y="45"/>
                </a:cubicBezTo>
                <a:cubicBezTo>
                  <a:pt x="430" y="64"/>
                  <a:pt x="519" y="88"/>
                  <a:pt x="555" y="98"/>
                </a:cubicBezTo>
                <a:cubicBezTo>
                  <a:pt x="553" y="103"/>
                  <a:pt x="546" y="109"/>
                  <a:pt x="538" y="115"/>
                </a:cubicBezTo>
                <a:cubicBezTo>
                  <a:pt x="536" y="115"/>
                  <a:pt x="536" y="115"/>
                  <a:pt x="536" y="115"/>
                </a:cubicBezTo>
                <a:cubicBezTo>
                  <a:pt x="527" y="115"/>
                  <a:pt x="519" y="115"/>
                  <a:pt x="510" y="115"/>
                </a:cubicBezTo>
                <a:cubicBezTo>
                  <a:pt x="496" y="115"/>
                  <a:pt x="481" y="115"/>
                  <a:pt x="466" y="113"/>
                </a:cubicBezTo>
                <a:cubicBezTo>
                  <a:pt x="451" y="113"/>
                  <a:pt x="436" y="113"/>
                  <a:pt x="424" y="113"/>
                </a:cubicBezTo>
                <a:cubicBezTo>
                  <a:pt x="415" y="111"/>
                  <a:pt x="409" y="111"/>
                  <a:pt x="407" y="111"/>
                </a:cubicBezTo>
                <a:cubicBezTo>
                  <a:pt x="396" y="111"/>
                  <a:pt x="388" y="119"/>
                  <a:pt x="388" y="128"/>
                </a:cubicBezTo>
                <a:cubicBezTo>
                  <a:pt x="388" y="139"/>
                  <a:pt x="394" y="147"/>
                  <a:pt x="404" y="147"/>
                </a:cubicBezTo>
                <a:cubicBezTo>
                  <a:pt x="407" y="147"/>
                  <a:pt x="413" y="147"/>
                  <a:pt x="421" y="147"/>
                </a:cubicBezTo>
                <a:cubicBezTo>
                  <a:pt x="434" y="149"/>
                  <a:pt x="449" y="149"/>
                  <a:pt x="464" y="149"/>
                </a:cubicBezTo>
                <a:cubicBezTo>
                  <a:pt x="481" y="149"/>
                  <a:pt x="496" y="151"/>
                  <a:pt x="510" y="151"/>
                </a:cubicBezTo>
                <a:cubicBezTo>
                  <a:pt x="521" y="151"/>
                  <a:pt x="531" y="151"/>
                  <a:pt x="542" y="151"/>
                </a:cubicBezTo>
                <a:cubicBezTo>
                  <a:pt x="544" y="151"/>
                  <a:pt x="548" y="151"/>
                  <a:pt x="551" y="149"/>
                </a:cubicBezTo>
                <a:cubicBezTo>
                  <a:pt x="553" y="147"/>
                  <a:pt x="555" y="147"/>
                  <a:pt x="555" y="145"/>
                </a:cubicBezTo>
                <a:lnTo>
                  <a:pt x="743" y="56"/>
                </a:lnTo>
                <a:cubicBezTo>
                  <a:pt x="745" y="56"/>
                  <a:pt x="749" y="54"/>
                  <a:pt x="756" y="52"/>
                </a:cubicBezTo>
                <a:cubicBezTo>
                  <a:pt x="769" y="48"/>
                  <a:pt x="781" y="45"/>
                  <a:pt x="792" y="45"/>
                </a:cubicBezTo>
                <a:cubicBezTo>
                  <a:pt x="792" y="45"/>
                  <a:pt x="794" y="48"/>
                  <a:pt x="796" y="48"/>
                </a:cubicBezTo>
                <a:cubicBezTo>
                  <a:pt x="798" y="48"/>
                  <a:pt x="800" y="50"/>
                  <a:pt x="802" y="52"/>
                </a:cubicBezTo>
                <a:cubicBezTo>
                  <a:pt x="802" y="54"/>
                  <a:pt x="802" y="54"/>
                  <a:pt x="805" y="54"/>
                </a:cubicBezTo>
                <a:close/>
                <a:moveTo>
                  <a:pt x="176" y="251"/>
                </a:moveTo>
                <a:lnTo>
                  <a:pt x="174" y="259"/>
                </a:lnTo>
                <a:cubicBezTo>
                  <a:pt x="174" y="274"/>
                  <a:pt x="172" y="289"/>
                  <a:pt x="167" y="299"/>
                </a:cubicBezTo>
                <a:cubicBezTo>
                  <a:pt x="167" y="302"/>
                  <a:pt x="165" y="302"/>
                  <a:pt x="163" y="302"/>
                </a:cubicBezTo>
                <a:cubicBezTo>
                  <a:pt x="155" y="306"/>
                  <a:pt x="144" y="308"/>
                  <a:pt x="134" y="310"/>
                </a:cubicBezTo>
                <a:cubicBezTo>
                  <a:pt x="123" y="312"/>
                  <a:pt x="112" y="314"/>
                  <a:pt x="104" y="316"/>
                </a:cubicBezTo>
                <a:lnTo>
                  <a:pt x="39" y="48"/>
                </a:lnTo>
                <a:cubicBezTo>
                  <a:pt x="44" y="45"/>
                  <a:pt x="50" y="45"/>
                  <a:pt x="56" y="43"/>
                </a:cubicBezTo>
                <a:cubicBezTo>
                  <a:pt x="77" y="39"/>
                  <a:pt x="98" y="37"/>
                  <a:pt x="117" y="37"/>
                </a:cubicBezTo>
                <a:cubicBezTo>
                  <a:pt x="134" y="35"/>
                  <a:pt x="148" y="37"/>
                  <a:pt x="161" y="39"/>
                </a:cubicBezTo>
                <a:cubicBezTo>
                  <a:pt x="178" y="98"/>
                  <a:pt x="182" y="185"/>
                  <a:pt x="176" y="251"/>
                </a:cubicBezTo>
                <a:close/>
                <a:moveTo>
                  <a:pt x="828" y="28"/>
                </a:moveTo>
                <a:cubicBezTo>
                  <a:pt x="821" y="22"/>
                  <a:pt x="817" y="18"/>
                  <a:pt x="811" y="14"/>
                </a:cubicBezTo>
                <a:lnTo>
                  <a:pt x="805" y="12"/>
                </a:lnTo>
                <a:cubicBezTo>
                  <a:pt x="800" y="12"/>
                  <a:pt x="796" y="12"/>
                  <a:pt x="794" y="12"/>
                </a:cubicBezTo>
                <a:cubicBezTo>
                  <a:pt x="777" y="9"/>
                  <a:pt x="762" y="14"/>
                  <a:pt x="747" y="18"/>
                </a:cubicBezTo>
                <a:cubicBezTo>
                  <a:pt x="739" y="20"/>
                  <a:pt x="733" y="22"/>
                  <a:pt x="728" y="24"/>
                </a:cubicBezTo>
                <a:lnTo>
                  <a:pt x="595" y="88"/>
                </a:lnTo>
                <a:cubicBezTo>
                  <a:pt x="595" y="81"/>
                  <a:pt x="591" y="75"/>
                  <a:pt x="584" y="71"/>
                </a:cubicBezTo>
                <a:cubicBezTo>
                  <a:pt x="565" y="62"/>
                  <a:pt x="457" y="35"/>
                  <a:pt x="347" y="9"/>
                </a:cubicBezTo>
                <a:cubicBezTo>
                  <a:pt x="345" y="9"/>
                  <a:pt x="341" y="9"/>
                  <a:pt x="339" y="9"/>
                </a:cubicBezTo>
                <a:cubicBezTo>
                  <a:pt x="294" y="24"/>
                  <a:pt x="256" y="37"/>
                  <a:pt x="222" y="48"/>
                </a:cubicBezTo>
                <a:cubicBezTo>
                  <a:pt x="210" y="52"/>
                  <a:pt x="206" y="52"/>
                  <a:pt x="201" y="54"/>
                </a:cubicBezTo>
                <a:cubicBezTo>
                  <a:pt x="197" y="41"/>
                  <a:pt x="195" y="28"/>
                  <a:pt x="191" y="18"/>
                </a:cubicBezTo>
                <a:cubicBezTo>
                  <a:pt x="189" y="12"/>
                  <a:pt x="184" y="7"/>
                  <a:pt x="178" y="7"/>
                </a:cubicBezTo>
                <a:cubicBezTo>
                  <a:pt x="161" y="1"/>
                  <a:pt x="140" y="-1"/>
                  <a:pt x="117" y="1"/>
                </a:cubicBezTo>
                <a:cubicBezTo>
                  <a:pt x="95" y="1"/>
                  <a:pt x="73" y="5"/>
                  <a:pt x="50" y="9"/>
                </a:cubicBezTo>
                <a:cubicBezTo>
                  <a:pt x="41" y="12"/>
                  <a:pt x="31" y="14"/>
                  <a:pt x="22" y="16"/>
                </a:cubicBezTo>
                <a:cubicBezTo>
                  <a:pt x="18" y="16"/>
                  <a:pt x="14" y="18"/>
                  <a:pt x="12" y="18"/>
                </a:cubicBezTo>
                <a:cubicBezTo>
                  <a:pt x="3" y="20"/>
                  <a:pt x="-1" y="31"/>
                  <a:pt x="1" y="39"/>
                </a:cubicBezTo>
                <a:lnTo>
                  <a:pt x="73" y="340"/>
                </a:lnTo>
                <a:cubicBezTo>
                  <a:pt x="75" y="348"/>
                  <a:pt x="84" y="354"/>
                  <a:pt x="91" y="354"/>
                </a:cubicBezTo>
                <a:cubicBezTo>
                  <a:pt x="95" y="352"/>
                  <a:pt x="100" y="352"/>
                  <a:pt x="108" y="350"/>
                </a:cubicBezTo>
                <a:cubicBezTo>
                  <a:pt x="119" y="350"/>
                  <a:pt x="129" y="348"/>
                  <a:pt x="140" y="344"/>
                </a:cubicBezTo>
                <a:cubicBezTo>
                  <a:pt x="180" y="335"/>
                  <a:pt x="197" y="331"/>
                  <a:pt x="201" y="314"/>
                </a:cubicBezTo>
                <a:cubicBezTo>
                  <a:pt x="203" y="302"/>
                  <a:pt x="208" y="287"/>
                  <a:pt x="210" y="272"/>
                </a:cubicBezTo>
                <a:lnTo>
                  <a:pt x="246" y="263"/>
                </a:lnTo>
                <a:cubicBezTo>
                  <a:pt x="248" y="263"/>
                  <a:pt x="250" y="263"/>
                  <a:pt x="254" y="266"/>
                </a:cubicBezTo>
                <a:cubicBezTo>
                  <a:pt x="267" y="266"/>
                  <a:pt x="273" y="268"/>
                  <a:pt x="284" y="268"/>
                </a:cubicBezTo>
                <a:cubicBezTo>
                  <a:pt x="313" y="272"/>
                  <a:pt x="345" y="274"/>
                  <a:pt x="375" y="278"/>
                </a:cubicBezTo>
                <a:cubicBezTo>
                  <a:pt x="379" y="278"/>
                  <a:pt x="379" y="278"/>
                  <a:pt x="383" y="278"/>
                </a:cubicBezTo>
                <a:cubicBezTo>
                  <a:pt x="462" y="287"/>
                  <a:pt x="510" y="291"/>
                  <a:pt x="523" y="291"/>
                </a:cubicBezTo>
                <a:cubicBezTo>
                  <a:pt x="531" y="291"/>
                  <a:pt x="538" y="291"/>
                  <a:pt x="548" y="289"/>
                </a:cubicBezTo>
                <a:cubicBezTo>
                  <a:pt x="557" y="285"/>
                  <a:pt x="565" y="282"/>
                  <a:pt x="574" y="278"/>
                </a:cubicBezTo>
                <a:cubicBezTo>
                  <a:pt x="584" y="274"/>
                  <a:pt x="593" y="270"/>
                  <a:pt x="597" y="266"/>
                </a:cubicBezTo>
                <a:lnTo>
                  <a:pt x="838" y="71"/>
                </a:lnTo>
                <a:cubicBezTo>
                  <a:pt x="845" y="67"/>
                  <a:pt x="847" y="58"/>
                  <a:pt x="843" y="50"/>
                </a:cubicBezTo>
                <a:cubicBezTo>
                  <a:pt x="841" y="43"/>
                  <a:pt x="834" y="37"/>
                  <a:pt x="828" y="2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2" name="Freihandform 1551">
            <a:extLst>
              <a:ext uri="{FF2B5EF4-FFF2-40B4-BE49-F238E27FC236}">
                <a16:creationId xmlns:a16="http://schemas.microsoft.com/office/drawing/2014/main" id="{9740EAB3-9DD0-354D-8023-032928037A1E}"/>
              </a:ext>
            </a:extLst>
          </p:cNvPr>
          <p:cNvSpPr>
            <a:spLocks noChangeAspect="1"/>
          </p:cNvSpPr>
          <p:nvPr/>
        </p:nvSpPr>
        <p:spPr>
          <a:xfrm>
            <a:off x="11047205" y="4818766"/>
            <a:ext cx="89874" cy="8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7" h="357">
                <a:moveTo>
                  <a:pt x="59" y="59"/>
                </a:moveTo>
                <a:cubicBezTo>
                  <a:pt x="74" y="44"/>
                  <a:pt x="93" y="36"/>
                  <a:pt x="114" y="36"/>
                </a:cubicBezTo>
                <a:cubicBezTo>
                  <a:pt x="135" y="36"/>
                  <a:pt x="156" y="44"/>
                  <a:pt x="171" y="59"/>
                </a:cubicBezTo>
                <a:lnTo>
                  <a:pt x="182" y="69"/>
                </a:lnTo>
                <a:cubicBezTo>
                  <a:pt x="188" y="76"/>
                  <a:pt x="199" y="76"/>
                  <a:pt x="207" y="69"/>
                </a:cubicBezTo>
                <a:lnTo>
                  <a:pt x="215" y="59"/>
                </a:lnTo>
                <a:cubicBezTo>
                  <a:pt x="230" y="44"/>
                  <a:pt x="251" y="36"/>
                  <a:pt x="273" y="36"/>
                </a:cubicBezTo>
                <a:cubicBezTo>
                  <a:pt x="294" y="36"/>
                  <a:pt x="313" y="44"/>
                  <a:pt x="330" y="59"/>
                </a:cubicBezTo>
                <a:cubicBezTo>
                  <a:pt x="345" y="76"/>
                  <a:pt x="353" y="95"/>
                  <a:pt x="353" y="118"/>
                </a:cubicBezTo>
                <a:cubicBezTo>
                  <a:pt x="353" y="139"/>
                  <a:pt x="345" y="160"/>
                  <a:pt x="330" y="177"/>
                </a:cubicBezTo>
                <a:lnTo>
                  <a:pt x="194" y="315"/>
                </a:lnTo>
                <a:lnTo>
                  <a:pt x="59" y="175"/>
                </a:lnTo>
                <a:cubicBezTo>
                  <a:pt x="44" y="160"/>
                  <a:pt x="36" y="139"/>
                  <a:pt x="36" y="118"/>
                </a:cubicBezTo>
                <a:cubicBezTo>
                  <a:pt x="36" y="95"/>
                  <a:pt x="44" y="74"/>
                  <a:pt x="59" y="59"/>
                </a:cubicBezTo>
                <a:close/>
                <a:moveTo>
                  <a:pt x="173" y="345"/>
                </a:moveTo>
                <a:cubicBezTo>
                  <a:pt x="175" y="347"/>
                  <a:pt x="175" y="347"/>
                  <a:pt x="177" y="349"/>
                </a:cubicBezTo>
                <a:cubicBezTo>
                  <a:pt x="179" y="351"/>
                  <a:pt x="179" y="351"/>
                  <a:pt x="182" y="353"/>
                </a:cubicBezTo>
                <a:cubicBezTo>
                  <a:pt x="188" y="359"/>
                  <a:pt x="199" y="359"/>
                  <a:pt x="205" y="353"/>
                </a:cubicBezTo>
                <a:cubicBezTo>
                  <a:pt x="207" y="351"/>
                  <a:pt x="207" y="351"/>
                  <a:pt x="209" y="349"/>
                </a:cubicBezTo>
                <a:cubicBezTo>
                  <a:pt x="211" y="347"/>
                  <a:pt x="211" y="347"/>
                  <a:pt x="213" y="345"/>
                </a:cubicBezTo>
                <a:lnTo>
                  <a:pt x="353" y="201"/>
                </a:lnTo>
                <a:cubicBezTo>
                  <a:pt x="376" y="180"/>
                  <a:pt x="387" y="150"/>
                  <a:pt x="387" y="118"/>
                </a:cubicBezTo>
                <a:cubicBezTo>
                  <a:pt x="387" y="86"/>
                  <a:pt x="376" y="57"/>
                  <a:pt x="355" y="33"/>
                </a:cubicBezTo>
                <a:cubicBezTo>
                  <a:pt x="332" y="12"/>
                  <a:pt x="302" y="0"/>
                  <a:pt x="273" y="0"/>
                </a:cubicBezTo>
                <a:cubicBezTo>
                  <a:pt x="243" y="0"/>
                  <a:pt x="215" y="10"/>
                  <a:pt x="194" y="31"/>
                </a:cubicBezTo>
                <a:cubicBezTo>
                  <a:pt x="173" y="10"/>
                  <a:pt x="144" y="0"/>
                  <a:pt x="114" y="0"/>
                </a:cubicBezTo>
                <a:cubicBezTo>
                  <a:pt x="84" y="0"/>
                  <a:pt x="55" y="12"/>
                  <a:pt x="33" y="33"/>
                </a:cubicBezTo>
                <a:cubicBezTo>
                  <a:pt x="12" y="57"/>
                  <a:pt x="0" y="86"/>
                  <a:pt x="0" y="118"/>
                </a:cubicBezTo>
                <a:cubicBezTo>
                  <a:pt x="0" y="150"/>
                  <a:pt x="12" y="180"/>
                  <a:pt x="33" y="20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3" name="Freihandform 1552">
            <a:extLst>
              <a:ext uri="{FF2B5EF4-FFF2-40B4-BE49-F238E27FC236}">
                <a16:creationId xmlns:a16="http://schemas.microsoft.com/office/drawing/2014/main" id="{F3B2D281-ED7C-FD45-A4EE-70F6E2D5658B}"/>
              </a:ext>
            </a:extLst>
          </p:cNvPr>
          <p:cNvSpPr>
            <a:spLocks noChangeAspect="1"/>
          </p:cNvSpPr>
          <p:nvPr/>
        </p:nvSpPr>
        <p:spPr>
          <a:xfrm>
            <a:off x="8791277" y="5338545"/>
            <a:ext cx="109665" cy="523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2" h="226">
                <a:moveTo>
                  <a:pt x="427" y="122"/>
                </a:moveTo>
                <a:cubicBezTo>
                  <a:pt x="434" y="131"/>
                  <a:pt x="436" y="139"/>
                  <a:pt x="436" y="148"/>
                </a:cubicBezTo>
                <a:cubicBezTo>
                  <a:pt x="436" y="171"/>
                  <a:pt x="417" y="190"/>
                  <a:pt x="393" y="190"/>
                </a:cubicBezTo>
                <a:cubicBezTo>
                  <a:pt x="374" y="190"/>
                  <a:pt x="355" y="175"/>
                  <a:pt x="353" y="156"/>
                </a:cubicBezTo>
                <a:lnTo>
                  <a:pt x="351" y="142"/>
                </a:lnTo>
                <a:lnTo>
                  <a:pt x="120" y="142"/>
                </a:lnTo>
                <a:lnTo>
                  <a:pt x="118" y="156"/>
                </a:lnTo>
                <a:cubicBezTo>
                  <a:pt x="114" y="175"/>
                  <a:pt x="97" y="190"/>
                  <a:pt x="76" y="190"/>
                </a:cubicBezTo>
                <a:cubicBezTo>
                  <a:pt x="53" y="190"/>
                  <a:pt x="34" y="171"/>
                  <a:pt x="34" y="148"/>
                </a:cubicBezTo>
                <a:cubicBezTo>
                  <a:pt x="34" y="139"/>
                  <a:pt x="38" y="131"/>
                  <a:pt x="42" y="122"/>
                </a:cubicBezTo>
                <a:lnTo>
                  <a:pt x="51" y="112"/>
                </a:lnTo>
                <a:lnTo>
                  <a:pt x="42" y="101"/>
                </a:lnTo>
                <a:cubicBezTo>
                  <a:pt x="38" y="95"/>
                  <a:pt x="34" y="87"/>
                  <a:pt x="34" y="76"/>
                </a:cubicBezTo>
                <a:cubicBezTo>
                  <a:pt x="34" y="55"/>
                  <a:pt x="53" y="36"/>
                  <a:pt x="76" y="36"/>
                </a:cubicBezTo>
                <a:cubicBezTo>
                  <a:pt x="97" y="36"/>
                  <a:pt x="114" y="51"/>
                  <a:pt x="118" y="70"/>
                </a:cubicBezTo>
                <a:lnTo>
                  <a:pt x="120" y="84"/>
                </a:lnTo>
                <a:lnTo>
                  <a:pt x="351" y="84"/>
                </a:lnTo>
                <a:lnTo>
                  <a:pt x="353" y="70"/>
                </a:lnTo>
                <a:cubicBezTo>
                  <a:pt x="355" y="51"/>
                  <a:pt x="374" y="36"/>
                  <a:pt x="393" y="36"/>
                </a:cubicBezTo>
                <a:cubicBezTo>
                  <a:pt x="417" y="36"/>
                  <a:pt x="436" y="53"/>
                  <a:pt x="436" y="76"/>
                </a:cubicBezTo>
                <a:cubicBezTo>
                  <a:pt x="436" y="87"/>
                  <a:pt x="434" y="95"/>
                  <a:pt x="427" y="101"/>
                </a:cubicBezTo>
                <a:lnTo>
                  <a:pt x="419" y="112"/>
                </a:lnTo>
                <a:close/>
                <a:moveTo>
                  <a:pt x="393" y="0"/>
                </a:moveTo>
                <a:cubicBezTo>
                  <a:pt x="362" y="0"/>
                  <a:pt x="334" y="19"/>
                  <a:pt x="321" y="48"/>
                </a:cubicBezTo>
                <a:lnTo>
                  <a:pt x="148" y="48"/>
                </a:lnTo>
                <a:cubicBezTo>
                  <a:pt x="137" y="19"/>
                  <a:pt x="110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89"/>
                  <a:pt x="2" y="101"/>
                  <a:pt x="8" y="112"/>
                </a:cubicBezTo>
                <a:cubicBezTo>
                  <a:pt x="2" y="125"/>
                  <a:pt x="0" y="135"/>
                  <a:pt x="0" y="148"/>
                </a:cubicBezTo>
                <a:cubicBezTo>
                  <a:pt x="0" y="190"/>
                  <a:pt x="34" y="226"/>
                  <a:pt x="76" y="226"/>
                </a:cubicBezTo>
                <a:cubicBezTo>
                  <a:pt x="110" y="226"/>
                  <a:pt x="137" y="205"/>
                  <a:pt x="148" y="175"/>
                </a:cubicBezTo>
                <a:lnTo>
                  <a:pt x="321" y="175"/>
                </a:lnTo>
                <a:cubicBezTo>
                  <a:pt x="334" y="205"/>
                  <a:pt x="362" y="226"/>
                  <a:pt x="393" y="226"/>
                </a:cubicBezTo>
                <a:cubicBezTo>
                  <a:pt x="438" y="226"/>
                  <a:pt x="472" y="190"/>
                  <a:pt x="472" y="148"/>
                </a:cubicBezTo>
                <a:cubicBezTo>
                  <a:pt x="472" y="135"/>
                  <a:pt x="468" y="125"/>
                  <a:pt x="463" y="112"/>
                </a:cubicBezTo>
                <a:cubicBezTo>
                  <a:pt x="468" y="101"/>
                  <a:pt x="472" y="89"/>
                  <a:pt x="472" y="76"/>
                </a:cubicBezTo>
                <a:cubicBezTo>
                  <a:pt x="472" y="34"/>
                  <a:pt x="438" y="0"/>
                  <a:pt x="39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4" name="Freihandform 1553">
            <a:extLst>
              <a:ext uri="{FF2B5EF4-FFF2-40B4-BE49-F238E27FC236}">
                <a16:creationId xmlns:a16="http://schemas.microsoft.com/office/drawing/2014/main" id="{CABC4E9B-47DE-CB4F-8A6E-1A9AD35307E2}"/>
              </a:ext>
            </a:extLst>
          </p:cNvPr>
          <p:cNvSpPr>
            <a:spLocks noChangeAspect="1"/>
          </p:cNvSpPr>
          <p:nvPr/>
        </p:nvSpPr>
        <p:spPr>
          <a:xfrm>
            <a:off x="8755654" y="5278256"/>
            <a:ext cx="180679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7" h="635">
                <a:moveTo>
                  <a:pt x="741" y="549"/>
                </a:moveTo>
                <a:cubicBezTo>
                  <a:pt x="741" y="576"/>
                  <a:pt x="718" y="602"/>
                  <a:pt x="688" y="602"/>
                </a:cubicBezTo>
                <a:lnTo>
                  <a:pt x="89" y="602"/>
                </a:lnTo>
                <a:cubicBezTo>
                  <a:pt x="60" y="602"/>
                  <a:pt x="36" y="576"/>
                  <a:pt x="36" y="549"/>
                </a:cubicBezTo>
                <a:lnTo>
                  <a:pt x="36" y="195"/>
                </a:lnTo>
                <a:cubicBezTo>
                  <a:pt x="36" y="166"/>
                  <a:pt x="60" y="142"/>
                  <a:pt x="89" y="142"/>
                </a:cubicBezTo>
                <a:lnTo>
                  <a:pt x="688" y="142"/>
                </a:lnTo>
                <a:cubicBezTo>
                  <a:pt x="718" y="142"/>
                  <a:pt x="741" y="166"/>
                  <a:pt x="741" y="195"/>
                </a:cubicBezTo>
                <a:close/>
                <a:moveTo>
                  <a:pt x="282" y="89"/>
                </a:moveTo>
                <a:cubicBezTo>
                  <a:pt x="282" y="60"/>
                  <a:pt x="307" y="36"/>
                  <a:pt x="335" y="36"/>
                </a:cubicBezTo>
                <a:lnTo>
                  <a:pt x="441" y="36"/>
                </a:lnTo>
                <a:cubicBezTo>
                  <a:pt x="470" y="36"/>
                  <a:pt x="494" y="60"/>
                  <a:pt x="494" y="89"/>
                </a:cubicBezTo>
                <a:lnTo>
                  <a:pt x="494" y="106"/>
                </a:lnTo>
                <a:lnTo>
                  <a:pt x="282" y="106"/>
                </a:lnTo>
                <a:close/>
                <a:moveTo>
                  <a:pt x="688" y="106"/>
                </a:moveTo>
                <a:lnTo>
                  <a:pt x="529" y="106"/>
                </a:lnTo>
                <a:lnTo>
                  <a:pt x="529" y="89"/>
                </a:lnTo>
                <a:cubicBezTo>
                  <a:pt x="529" y="41"/>
                  <a:pt x="489" y="0"/>
                  <a:pt x="441" y="0"/>
                </a:cubicBezTo>
                <a:lnTo>
                  <a:pt x="335" y="0"/>
                </a:lnTo>
                <a:cubicBezTo>
                  <a:pt x="286" y="0"/>
                  <a:pt x="248" y="41"/>
                  <a:pt x="248" y="89"/>
                </a:cubicBezTo>
                <a:lnTo>
                  <a:pt x="248" y="106"/>
                </a:lnTo>
                <a:lnTo>
                  <a:pt x="89" y="106"/>
                </a:lnTo>
                <a:cubicBezTo>
                  <a:pt x="41" y="106"/>
                  <a:pt x="0" y="147"/>
                  <a:pt x="0" y="195"/>
                </a:cubicBezTo>
                <a:lnTo>
                  <a:pt x="0" y="549"/>
                </a:lnTo>
                <a:cubicBezTo>
                  <a:pt x="0" y="597"/>
                  <a:pt x="41" y="635"/>
                  <a:pt x="89" y="635"/>
                </a:cubicBezTo>
                <a:lnTo>
                  <a:pt x="688" y="635"/>
                </a:lnTo>
                <a:cubicBezTo>
                  <a:pt x="737" y="635"/>
                  <a:pt x="777" y="597"/>
                  <a:pt x="777" y="549"/>
                </a:cubicBezTo>
                <a:lnTo>
                  <a:pt x="777" y="195"/>
                </a:lnTo>
                <a:cubicBezTo>
                  <a:pt x="777" y="147"/>
                  <a:pt x="737" y="106"/>
                  <a:pt x="688" y="10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5" name="Freihandform 1554">
            <a:extLst>
              <a:ext uri="{FF2B5EF4-FFF2-40B4-BE49-F238E27FC236}">
                <a16:creationId xmlns:a16="http://schemas.microsoft.com/office/drawing/2014/main" id="{F5193325-F2EE-9A49-8D42-F5FC0B3C8DE4}"/>
              </a:ext>
            </a:extLst>
          </p:cNvPr>
          <p:cNvSpPr>
            <a:spLocks noChangeAspect="1"/>
          </p:cNvSpPr>
          <p:nvPr/>
        </p:nvSpPr>
        <p:spPr>
          <a:xfrm>
            <a:off x="11549195" y="4941437"/>
            <a:ext cx="56113" cy="165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2" h="72">
                <a:moveTo>
                  <a:pt x="227" y="0"/>
                </a:moveTo>
                <a:cubicBezTo>
                  <a:pt x="218" y="0"/>
                  <a:pt x="212" y="6"/>
                  <a:pt x="212" y="14"/>
                </a:cubicBezTo>
                <a:cubicBezTo>
                  <a:pt x="212" y="27"/>
                  <a:pt x="172" y="42"/>
                  <a:pt x="121" y="42"/>
                </a:cubicBezTo>
                <a:cubicBezTo>
                  <a:pt x="70" y="42"/>
                  <a:pt x="30" y="27"/>
                  <a:pt x="30" y="14"/>
                </a:cubicBezTo>
                <a:cubicBezTo>
                  <a:pt x="30" y="6"/>
                  <a:pt x="24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48"/>
                  <a:pt x="55" y="72"/>
                  <a:pt x="121" y="72"/>
                </a:cubicBezTo>
                <a:cubicBezTo>
                  <a:pt x="187" y="72"/>
                  <a:pt x="242" y="48"/>
                  <a:pt x="242" y="14"/>
                </a:cubicBezTo>
                <a:cubicBezTo>
                  <a:pt x="242" y="6"/>
                  <a:pt x="235" y="0"/>
                  <a:pt x="22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6" name="Freihandform 1555">
            <a:extLst>
              <a:ext uri="{FF2B5EF4-FFF2-40B4-BE49-F238E27FC236}">
                <a16:creationId xmlns:a16="http://schemas.microsoft.com/office/drawing/2014/main" id="{4384303B-76C0-4345-8236-5066E6B75FA9}"/>
              </a:ext>
            </a:extLst>
          </p:cNvPr>
          <p:cNvSpPr>
            <a:spLocks noChangeAspect="1"/>
          </p:cNvSpPr>
          <p:nvPr/>
        </p:nvSpPr>
        <p:spPr>
          <a:xfrm>
            <a:off x="11549195" y="4927471"/>
            <a:ext cx="56113" cy="169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2" h="74">
                <a:moveTo>
                  <a:pt x="227" y="0"/>
                </a:moveTo>
                <a:cubicBezTo>
                  <a:pt x="218" y="0"/>
                  <a:pt x="212" y="7"/>
                  <a:pt x="212" y="15"/>
                </a:cubicBezTo>
                <a:cubicBezTo>
                  <a:pt x="212" y="28"/>
                  <a:pt x="172" y="45"/>
                  <a:pt x="121" y="45"/>
                </a:cubicBezTo>
                <a:cubicBezTo>
                  <a:pt x="70" y="45"/>
                  <a:pt x="30" y="28"/>
                  <a:pt x="30" y="15"/>
                </a:cubicBezTo>
                <a:cubicBezTo>
                  <a:pt x="30" y="7"/>
                  <a:pt x="24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51"/>
                  <a:pt x="55" y="74"/>
                  <a:pt x="121" y="74"/>
                </a:cubicBezTo>
                <a:cubicBezTo>
                  <a:pt x="187" y="74"/>
                  <a:pt x="242" y="51"/>
                  <a:pt x="242" y="15"/>
                </a:cubicBezTo>
                <a:cubicBezTo>
                  <a:pt x="242" y="7"/>
                  <a:pt x="235" y="0"/>
                  <a:pt x="22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7" name="Freihandform 1556">
            <a:extLst>
              <a:ext uri="{FF2B5EF4-FFF2-40B4-BE49-F238E27FC236}">
                <a16:creationId xmlns:a16="http://schemas.microsoft.com/office/drawing/2014/main" id="{F65A3AEA-9E1A-D040-86A7-DB6C6F8F665C}"/>
              </a:ext>
            </a:extLst>
          </p:cNvPr>
          <p:cNvSpPr>
            <a:spLocks noChangeAspect="1"/>
          </p:cNvSpPr>
          <p:nvPr/>
        </p:nvSpPr>
        <p:spPr>
          <a:xfrm>
            <a:off x="11478879" y="4903495"/>
            <a:ext cx="55880" cy="272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1" h="118">
                <a:moveTo>
                  <a:pt x="120" y="89"/>
                </a:moveTo>
                <a:cubicBezTo>
                  <a:pt x="70" y="89"/>
                  <a:pt x="29" y="72"/>
                  <a:pt x="29" y="59"/>
                </a:cubicBezTo>
                <a:cubicBezTo>
                  <a:pt x="29" y="46"/>
                  <a:pt x="70" y="29"/>
                  <a:pt x="120" y="29"/>
                </a:cubicBezTo>
                <a:cubicBezTo>
                  <a:pt x="171" y="29"/>
                  <a:pt x="211" y="46"/>
                  <a:pt x="211" y="59"/>
                </a:cubicBezTo>
                <a:cubicBezTo>
                  <a:pt x="211" y="72"/>
                  <a:pt x="171" y="89"/>
                  <a:pt x="120" y="89"/>
                </a:cubicBezTo>
                <a:close/>
                <a:moveTo>
                  <a:pt x="120" y="0"/>
                </a:moveTo>
                <a:cubicBezTo>
                  <a:pt x="55" y="0"/>
                  <a:pt x="0" y="23"/>
                  <a:pt x="0" y="59"/>
                </a:cubicBezTo>
                <a:cubicBezTo>
                  <a:pt x="0" y="95"/>
                  <a:pt x="55" y="118"/>
                  <a:pt x="120" y="118"/>
                </a:cubicBezTo>
                <a:cubicBezTo>
                  <a:pt x="186" y="118"/>
                  <a:pt x="241" y="95"/>
                  <a:pt x="241" y="59"/>
                </a:cubicBezTo>
                <a:cubicBezTo>
                  <a:pt x="241" y="23"/>
                  <a:pt x="186" y="0"/>
                  <a:pt x="12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8" name="Freihandform 1557">
            <a:extLst>
              <a:ext uri="{FF2B5EF4-FFF2-40B4-BE49-F238E27FC236}">
                <a16:creationId xmlns:a16="http://schemas.microsoft.com/office/drawing/2014/main" id="{8FCF0691-F750-4842-AD79-6AEC578C826D}"/>
              </a:ext>
            </a:extLst>
          </p:cNvPr>
          <p:cNvSpPr>
            <a:spLocks noChangeAspect="1"/>
          </p:cNvSpPr>
          <p:nvPr/>
        </p:nvSpPr>
        <p:spPr>
          <a:xfrm>
            <a:off x="11478879" y="4941437"/>
            <a:ext cx="55880" cy="165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1" h="72">
                <a:moveTo>
                  <a:pt x="226" y="0"/>
                </a:moveTo>
                <a:cubicBezTo>
                  <a:pt x="218" y="0"/>
                  <a:pt x="211" y="6"/>
                  <a:pt x="211" y="14"/>
                </a:cubicBezTo>
                <a:cubicBezTo>
                  <a:pt x="211" y="27"/>
                  <a:pt x="171" y="42"/>
                  <a:pt x="120" y="42"/>
                </a:cubicBezTo>
                <a:cubicBezTo>
                  <a:pt x="70" y="42"/>
                  <a:pt x="29" y="27"/>
                  <a:pt x="29" y="14"/>
                </a:cubicBezTo>
                <a:cubicBezTo>
                  <a:pt x="29" y="6"/>
                  <a:pt x="23" y="0"/>
                  <a:pt x="15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48"/>
                  <a:pt x="55" y="72"/>
                  <a:pt x="120" y="72"/>
                </a:cubicBezTo>
                <a:cubicBezTo>
                  <a:pt x="186" y="72"/>
                  <a:pt x="241" y="48"/>
                  <a:pt x="241" y="14"/>
                </a:cubicBezTo>
                <a:cubicBezTo>
                  <a:pt x="241" y="6"/>
                  <a:pt x="235" y="0"/>
                  <a:pt x="22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9" name="Freihandform 1558">
            <a:extLst>
              <a:ext uri="{FF2B5EF4-FFF2-40B4-BE49-F238E27FC236}">
                <a16:creationId xmlns:a16="http://schemas.microsoft.com/office/drawing/2014/main" id="{3B7CEB6F-068D-1A47-A3CD-D3C21189B88E}"/>
              </a:ext>
            </a:extLst>
          </p:cNvPr>
          <p:cNvSpPr>
            <a:spLocks noChangeAspect="1"/>
          </p:cNvSpPr>
          <p:nvPr/>
        </p:nvSpPr>
        <p:spPr>
          <a:xfrm>
            <a:off x="11478879" y="4927471"/>
            <a:ext cx="55880" cy="169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1" h="74">
                <a:moveTo>
                  <a:pt x="226" y="0"/>
                </a:moveTo>
                <a:cubicBezTo>
                  <a:pt x="218" y="0"/>
                  <a:pt x="211" y="7"/>
                  <a:pt x="211" y="15"/>
                </a:cubicBezTo>
                <a:cubicBezTo>
                  <a:pt x="211" y="28"/>
                  <a:pt x="171" y="45"/>
                  <a:pt x="120" y="45"/>
                </a:cubicBezTo>
                <a:cubicBezTo>
                  <a:pt x="70" y="45"/>
                  <a:pt x="29" y="28"/>
                  <a:pt x="29" y="15"/>
                </a:cubicBezTo>
                <a:cubicBezTo>
                  <a:pt x="29" y="7"/>
                  <a:pt x="23" y="0"/>
                  <a:pt x="15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51"/>
                  <a:pt x="55" y="74"/>
                  <a:pt x="120" y="74"/>
                </a:cubicBezTo>
                <a:cubicBezTo>
                  <a:pt x="186" y="74"/>
                  <a:pt x="241" y="51"/>
                  <a:pt x="241" y="15"/>
                </a:cubicBezTo>
                <a:cubicBezTo>
                  <a:pt x="241" y="7"/>
                  <a:pt x="235" y="0"/>
                  <a:pt x="22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0" name="Freihandform 1559">
            <a:extLst>
              <a:ext uri="{FF2B5EF4-FFF2-40B4-BE49-F238E27FC236}">
                <a16:creationId xmlns:a16="http://schemas.microsoft.com/office/drawing/2014/main" id="{37A82B21-C0D7-634E-9547-E1D7D56400BE}"/>
              </a:ext>
            </a:extLst>
          </p:cNvPr>
          <p:cNvSpPr>
            <a:spLocks noChangeAspect="1"/>
          </p:cNvSpPr>
          <p:nvPr/>
        </p:nvSpPr>
        <p:spPr>
          <a:xfrm>
            <a:off x="11408331" y="4941437"/>
            <a:ext cx="56346" cy="165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3" h="72">
                <a:moveTo>
                  <a:pt x="227" y="0"/>
                </a:moveTo>
                <a:cubicBezTo>
                  <a:pt x="220" y="0"/>
                  <a:pt x="212" y="6"/>
                  <a:pt x="212" y="14"/>
                </a:cubicBezTo>
                <a:cubicBezTo>
                  <a:pt x="212" y="27"/>
                  <a:pt x="174" y="42"/>
                  <a:pt x="121" y="42"/>
                </a:cubicBezTo>
                <a:cubicBezTo>
                  <a:pt x="70" y="42"/>
                  <a:pt x="32" y="27"/>
                  <a:pt x="32" y="14"/>
                </a:cubicBezTo>
                <a:cubicBezTo>
                  <a:pt x="32" y="6"/>
                  <a:pt x="23" y="0"/>
                  <a:pt x="15" y="0"/>
                </a:cubicBezTo>
                <a:cubicBezTo>
                  <a:pt x="9" y="0"/>
                  <a:pt x="0" y="6"/>
                  <a:pt x="0" y="14"/>
                </a:cubicBezTo>
                <a:cubicBezTo>
                  <a:pt x="0" y="48"/>
                  <a:pt x="55" y="72"/>
                  <a:pt x="121" y="72"/>
                </a:cubicBezTo>
                <a:cubicBezTo>
                  <a:pt x="188" y="72"/>
                  <a:pt x="243" y="48"/>
                  <a:pt x="243" y="14"/>
                </a:cubicBezTo>
                <a:cubicBezTo>
                  <a:pt x="243" y="6"/>
                  <a:pt x="235" y="0"/>
                  <a:pt x="22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1" name="Freihandform 1560">
            <a:extLst>
              <a:ext uri="{FF2B5EF4-FFF2-40B4-BE49-F238E27FC236}">
                <a16:creationId xmlns:a16="http://schemas.microsoft.com/office/drawing/2014/main" id="{F72B116C-72CF-204C-B98B-9FA0A276E646}"/>
              </a:ext>
            </a:extLst>
          </p:cNvPr>
          <p:cNvSpPr>
            <a:spLocks noChangeAspect="1"/>
          </p:cNvSpPr>
          <p:nvPr/>
        </p:nvSpPr>
        <p:spPr>
          <a:xfrm>
            <a:off x="11408331" y="4917229"/>
            <a:ext cx="56346" cy="272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3" h="118">
                <a:moveTo>
                  <a:pt x="121" y="89"/>
                </a:moveTo>
                <a:cubicBezTo>
                  <a:pt x="70" y="89"/>
                  <a:pt x="32" y="72"/>
                  <a:pt x="32" y="59"/>
                </a:cubicBezTo>
                <a:cubicBezTo>
                  <a:pt x="32" y="47"/>
                  <a:pt x="70" y="30"/>
                  <a:pt x="121" y="30"/>
                </a:cubicBezTo>
                <a:cubicBezTo>
                  <a:pt x="174" y="30"/>
                  <a:pt x="212" y="47"/>
                  <a:pt x="212" y="59"/>
                </a:cubicBezTo>
                <a:cubicBezTo>
                  <a:pt x="212" y="72"/>
                  <a:pt x="174" y="89"/>
                  <a:pt x="121" y="89"/>
                </a:cubicBezTo>
                <a:close/>
                <a:moveTo>
                  <a:pt x="121" y="0"/>
                </a:moveTo>
                <a:cubicBezTo>
                  <a:pt x="55" y="0"/>
                  <a:pt x="0" y="23"/>
                  <a:pt x="0" y="59"/>
                </a:cubicBezTo>
                <a:cubicBezTo>
                  <a:pt x="0" y="95"/>
                  <a:pt x="55" y="118"/>
                  <a:pt x="121" y="118"/>
                </a:cubicBezTo>
                <a:cubicBezTo>
                  <a:pt x="188" y="118"/>
                  <a:pt x="243" y="95"/>
                  <a:pt x="243" y="59"/>
                </a:cubicBezTo>
                <a:cubicBezTo>
                  <a:pt x="243" y="23"/>
                  <a:pt x="188" y="0"/>
                  <a:pt x="12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2" name="Freihandform 1561">
            <a:extLst>
              <a:ext uri="{FF2B5EF4-FFF2-40B4-BE49-F238E27FC236}">
                <a16:creationId xmlns:a16="http://schemas.microsoft.com/office/drawing/2014/main" id="{6A34716D-B822-C140-85CB-7E59B591D693}"/>
              </a:ext>
            </a:extLst>
          </p:cNvPr>
          <p:cNvSpPr>
            <a:spLocks noChangeAspect="1"/>
          </p:cNvSpPr>
          <p:nvPr/>
        </p:nvSpPr>
        <p:spPr>
          <a:xfrm>
            <a:off x="11549195" y="4876261"/>
            <a:ext cx="56113" cy="270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2" h="117">
                <a:moveTo>
                  <a:pt x="121" y="87"/>
                </a:moveTo>
                <a:cubicBezTo>
                  <a:pt x="70" y="87"/>
                  <a:pt x="30" y="72"/>
                  <a:pt x="30" y="57"/>
                </a:cubicBezTo>
                <a:cubicBezTo>
                  <a:pt x="30" y="45"/>
                  <a:pt x="70" y="30"/>
                  <a:pt x="121" y="30"/>
                </a:cubicBezTo>
                <a:cubicBezTo>
                  <a:pt x="172" y="30"/>
                  <a:pt x="212" y="45"/>
                  <a:pt x="212" y="57"/>
                </a:cubicBezTo>
                <a:cubicBezTo>
                  <a:pt x="212" y="72"/>
                  <a:pt x="172" y="87"/>
                  <a:pt x="121" y="87"/>
                </a:cubicBezTo>
                <a:close/>
                <a:moveTo>
                  <a:pt x="121" y="0"/>
                </a:moveTo>
                <a:cubicBezTo>
                  <a:pt x="55" y="0"/>
                  <a:pt x="0" y="21"/>
                  <a:pt x="0" y="57"/>
                </a:cubicBezTo>
                <a:cubicBezTo>
                  <a:pt x="0" y="93"/>
                  <a:pt x="55" y="117"/>
                  <a:pt x="121" y="117"/>
                </a:cubicBezTo>
                <a:cubicBezTo>
                  <a:pt x="187" y="117"/>
                  <a:pt x="242" y="93"/>
                  <a:pt x="242" y="57"/>
                </a:cubicBezTo>
                <a:cubicBezTo>
                  <a:pt x="242" y="21"/>
                  <a:pt x="187" y="0"/>
                  <a:pt x="12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3" name="Freihandform 1562">
            <a:extLst>
              <a:ext uri="{FF2B5EF4-FFF2-40B4-BE49-F238E27FC236}">
                <a16:creationId xmlns:a16="http://schemas.microsoft.com/office/drawing/2014/main" id="{1E7895FD-6086-6540-8251-43252008C74E}"/>
              </a:ext>
            </a:extLst>
          </p:cNvPr>
          <p:cNvSpPr>
            <a:spLocks noChangeAspect="1"/>
          </p:cNvSpPr>
          <p:nvPr/>
        </p:nvSpPr>
        <p:spPr>
          <a:xfrm>
            <a:off x="11549195" y="4913737"/>
            <a:ext cx="56113" cy="169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2" h="74">
                <a:moveTo>
                  <a:pt x="227" y="0"/>
                </a:moveTo>
                <a:cubicBezTo>
                  <a:pt x="218" y="0"/>
                  <a:pt x="212" y="6"/>
                  <a:pt x="212" y="15"/>
                </a:cubicBezTo>
                <a:cubicBezTo>
                  <a:pt x="212" y="28"/>
                  <a:pt x="172" y="45"/>
                  <a:pt x="121" y="45"/>
                </a:cubicBezTo>
                <a:cubicBezTo>
                  <a:pt x="70" y="45"/>
                  <a:pt x="30" y="28"/>
                  <a:pt x="30" y="15"/>
                </a:cubicBezTo>
                <a:cubicBezTo>
                  <a:pt x="30" y="6"/>
                  <a:pt x="24" y="0"/>
                  <a:pt x="15" y="0"/>
                </a:cubicBezTo>
                <a:cubicBezTo>
                  <a:pt x="7" y="0"/>
                  <a:pt x="0" y="6"/>
                  <a:pt x="0" y="15"/>
                </a:cubicBezTo>
                <a:cubicBezTo>
                  <a:pt x="0" y="51"/>
                  <a:pt x="55" y="74"/>
                  <a:pt x="121" y="74"/>
                </a:cubicBezTo>
                <a:cubicBezTo>
                  <a:pt x="187" y="74"/>
                  <a:pt x="242" y="51"/>
                  <a:pt x="242" y="15"/>
                </a:cubicBezTo>
                <a:cubicBezTo>
                  <a:pt x="242" y="6"/>
                  <a:pt x="235" y="0"/>
                  <a:pt x="22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4" name="Freihandform 1563">
            <a:extLst>
              <a:ext uri="{FF2B5EF4-FFF2-40B4-BE49-F238E27FC236}">
                <a16:creationId xmlns:a16="http://schemas.microsoft.com/office/drawing/2014/main" id="{3C702415-5256-774F-9A95-8F7665BF65C5}"/>
              </a:ext>
            </a:extLst>
          </p:cNvPr>
          <p:cNvSpPr>
            <a:spLocks noChangeAspect="1"/>
          </p:cNvSpPr>
          <p:nvPr/>
        </p:nvSpPr>
        <p:spPr>
          <a:xfrm>
            <a:off x="11549195" y="4900004"/>
            <a:ext cx="56113" cy="169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2" h="74">
                <a:moveTo>
                  <a:pt x="227" y="0"/>
                </a:moveTo>
                <a:cubicBezTo>
                  <a:pt x="218" y="0"/>
                  <a:pt x="212" y="6"/>
                  <a:pt x="212" y="15"/>
                </a:cubicBezTo>
                <a:cubicBezTo>
                  <a:pt x="212" y="27"/>
                  <a:pt x="172" y="44"/>
                  <a:pt x="121" y="44"/>
                </a:cubicBezTo>
                <a:cubicBezTo>
                  <a:pt x="70" y="44"/>
                  <a:pt x="30" y="27"/>
                  <a:pt x="30" y="15"/>
                </a:cubicBezTo>
                <a:cubicBezTo>
                  <a:pt x="30" y="6"/>
                  <a:pt x="24" y="0"/>
                  <a:pt x="15" y="0"/>
                </a:cubicBezTo>
                <a:cubicBezTo>
                  <a:pt x="7" y="0"/>
                  <a:pt x="0" y="6"/>
                  <a:pt x="0" y="15"/>
                </a:cubicBezTo>
                <a:cubicBezTo>
                  <a:pt x="0" y="51"/>
                  <a:pt x="55" y="74"/>
                  <a:pt x="121" y="74"/>
                </a:cubicBezTo>
                <a:cubicBezTo>
                  <a:pt x="187" y="74"/>
                  <a:pt x="242" y="51"/>
                  <a:pt x="242" y="15"/>
                </a:cubicBezTo>
                <a:cubicBezTo>
                  <a:pt x="242" y="6"/>
                  <a:pt x="235" y="0"/>
                  <a:pt x="22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5" name="Freihandform 1564">
            <a:extLst>
              <a:ext uri="{FF2B5EF4-FFF2-40B4-BE49-F238E27FC236}">
                <a16:creationId xmlns:a16="http://schemas.microsoft.com/office/drawing/2014/main" id="{7C8E6F0E-6AF5-664A-9589-788D52D58ECC}"/>
              </a:ext>
            </a:extLst>
          </p:cNvPr>
          <p:cNvSpPr>
            <a:spLocks noChangeAspect="1"/>
          </p:cNvSpPr>
          <p:nvPr/>
        </p:nvSpPr>
        <p:spPr>
          <a:xfrm>
            <a:off x="9658817" y="5302931"/>
            <a:ext cx="147617" cy="1475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" h="635">
                <a:moveTo>
                  <a:pt x="318" y="601"/>
                </a:moveTo>
                <a:cubicBezTo>
                  <a:pt x="140" y="601"/>
                  <a:pt x="36" y="532"/>
                  <a:pt x="36" y="400"/>
                </a:cubicBezTo>
                <a:cubicBezTo>
                  <a:pt x="36" y="259"/>
                  <a:pt x="220" y="36"/>
                  <a:pt x="318" y="36"/>
                </a:cubicBezTo>
                <a:cubicBezTo>
                  <a:pt x="415" y="36"/>
                  <a:pt x="601" y="259"/>
                  <a:pt x="601" y="400"/>
                </a:cubicBezTo>
                <a:cubicBezTo>
                  <a:pt x="601" y="532"/>
                  <a:pt x="497" y="601"/>
                  <a:pt x="318" y="601"/>
                </a:cubicBezTo>
                <a:close/>
                <a:moveTo>
                  <a:pt x="318" y="0"/>
                </a:moveTo>
                <a:cubicBezTo>
                  <a:pt x="208" y="0"/>
                  <a:pt x="0" y="231"/>
                  <a:pt x="0" y="400"/>
                </a:cubicBezTo>
                <a:cubicBezTo>
                  <a:pt x="0" y="570"/>
                  <a:pt x="142" y="635"/>
                  <a:pt x="318" y="635"/>
                </a:cubicBezTo>
                <a:cubicBezTo>
                  <a:pt x="493" y="635"/>
                  <a:pt x="635" y="570"/>
                  <a:pt x="635" y="400"/>
                </a:cubicBezTo>
                <a:cubicBezTo>
                  <a:pt x="635" y="231"/>
                  <a:pt x="430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6" name="Freihandform 1565">
            <a:extLst>
              <a:ext uri="{FF2B5EF4-FFF2-40B4-BE49-F238E27FC236}">
                <a16:creationId xmlns:a16="http://schemas.microsoft.com/office/drawing/2014/main" id="{FF6D8A0E-16BA-CF40-9504-F9F98027F094}"/>
              </a:ext>
            </a:extLst>
          </p:cNvPr>
          <p:cNvSpPr>
            <a:spLocks noChangeAspect="1"/>
          </p:cNvSpPr>
          <p:nvPr/>
        </p:nvSpPr>
        <p:spPr>
          <a:xfrm>
            <a:off x="9700261" y="5352278"/>
            <a:ext cx="49594" cy="593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4" h="256">
                <a:moveTo>
                  <a:pt x="203" y="11"/>
                </a:moveTo>
                <a:cubicBezTo>
                  <a:pt x="188" y="4"/>
                  <a:pt x="171" y="0"/>
                  <a:pt x="154" y="0"/>
                </a:cubicBezTo>
                <a:cubicBezTo>
                  <a:pt x="99" y="0"/>
                  <a:pt x="53" y="36"/>
                  <a:pt x="36" y="83"/>
                </a:cubicBezTo>
                <a:lnTo>
                  <a:pt x="17" y="83"/>
                </a:lnTo>
                <a:cubicBezTo>
                  <a:pt x="6" y="83"/>
                  <a:pt x="0" y="91"/>
                  <a:pt x="0" y="102"/>
                </a:cubicBezTo>
                <a:cubicBezTo>
                  <a:pt x="0" y="110"/>
                  <a:pt x="6" y="119"/>
                  <a:pt x="17" y="119"/>
                </a:cubicBezTo>
                <a:lnTo>
                  <a:pt x="27" y="119"/>
                </a:lnTo>
                <a:cubicBezTo>
                  <a:pt x="27" y="121"/>
                  <a:pt x="25" y="125"/>
                  <a:pt x="25" y="127"/>
                </a:cubicBezTo>
                <a:cubicBezTo>
                  <a:pt x="25" y="131"/>
                  <a:pt x="27" y="135"/>
                  <a:pt x="27" y="138"/>
                </a:cubicBezTo>
                <a:lnTo>
                  <a:pt x="17" y="138"/>
                </a:lnTo>
                <a:cubicBezTo>
                  <a:pt x="6" y="138"/>
                  <a:pt x="0" y="146"/>
                  <a:pt x="0" y="155"/>
                </a:cubicBezTo>
                <a:cubicBezTo>
                  <a:pt x="0" y="165"/>
                  <a:pt x="6" y="174"/>
                  <a:pt x="17" y="174"/>
                </a:cubicBezTo>
                <a:lnTo>
                  <a:pt x="36" y="174"/>
                </a:lnTo>
                <a:cubicBezTo>
                  <a:pt x="53" y="220"/>
                  <a:pt x="99" y="256"/>
                  <a:pt x="154" y="256"/>
                </a:cubicBezTo>
                <a:cubicBezTo>
                  <a:pt x="169" y="256"/>
                  <a:pt x="186" y="252"/>
                  <a:pt x="199" y="248"/>
                </a:cubicBezTo>
                <a:cubicBezTo>
                  <a:pt x="209" y="243"/>
                  <a:pt x="214" y="233"/>
                  <a:pt x="209" y="224"/>
                </a:cubicBezTo>
                <a:cubicBezTo>
                  <a:pt x="205" y="216"/>
                  <a:pt x="197" y="210"/>
                  <a:pt x="186" y="214"/>
                </a:cubicBezTo>
                <a:cubicBezTo>
                  <a:pt x="176" y="218"/>
                  <a:pt x="165" y="220"/>
                  <a:pt x="154" y="220"/>
                </a:cubicBezTo>
                <a:cubicBezTo>
                  <a:pt x="118" y="220"/>
                  <a:pt x="89" y="201"/>
                  <a:pt x="74" y="174"/>
                </a:cubicBezTo>
                <a:lnTo>
                  <a:pt x="154" y="174"/>
                </a:lnTo>
                <a:cubicBezTo>
                  <a:pt x="165" y="174"/>
                  <a:pt x="173" y="165"/>
                  <a:pt x="173" y="155"/>
                </a:cubicBezTo>
                <a:cubicBezTo>
                  <a:pt x="173" y="146"/>
                  <a:pt x="165" y="138"/>
                  <a:pt x="154" y="138"/>
                </a:cubicBezTo>
                <a:lnTo>
                  <a:pt x="63" y="138"/>
                </a:lnTo>
                <a:cubicBezTo>
                  <a:pt x="61" y="135"/>
                  <a:pt x="61" y="131"/>
                  <a:pt x="61" y="127"/>
                </a:cubicBezTo>
                <a:cubicBezTo>
                  <a:pt x="61" y="125"/>
                  <a:pt x="61" y="121"/>
                  <a:pt x="63" y="119"/>
                </a:cubicBezTo>
                <a:lnTo>
                  <a:pt x="154" y="119"/>
                </a:lnTo>
                <a:cubicBezTo>
                  <a:pt x="163" y="119"/>
                  <a:pt x="171" y="110"/>
                  <a:pt x="171" y="102"/>
                </a:cubicBezTo>
                <a:cubicBezTo>
                  <a:pt x="171" y="91"/>
                  <a:pt x="163" y="83"/>
                  <a:pt x="154" y="83"/>
                </a:cubicBezTo>
                <a:lnTo>
                  <a:pt x="74" y="83"/>
                </a:lnTo>
                <a:cubicBezTo>
                  <a:pt x="89" y="55"/>
                  <a:pt x="118" y="36"/>
                  <a:pt x="154" y="36"/>
                </a:cubicBezTo>
                <a:cubicBezTo>
                  <a:pt x="167" y="36"/>
                  <a:pt x="178" y="38"/>
                  <a:pt x="190" y="42"/>
                </a:cubicBezTo>
                <a:cubicBezTo>
                  <a:pt x="199" y="47"/>
                  <a:pt x="209" y="42"/>
                  <a:pt x="212" y="34"/>
                </a:cubicBezTo>
                <a:cubicBezTo>
                  <a:pt x="216" y="25"/>
                  <a:pt x="212" y="15"/>
                  <a:pt x="203" y="1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7" name="Freihandform 1566">
            <a:extLst>
              <a:ext uri="{FF2B5EF4-FFF2-40B4-BE49-F238E27FC236}">
                <a16:creationId xmlns:a16="http://schemas.microsoft.com/office/drawing/2014/main" id="{899A67CF-E683-6741-A102-8E87A62169E1}"/>
              </a:ext>
            </a:extLst>
          </p:cNvPr>
          <p:cNvSpPr>
            <a:spLocks noChangeAspect="1"/>
          </p:cNvSpPr>
          <p:nvPr/>
        </p:nvSpPr>
        <p:spPr>
          <a:xfrm>
            <a:off x="9708410" y="5253816"/>
            <a:ext cx="49128" cy="409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" h="177">
                <a:moveTo>
                  <a:pt x="38" y="36"/>
                </a:moveTo>
                <a:lnTo>
                  <a:pt x="175" y="36"/>
                </a:lnTo>
                <a:cubicBezTo>
                  <a:pt x="178" y="36"/>
                  <a:pt x="178" y="36"/>
                  <a:pt x="178" y="38"/>
                </a:cubicBezTo>
                <a:lnTo>
                  <a:pt x="106" y="131"/>
                </a:lnTo>
                <a:lnTo>
                  <a:pt x="36" y="38"/>
                </a:lnTo>
                <a:cubicBezTo>
                  <a:pt x="36" y="36"/>
                  <a:pt x="36" y="36"/>
                  <a:pt x="38" y="36"/>
                </a:cubicBezTo>
                <a:close/>
                <a:moveTo>
                  <a:pt x="93" y="169"/>
                </a:moveTo>
                <a:cubicBezTo>
                  <a:pt x="95" y="175"/>
                  <a:pt x="101" y="177"/>
                  <a:pt x="106" y="177"/>
                </a:cubicBezTo>
                <a:cubicBezTo>
                  <a:pt x="112" y="177"/>
                  <a:pt x="116" y="175"/>
                  <a:pt x="120" y="169"/>
                </a:cubicBezTo>
                <a:lnTo>
                  <a:pt x="207" y="57"/>
                </a:lnTo>
                <a:cubicBezTo>
                  <a:pt x="222" y="29"/>
                  <a:pt x="205" y="0"/>
                  <a:pt x="175" y="0"/>
                </a:cubicBezTo>
                <a:lnTo>
                  <a:pt x="38" y="0"/>
                </a:lnTo>
                <a:cubicBezTo>
                  <a:pt x="8" y="0"/>
                  <a:pt x="-9" y="29"/>
                  <a:pt x="6" y="5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8" name="Freihandform 1567">
            <a:extLst>
              <a:ext uri="{FF2B5EF4-FFF2-40B4-BE49-F238E27FC236}">
                <a16:creationId xmlns:a16="http://schemas.microsoft.com/office/drawing/2014/main" id="{4E91E2E8-526B-2F45-998D-7AE0C18A8369}"/>
              </a:ext>
            </a:extLst>
          </p:cNvPr>
          <p:cNvSpPr>
            <a:spLocks noChangeAspect="1"/>
          </p:cNvSpPr>
          <p:nvPr/>
        </p:nvSpPr>
        <p:spPr>
          <a:xfrm>
            <a:off x="10168490" y="4932592"/>
            <a:ext cx="46101" cy="460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9" h="199">
                <a:moveTo>
                  <a:pt x="163" y="99"/>
                </a:moveTo>
                <a:cubicBezTo>
                  <a:pt x="163" y="135"/>
                  <a:pt x="135" y="163"/>
                  <a:pt x="99" y="163"/>
                </a:cubicBezTo>
                <a:cubicBezTo>
                  <a:pt x="63" y="163"/>
                  <a:pt x="36" y="135"/>
                  <a:pt x="36" y="99"/>
                </a:cubicBezTo>
                <a:cubicBezTo>
                  <a:pt x="36" y="63"/>
                  <a:pt x="63" y="33"/>
                  <a:pt x="99" y="33"/>
                </a:cubicBezTo>
                <a:cubicBezTo>
                  <a:pt x="135" y="33"/>
                  <a:pt x="163" y="63"/>
                  <a:pt x="163" y="99"/>
                </a:cubicBezTo>
                <a:close/>
                <a:moveTo>
                  <a:pt x="0" y="99"/>
                </a:moveTo>
                <a:cubicBezTo>
                  <a:pt x="0" y="154"/>
                  <a:pt x="44" y="199"/>
                  <a:pt x="99" y="199"/>
                </a:cubicBezTo>
                <a:cubicBezTo>
                  <a:pt x="154" y="199"/>
                  <a:pt x="199" y="154"/>
                  <a:pt x="199" y="99"/>
                </a:cubicBezTo>
                <a:cubicBezTo>
                  <a:pt x="199" y="44"/>
                  <a:pt x="154" y="0"/>
                  <a:pt x="99" y="0"/>
                </a:cubicBezTo>
                <a:cubicBezTo>
                  <a:pt x="44" y="0"/>
                  <a:pt x="0" y="44"/>
                  <a:pt x="0" y="9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9" name="Freihandform 1568">
            <a:extLst>
              <a:ext uri="{FF2B5EF4-FFF2-40B4-BE49-F238E27FC236}">
                <a16:creationId xmlns:a16="http://schemas.microsoft.com/office/drawing/2014/main" id="{282F5CFF-9D35-F14F-88B2-4D11F092840D}"/>
              </a:ext>
            </a:extLst>
          </p:cNvPr>
          <p:cNvSpPr>
            <a:spLocks noChangeAspect="1"/>
          </p:cNvSpPr>
          <p:nvPr/>
        </p:nvSpPr>
        <p:spPr>
          <a:xfrm>
            <a:off x="10210866" y="4810387"/>
            <a:ext cx="63796" cy="765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5" h="330">
                <a:moveTo>
                  <a:pt x="264" y="12"/>
                </a:moveTo>
                <a:cubicBezTo>
                  <a:pt x="245" y="4"/>
                  <a:pt x="224" y="0"/>
                  <a:pt x="201" y="0"/>
                </a:cubicBezTo>
                <a:cubicBezTo>
                  <a:pt x="129" y="0"/>
                  <a:pt x="70" y="46"/>
                  <a:pt x="46" y="112"/>
                </a:cubicBezTo>
                <a:lnTo>
                  <a:pt x="19" y="112"/>
                </a:lnTo>
                <a:cubicBezTo>
                  <a:pt x="8" y="112"/>
                  <a:pt x="0" y="118"/>
                  <a:pt x="0" y="129"/>
                </a:cubicBezTo>
                <a:cubicBezTo>
                  <a:pt x="0" y="139"/>
                  <a:pt x="8" y="146"/>
                  <a:pt x="19" y="146"/>
                </a:cubicBezTo>
                <a:lnTo>
                  <a:pt x="38" y="146"/>
                </a:lnTo>
                <a:cubicBezTo>
                  <a:pt x="38" y="152"/>
                  <a:pt x="36" y="158"/>
                  <a:pt x="36" y="165"/>
                </a:cubicBezTo>
                <a:cubicBezTo>
                  <a:pt x="36" y="171"/>
                  <a:pt x="38" y="177"/>
                  <a:pt x="38" y="184"/>
                </a:cubicBezTo>
                <a:lnTo>
                  <a:pt x="19" y="184"/>
                </a:lnTo>
                <a:cubicBezTo>
                  <a:pt x="8" y="184"/>
                  <a:pt x="0" y="192"/>
                  <a:pt x="0" y="203"/>
                </a:cubicBezTo>
                <a:cubicBezTo>
                  <a:pt x="0" y="211"/>
                  <a:pt x="8" y="220"/>
                  <a:pt x="19" y="220"/>
                </a:cubicBezTo>
                <a:lnTo>
                  <a:pt x="46" y="220"/>
                </a:lnTo>
                <a:cubicBezTo>
                  <a:pt x="70" y="283"/>
                  <a:pt x="129" y="330"/>
                  <a:pt x="201" y="330"/>
                </a:cubicBezTo>
                <a:cubicBezTo>
                  <a:pt x="222" y="330"/>
                  <a:pt x="241" y="326"/>
                  <a:pt x="260" y="319"/>
                </a:cubicBezTo>
                <a:cubicBezTo>
                  <a:pt x="268" y="315"/>
                  <a:pt x="273" y="304"/>
                  <a:pt x="271" y="296"/>
                </a:cubicBezTo>
                <a:cubicBezTo>
                  <a:pt x="266" y="288"/>
                  <a:pt x="256" y="283"/>
                  <a:pt x="247" y="285"/>
                </a:cubicBezTo>
                <a:cubicBezTo>
                  <a:pt x="233" y="292"/>
                  <a:pt x="218" y="296"/>
                  <a:pt x="201" y="296"/>
                </a:cubicBezTo>
                <a:cubicBezTo>
                  <a:pt x="150" y="296"/>
                  <a:pt x="106" y="264"/>
                  <a:pt x="84" y="220"/>
                </a:cubicBezTo>
                <a:lnTo>
                  <a:pt x="203" y="220"/>
                </a:lnTo>
                <a:cubicBezTo>
                  <a:pt x="213" y="220"/>
                  <a:pt x="220" y="211"/>
                  <a:pt x="220" y="203"/>
                </a:cubicBezTo>
                <a:cubicBezTo>
                  <a:pt x="220" y="192"/>
                  <a:pt x="213" y="184"/>
                  <a:pt x="203" y="184"/>
                </a:cubicBezTo>
                <a:lnTo>
                  <a:pt x="74" y="184"/>
                </a:lnTo>
                <a:cubicBezTo>
                  <a:pt x="74" y="177"/>
                  <a:pt x="72" y="171"/>
                  <a:pt x="72" y="165"/>
                </a:cubicBezTo>
                <a:cubicBezTo>
                  <a:pt x="72" y="158"/>
                  <a:pt x="74" y="152"/>
                  <a:pt x="74" y="146"/>
                </a:cubicBezTo>
                <a:lnTo>
                  <a:pt x="201" y="146"/>
                </a:lnTo>
                <a:cubicBezTo>
                  <a:pt x="211" y="146"/>
                  <a:pt x="218" y="139"/>
                  <a:pt x="218" y="129"/>
                </a:cubicBezTo>
                <a:cubicBezTo>
                  <a:pt x="218" y="118"/>
                  <a:pt x="211" y="112"/>
                  <a:pt x="201" y="112"/>
                </a:cubicBezTo>
                <a:lnTo>
                  <a:pt x="84" y="112"/>
                </a:lnTo>
                <a:cubicBezTo>
                  <a:pt x="106" y="67"/>
                  <a:pt x="150" y="36"/>
                  <a:pt x="201" y="36"/>
                </a:cubicBezTo>
                <a:cubicBezTo>
                  <a:pt x="218" y="36"/>
                  <a:pt x="235" y="40"/>
                  <a:pt x="252" y="46"/>
                </a:cubicBezTo>
                <a:cubicBezTo>
                  <a:pt x="260" y="50"/>
                  <a:pt x="271" y="46"/>
                  <a:pt x="275" y="36"/>
                </a:cubicBezTo>
                <a:cubicBezTo>
                  <a:pt x="277" y="27"/>
                  <a:pt x="273" y="17"/>
                  <a:pt x="264" y="1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0" name="Freihandform 1569">
            <a:extLst>
              <a:ext uri="{FF2B5EF4-FFF2-40B4-BE49-F238E27FC236}">
                <a16:creationId xmlns:a16="http://schemas.microsoft.com/office/drawing/2014/main" id="{366C6C9F-950A-4C44-B5AA-B0900120F86B}"/>
              </a:ext>
            </a:extLst>
          </p:cNvPr>
          <p:cNvSpPr>
            <a:spLocks noChangeAspect="1"/>
          </p:cNvSpPr>
          <p:nvPr/>
        </p:nvSpPr>
        <p:spPr>
          <a:xfrm>
            <a:off x="10077685" y="4893952"/>
            <a:ext cx="118047" cy="751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8" h="324">
                <a:moveTo>
                  <a:pt x="472" y="100"/>
                </a:moveTo>
                <a:cubicBezTo>
                  <a:pt x="472" y="111"/>
                  <a:pt x="481" y="117"/>
                  <a:pt x="489" y="117"/>
                </a:cubicBezTo>
                <a:cubicBezTo>
                  <a:pt x="500" y="117"/>
                  <a:pt x="508" y="111"/>
                  <a:pt x="508" y="100"/>
                </a:cubicBezTo>
                <a:cubicBezTo>
                  <a:pt x="508" y="41"/>
                  <a:pt x="462" y="0"/>
                  <a:pt x="400" y="0"/>
                </a:cubicBezTo>
                <a:lnTo>
                  <a:pt x="110" y="0"/>
                </a:lnTo>
                <a:cubicBezTo>
                  <a:pt x="51" y="0"/>
                  <a:pt x="2" y="49"/>
                  <a:pt x="2" y="108"/>
                </a:cubicBezTo>
                <a:lnTo>
                  <a:pt x="0" y="305"/>
                </a:lnTo>
                <a:cubicBezTo>
                  <a:pt x="0" y="316"/>
                  <a:pt x="9" y="324"/>
                  <a:pt x="19" y="324"/>
                </a:cubicBezTo>
                <a:cubicBezTo>
                  <a:pt x="28" y="324"/>
                  <a:pt x="36" y="316"/>
                  <a:pt x="36" y="305"/>
                </a:cubicBezTo>
                <a:lnTo>
                  <a:pt x="38" y="108"/>
                </a:lnTo>
                <a:cubicBezTo>
                  <a:pt x="38" y="68"/>
                  <a:pt x="70" y="36"/>
                  <a:pt x="110" y="36"/>
                </a:cubicBezTo>
                <a:lnTo>
                  <a:pt x="400" y="36"/>
                </a:lnTo>
                <a:cubicBezTo>
                  <a:pt x="443" y="36"/>
                  <a:pt x="472" y="62"/>
                  <a:pt x="472" y="10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1" name="Freihandform 1570">
            <a:extLst>
              <a:ext uri="{FF2B5EF4-FFF2-40B4-BE49-F238E27FC236}">
                <a16:creationId xmlns:a16="http://schemas.microsoft.com/office/drawing/2014/main" id="{490A091B-19BF-C44D-A477-253D5BB7BEA5}"/>
              </a:ext>
            </a:extLst>
          </p:cNvPr>
          <p:cNvSpPr>
            <a:spLocks noChangeAspect="1"/>
          </p:cNvSpPr>
          <p:nvPr/>
        </p:nvSpPr>
        <p:spPr>
          <a:xfrm>
            <a:off x="10154054" y="4989621"/>
            <a:ext cx="74740" cy="174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76">
                <a:moveTo>
                  <a:pt x="239" y="0"/>
                </a:moveTo>
                <a:lnTo>
                  <a:pt x="87" y="0"/>
                </a:lnTo>
                <a:cubicBezTo>
                  <a:pt x="26" y="2"/>
                  <a:pt x="0" y="15"/>
                  <a:pt x="0" y="59"/>
                </a:cubicBezTo>
                <a:cubicBezTo>
                  <a:pt x="0" y="70"/>
                  <a:pt x="9" y="76"/>
                  <a:pt x="17" y="76"/>
                </a:cubicBezTo>
                <a:cubicBezTo>
                  <a:pt x="28" y="76"/>
                  <a:pt x="36" y="70"/>
                  <a:pt x="36" y="59"/>
                </a:cubicBezTo>
                <a:cubicBezTo>
                  <a:pt x="36" y="40"/>
                  <a:pt x="43" y="36"/>
                  <a:pt x="87" y="36"/>
                </a:cubicBezTo>
                <a:lnTo>
                  <a:pt x="239" y="36"/>
                </a:lnTo>
                <a:cubicBezTo>
                  <a:pt x="282" y="36"/>
                  <a:pt x="286" y="38"/>
                  <a:pt x="286" y="59"/>
                </a:cubicBezTo>
                <a:cubicBezTo>
                  <a:pt x="286" y="70"/>
                  <a:pt x="294" y="76"/>
                  <a:pt x="305" y="76"/>
                </a:cubicBezTo>
                <a:cubicBezTo>
                  <a:pt x="314" y="76"/>
                  <a:pt x="322" y="70"/>
                  <a:pt x="322" y="59"/>
                </a:cubicBezTo>
                <a:cubicBezTo>
                  <a:pt x="322" y="13"/>
                  <a:pt x="299" y="0"/>
                  <a:pt x="23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2" name="Freihandform 1571">
            <a:extLst>
              <a:ext uri="{FF2B5EF4-FFF2-40B4-BE49-F238E27FC236}">
                <a16:creationId xmlns:a16="http://schemas.microsoft.com/office/drawing/2014/main" id="{59517E07-267D-0447-A3B2-CF2A167DE9BE}"/>
              </a:ext>
            </a:extLst>
          </p:cNvPr>
          <p:cNvSpPr>
            <a:spLocks noChangeAspect="1"/>
          </p:cNvSpPr>
          <p:nvPr/>
        </p:nvSpPr>
        <p:spPr>
          <a:xfrm>
            <a:off x="10101900" y="4817137"/>
            <a:ext cx="64728" cy="65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" h="284">
                <a:moveTo>
                  <a:pt x="140" y="36"/>
                </a:moveTo>
                <a:cubicBezTo>
                  <a:pt x="197" y="36"/>
                  <a:pt x="245" y="83"/>
                  <a:pt x="245" y="142"/>
                </a:cubicBezTo>
                <a:cubicBezTo>
                  <a:pt x="245" y="201"/>
                  <a:pt x="197" y="248"/>
                  <a:pt x="140" y="248"/>
                </a:cubicBezTo>
                <a:cubicBezTo>
                  <a:pt x="82" y="248"/>
                  <a:pt x="34" y="201"/>
                  <a:pt x="34" y="142"/>
                </a:cubicBezTo>
                <a:cubicBezTo>
                  <a:pt x="34" y="83"/>
                  <a:pt x="82" y="36"/>
                  <a:pt x="140" y="36"/>
                </a:cubicBezTo>
                <a:close/>
                <a:moveTo>
                  <a:pt x="140" y="284"/>
                </a:moveTo>
                <a:cubicBezTo>
                  <a:pt x="218" y="284"/>
                  <a:pt x="279" y="220"/>
                  <a:pt x="279" y="142"/>
                </a:cubicBezTo>
                <a:cubicBezTo>
                  <a:pt x="279" y="64"/>
                  <a:pt x="218" y="0"/>
                  <a:pt x="140" y="0"/>
                </a:cubicBezTo>
                <a:cubicBezTo>
                  <a:pt x="61" y="0"/>
                  <a:pt x="0" y="64"/>
                  <a:pt x="0" y="142"/>
                </a:cubicBezTo>
                <a:cubicBezTo>
                  <a:pt x="0" y="220"/>
                  <a:pt x="61" y="284"/>
                  <a:pt x="140" y="28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3" name="Freihandform 1572">
            <a:extLst>
              <a:ext uri="{FF2B5EF4-FFF2-40B4-BE49-F238E27FC236}">
                <a16:creationId xmlns:a16="http://schemas.microsoft.com/office/drawing/2014/main" id="{F9C000C7-20F8-184D-8468-9F01D6FC3068}"/>
              </a:ext>
            </a:extLst>
          </p:cNvPr>
          <p:cNvSpPr>
            <a:spLocks noChangeAspect="1"/>
          </p:cNvSpPr>
          <p:nvPr/>
        </p:nvSpPr>
        <p:spPr>
          <a:xfrm>
            <a:off x="7860641" y="5254282"/>
            <a:ext cx="196745" cy="1962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844">
                <a:moveTo>
                  <a:pt x="30" y="4"/>
                </a:moveTo>
                <a:cubicBezTo>
                  <a:pt x="22" y="-1"/>
                  <a:pt x="11" y="-1"/>
                  <a:pt x="5" y="4"/>
                </a:cubicBezTo>
                <a:cubicBezTo>
                  <a:pt x="-2" y="10"/>
                  <a:pt x="-2" y="21"/>
                  <a:pt x="5" y="29"/>
                </a:cubicBezTo>
                <a:lnTo>
                  <a:pt x="815" y="840"/>
                </a:lnTo>
                <a:cubicBezTo>
                  <a:pt x="820" y="844"/>
                  <a:pt x="824" y="844"/>
                  <a:pt x="828" y="844"/>
                </a:cubicBezTo>
                <a:cubicBezTo>
                  <a:pt x="832" y="844"/>
                  <a:pt x="837" y="844"/>
                  <a:pt x="841" y="840"/>
                </a:cubicBezTo>
                <a:cubicBezTo>
                  <a:pt x="847" y="834"/>
                  <a:pt x="847" y="821"/>
                  <a:pt x="841" y="81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4" name="Freihandform 1573">
            <a:extLst>
              <a:ext uri="{FF2B5EF4-FFF2-40B4-BE49-F238E27FC236}">
                <a16:creationId xmlns:a16="http://schemas.microsoft.com/office/drawing/2014/main" id="{862C4410-0DA1-A140-BB0A-7C2BCE862C55}"/>
              </a:ext>
            </a:extLst>
          </p:cNvPr>
          <p:cNvSpPr>
            <a:spLocks noChangeAspect="1"/>
          </p:cNvSpPr>
          <p:nvPr/>
        </p:nvSpPr>
        <p:spPr>
          <a:xfrm>
            <a:off x="7920013" y="5274533"/>
            <a:ext cx="137139" cy="1480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0" h="637">
                <a:moveTo>
                  <a:pt x="61" y="105"/>
                </a:moveTo>
                <a:lnTo>
                  <a:pt x="61" y="154"/>
                </a:lnTo>
                <a:lnTo>
                  <a:pt x="97" y="190"/>
                </a:lnTo>
                <a:lnTo>
                  <a:pt x="97" y="38"/>
                </a:lnTo>
                <a:cubicBezTo>
                  <a:pt x="97" y="36"/>
                  <a:pt x="99" y="36"/>
                  <a:pt x="101" y="36"/>
                </a:cubicBezTo>
                <a:lnTo>
                  <a:pt x="235" y="36"/>
                </a:lnTo>
                <a:cubicBezTo>
                  <a:pt x="237" y="36"/>
                  <a:pt x="239" y="36"/>
                  <a:pt x="239" y="38"/>
                </a:cubicBezTo>
                <a:lnTo>
                  <a:pt x="239" y="300"/>
                </a:lnTo>
                <a:cubicBezTo>
                  <a:pt x="239" y="309"/>
                  <a:pt x="245" y="317"/>
                  <a:pt x="256" y="317"/>
                </a:cubicBezTo>
                <a:cubicBezTo>
                  <a:pt x="266" y="317"/>
                  <a:pt x="273" y="309"/>
                  <a:pt x="273" y="300"/>
                </a:cubicBezTo>
                <a:lnTo>
                  <a:pt x="273" y="105"/>
                </a:lnTo>
                <a:cubicBezTo>
                  <a:pt x="292" y="112"/>
                  <a:pt x="309" y="118"/>
                  <a:pt x="326" y="129"/>
                </a:cubicBezTo>
                <a:lnTo>
                  <a:pt x="326" y="228"/>
                </a:lnTo>
                <a:cubicBezTo>
                  <a:pt x="326" y="239"/>
                  <a:pt x="334" y="247"/>
                  <a:pt x="345" y="247"/>
                </a:cubicBezTo>
                <a:cubicBezTo>
                  <a:pt x="353" y="247"/>
                  <a:pt x="362" y="239"/>
                  <a:pt x="362" y="228"/>
                </a:cubicBezTo>
                <a:lnTo>
                  <a:pt x="362" y="150"/>
                </a:lnTo>
                <a:cubicBezTo>
                  <a:pt x="448" y="211"/>
                  <a:pt x="503" y="313"/>
                  <a:pt x="503" y="423"/>
                </a:cubicBezTo>
                <a:lnTo>
                  <a:pt x="503" y="493"/>
                </a:lnTo>
                <a:lnTo>
                  <a:pt x="402" y="493"/>
                </a:lnTo>
                <a:lnTo>
                  <a:pt x="436" y="529"/>
                </a:lnTo>
                <a:lnTo>
                  <a:pt x="552" y="529"/>
                </a:lnTo>
                <a:cubicBezTo>
                  <a:pt x="554" y="529"/>
                  <a:pt x="556" y="531"/>
                  <a:pt x="556" y="533"/>
                </a:cubicBezTo>
                <a:lnTo>
                  <a:pt x="556" y="594"/>
                </a:lnTo>
                <a:cubicBezTo>
                  <a:pt x="556" y="596"/>
                  <a:pt x="554" y="599"/>
                  <a:pt x="552" y="599"/>
                </a:cubicBezTo>
                <a:lnTo>
                  <a:pt x="548" y="599"/>
                </a:lnTo>
                <a:cubicBezTo>
                  <a:pt x="548" y="601"/>
                  <a:pt x="535" y="603"/>
                  <a:pt x="514" y="605"/>
                </a:cubicBezTo>
                <a:lnTo>
                  <a:pt x="544" y="637"/>
                </a:lnTo>
                <a:cubicBezTo>
                  <a:pt x="548" y="635"/>
                  <a:pt x="552" y="635"/>
                  <a:pt x="554" y="635"/>
                </a:cubicBezTo>
                <a:cubicBezTo>
                  <a:pt x="573" y="635"/>
                  <a:pt x="590" y="616"/>
                  <a:pt x="590" y="594"/>
                </a:cubicBezTo>
                <a:lnTo>
                  <a:pt x="590" y="533"/>
                </a:lnTo>
                <a:cubicBezTo>
                  <a:pt x="590" y="512"/>
                  <a:pt x="573" y="493"/>
                  <a:pt x="552" y="493"/>
                </a:cubicBezTo>
                <a:lnTo>
                  <a:pt x="537" y="493"/>
                </a:lnTo>
                <a:lnTo>
                  <a:pt x="537" y="423"/>
                </a:lnTo>
                <a:cubicBezTo>
                  <a:pt x="537" y="258"/>
                  <a:pt x="429" y="114"/>
                  <a:pt x="273" y="67"/>
                </a:cubicBezTo>
                <a:lnTo>
                  <a:pt x="273" y="38"/>
                </a:lnTo>
                <a:cubicBezTo>
                  <a:pt x="273" y="16"/>
                  <a:pt x="256" y="0"/>
                  <a:pt x="235" y="0"/>
                </a:cubicBezTo>
                <a:lnTo>
                  <a:pt x="101" y="0"/>
                </a:lnTo>
                <a:cubicBezTo>
                  <a:pt x="80" y="0"/>
                  <a:pt x="61" y="16"/>
                  <a:pt x="61" y="38"/>
                </a:cubicBezTo>
                <a:lnTo>
                  <a:pt x="61" y="67"/>
                </a:lnTo>
                <a:cubicBezTo>
                  <a:pt x="40" y="74"/>
                  <a:pt x="21" y="82"/>
                  <a:pt x="0" y="93"/>
                </a:cubicBezTo>
                <a:lnTo>
                  <a:pt x="27" y="118"/>
                </a:lnTo>
                <a:cubicBezTo>
                  <a:pt x="38" y="114"/>
                  <a:pt x="50" y="110"/>
                  <a:pt x="61" y="10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5" name="Freihandform 1574">
            <a:extLst>
              <a:ext uri="{FF2B5EF4-FFF2-40B4-BE49-F238E27FC236}">
                <a16:creationId xmlns:a16="http://schemas.microsoft.com/office/drawing/2014/main" id="{8C3015C2-AC53-FE4E-A0A6-A4F5BEE9D42E}"/>
              </a:ext>
            </a:extLst>
          </p:cNvPr>
          <p:cNvSpPr>
            <a:spLocks noChangeAspect="1"/>
          </p:cNvSpPr>
          <p:nvPr/>
        </p:nvSpPr>
        <p:spPr>
          <a:xfrm>
            <a:off x="7860175" y="5310379"/>
            <a:ext cx="155533" cy="1201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9" h="517">
                <a:moveTo>
                  <a:pt x="424" y="481"/>
                </a:moveTo>
                <a:cubicBezTo>
                  <a:pt x="235" y="481"/>
                  <a:pt x="45" y="447"/>
                  <a:pt x="41" y="445"/>
                </a:cubicBezTo>
                <a:cubicBezTo>
                  <a:pt x="39" y="445"/>
                  <a:pt x="36" y="442"/>
                  <a:pt x="36" y="440"/>
                </a:cubicBezTo>
                <a:lnTo>
                  <a:pt x="36" y="379"/>
                </a:lnTo>
                <a:cubicBezTo>
                  <a:pt x="36" y="377"/>
                  <a:pt x="39" y="375"/>
                  <a:pt x="41" y="375"/>
                </a:cubicBezTo>
                <a:lnTo>
                  <a:pt x="544" y="375"/>
                </a:lnTo>
                <a:lnTo>
                  <a:pt x="508" y="339"/>
                </a:lnTo>
                <a:lnTo>
                  <a:pt x="89" y="339"/>
                </a:lnTo>
                <a:lnTo>
                  <a:pt x="89" y="269"/>
                </a:lnTo>
                <a:cubicBezTo>
                  <a:pt x="89" y="174"/>
                  <a:pt x="130" y="87"/>
                  <a:pt x="195" y="25"/>
                </a:cubicBezTo>
                <a:lnTo>
                  <a:pt x="170" y="0"/>
                </a:lnTo>
                <a:cubicBezTo>
                  <a:pt x="98" y="68"/>
                  <a:pt x="53" y="165"/>
                  <a:pt x="53" y="269"/>
                </a:cubicBezTo>
                <a:lnTo>
                  <a:pt x="53" y="339"/>
                </a:lnTo>
                <a:lnTo>
                  <a:pt x="41" y="339"/>
                </a:lnTo>
                <a:cubicBezTo>
                  <a:pt x="20" y="339"/>
                  <a:pt x="0" y="358"/>
                  <a:pt x="0" y="379"/>
                </a:cubicBezTo>
                <a:lnTo>
                  <a:pt x="0" y="440"/>
                </a:lnTo>
                <a:cubicBezTo>
                  <a:pt x="0" y="464"/>
                  <a:pt x="20" y="481"/>
                  <a:pt x="36" y="481"/>
                </a:cubicBezTo>
                <a:cubicBezTo>
                  <a:pt x="39" y="481"/>
                  <a:pt x="231" y="517"/>
                  <a:pt x="424" y="517"/>
                </a:cubicBezTo>
                <a:cubicBezTo>
                  <a:pt x="513" y="517"/>
                  <a:pt x="599" y="508"/>
                  <a:pt x="669" y="500"/>
                </a:cubicBezTo>
                <a:lnTo>
                  <a:pt x="638" y="468"/>
                </a:lnTo>
                <a:cubicBezTo>
                  <a:pt x="574" y="474"/>
                  <a:pt x="500" y="481"/>
                  <a:pt x="424" y="48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6" name="Freihandform 1575">
            <a:extLst>
              <a:ext uri="{FF2B5EF4-FFF2-40B4-BE49-F238E27FC236}">
                <a16:creationId xmlns:a16="http://schemas.microsoft.com/office/drawing/2014/main" id="{47626807-57AD-3540-A3AC-F695FD0EEAA2}"/>
              </a:ext>
            </a:extLst>
          </p:cNvPr>
          <p:cNvSpPr>
            <a:spLocks noChangeAspect="1"/>
          </p:cNvSpPr>
          <p:nvPr/>
        </p:nvSpPr>
        <p:spPr>
          <a:xfrm>
            <a:off x="10615997" y="4859502"/>
            <a:ext cx="8149" cy="4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178">
                <a:moveTo>
                  <a:pt x="16" y="0"/>
                </a:moveTo>
                <a:cubicBezTo>
                  <a:pt x="8" y="0"/>
                  <a:pt x="0" y="9"/>
                  <a:pt x="0" y="19"/>
                </a:cubicBezTo>
                <a:lnTo>
                  <a:pt x="0" y="159"/>
                </a:lnTo>
                <a:cubicBezTo>
                  <a:pt x="0" y="170"/>
                  <a:pt x="8" y="178"/>
                  <a:pt x="16" y="178"/>
                </a:cubicBezTo>
                <a:cubicBezTo>
                  <a:pt x="27" y="178"/>
                  <a:pt x="36" y="170"/>
                  <a:pt x="36" y="159"/>
                </a:cubicBezTo>
                <a:lnTo>
                  <a:pt x="36" y="19"/>
                </a:lnTo>
                <a:cubicBezTo>
                  <a:pt x="36" y="9"/>
                  <a:pt x="27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7" name="Freihandform 1576">
            <a:extLst>
              <a:ext uri="{FF2B5EF4-FFF2-40B4-BE49-F238E27FC236}">
                <a16:creationId xmlns:a16="http://schemas.microsoft.com/office/drawing/2014/main" id="{C902EC64-264C-174C-8C24-0607CE751D37}"/>
              </a:ext>
            </a:extLst>
          </p:cNvPr>
          <p:cNvSpPr>
            <a:spLocks noChangeAspect="1"/>
          </p:cNvSpPr>
          <p:nvPr/>
        </p:nvSpPr>
        <p:spPr>
          <a:xfrm>
            <a:off x="10646498" y="4818766"/>
            <a:ext cx="71946" cy="1969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0" h="847">
                <a:moveTo>
                  <a:pt x="34" y="12"/>
                </a:moveTo>
                <a:cubicBezTo>
                  <a:pt x="32" y="2"/>
                  <a:pt x="21" y="-1"/>
                  <a:pt x="12" y="0"/>
                </a:cubicBezTo>
                <a:cubicBezTo>
                  <a:pt x="2" y="4"/>
                  <a:pt x="-1" y="14"/>
                  <a:pt x="0" y="23"/>
                </a:cubicBezTo>
                <a:lnTo>
                  <a:pt x="275" y="834"/>
                </a:lnTo>
                <a:cubicBezTo>
                  <a:pt x="279" y="844"/>
                  <a:pt x="288" y="848"/>
                  <a:pt x="298" y="846"/>
                </a:cubicBezTo>
                <a:cubicBezTo>
                  <a:pt x="307" y="842"/>
                  <a:pt x="311" y="831"/>
                  <a:pt x="309" y="82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8" name="Freihandform 1577">
            <a:extLst>
              <a:ext uri="{FF2B5EF4-FFF2-40B4-BE49-F238E27FC236}">
                <a16:creationId xmlns:a16="http://schemas.microsoft.com/office/drawing/2014/main" id="{9DD7DEBE-102E-9F46-B5BC-F76FEC8CA561}"/>
              </a:ext>
            </a:extLst>
          </p:cNvPr>
          <p:cNvSpPr>
            <a:spLocks noChangeAspect="1"/>
          </p:cNvSpPr>
          <p:nvPr/>
        </p:nvSpPr>
        <p:spPr>
          <a:xfrm>
            <a:off x="10615997" y="4917229"/>
            <a:ext cx="8149" cy="40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176">
                <a:moveTo>
                  <a:pt x="16" y="0"/>
                </a:moveTo>
                <a:cubicBezTo>
                  <a:pt x="8" y="0"/>
                  <a:pt x="0" y="8"/>
                  <a:pt x="0" y="17"/>
                </a:cubicBezTo>
                <a:lnTo>
                  <a:pt x="0" y="159"/>
                </a:lnTo>
                <a:cubicBezTo>
                  <a:pt x="0" y="169"/>
                  <a:pt x="8" y="176"/>
                  <a:pt x="16" y="176"/>
                </a:cubicBezTo>
                <a:cubicBezTo>
                  <a:pt x="27" y="176"/>
                  <a:pt x="36" y="169"/>
                  <a:pt x="36" y="159"/>
                </a:cubicBezTo>
                <a:lnTo>
                  <a:pt x="36" y="17"/>
                </a:lnTo>
                <a:cubicBezTo>
                  <a:pt x="36" y="8"/>
                  <a:pt x="27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9" name="Freihandform 1578">
            <a:extLst>
              <a:ext uri="{FF2B5EF4-FFF2-40B4-BE49-F238E27FC236}">
                <a16:creationId xmlns:a16="http://schemas.microsoft.com/office/drawing/2014/main" id="{C675B41C-37FA-984F-859D-0665D864E21F}"/>
              </a:ext>
            </a:extLst>
          </p:cNvPr>
          <p:cNvSpPr>
            <a:spLocks noChangeAspect="1"/>
          </p:cNvSpPr>
          <p:nvPr/>
        </p:nvSpPr>
        <p:spPr>
          <a:xfrm>
            <a:off x="10615997" y="4818766"/>
            <a:ext cx="8149" cy="242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105">
                <a:moveTo>
                  <a:pt x="16" y="0"/>
                </a:moveTo>
                <a:cubicBezTo>
                  <a:pt x="8" y="0"/>
                  <a:pt x="0" y="8"/>
                  <a:pt x="0" y="17"/>
                </a:cubicBezTo>
                <a:lnTo>
                  <a:pt x="0" y="89"/>
                </a:lnTo>
                <a:cubicBezTo>
                  <a:pt x="0" y="97"/>
                  <a:pt x="8" y="105"/>
                  <a:pt x="16" y="105"/>
                </a:cubicBezTo>
                <a:cubicBezTo>
                  <a:pt x="27" y="105"/>
                  <a:pt x="36" y="97"/>
                  <a:pt x="36" y="89"/>
                </a:cubicBezTo>
                <a:lnTo>
                  <a:pt x="36" y="17"/>
                </a:lnTo>
                <a:cubicBezTo>
                  <a:pt x="36" y="8"/>
                  <a:pt x="27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0" name="Freihandform 1579">
            <a:extLst>
              <a:ext uri="{FF2B5EF4-FFF2-40B4-BE49-F238E27FC236}">
                <a16:creationId xmlns:a16="http://schemas.microsoft.com/office/drawing/2014/main" id="{4AD96107-9AE2-3E4B-80C8-6A652D47AB56}"/>
              </a:ext>
            </a:extLst>
          </p:cNvPr>
          <p:cNvSpPr>
            <a:spLocks noChangeAspect="1"/>
          </p:cNvSpPr>
          <p:nvPr/>
        </p:nvSpPr>
        <p:spPr>
          <a:xfrm>
            <a:off x="10521466" y="4818766"/>
            <a:ext cx="71946" cy="1969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0" h="847">
                <a:moveTo>
                  <a:pt x="298" y="0"/>
                </a:moveTo>
                <a:cubicBezTo>
                  <a:pt x="289" y="-1"/>
                  <a:pt x="279" y="2"/>
                  <a:pt x="274" y="12"/>
                </a:cubicBezTo>
                <a:lnTo>
                  <a:pt x="1" y="823"/>
                </a:lnTo>
                <a:cubicBezTo>
                  <a:pt x="-3" y="831"/>
                  <a:pt x="3" y="842"/>
                  <a:pt x="12" y="846"/>
                </a:cubicBezTo>
                <a:cubicBezTo>
                  <a:pt x="20" y="848"/>
                  <a:pt x="31" y="844"/>
                  <a:pt x="35" y="834"/>
                </a:cubicBezTo>
                <a:lnTo>
                  <a:pt x="308" y="23"/>
                </a:lnTo>
                <a:cubicBezTo>
                  <a:pt x="312" y="14"/>
                  <a:pt x="306" y="4"/>
                  <a:pt x="29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1" name="Freihandform 1580">
            <a:extLst>
              <a:ext uri="{FF2B5EF4-FFF2-40B4-BE49-F238E27FC236}">
                <a16:creationId xmlns:a16="http://schemas.microsoft.com/office/drawing/2014/main" id="{C74FEAAE-7D6B-C549-B13F-DEB3B60FB5DF}"/>
              </a:ext>
            </a:extLst>
          </p:cNvPr>
          <p:cNvSpPr>
            <a:spLocks noChangeAspect="1"/>
          </p:cNvSpPr>
          <p:nvPr/>
        </p:nvSpPr>
        <p:spPr>
          <a:xfrm>
            <a:off x="10615997" y="4974956"/>
            <a:ext cx="8149" cy="40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" h="175">
                <a:moveTo>
                  <a:pt x="16" y="0"/>
                </a:moveTo>
                <a:cubicBezTo>
                  <a:pt x="8" y="0"/>
                  <a:pt x="0" y="6"/>
                  <a:pt x="0" y="17"/>
                </a:cubicBezTo>
                <a:lnTo>
                  <a:pt x="0" y="158"/>
                </a:lnTo>
                <a:cubicBezTo>
                  <a:pt x="0" y="167"/>
                  <a:pt x="8" y="175"/>
                  <a:pt x="16" y="175"/>
                </a:cubicBezTo>
                <a:cubicBezTo>
                  <a:pt x="27" y="175"/>
                  <a:pt x="36" y="167"/>
                  <a:pt x="36" y="158"/>
                </a:cubicBezTo>
                <a:lnTo>
                  <a:pt x="36" y="17"/>
                </a:lnTo>
                <a:cubicBezTo>
                  <a:pt x="36" y="6"/>
                  <a:pt x="27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2" name="Freihandform 1581">
            <a:extLst>
              <a:ext uri="{FF2B5EF4-FFF2-40B4-BE49-F238E27FC236}">
                <a16:creationId xmlns:a16="http://schemas.microsoft.com/office/drawing/2014/main" id="{4FC38D83-430C-8C47-880C-AC59106AE7B1}"/>
              </a:ext>
            </a:extLst>
          </p:cNvPr>
          <p:cNvSpPr>
            <a:spLocks noChangeAspect="1"/>
          </p:cNvSpPr>
          <p:nvPr/>
        </p:nvSpPr>
        <p:spPr>
          <a:xfrm>
            <a:off x="9190821" y="5262196"/>
            <a:ext cx="196745" cy="180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776">
                <a:moveTo>
                  <a:pt x="810" y="285"/>
                </a:moveTo>
                <a:cubicBezTo>
                  <a:pt x="806" y="294"/>
                  <a:pt x="804" y="300"/>
                  <a:pt x="799" y="302"/>
                </a:cubicBezTo>
                <a:cubicBezTo>
                  <a:pt x="795" y="304"/>
                  <a:pt x="789" y="307"/>
                  <a:pt x="780" y="309"/>
                </a:cubicBezTo>
                <a:cubicBezTo>
                  <a:pt x="776" y="309"/>
                  <a:pt x="774" y="309"/>
                  <a:pt x="768" y="311"/>
                </a:cubicBezTo>
                <a:cubicBezTo>
                  <a:pt x="753" y="311"/>
                  <a:pt x="740" y="313"/>
                  <a:pt x="727" y="313"/>
                </a:cubicBezTo>
                <a:cubicBezTo>
                  <a:pt x="698" y="311"/>
                  <a:pt x="668" y="319"/>
                  <a:pt x="645" y="330"/>
                </a:cubicBezTo>
                <a:lnTo>
                  <a:pt x="548" y="249"/>
                </a:lnTo>
                <a:cubicBezTo>
                  <a:pt x="560" y="222"/>
                  <a:pt x="571" y="194"/>
                  <a:pt x="588" y="148"/>
                </a:cubicBezTo>
                <a:lnTo>
                  <a:pt x="609" y="165"/>
                </a:lnTo>
                <a:cubicBezTo>
                  <a:pt x="611" y="167"/>
                  <a:pt x="613" y="167"/>
                  <a:pt x="615" y="167"/>
                </a:cubicBezTo>
                <a:cubicBezTo>
                  <a:pt x="622" y="169"/>
                  <a:pt x="628" y="169"/>
                  <a:pt x="639" y="171"/>
                </a:cubicBezTo>
                <a:cubicBezTo>
                  <a:pt x="645" y="171"/>
                  <a:pt x="649" y="171"/>
                  <a:pt x="653" y="171"/>
                </a:cubicBezTo>
                <a:cubicBezTo>
                  <a:pt x="668" y="173"/>
                  <a:pt x="681" y="177"/>
                  <a:pt x="691" y="182"/>
                </a:cubicBezTo>
                <a:cubicBezTo>
                  <a:pt x="704" y="186"/>
                  <a:pt x="717" y="201"/>
                  <a:pt x="727" y="224"/>
                </a:cubicBezTo>
                <a:cubicBezTo>
                  <a:pt x="730" y="228"/>
                  <a:pt x="734" y="230"/>
                  <a:pt x="738" y="232"/>
                </a:cubicBezTo>
                <a:lnTo>
                  <a:pt x="812" y="254"/>
                </a:lnTo>
                <a:cubicBezTo>
                  <a:pt x="812" y="256"/>
                  <a:pt x="812" y="256"/>
                  <a:pt x="812" y="256"/>
                </a:cubicBezTo>
                <a:cubicBezTo>
                  <a:pt x="812" y="268"/>
                  <a:pt x="812" y="277"/>
                  <a:pt x="810" y="285"/>
                </a:cubicBezTo>
                <a:close/>
                <a:moveTo>
                  <a:pt x="613" y="364"/>
                </a:moveTo>
                <a:cubicBezTo>
                  <a:pt x="611" y="366"/>
                  <a:pt x="611" y="368"/>
                  <a:pt x="611" y="368"/>
                </a:cubicBezTo>
                <a:lnTo>
                  <a:pt x="522" y="292"/>
                </a:lnTo>
                <a:cubicBezTo>
                  <a:pt x="524" y="288"/>
                  <a:pt x="528" y="283"/>
                  <a:pt x="531" y="279"/>
                </a:cubicBezTo>
                <a:lnTo>
                  <a:pt x="619" y="351"/>
                </a:lnTo>
                <a:cubicBezTo>
                  <a:pt x="615" y="355"/>
                  <a:pt x="613" y="359"/>
                  <a:pt x="613" y="364"/>
                </a:cubicBezTo>
                <a:close/>
                <a:moveTo>
                  <a:pt x="588" y="542"/>
                </a:moveTo>
                <a:cubicBezTo>
                  <a:pt x="588" y="561"/>
                  <a:pt x="590" y="590"/>
                  <a:pt x="590" y="628"/>
                </a:cubicBezTo>
                <a:cubicBezTo>
                  <a:pt x="592" y="641"/>
                  <a:pt x="592" y="654"/>
                  <a:pt x="592" y="669"/>
                </a:cubicBezTo>
                <a:cubicBezTo>
                  <a:pt x="592" y="685"/>
                  <a:pt x="594" y="702"/>
                  <a:pt x="594" y="719"/>
                </a:cubicBezTo>
                <a:cubicBezTo>
                  <a:pt x="594" y="721"/>
                  <a:pt x="594" y="726"/>
                  <a:pt x="594" y="728"/>
                </a:cubicBezTo>
                <a:cubicBezTo>
                  <a:pt x="592" y="730"/>
                  <a:pt x="590" y="730"/>
                  <a:pt x="588" y="732"/>
                </a:cubicBezTo>
                <a:cubicBezTo>
                  <a:pt x="575" y="736"/>
                  <a:pt x="562" y="738"/>
                  <a:pt x="548" y="738"/>
                </a:cubicBezTo>
                <a:cubicBezTo>
                  <a:pt x="545" y="738"/>
                  <a:pt x="543" y="738"/>
                  <a:pt x="541" y="738"/>
                </a:cubicBezTo>
                <a:cubicBezTo>
                  <a:pt x="531" y="734"/>
                  <a:pt x="524" y="721"/>
                  <a:pt x="522" y="698"/>
                </a:cubicBezTo>
                <a:cubicBezTo>
                  <a:pt x="520" y="694"/>
                  <a:pt x="520" y="694"/>
                  <a:pt x="520" y="690"/>
                </a:cubicBezTo>
                <a:cubicBezTo>
                  <a:pt x="520" y="688"/>
                  <a:pt x="520" y="688"/>
                  <a:pt x="520" y="685"/>
                </a:cubicBezTo>
                <a:cubicBezTo>
                  <a:pt x="514" y="645"/>
                  <a:pt x="509" y="626"/>
                  <a:pt x="499" y="603"/>
                </a:cubicBezTo>
                <a:cubicBezTo>
                  <a:pt x="478" y="558"/>
                  <a:pt x="433" y="531"/>
                  <a:pt x="380" y="531"/>
                </a:cubicBezTo>
                <a:cubicBezTo>
                  <a:pt x="378" y="531"/>
                  <a:pt x="372" y="529"/>
                  <a:pt x="363" y="529"/>
                </a:cubicBezTo>
                <a:cubicBezTo>
                  <a:pt x="344" y="529"/>
                  <a:pt x="325" y="529"/>
                  <a:pt x="306" y="529"/>
                </a:cubicBezTo>
                <a:cubicBezTo>
                  <a:pt x="272" y="529"/>
                  <a:pt x="247" y="531"/>
                  <a:pt x="234" y="533"/>
                </a:cubicBezTo>
                <a:cubicBezTo>
                  <a:pt x="211" y="539"/>
                  <a:pt x="192" y="554"/>
                  <a:pt x="173" y="577"/>
                </a:cubicBezTo>
                <a:cubicBezTo>
                  <a:pt x="156" y="597"/>
                  <a:pt x="143" y="618"/>
                  <a:pt x="137" y="641"/>
                </a:cubicBezTo>
                <a:cubicBezTo>
                  <a:pt x="128" y="669"/>
                  <a:pt x="126" y="694"/>
                  <a:pt x="133" y="736"/>
                </a:cubicBezTo>
                <a:cubicBezTo>
                  <a:pt x="133" y="732"/>
                  <a:pt x="131" y="734"/>
                  <a:pt x="126" y="734"/>
                </a:cubicBezTo>
                <a:cubicBezTo>
                  <a:pt x="124" y="736"/>
                  <a:pt x="120" y="736"/>
                  <a:pt x="116" y="738"/>
                </a:cubicBezTo>
                <a:cubicBezTo>
                  <a:pt x="97" y="743"/>
                  <a:pt x="84" y="743"/>
                  <a:pt x="76" y="740"/>
                </a:cubicBezTo>
                <a:cubicBezTo>
                  <a:pt x="71" y="738"/>
                  <a:pt x="67" y="734"/>
                  <a:pt x="65" y="728"/>
                </a:cubicBezTo>
                <a:cubicBezTo>
                  <a:pt x="59" y="717"/>
                  <a:pt x="56" y="702"/>
                  <a:pt x="56" y="683"/>
                </a:cubicBezTo>
                <a:cubicBezTo>
                  <a:pt x="56" y="681"/>
                  <a:pt x="56" y="677"/>
                  <a:pt x="59" y="669"/>
                </a:cubicBezTo>
                <a:cubicBezTo>
                  <a:pt x="61" y="641"/>
                  <a:pt x="65" y="611"/>
                  <a:pt x="71" y="577"/>
                </a:cubicBezTo>
                <a:cubicBezTo>
                  <a:pt x="73" y="561"/>
                  <a:pt x="80" y="531"/>
                  <a:pt x="88" y="489"/>
                </a:cubicBezTo>
                <a:cubicBezTo>
                  <a:pt x="88" y="486"/>
                  <a:pt x="88" y="486"/>
                  <a:pt x="90" y="484"/>
                </a:cubicBezTo>
                <a:cubicBezTo>
                  <a:pt x="95" y="463"/>
                  <a:pt x="99" y="440"/>
                  <a:pt x="105" y="417"/>
                </a:cubicBezTo>
                <a:cubicBezTo>
                  <a:pt x="107" y="404"/>
                  <a:pt x="109" y="393"/>
                  <a:pt x="111" y="387"/>
                </a:cubicBezTo>
                <a:cubicBezTo>
                  <a:pt x="111" y="381"/>
                  <a:pt x="109" y="374"/>
                  <a:pt x="105" y="372"/>
                </a:cubicBezTo>
                <a:cubicBezTo>
                  <a:pt x="103" y="370"/>
                  <a:pt x="101" y="366"/>
                  <a:pt x="95" y="362"/>
                </a:cubicBezTo>
                <a:cubicBezTo>
                  <a:pt x="88" y="353"/>
                  <a:pt x="80" y="345"/>
                  <a:pt x="71" y="336"/>
                </a:cubicBezTo>
                <a:cubicBezTo>
                  <a:pt x="69" y="332"/>
                  <a:pt x="65" y="330"/>
                  <a:pt x="63" y="326"/>
                </a:cubicBezTo>
                <a:cubicBezTo>
                  <a:pt x="59" y="323"/>
                  <a:pt x="56" y="319"/>
                  <a:pt x="54" y="315"/>
                </a:cubicBezTo>
                <a:cubicBezTo>
                  <a:pt x="29" y="283"/>
                  <a:pt x="27" y="239"/>
                  <a:pt x="50" y="199"/>
                </a:cubicBezTo>
                <a:cubicBezTo>
                  <a:pt x="61" y="180"/>
                  <a:pt x="78" y="165"/>
                  <a:pt x="99" y="154"/>
                </a:cubicBezTo>
                <a:cubicBezTo>
                  <a:pt x="103" y="152"/>
                  <a:pt x="105" y="150"/>
                  <a:pt x="109" y="148"/>
                </a:cubicBezTo>
                <a:cubicBezTo>
                  <a:pt x="90" y="173"/>
                  <a:pt x="78" y="196"/>
                  <a:pt x="76" y="222"/>
                </a:cubicBezTo>
                <a:cubicBezTo>
                  <a:pt x="73" y="235"/>
                  <a:pt x="73" y="245"/>
                  <a:pt x="76" y="258"/>
                </a:cubicBezTo>
                <a:cubicBezTo>
                  <a:pt x="84" y="283"/>
                  <a:pt x="103" y="302"/>
                  <a:pt x="128" y="319"/>
                </a:cubicBezTo>
                <a:cubicBezTo>
                  <a:pt x="143" y="328"/>
                  <a:pt x="154" y="334"/>
                  <a:pt x="164" y="336"/>
                </a:cubicBezTo>
                <a:cubicBezTo>
                  <a:pt x="177" y="340"/>
                  <a:pt x="190" y="343"/>
                  <a:pt x="211" y="345"/>
                </a:cubicBezTo>
                <a:cubicBezTo>
                  <a:pt x="238" y="345"/>
                  <a:pt x="260" y="345"/>
                  <a:pt x="308" y="345"/>
                </a:cubicBezTo>
                <a:cubicBezTo>
                  <a:pt x="325" y="345"/>
                  <a:pt x="334" y="345"/>
                  <a:pt x="342" y="345"/>
                </a:cubicBezTo>
                <a:cubicBezTo>
                  <a:pt x="346" y="345"/>
                  <a:pt x="346" y="345"/>
                  <a:pt x="349" y="345"/>
                </a:cubicBezTo>
                <a:cubicBezTo>
                  <a:pt x="359" y="345"/>
                  <a:pt x="361" y="347"/>
                  <a:pt x="368" y="347"/>
                </a:cubicBezTo>
                <a:cubicBezTo>
                  <a:pt x="399" y="347"/>
                  <a:pt x="423" y="345"/>
                  <a:pt x="446" y="340"/>
                </a:cubicBezTo>
                <a:cubicBezTo>
                  <a:pt x="465" y="336"/>
                  <a:pt x="480" y="330"/>
                  <a:pt x="495" y="319"/>
                </a:cubicBezTo>
                <a:cubicBezTo>
                  <a:pt x="497" y="317"/>
                  <a:pt x="499" y="315"/>
                  <a:pt x="501" y="313"/>
                </a:cubicBezTo>
                <a:lnTo>
                  <a:pt x="600" y="400"/>
                </a:lnTo>
                <a:cubicBezTo>
                  <a:pt x="603" y="400"/>
                  <a:pt x="603" y="400"/>
                  <a:pt x="605" y="402"/>
                </a:cubicBezTo>
                <a:cubicBezTo>
                  <a:pt x="596" y="446"/>
                  <a:pt x="590" y="506"/>
                  <a:pt x="588" y="542"/>
                </a:cubicBezTo>
                <a:close/>
                <a:moveTo>
                  <a:pt x="846" y="245"/>
                </a:moveTo>
                <a:cubicBezTo>
                  <a:pt x="846" y="241"/>
                  <a:pt x="846" y="239"/>
                  <a:pt x="846" y="239"/>
                </a:cubicBezTo>
                <a:cubicBezTo>
                  <a:pt x="844" y="232"/>
                  <a:pt x="840" y="226"/>
                  <a:pt x="833" y="224"/>
                </a:cubicBezTo>
                <a:lnTo>
                  <a:pt x="755" y="203"/>
                </a:lnTo>
                <a:cubicBezTo>
                  <a:pt x="742" y="175"/>
                  <a:pt x="725" y="158"/>
                  <a:pt x="704" y="150"/>
                </a:cubicBezTo>
                <a:cubicBezTo>
                  <a:pt x="689" y="144"/>
                  <a:pt x="677" y="141"/>
                  <a:pt x="658" y="139"/>
                </a:cubicBezTo>
                <a:cubicBezTo>
                  <a:pt x="653" y="137"/>
                  <a:pt x="649" y="137"/>
                  <a:pt x="641" y="137"/>
                </a:cubicBezTo>
                <a:cubicBezTo>
                  <a:pt x="634" y="137"/>
                  <a:pt x="630" y="135"/>
                  <a:pt x="626" y="135"/>
                </a:cubicBezTo>
                <a:lnTo>
                  <a:pt x="590" y="108"/>
                </a:lnTo>
                <a:cubicBezTo>
                  <a:pt x="581" y="101"/>
                  <a:pt x="569" y="103"/>
                  <a:pt x="564" y="116"/>
                </a:cubicBezTo>
                <a:cubicBezTo>
                  <a:pt x="562" y="118"/>
                  <a:pt x="562" y="118"/>
                  <a:pt x="562" y="122"/>
                </a:cubicBezTo>
                <a:cubicBezTo>
                  <a:pt x="560" y="125"/>
                  <a:pt x="560" y="125"/>
                  <a:pt x="560" y="125"/>
                </a:cubicBezTo>
                <a:cubicBezTo>
                  <a:pt x="541" y="180"/>
                  <a:pt x="531" y="209"/>
                  <a:pt x="516" y="239"/>
                </a:cubicBezTo>
                <a:cubicBezTo>
                  <a:pt x="514" y="239"/>
                  <a:pt x="514" y="239"/>
                  <a:pt x="514" y="241"/>
                </a:cubicBezTo>
                <a:lnTo>
                  <a:pt x="232" y="4"/>
                </a:lnTo>
                <a:cubicBezTo>
                  <a:pt x="224" y="-2"/>
                  <a:pt x="213" y="-2"/>
                  <a:pt x="207" y="6"/>
                </a:cubicBezTo>
                <a:cubicBezTo>
                  <a:pt x="200" y="12"/>
                  <a:pt x="202" y="23"/>
                  <a:pt x="209" y="29"/>
                </a:cubicBezTo>
                <a:lnTo>
                  <a:pt x="497" y="271"/>
                </a:lnTo>
                <a:cubicBezTo>
                  <a:pt x="490" y="279"/>
                  <a:pt x="484" y="288"/>
                  <a:pt x="476" y="292"/>
                </a:cubicBezTo>
                <a:cubicBezTo>
                  <a:pt x="465" y="298"/>
                  <a:pt x="454" y="302"/>
                  <a:pt x="437" y="307"/>
                </a:cubicBezTo>
                <a:cubicBezTo>
                  <a:pt x="418" y="311"/>
                  <a:pt x="397" y="313"/>
                  <a:pt x="368" y="313"/>
                </a:cubicBezTo>
                <a:cubicBezTo>
                  <a:pt x="361" y="313"/>
                  <a:pt x="359" y="313"/>
                  <a:pt x="351" y="313"/>
                </a:cubicBezTo>
                <a:cubicBezTo>
                  <a:pt x="346" y="313"/>
                  <a:pt x="346" y="313"/>
                  <a:pt x="342" y="313"/>
                </a:cubicBezTo>
                <a:cubicBezTo>
                  <a:pt x="334" y="313"/>
                  <a:pt x="325" y="313"/>
                  <a:pt x="308" y="313"/>
                </a:cubicBezTo>
                <a:cubicBezTo>
                  <a:pt x="260" y="313"/>
                  <a:pt x="238" y="311"/>
                  <a:pt x="213" y="311"/>
                </a:cubicBezTo>
                <a:cubicBezTo>
                  <a:pt x="194" y="309"/>
                  <a:pt x="186" y="309"/>
                  <a:pt x="175" y="304"/>
                </a:cubicBezTo>
                <a:cubicBezTo>
                  <a:pt x="167" y="302"/>
                  <a:pt x="158" y="298"/>
                  <a:pt x="147" y="292"/>
                </a:cubicBezTo>
                <a:cubicBezTo>
                  <a:pt x="126" y="279"/>
                  <a:pt x="114" y="264"/>
                  <a:pt x="109" y="249"/>
                </a:cubicBezTo>
                <a:cubicBezTo>
                  <a:pt x="107" y="243"/>
                  <a:pt x="107" y="235"/>
                  <a:pt x="107" y="226"/>
                </a:cubicBezTo>
                <a:cubicBezTo>
                  <a:pt x="111" y="209"/>
                  <a:pt x="122" y="188"/>
                  <a:pt x="139" y="165"/>
                </a:cubicBezTo>
                <a:cubicBezTo>
                  <a:pt x="147" y="156"/>
                  <a:pt x="156" y="148"/>
                  <a:pt x="162" y="139"/>
                </a:cubicBezTo>
                <a:cubicBezTo>
                  <a:pt x="169" y="135"/>
                  <a:pt x="171" y="131"/>
                  <a:pt x="173" y="129"/>
                </a:cubicBezTo>
                <a:cubicBezTo>
                  <a:pt x="186" y="118"/>
                  <a:pt x="177" y="99"/>
                  <a:pt x="160" y="101"/>
                </a:cubicBezTo>
                <a:cubicBezTo>
                  <a:pt x="156" y="101"/>
                  <a:pt x="147" y="101"/>
                  <a:pt x="137" y="105"/>
                </a:cubicBezTo>
                <a:cubicBezTo>
                  <a:pt x="118" y="110"/>
                  <a:pt x="101" y="116"/>
                  <a:pt x="84" y="125"/>
                </a:cubicBezTo>
                <a:cubicBezTo>
                  <a:pt x="56" y="139"/>
                  <a:pt x="33" y="158"/>
                  <a:pt x="20" y="184"/>
                </a:cubicBezTo>
                <a:cubicBezTo>
                  <a:pt x="-9" y="235"/>
                  <a:pt x="-7" y="294"/>
                  <a:pt x="27" y="336"/>
                </a:cubicBezTo>
                <a:cubicBezTo>
                  <a:pt x="31" y="340"/>
                  <a:pt x="33" y="345"/>
                  <a:pt x="37" y="349"/>
                </a:cubicBezTo>
                <a:cubicBezTo>
                  <a:pt x="40" y="351"/>
                  <a:pt x="44" y="355"/>
                  <a:pt x="46" y="359"/>
                </a:cubicBezTo>
                <a:cubicBezTo>
                  <a:pt x="54" y="368"/>
                  <a:pt x="63" y="376"/>
                  <a:pt x="71" y="385"/>
                </a:cubicBezTo>
                <a:cubicBezTo>
                  <a:pt x="73" y="387"/>
                  <a:pt x="73" y="387"/>
                  <a:pt x="76" y="389"/>
                </a:cubicBezTo>
                <a:cubicBezTo>
                  <a:pt x="76" y="395"/>
                  <a:pt x="73" y="402"/>
                  <a:pt x="71" y="410"/>
                </a:cubicBezTo>
                <a:cubicBezTo>
                  <a:pt x="67" y="434"/>
                  <a:pt x="61" y="457"/>
                  <a:pt x="56" y="478"/>
                </a:cubicBezTo>
                <a:cubicBezTo>
                  <a:pt x="56" y="480"/>
                  <a:pt x="56" y="480"/>
                  <a:pt x="56" y="482"/>
                </a:cubicBezTo>
                <a:cubicBezTo>
                  <a:pt x="46" y="525"/>
                  <a:pt x="40" y="554"/>
                  <a:pt x="37" y="571"/>
                </a:cubicBezTo>
                <a:cubicBezTo>
                  <a:pt x="31" y="607"/>
                  <a:pt x="27" y="637"/>
                  <a:pt x="25" y="666"/>
                </a:cubicBezTo>
                <a:cubicBezTo>
                  <a:pt x="23" y="675"/>
                  <a:pt x="23" y="679"/>
                  <a:pt x="23" y="683"/>
                </a:cubicBezTo>
                <a:cubicBezTo>
                  <a:pt x="23" y="707"/>
                  <a:pt x="25" y="726"/>
                  <a:pt x="35" y="743"/>
                </a:cubicBezTo>
                <a:cubicBezTo>
                  <a:pt x="42" y="755"/>
                  <a:pt x="50" y="766"/>
                  <a:pt x="63" y="770"/>
                </a:cubicBezTo>
                <a:cubicBezTo>
                  <a:pt x="80" y="779"/>
                  <a:pt x="97" y="776"/>
                  <a:pt x="124" y="770"/>
                </a:cubicBezTo>
                <a:cubicBezTo>
                  <a:pt x="131" y="768"/>
                  <a:pt x="133" y="768"/>
                  <a:pt x="139" y="766"/>
                </a:cubicBezTo>
                <a:cubicBezTo>
                  <a:pt x="156" y="760"/>
                  <a:pt x="169" y="749"/>
                  <a:pt x="167" y="732"/>
                </a:cubicBezTo>
                <a:cubicBezTo>
                  <a:pt x="162" y="694"/>
                  <a:pt x="162" y="675"/>
                  <a:pt x="169" y="652"/>
                </a:cubicBezTo>
                <a:cubicBezTo>
                  <a:pt x="175" y="633"/>
                  <a:pt x="186" y="613"/>
                  <a:pt x="198" y="599"/>
                </a:cubicBezTo>
                <a:cubicBezTo>
                  <a:pt x="215" y="582"/>
                  <a:pt x="228" y="571"/>
                  <a:pt x="243" y="567"/>
                </a:cubicBezTo>
                <a:cubicBezTo>
                  <a:pt x="251" y="565"/>
                  <a:pt x="274" y="563"/>
                  <a:pt x="306" y="563"/>
                </a:cubicBezTo>
                <a:cubicBezTo>
                  <a:pt x="325" y="563"/>
                  <a:pt x="344" y="563"/>
                  <a:pt x="361" y="563"/>
                </a:cubicBezTo>
                <a:cubicBezTo>
                  <a:pt x="370" y="563"/>
                  <a:pt x="376" y="563"/>
                  <a:pt x="380" y="563"/>
                </a:cubicBezTo>
                <a:cubicBezTo>
                  <a:pt x="418" y="565"/>
                  <a:pt x="452" y="584"/>
                  <a:pt x="467" y="618"/>
                </a:cubicBezTo>
                <a:cubicBezTo>
                  <a:pt x="478" y="637"/>
                  <a:pt x="480" y="654"/>
                  <a:pt x="486" y="690"/>
                </a:cubicBezTo>
                <a:cubicBezTo>
                  <a:pt x="486" y="692"/>
                  <a:pt x="486" y="692"/>
                  <a:pt x="486" y="694"/>
                </a:cubicBezTo>
                <a:cubicBezTo>
                  <a:pt x="486" y="698"/>
                  <a:pt x="486" y="698"/>
                  <a:pt x="488" y="704"/>
                </a:cubicBezTo>
                <a:cubicBezTo>
                  <a:pt x="492" y="736"/>
                  <a:pt x="503" y="760"/>
                  <a:pt x="528" y="770"/>
                </a:cubicBezTo>
                <a:cubicBezTo>
                  <a:pt x="535" y="772"/>
                  <a:pt x="541" y="772"/>
                  <a:pt x="548" y="772"/>
                </a:cubicBezTo>
                <a:cubicBezTo>
                  <a:pt x="567" y="772"/>
                  <a:pt x="583" y="768"/>
                  <a:pt x="600" y="764"/>
                </a:cubicBezTo>
                <a:cubicBezTo>
                  <a:pt x="609" y="760"/>
                  <a:pt x="617" y="755"/>
                  <a:pt x="622" y="753"/>
                </a:cubicBezTo>
                <a:cubicBezTo>
                  <a:pt x="626" y="751"/>
                  <a:pt x="630" y="745"/>
                  <a:pt x="630" y="738"/>
                </a:cubicBezTo>
                <a:cubicBezTo>
                  <a:pt x="630" y="734"/>
                  <a:pt x="628" y="726"/>
                  <a:pt x="628" y="717"/>
                </a:cubicBezTo>
                <a:cubicBezTo>
                  <a:pt x="628" y="700"/>
                  <a:pt x="626" y="683"/>
                  <a:pt x="626" y="666"/>
                </a:cubicBezTo>
                <a:cubicBezTo>
                  <a:pt x="626" y="654"/>
                  <a:pt x="626" y="639"/>
                  <a:pt x="624" y="628"/>
                </a:cubicBezTo>
                <a:cubicBezTo>
                  <a:pt x="624" y="590"/>
                  <a:pt x="622" y="561"/>
                  <a:pt x="622" y="542"/>
                </a:cubicBezTo>
                <a:cubicBezTo>
                  <a:pt x="624" y="497"/>
                  <a:pt x="634" y="412"/>
                  <a:pt x="645" y="374"/>
                </a:cubicBezTo>
                <a:cubicBezTo>
                  <a:pt x="649" y="362"/>
                  <a:pt x="687" y="345"/>
                  <a:pt x="727" y="345"/>
                </a:cubicBezTo>
                <a:cubicBezTo>
                  <a:pt x="740" y="347"/>
                  <a:pt x="755" y="345"/>
                  <a:pt x="770" y="343"/>
                </a:cubicBezTo>
                <a:cubicBezTo>
                  <a:pt x="778" y="343"/>
                  <a:pt x="780" y="343"/>
                  <a:pt x="785" y="340"/>
                </a:cubicBezTo>
                <a:cubicBezTo>
                  <a:pt x="797" y="338"/>
                  <a:pt x="808" y="336"/>
                  <a:pt x="816" y="332"/>
                </a:cubicBezTo>
                <a:cubicBezTo>
                  <a:pt x="829" y="323"/>
                  <a:pt x="837" y="311"/>
                  <a:pt x="842" y="294"/>
                </a:cubicBezTo>
                <a:cubicBezTo>
                  <a:pt x="844" y="283"/>
                  <a:pt x="846" y="271"/>
                  <a:pt x="846" y="258"/>
                </a:cubicBezTo>
                <a:cubicBezTo>
                  <a:pt x="846" y="256"/>
                  <a:pt x="846" y="254"/>
                  <a:pt x="846" y="252"/>
                </a:cubicBezTo>
                <a:cubicBezTo>
                  <a:pt x="846" y="249"/>
                  <a:pt x="846" y="247"/>
                  <a:pt x="846" y="24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4" name="Freihandform 793">
            <a:extLst>
              <a:ext uri="{FF2B5EF4-FFF2-40B4-BE49-F238E27FC236}">
                <a16:creationId xmlns:a16="http://schemas.microsoft.com/office/drawing/2014/main" id="{571B171B-EC6E-8145-9674-010069FA5C0C}"/>
              </a:ext>
            </a:extLst>
          </p:cNvPr>
          <p:cNvSpPr/>
          <p:nvPr/>
        </p:nvSpPr>
        <p:spPr>
          <a:xfrm>
            <a:off x="11048286" y="5274983"/>
            <a:ext cx="34851" cy="348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" h="151">
                <a:moveTo>
                  <a:pt x="47" y="47"/>
                </a:moveTo>
                <a:cubicBezTo>
                  <a:pt x="55" y="39"/>
                  <a:pt x="66" y="34"/>
                  <a:pt x="74" y="34"/>
                </a:cubicBezTo>
                <a:cubicBezTo>
                  <a:pt x="85" y="34"/>
                  <a:pt x="96" y="39"/>
                  <a:pt x="104" y="47"/>
                </a:cubicBezTo>
                <a:cubicBezTo>
                  <a:pt x="121" y="62"/>
                  <a:pt x="121" y="89"/>
                  <a:pt x="104" y="104"/>
                </a:cubicBezTo>
                <a:cubicBezTo>
                  <a:pt x="89" y="121"/>
                  <a:pt x="62" y="121"/>
                  <a:pt x="47" y="104"/>
                </a:cubicBezTo>
                <a:cubicBezTo>
                  <a:pt x="38" y="96"/>
                  <a:pt x="34" y="87"/>
                  <a:pt x="34" y="75"/>
                </a:cubicBezTo>
                <a:cubicBezTo>
                  <a:pt x="34" y="64"/>
                  <a:pt x="38" y="53"/>
                  <a:pt x="47" y="47"/>
                </a:cubicBezTo>
                <a:close/>
                <a:moveTo>
                  <a:pt x="74" y="151"/>
                </a:moveTo>
                <a:cubicBezTo>
                  <a:pt x="96" y="151"/>
                  <a:pt x="115" y="144"/>
                  <a:pt x="129" y="130"/>
                </a:cubicBezTo>
                <a:cubicBezTo>
                  <a:pt x="159" y="100"/>
                  <a:pt x="159" y="51"/>
                  <a:pt x="129" y="22"/>
                </a:cubicBezTo>
                <a:cubicBezTo>
                  <a:pt x="100" y="-7"/>
                  <a:pt x="51" y="-7"/>
                  <a:pt x="21" y="22"/>
                </a:cubicBezTo>
                <a:cubicBezTo>
                  <a:pt x="7" y="36"/>
                  <a:pt x="0" y="55"/>
                  <a:pt x="0" y="75"/>
                </a:cubicBezTo>
                <a:cubicBezTo>
                  <a:pt x="0" y="96"/>
                  <a:pt x="7" y="115"/>
                  <a:pt x="21" y="130"/>
                </a:cubicBezTo>
                <a:cubicBezTo>
                  <a:pt x="36" y="144"/>
                  <a:pt x="55" y="151"/>
                  <a:pt x="74" y="151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7" name="Freihandform 1146">
            <a:extLst>
              <a:ext uri="{FF2B5EF4-FFF2-40B4-BE49-F238E27FC236}">
                <a16:creationId xmlns:a16="http://schemas.microsoft.com/office/drawing/2014/main" id="{414C67AB-5F5C-AD4F-B66A-C7AA5887E60B}"/>
              </a:ext>
            </a:extLst>
          </p:cNvPr>
          <p:cNvSpPr/>
          <p:nvPr/>
        </p:nvSpPr>
        <p:spPr>
          <a:xfrm>
            <a:off x="10964876" y="5253144"/>
            <a:ext cx="158224" cy="1898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2" h="818">
                <a:moveTo>
                  <a:pt x="622" y="502"/>
                </a:moveTo>
                <a:cubicBezTo>
                  <a:pt x="618" y="515"/>
                  <a:pt x="620" y="527"/>
                  <a:pt x="626" y="538"/>
                </a:cubicBezTo>
                <a:cubicBezTo>
                  <a:pt x="624" y="540"/>
                  <a:pt x="620" y="544"/>
                  <a:pt x="618" y="548"/>
                </a:cubicBezTo>
                <a:cubicBezTo>
                  <a:pt x="607" y="542"/>
                  <a:pt x="594" y="542"/>
                  <a:pt x="582" y="546"/>
                </a:cubicBezTo>
                <a:cubicBezTo>
                  <a:pt x="571" y="553"/>
                  <a:pt x="563" y="563"/>
                  <a:pt x="560" y="576"/>
                </a:cubicBezTo>
                <a:cubicBezTo>
                  <a:pt x="556" y="576"/>
                  <a:pt x="550" y="576"/>
                  <a:pt x="546" y="576"/>
                </a:cubicBezTo>
                <a:cubicBezTo>
                  <a:pt x="543" y="565"/>
                  <a:pt x="533" y="555"/>
                  <a:pt x="522" y="551"/>
                </a:cubicBezTo>
                <a:cubicBezTo>
                  <a:pt x="510" y="546"/>
                  <a:pt x="497" y="548"/>
                  <a:pt x="486" y="557"/>
                </a:cubicBezTo>
                <a:cubicBezTo>
                  <a:pt x="482" y="553"/>
                  <a:pt x="478" y="551"/>
                  <a:pt x="476" y="546"/>
                </a:cubicBezTo>
                <a:cubicBezTo>
                  <a:pt x="482" y="536"/>
                  <a:pt x="482" y="523"/>
                  <a:pt x="476" y="510"/>
                </a:cubicBezTo>
                <a:cubicBezTo>
                  <a:pt x="469" y="500"/>
                  <a:pt x="459" y="491"/>
                  <a:pt x="448" y="489"/>
                </a:cubicBezTo>
                <a:cubicBezTo>
                  <a:pt x="446" y="485"/>
                  <a:pt x="446" y="481"/>
                  <a:pt x="446" y="474"/>
                </a:cubicBezTo>
                <a:cubicBezTo>
                  <a:pt x="459" y="472"/>
                  <a:pt x="467" y="464"/>
                  <a:pt x="472" y="451"/>
                </a:cubicBezTo>
                <a:cubicBezTo>
                  <a:pt x="476" y="438"/>
                  <a:pt x="474" y="426"/>
                  <a:pt x="467" y="415"/>
                </a:cubicBezTo>
                <a:cubicBezTo>
                  <a:pt x="469" y="411"/>
                  <a:pt x="474" y="409"/>
                  <a:pt x="476" y="404"/>
                </a:cubicBezTo>
                <a:cubicBezTo>
                  <a:pt x="488" y="411"/>
                  <a:pt x="501" y="411"/>
                  <a:pt x="512" y="404"/>
                </a:cubicBezTo>
                <a:cubicBezTo>
                  <a:pt x="524" y="400"/>
                  <a:pt x="531" y="390"/>
                  <a:pt x="533" y="377"/>
                </a:cubicBezTo>
                <a:cubicBezTo>
                  <a:pt x="539" y="377"/>
                  <a:pt x="543" y="375"/>
                  <a:pt x="548" y="375"/>
                </a:cubicBezTo>
                <a:cubicBezTo>
                  <a:pt x="552" y="388"/>
                  <a:pt x="560" y="398"/>
                  <a:pt x="573" y="402"/>
                </a:cubicBezTo>
                <a:cubicBezTo>
                  <a:pt x="586" y="407"/>
                  <a:pt x="599" y="402"/>
                  <a:pt x="607" y="396"/>
                </a:cubicBezTo>
                <a:cubicBezTo>
                  <a:pt x="611" y="398"/>
                  <a:pt x="615" y="402"/>
                  <a:pt x="620" y="407"/>
                </a:cubicBezTo>
                <a:cubicBezTo>
                  <a:pt x="613" y="417"/>
                  <a:pt x="611" y="430"/>
                  <a:pt x="618" y="440"/>
                </a:cubicBezTo>
                <a:cubicBezTo>
                  <a:pt x="624" y="453"/>
                  <a:pt x="634" y="459"/>
                  <a:pt x="647" y="462"/>
                </a:cubicBezTo>
                <a:cubicBezTo>
                  <a:pt x="647" y="468"/>
                  <a:pt x="647" y="472"/>
                  <a:pt x="647" y="476"/>
                </a:cubicBezTo>
                <a:cubicBezTo>
                  <a:pt x="637" y="481"/>
                  <a:pt x="626" y="489"/>
                  <a:pt x="622" y="502"/>
                </a:cubicBezTo>
                <a:close/>
                <a:moveTo>
                  <a:pt x="582" y="782"/>
                </a:moveTo>
                <a:lnTo>
                  <a:pt x="353" y="782"/>
                </a:lnTo>
                <a:lnTo>
                  <a:pt x="353" y="396"/>
                </a:lnTo>
                <a:lnTo>
                  <a:pt x="440" y="396"/>
                </a:lnTo>
                <a:cubicBezTo>
                  <a:pt x="436" y="400"/>
                  <a:pt x="431" y="404"/>
                  <a:pt x="429" y="411"/>
                </a:cubicBezTo>
                <a:cubicBezTo>
                  <a:pt x="427" y="415"/>
                  <a:pt x="425" y="419"/>
                  <a:pt x="427" y="424"/>
                </a:cubicBezTo>
                <a:cubicBezTo>
                  <a:pt x="429" y="430"/>
                  <a:pt x="431" y="432"/>
                  <a:pt x="438" y="434"/>
                </a:cubicBezTo>
                <a:cubicBezTo>
                  <a:pt x="438" y="436"/>
                  <a:pt x="440" y="436"/>
                  <a:pt x="440" y="438"/>
                </a:cubicBezTo>
                <a:cubicBezTo>
                  <a:pt x="438" y="440"/>
                  <a:pt x="436" y="443"/>
                  <a:pt x="433" y="440"/>
                </a:cubicBezTo>
                <a:cubicBezTo>
                  <a:pt x="429" y="440"/>
                  <a:pt x="425" y="440"/>
                  <a:pt x="421" y="445"/>
                </a:cubicBezTo>
                <a:cubicBezTo>
                  <a:pt x="416" y="447"/>
                  <a:pt x="414" y="451"/>
                  <a:pt x="412" y="455"/>
                </a:cubicBezTo>
                <a:cubicBezTo>
                  <a:pt x="410" y="474"/>
                  <a:pt x="412" y="493"/>
                  <a:pt x="416" y="512"/>
                </a:cubicBezTo>
                <a:cubicBezTo>
                  <a:pt x="419" y="519"/>
                  <a:pt x="421" y="521"/>
                  <a:pt x="425" y="523"/>
                </a:cubicBezTo>
                <a:cubicBezTo>
                  <a:pt x="429" y="527"/>
                  <a:pt x="436" y="527"/>
                  <a:pt x="440" y="525"/>
                </a:cubicBezTo>
                <a:cubicBezTo>
                  <a:pt x="442" y="525"/>
                  <a:pt x="444" y="525"/>
                  <a:pt x="444" y="527"/>
                </a:cubicBezTo>
                <a:cubicBezTo>
                  <a:pt x="446" y="527"/>
                  <a:pt x="444" y="529"/>
                  <a:pt x="442" y="531"/>
                </a:cubicBezTo>
                <a:cubicBezTo>
                  <a:pt x="438" y="534"/>
                  <a:pt x="436" y="538"/>
                  <a:pt x="436" y="542"/>
                </a:cubicBezTo>
                <a:cubicBezTo>
                  <a:pt x="433" y="548"/>
                  <a:pt x="436" y="553"/>
                  <a:pt x="438" y="557"/>
                </a:cubicBezTo>
                <a:cubicBezTo>
                  <a:pt x="450" y="572"/>
                  <a:pt x="463" y="584"/>
                  <a:pt x="480" y="595"/>
                </a:cubicBezTo>
                <a:cubicBezTo>
                  <a:pt x="484" y="597"/>
                  <a:pt x="491" y="597"/>
                  <a:pt x="495" y="595"/>
                </a:cubicBezTo>
                <a:cubicBezTo>
                  <a:pt x="499" y="595"/>
                  <a:pt x="503" y="591"/>
                  <a:pt x="505" y="586"/>
                </a:cubicBezTo>
                <a:cubicBezTo>
                  <a:pt x="505" y="584"/>
                  <a:pt x="507" y="584"/>
                  <a:pt x="510" y="584"/>
                </a:cubicBezTo>
                <a:cubicBezTo>
                  <a:pt x="512" y="584"/>
                  <a:pt x="512" y="586"/>
                  <a:pt x="512" y="589"/>
                </a:cubicBezTo>
                <a:cubicBezTo>
                  <a:pt x="512" y="593"/>
                  <a:pt x="512" y="599"/>
                  <a:pt x="514" y="603"/>
                </a:cubicBezTo>
                <a:cubicBezTo>
                  <a:pt x="518" y="608"/>
                  <a:pt x="522" y="610"/>
                  <a:pt x="527" y="610"/>
                </a:cubicBezTo>
                <a:cubicBezTo>
                  <a:pt x="533" y="612"/>
                  <a:pt x="539" y="612"/>
                  <a:pt x="548" y="612"/>
                </a:cubicBezTo>
                <a:cubicBezTo>
                  <a:pt x="560" y="612"/>
                  <a:pt x="571" y="610"/>
                  <a:pt x="584" y="606"/>
                </a:cubicBezTo>
                <a:cubicBezTo>
                  <a:pt x="588" y="606"/>
                  <a:pt x="592" y="601"/>
                  <a:pt x="594" y="597"/>
                </a:cubicBezTo>
                <a:cubicBezTo>
                  <a:pt x="596" y="593"/>
                  <a:pt x="596" y="589"/>
                  <a:pt x="596" y="584"/>
                </a:cubicBezTo>
                <a:cubicBezTo>
                  <a:pt x="594" y="582"/>
                  <a:pt x="596" y="580"/>
                  <a:pt x="596" y="578"/>
                </a:cubicBezTo>
                <a:cubicBezTo>
                  <a:pt x="599" y="578"/>
                  <a:pt x="599" y="578"/>
                  <a:pt x="601" y="578"/>
                </a:cubicBezTo>
                <a:lnTo>
                  <a:pt x="601" y="765"/>
                </a:lnTo>
                <a:cubicBezTo>
                  <a:pt x="601" y="774"/>
                  <a:pt x="592" y="782"/>
                  <a:pt x="582" y="782"/>
                </a:cubicBezTo>
                <a:close/>
                <a:moveTo>
                  <a:pt x="71" y="765"/>
                </a:moveTo>
                <a:lnTo>
                  <a:pt x="71" y="396"/>
                </a:lnTo>
                <a:lnTo>
                  <a:pt x="317" y="396"/>
                </a:lnTo>
                <a:lnTo>
                  <a:pt x="317" y="782"/>
                </a:lnTo>
                <a:lnTo>
                  <a:pt x="88" y="782"/>
                </a:lnTo>
                <a:cubicBezTo>
                  <a:pt x="78" y="782"/>
                  <a:pt x="71" y="774"/>
                  <a:pt x="71" y="765"/>
                </a:cubicBezTo>
                <a:close/>
                <a:moveTo>
                  <a:pt x="302" y="131"/>
                </a:moveTo>
                <a:cubicBezTo>
                  <a:pt x="306" y="123"/>
                  <a:pt x="309" y="114"/>
                  <a:pt x="315" y="106"/>
                </a:cubicBezTo>
                <a:cubicBezTo>
                  <a:pt x="330" y="108"/>
                  <a:pt x="347" y="106"/>
                  <a:pt x="357" y="93"/>
                </a:cubicBezTo>
                <a:cubicBezTo>
                  <a:pt x="370" y="83"/>
                  <a:pt x="374" y="66"/>
                  <a:pt x="370" y="51"/>
                </a:cubicBezTo>
                <a:cubicBezTo>
                  <a:pt x="378" y="45"/>
                  <a:pt x="387" y="43"/>
                  <a:pt x="395" y="38"/>
                </a:cubicBezTo>
                <a:cubicBezTo>
                  <a:pt x="404" y="53"/>
                  <a:pt x="419" y="62"/>
                  <a:pt x="433" y="62"/>
                </a:cubicBezTo>
                <a:cubicBezTo>
                  <a:pt x="450" y="62"/>
                  <a:pt x="465" y="53"/>
                  <a:pt x="474" y="38"/>
                </a:cubicBezTo>
                <a:cubicBezTo>
                  <a:pt x="482" y="43"/>
                  <a:pt x="491" y="45"/>
                  <a:pt x="499" y="51"/>
                </a:cubicBezTo>
                <a:cubicBezTo>
                  <a:pt x="495" y="66"/>
                  <a:pt x="499" y="83"/>
                  <a:pt x="512" y="93"/>
                </a:cubicBezTo>
                <a:cubicBezTo>
                  <a:pt x="522" y="106"/>
                  <a:pt x="539" y="108"/>
                  <a:pt x="554" y="106"/>
                </a:cubicBezTo>
                <a:cubicBezTo>
                  <a:pt x="558" y="114"/>
                  <a:pt x="563" y="123"/>
                  <a:pt x="565" y="131"/>
                </a:cubicBezTo>
                <a:cubicBezTo>
                  <a:pt x="552" y="140"/>
                  <a:pt x="543" y="155"/>
                  <a:pt x="543" y="170"/>
                </a:cubicBezTo>
                <a:cubicBezTo>
                  <a:pt x="543" y="186"/>
                  <a:pt x="552" y="201"/>
                  <a:pt x="565" y="210"/>
                </a:cubicBezTo>
                <a:cubicBezTo>
                  <a:pt x="563" y="218"/>
                  <a:pt x="558" y="227"/>
                  <a:pt x="554" y="235"/>
                </a:cubicBezTo>
                <a:cubicBezTo>
                  <a:pt x="539" y="231"/>
                  <a:pt x="522" y="235"/>
                  <a:pt x="512" y="248"/>
                </a:cubicBezTo>
                <a:cubicBezTo>
                  <a:pt x="499" y="258"/>
                  <a:pt x="495" y="275"/>
                  <a:pt x="499" y="290"/>
                </a:cubicBezTo>
                <a:cubicBezTo>
                  <a:pt x="491" y="294"/>
                  <a:pt x="482" y="299"/>
                  <a:pt x="474" y="301"/>
                </a:cubicBezTo>
                <a:cubicBezTo>
                  <a:pt x="465" y="288"/>
                  <a:pt x="450" y="280"/>
                  <a:pt x="433" y="280"/>
                </a:cubicBezTo>
                <a:cubicBezTo>
                  <a:pt x="419" y="280"/>
                  <a:pt x="404" y="288"/>
                  <a:pt x="395" y="301"/>
                </a:cubicBezTo>
                <a:cubicBezTo>
                  <a:pt x="387" y="299"/>
                  <a:pt x="378" y="294"/>
                  <a:pt x="370" y="290"/>
                </a:cubicBezTo>
                <a:cubicBezTo>
                  <a:pt x="374" y="275"/>
                  <a:pt x="370" y="258"/>
                  <a:pt x="357" y="248"/>
                </a:cubicBezTo>
                <a:cubicBezTo>
                  <a:pt x="347" y="235"/>
                  <a:pt x="330" y="231"/>
                  <a:pt x="315" y="235"/>
                </a:cubicBezTo>
                <a:cubicBezTo>
                  <a:pt x="309" y="227"/>
                  <a:pt x="306" y="218"/>
                  <a:pt x="302" y="210"/>
                </a:cubicBezTo>
                <a:cubicBezTo>
                  <a:pt x="317" y="201"/>
                  <a:pt x="325" y="186"/>
                  <a:pt x="325" y="170"/>
                </a:cubicBezTo>
                <a:cubicBezTo>
                  <a:pt x="325" y="155"/>
                  <a:pt x="317" y="140"/>
                  <a:pt x="302" y="131"/>
                </a:cubicBezTo>
                <a:close/>
                <a:moveTo>
                  <a:pt x="668" y="428"/>
                </a:moveTo>
                <a:cubicBezTo>
                  <a:pt x="664" y="426"/>
                  <a:pt x="660" y="426"/>
                  <a:pt x="654" y="428"/>
                </a:cubicBezTo>
                <a:cubicBezTo>
                  <a:pt x="654" y="428"/>
                  <a:pt x="651" y="428"/>
                  <a:pt x="649" y="426"/>
                </a:cubicBezTo>
                <a:cubicBezTo>
                  <a:pt x="649" y="424"/>
                  <a:pt x="649" y="421"/>
                  <a:pt x="651" y="421"/>
                </a:cubicBezTo>
                <a:cubicBezTo>
                  <a:pt x="656" y="419"/>
                  <a:pt x="658" y="415"/>
                  <a:pt x="660" y="409"/>
                </a:cubicBezTo>
                <a:cubicBezTo>
                  <a:pt x="660" y="404"/>
                  <a:pt x="660" y="400"/>
                  <a:pt x="656" y="396"/>
                </a:cubicBezTo>
                <a:cubicBezTo>
                  <a:pt x="645" y="379"/>
                  <a:pt x="630" y="366"/>
                  <a:pt x="613" y="358"/>
                </a:cubicBezTo>
                <a:cubicBezTo>
                  <a:pt x="609" y="356"/>
                  <a:pt x="603" y="356"/>
                  <a:pt x="599" y="356"/>
                </a:cubicBezTo>
                <a:cubicBezTo>
                  <a:pt x="594" y="358"/>
                  <a:pt x="590" y="362"/>
                  <a:pt x="588" y="366"/>
                </a:cubicBezTo>
                <a:cubicBezTo>
                  <a:pt x="588" y="368"/>
                  <a:pt x="586" y="368"/>
                  <a:pt x="584" y="368"/>
                </a:cubicBezTo>
                <a:cubicBezTo>
                  <a:pt x="582" y="366"/>
                  <a:pt x="582" y="364"/>
                  <a:pt x="582" y="364"/>
                </a:cubicBezTo>
                <a:cubicBezTo>
                  <a:pt x="584" y="358"/>
                  <a:pt x="582" y="354"/>
                  <a:pt x="579" y="349"/>
                </a:cubicBezTo>
                <a:cubicBezTo>
                  <a:pt x="577" y="345"/>
                  <a:pt x="573" y="343"/>
                  <a:pt x="567" y="341"/>
                </a:cubicBezTo>
                <a:cubicBezTo>
                  <a:pt x="548" y="339"/>
                  <a:pt x="529" y="341"/>
                  <a:pt x="510" y="345"/>
                </a:cubicBezTo>
                <a:cubicBezTo>
                  <a:pt x="505" y="347"/>
                  <a:pt x="501" y="349"/>
                  <a:pt x="499" y="354"/>
                </a:cubicBezTo>
                <a:cubicBezTo>
                  <a:pt x="499" y="356"/>
                  <a:pt x="497" y="358"/>
                  <a:pt x="497" y="360"/>
                </a:cubicBezTo>
                <a:lnTo>
                  <a:pt x="52" y="360"/>
                </a:lnTo>
                <a:cubicBezTo>
                  <a:pt x="44" y="360"/>
                  <a:pt x="35" y="352"/>
                  <a:pt x="35" y="343"/>
                </a:cubicBezTo>
                <a:lnTo>
                  <a:pt x="35" y="271"/>
                </a:lnTo>
                <a:cubicBezTo>
                  <a:pt x="35" y="263"/>
                  <a:pt x="44" y="254"/>
                  <a:pt x="52" y="254"/>
                </a:cubicBezTo>
                <a:lnTo>
                  <a:pt x="283" y="254"/>
                </a:lnTo>
                <a:lnTo>
                  <a:pt x="285" y="254"/>
                </a:lnTo>
                <a:cubicBezTo>
                  <a:pt x="287" y="258"/>
                  <a:pt x="289" y="263"/>
                  <a:pt x="294" y="269"/>
                </a:cubicBezTo>
                <a:cubicBezTo>
                  <a:pt x="296" y="273"/>
                  <a:pt x="300" y="275"/>
                  <a:pt x="304" y="275"/>
                </a:cubicBezTo>
                <a:cubicBezTo>
                  <a:pt x="311" y="277"/>
                  <a:pt x="315" y="275"/>
                  <a:pt x="319" y="271"/>
                </a:cubicBezTo>
                <a:cubicBezTo>
                  <a:pt x="323" y="269"/>
                  <a:pt x="330" y="269"/>
                  <a:pt x="332" y="271"/>
                </a:cubicBezTo>
                <a:cubicBezTo>
                  <a:pt x="336" y="275"/>
                  <a:pt x="336" y="282"/>
                  <a:pt x="332" y="286"/>
                </a:cubicBezTo>
                <a:cubicBezTo>
                  <a:pt x="330" y="290"/>
                  <a:pt x="328" y="294"/>
                  <a:pt x="330" y="299"/>
                </a:cubicBezTo>
                <a:cubicBezTo>
                  <a:pt x="330" y="305"/>
                  <a:pt x="332" y="309"/>
                  <a:pt x="336" y="311"/>
                </a:cubicBezTo>
                <a:cubicBezTo>
                  <a:pt x="357" y="326"/>
                  <a:pt x="378" y="335"/>
                  <a:pt x="404" y="339"/>
                </a:cubicBezTo>
                <a:lnTo>
                  <a:pt x="406" y="339"/>
                </a:lnTo>
                <a:cubicBezTo>
                  <a:pt x="410" y="339"/>
                  <a:pt x="414" y="339"/>
                  <a:pt x="416" y="337"/>
                </a:cubicBezTo>
                <a:cubicBezTo>
                  <a:pt x="421" y="332"/>
                  <a:pt x="423" y="328"/>
                  <a:pt x="425" y="324"/>
                </a:cubicBezTo>
                <a:cubicBezTo>
                  <a:pt x="425" y="313"/>
                  <a:pt x="444" y="313"/>
                  <a:pt x="444" y="324"/>
                </a:cubicBezTo>
                <a:cubicBezTo>
                  <a:pt x="444" y="328"/>
                  <a:pt x="448" y="332"/>
                  <a:pt x="450" y="337"/>
                </a:cubicBezTo>
                <a:cubicBezTo>
                  <a:pt x="455" y="339"/>
                  <a:pt x="461" y="341"/>
                  <a:pt x="465" y="339"/>
                </a:cubicBezTo>
                <a:cubicBezTo>
                  <a:pt x="488" y="335"/>
                  <a:pt x="512" y="326"/>
                  <a:pt x="533" y="311"/>
                </a:cubicBezTo>
                <a:cubicBezTo>
                  <a:pt x="537" y="309"/>
                  <a:pt x="539" y="305"/>
                  <a:pt x="539" y="299"/>
                </a:cubicBezTo>
                <a:cubicBezTo>
                  <a:pt x="541" y="294"/>
                  <a:pt x="539" y="290"/>
                  <a:pt x="535" y="286"/>
                </a:cubicBezTo>
                <a:cubicBezTo>
                  <a:pt x="533" y="282"/>
                  <a:pt x="533" y="275"/>
                  <a:pt x="537" y="273"/>
                </a:cubicBezTo>
                <a:cubicBezTo>
                  <a:pt x="539" y="269"/>
                  <a:pt x="546" y="269"/>
                  <a:pt x="550" y="271"/>
                </a:cubicBezTo>
                <a:cubicBezTo>
                  <a:pt x="554" y="275"/>
                  <a:pt x="558" y="277"/>
                  <a:pt x="565" y="275"/>
                </a:cubicBezTo>
                <a:cubicBezTo>
                  <a:pt x="569" y="275"/>
                  <a:pt x="573" y="273"/>
                  <a:pt x="575" y="269"/>
                </a:cubicBezTo>
                <a:cubicBezTo>
                  <a:pt x="590" y="248"/>
                  <a:pt x="599" y="225"/>
                  <a:pt x="603" y="201"/>
                </a:cubicBezTo>
                <a:cubicBezTo>
                  <a:pt x="605" y="197"/>
                  <a:pt x="603" y="191"/>
                  <a:pt x="601" y="186"/>
                </a:cubicBezTo>
                <a:cubicBezTo>
                  <a:pt x="596" y="184"/>
                  <a:pt x="592" y="180"/>
                  <a:pt x="588" y="180"/>
                </a:cubicBezTo>
                <a:cubicBezTo>
                  <a:pt x="582" y="180"/>
                  <a:pt x="577" y="176"/>
                  <a:pt x="577" y="170"/>
                </a:cubicBezTo>
                <a:cubicBezTo>
                  <a:pt x="577" y="165"/>
                  <a:pt x="582" y="161"/>
                  <a:pt x="588" y="161"/>
                </a:cubicBezTo>
                <a:cubicBezTo>
                  <a:pt x="592" y="159"/>
                  <a:pt x="596" y="157"/>
                  <a:pt x="601" y="153"/>
                </a:cubicBezTo>
                <a:cubicBezTo>
                  <a:pt x="603" y="150"/>
                  <a:pt x="605" y="144"/>
                  <a:pt x="603" y="140"/>
                </a:cubicBezTo>
                <a:cubicBezTo>
                  <a:pt x="599" y="114"/>
                  <a:pt x="590" y="93"/>
                  <a:pt x="575" y="72"/>
                </a:cubicBezTo>
                <a:cubicBezTo>
                  <a:pt x="573" y="68"/>
                  <a:pt x="569" y="66"/>
                  <a:pt x="565" y="66"/>
                </a:cubicBezTo>
                <a:cubicBezTo>
                  <a:pt x="558" y="64"/>
                  <a:pt x="554" y="66"/>
                  <a:pt x="550" y="68"/>
                </a:cubicBezTo>
                <a:cubicBezTo>
                  <a:pt x="546" y="72"/>
                  <a:pt x="539" y="72"/>
                  <a:pt x="537" y="68"/>
                </a:cubicBezTo>
                <a:cubicBezTo>
                  <a:pt x="533" y="66"/>
                  <a:pt x="533" y="59"/>
                  <a:pt x="535" y="55"/>
                </a:cubicBezTo>
                <a:cubicBezTo>
                  <a:pt x="539" y="51"/>
                  <a:pt x="541" y="47"/>
                  <a:pt x="539" y="40"/>
                </a:cubicBezTo>
                <a:cubicBezTo>
                  <a:pt x="539" y="36"/>
                  <a:pt x="537" y="32"/>
                  <a:pt x="533" y="30"/>
                </a:cubicBezTo>
                <a:cubicBezTo>
                  <a:pt x="512" y="15"/>
                  <a:pt x="488" y="4"/>
                  <a:pt x="465" y="0"/>
                </a:cubicBezTo>
                <a:cubicBezTo>
                  <a:pt x="461" y="0"/>
                  <a:pt x="455" y="2"/>
                  <a:pt x="450" y="4"/>
                </a:cubicBezTo>
                <a:cubicBezTo>
                  <a:pt x="448" y="7"/>
                  <a:pt x="444" y="13"/>
                  <a:pt x="444" y="17"/>
                </a:cubicBezTo>
                <a:cubicBezTo>
                  <a:pt x="444" y="28"/>
                  <a:pt x="425" y="28"/>
                  <a:pt x="425" y="17"/>
                </a:cubicBezTo>
                <a:cubicBezTo>
                  <a:pt x="423" y="13"/>
                  <a:pt x="421" y="7"/>
                  <a:pt x="416" y="4"/>
                </a:cubicBezTo>
                <a:cubicBezTo>
                  <a:pt x="414" y="2"/>
                  <a:pt x="408" y="0"/>
                  <a:pt x="404" y="0"/>
                </a:cubicBezTo>
                <a:cubicBezTo>
                  <a:pt x="378" y="4"/>
                  <a:pt x="357" y="15"/>
                  <a:pt x="336" y="30"/>
                </a:cubicBezTo>
                <a:cubicBezTo>
                  <a:pt x="332" y="32"/>
                  <a:pt x="330" y="36"/>
                  <a:pt x="330" y="40"/>
                </a:cubicBezTo>
                <a:cubicBezTo>
                  <a:pt x="328" y="47"/>
                  <a:pt x="330" y="51"/>
                  <a:pt x="332" y="55"/>
                </a:cubicBezTo>
                <a:cubicBezTo>
                  <a:pt x="336" y="59"/>
                  <a:pt x="336" y="66"/>
                  <a:pt x="332" y="68"/>
                </a:cubicBezTo>
                <a:cubicBezTo>
                  <a:pt x="330" y="72"/>
                  <a:pt x="323" y="72"/>
                  <a:pt x="319" y="68"/>
                </a:cubicBezTo>
                <a:cubicBezTo>
                  <a:pt x="315" y="66"/>
                  <a:pt x="311" y="64"/>
                  <a:pt x="304" y="66"/>
                </a:cubicBezTo>
                <a:cubicBezTo>
                  <a:pt x="300" y="66"/>
                  <a:pt x="296" y="68"/>
                  <a:pt x="294" y="72"/>
                </a:cubicBezTo>
                <a:cubicBezTo>
                  <a:pt x="279" y="93"/>
                  <a:pt x="270" y="114"/>
                  <a:pt x="264" y="140"/>
                </a:cubicBezTo>
                <a:cubicBezTo>
                  <a:pt x="264" y="144"/>
                  <a:pt x="266" y="150"/>
                  <a:pt x="268" y="153"/>
                </a:cubicBezTo>
                <a:cubicBezTo>
                  <a:pt x="270" y="157"/>
                  <a:pt x="277" y="159"/>
                  <a:pt x="281" y="161"/>
                </a:cubicBezTo>
                <a:cubicBezTo>
                  <a:pt x="285" y="161"/>
                  <a:pt x="289" y="165"/>
                  <a:pt x="289" y="170"/>
                </a:cubicBezTo>
                <a:cubicBezTo>
                  <a:pt x="289" y="176"/>
                  <a:pt x="285" y="180"/>
                  <a:pt x="281" y="180"/>
                </a:cubicBezTo>
                <a:cubicBezTo>
                  <a:pt x="277" y="180"/>
                  <a:pt x="270" y="184"/>
                  <a:pt x="268" y="186"/>
                </a:cubicBezTo>
                <a:cubicBezTo>
                  <a:pt x="266" y="191"/>
                  <a:pt x="264" y="197"/>
                  <a:pt x="264" y="201"/>
                </a:cubicBezTo>
                <a:cubicBezTo>
                  <a:pt x="266" y="208"/>
                  <a:pt x="268" y="214"/>
                  <a:pt x="270" y="218"/>
                </a:cubicBezTo>
                <a:lnTo>
                  <a:pt x="52" y="218"/>
                </a:lnTo>
                <a:cubicBezTo>
                  <a:pt x="25" y="218"/>
                  <a:pt x="0" y="244"/>
                  <a:pt x="0" y="271"/>
                </a:cubicBezTo>
                <a:lnTo>
                  <a:pt x="0" y="343"/>
                </a:lnTo>
                <a:cubicBezTo>
                  <a:pt x="0" y="366"/>
                  <a:pt x="14" y="385"/>
                  <a:pt x="35" y="392"/>
                </a:cubicBezTo>
                <a:lnTo>
                  <a:pt x="35" y="765"/>
                </a:lnTo>
                <a:cubicBezTo>
                  <a:pt x="35" y="793"/>
                  <a:pt x="59" y="818"/>
                  <a:pt x="88" y="818"/>
                </a:cubicBezTo>
                <a:lnTo>
                  <a:pt x="582" y="818"/>
                </a:lnTo>
                <a:cubicBezTo>
                  <a:pt x="611" y="818"/>
                  <a:pt x="634" y="793"/>
                  <a:pt x="634" y="765"/>
                </a:cubicBezTo>
                <a:lnTo>
                  <a:pt x="634" y="578"/>
                </a:lnTo>
                <a:cubicBezTo>
                  <a:pt x="647" y="567"/>
                  <a:pt x="658" y="557"/>
                  <a:pt x="666" y="542"/>
                </a:cubicBezTo>
                <a:cubicBezTo>
                  <a:pt x="668" y="538"/>
                  <a:pt x="668" y="534"/>
                  <a:pt x="666" y="527"/>
                </a:cubicBezTo>
                <a:cubicBezTo>
                  <a:pt x="666" y="523"/>
                  <a:pt x="662" y="519"/>
                  <a:pt x="658" y="517"/>
                </a:cubicBezTo>
                <a:cubicBezTo>
                  <a:pt x="656" y="517"/>
                  <a:pt x="654" y="515"/>
                  <a:pt x="656" y="512"/>
                </a:cubicBezTo>
                <a:cubicBezTo>
                  <a:pt x="656" y="510"/>
                  <a:pt x="658" y="510"/>
                  <a:pt x="660" y="510"/>
                </a:cubicBezTo>
                <a:cubicBezTo>
                  <a:pt x="664" y="512"/>
                  <a:pt x="668" y="510"/>
                  <a:pt x="673" y="508"/>
                </a:cubicBezTo>
                <a:cubicBezTo>
                  <a:pt x="677" y="506"/>
                  <a:pt x="681" y="502"/>
                  <a:pt x="681" y="495"/>
                </a:cubicBezTo>
                <a:cubicBezTo>
                  <a:pt x="683" y="476"/>
                  <a:pt x="683" y="457"/>
                  <a:pt x="677" y="438"/>
                </a:cubicBezTo>
                <a:cubicBezTo>
                  <a:pt x="677" y="434"/>
                  <a:pt x="673" y="430"/>
                  <a:pt x="668" y="42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8" name="Freihandform 1147">
            <a:extLst>
              <a:ext uri="{FF2B5EF4-FFF2-40B4-BE49-F238E27FC236}">
                <a16:creationId xmlns:a16="http://schemas.microsoft.com/office/drawing/2014/main" id="{A80B986F-FA77-BE4C-99FA-42D2B63733BE}"/>
              </a:ext>
            </a:extLst>
          </p:cNvPr>
          <p:cNvSpPr/>
          <p:nvPr/>
        </p:nvSpPr>
        <p:spPr>
          <a:xfrm>
            <a:off x="11077329" y="5349100"/>
            <a:ext cx="28810" cy="288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125">
                <a:moveTo>
                  <a:pt x="88" y="72"/>
                </a:moveTo>
                <a:cubicBezTo>
                  <a:pt x="86" y="78"/>
                  <a:pt x="80" y="85"/>
                  <a:pt x="74" y="87"/>
                </a:cubicBezTo>
                <a:cubicBezTo>
                  <a:pt x="62" y="93"/>
                  <a:pt x="45" y="89"/>
                  <a:pt x="38" y="74"/>
                </a:cubicBezTo>
                <a:cubicBezTo>
                  <a:pt x="36" y="68"/>
                  <a:pt x="36" y="61"/>
                  <a:pt x="38" y="55"/>
                </a:cubicBezTo>
                <a:cubicBezTo>
                  <a:pt x="40" y="46"/>
                  <a:pt x="45" y="42"/>
                  <a:pt x="51" y="38"/>
                </a:cubicBezTo>
                <a:cubicBezTo>
                  <a:pt x="55" y="38"/>
                  <a:pt x="59" y="36"/>
                  <a:pt x="64" y="36"/>
                </a:cubicBezTo>
                <a:cubicBezTo>
                  <a:pt x="66" y="36"/>
                  <a:pt x="68" y="36"/>
                  <a:pt x="72" y="38"/>
                </a:cubicBezTo>
                <a:cubicBezTo>
                  <a:pt x="79" y="40"/>
                  <a:pt x="84" y="44"/>
                  <a:pt x="86" y="51"/>
                </a:cubicBezTo>
                <a:cubicBezTo>
                  <a:pt x="90" y="57"/>
                  <a:pt x="90" y="66"/>
                  <a:pt x="88" y="72"/>
                </a:cubicBezTo>
                <a:close/>
                <a:moveTo>
                  <a:pt x="82" y="4"/>
                </a:moveTo>
                <a:cubicBezTo>
                  <a:pt x="68" y="-2"/>
                  <a:pt x="51" y="0"/>
                  <a:pt x="36" y="6"/>
                </a:cubicBezTo>
                <a:cubicBezTo>
                  <a:pt x="21" y="15"/>
                  <a:pt x="9" y="27"/>
                  <a:pt x="4" y="42"/>
                </a:cubicBezTo>
                <a:cubicBezTo>
                  <a:pt x="-2" y="59"/>
                  <a:pt x="0" y="76"/>
                  <a:pt x="7" y="91"/>
                </a:cubicBezTo>
                <a:cubicBezTo>
                  <a:pt x="17" y="112"/>
                  <a:pt x="40" y="125"/>
                  <a:pt x="64" y="125"/>
                </a:cubicBezTo>
                <a:cubicBezTo>
                  <a:pt x="72" y="125"/>
                  <a:pt x="80" y="123"/>
                  <a:pt x="90" y="118"/>
                </a:cubicBezTo>
                <a:cubicBezTo>
                  <a:pt x="105" y="112"/>
                  <a:pt x="116" y="99"/>
                  <a:pt x="120" y="82"/>
                </a:cubicBezTo>
                <a:cubicBezTo>
                  <a:pt x="126" y="68"/>
                  <a:pt x="126" y="51"/>
                  <a:pt x="118" y="36"/>
                </a:cubicBezTo>
                <a:cubicBezTo>
                  <a:pt x="111" y="21"/>
                  <a:pt x="99" y="11"/>
                  <a:pt x="82" y="4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9" name="Freihandform 1148">
            <a:extLst>
              <a:ext uri="{FF2B5EF4-FFF2-40B4-BE49-F238E27FC236}">
                <a16:creationId xmlns:a16="http://schemas.microsoft.com/office/drawing/2014/main" id="{2AD292E8-A7AA-594E-A530-08866B554367}"/>
              </a:ext>
            </a:extLst>
          </p:cNvPr>
          <p:cNvSpPr/>
          <p:nvPr/>
        </p:nvSpPr>
        <p:spPr>
          <a:xfrm>
            <a:off x="11107998" y="5287530"/>
            <a:ext cx="52974" cy="532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9" h="230">
                <a:moveTo>
                  <a:pt x="212" y="115"/>
                </a:moveTo>
                <a:lnTo>
                  <a:pt x="195" y="115"/>
                </a:lnTo>
                <a:close/>
                <a:moveTo>
                  <a:pt x="191" y="142"/>
                </a:moveTo>
                <a:cubicBezTo>
                  <a:pt x="191" y="144"/>
                  <a:pt x="189" y="146"/>
                  <a:pt x="189" y="149"/>
                </a:cubicBezTo>
                <a:cubicBezTo>
                  <a:pt x="178" y="149"/>
                  <a:pt x="168" y="153"/>
                  <a:pt x="159" y="159"/>
                </a:cubicBezTo>
                <a:cubicBezTo>
                  <a:pt x="151" y="168"/>
                  <a:pt x="149" y="178"/>
                  <a:pt x="149" y="189"/>
                </a:cubicBezTo>
                <a:cubicBezTo>
                  <a:pt x="147" y="189"/>
                  <a:pt x="144" y="191"/>
                  <a:pt x="142" y="191"/>
                </a:cubicBezTo>
                <a:cubicBezTo>
                  <a:pt x="136" y="182"/>
                  <a:pt x="125" y="178"/>
                  <a:pt x="115" y="178"/>
                </a:cubicBezTo>
                <a:cubicBezTo>
                  <a:pt x="104" y="178"/>
                  <a:pt x="94" y="182"/>
                  <a:pt x="87" y="191"/>
                </a:cubicBezTo>
                <a:cubicBezTo>
                  <a:pt x="85" y="191"/>
                  <a:pt x="83" y="189"/>
                  <a:pt x="81" y="189"/>
                </a:cubicBezTo>
                <a:cubicBezTo>
                  <a:pt x="81" y="178"/>
                  <a:pt x="79" y="168"/>
                  <a:pt x="70" y="159"/>
                </a:cubicBezTo>
                <a:cubicBezTo>
                  <a:pt x="62" y="153"/>
                  <a:pt x="51" y="149"/>
                  <a:pt x="41" y="149"/>
                </a:cubicBezTo>
                <a:cubicBezTo>
                  <a:pt x="41" y="146"/>
                  <a:pt x="39" y="144"/>
                  <a:pt x="39" y="142"/>
                </a:cubicBezTo>
                <a:cubicBezTo>
                  <a:pt x="47" y="136"/>
                  <a:pt x="51" y="125"/>
                  <a:pt x="51" y="115"/>
                </a:cubicBezTo>
                <a:cubicBezTo>
                  <a:pt x="51" y="104"/>
                  <a:pt x="47" y="93"/>
                  <a:pt x="39" y="87"/>
                </a:cubicBezTo>
                <a:cubicBezTo>
                  <a:pt x="39" y="85"/>
                  <a:pt x="41" y="83"/>
                  <a:pt x="41" y="81"/>
                </a:cubicBezTo>
                <a:cubicBezTo>
                  <a:pt x="51" y="81"/>
                  <a:pt x="62" y="79"/>
                  <a:pt x="70" y="70"/>
                </a:cubicBezTo>
                <a:cubicBezTo>
                  <a:pt x="79" y="62"/>
                  <a:pt x="81" y="51"/>
                  <a:pt x="81" y="43"/>
                </a:cubicBezTo>
                <a:cubicBezTo>
                  <a:pt x="83" y="41"/>
                  <a:pt x="85" y="41"/>
                  <a:pt x="87" y="38"/>
                </a:cubicBezTo>
                <a:cubicBezTo>
                  <a:pt x="100" y="55"/>
                  <a:pt x="130" y="55"/>
                  <a:pt x="142" y="38"/>
                </a:cubicBezTo>
                <a:cubicBezTo>
                  <a:pt x="144" y="41"/>
                  <a:pt x="147" y="41"/>
                  <a:pt x="149" y="43"/>
                </a:cubicBezTo>
                <a:cubicBezTo>
                  <a:pt x="149" y="51"/>
                  <a:pt x="151" y="62"/>
                  <a:pt x="159" y="70"/>
                </a:cubicBezTo>
                <a:cubicBezTo>
                  <a:pt x="168" y="79"/>
                  <a:pt x="178" y="81"/>
                  <a:pt x="189" y="81"/>
                </a:cubicBezTo>
                <a:cubicBezTo>
                  <a:pt x="189" y="83"/>
                  <a:pt x="191" y="85"/>
                  <a:pt x="191" y="87"/>
                </a:cubicBezTo>
                <a:cubicBezTo>
                  <a:pt x="183" y="93"/>
                  <a:pt x="178" y="104"/>
                  <a:pt x="178" y="115"/>
                </a:cubicBezTo>
                <a:cubicBezTo>
                  <a:pt x="178" y="125"/>
                  <a:pt x="183" y="136"/>
                  <a:pt x="191" y="142"/>
                </a:cubicBezTo>
                <a:close/>
                <a:moveTo>
                  <a:pt x="229" y="93"/>
                </a:moveTo>
                <a:cubicBezTo>
                  <a:pt x="227" y="79"/>
                  <a:pt x="221" y="62"/>
                  <a:pt x="210" y="49"/>
                </a:cubicBezTo>
                <a:cubicBezTo>
                  <a:pt x="208" y="45"/>
                  <a:pt x="204" y="43"/>
                  <a:pt x="197" y="41"/>
                </a:cubicBezTo>
                <a:cubicBezTo>
                  <a:pt x="193" y="41"/>
                  <a:pt x="189" y="43"/>
                  <a:pt x="185" y="45"/>
                </a:cubicBezTo>
                <a:cubicBezTo>
                  <a:pt x="187" y="41"/>
                  <a:pt x="189" y="36"/>
                  <a:pt x="189" y="32"/>
                </a:cubicBezTo>
                <a:cubicBezTo>
                  <a:pt x="187" y="26"/>
                  <a:pt x="185" y="22"/>
                  <a:pt x="180" y="19"/>
                </a:cubicBezTo>
                <a:cubicBezTo>
                  <a:pt x="168" y="11"/>
                  <a:pt x="153" y="5"/>
                  <a:pt x="136" y="0"/>
                </a:cubicBezTo>
                <a:cubicBezTo>
                  <a:pt x="130" y="0"/>
                  <a:pt x="125" y="0"/>
                  <a:pt x="121" y="5"/>
                </a:cubicBezTo>
                <a:cubicBezTo>
                  <a:pt x="117" y="7"/>
                  <a:pt x="115" y="11"/>
                  <a:pt x="115" y="17"/>
                </a:cubicBezTo>
                <a:cubicBezTo>
                  <a:pt x="115" y="11"/>
                  <a:pt x="113" y="7"/>
                  <a:pt x="109" y="5"/>
                </a:cubicBezTo>
                <a:cubicBezTo>
                  <a:pt x="104" y="0"/>
                  <a:pt x="98" y="0"/>
                  <a:pt x="94" y="0"/>
                </a:cubicBezTo>
                <a:cubicBezTo>
                  <a:pt x="77" y="5"/>
                  <a:pt x="62" y="11"/>
                  <a:pt x="49" y="19"/>
                </a:cubicBezTo>
                <a:cubicBezTo>
                  <a:pt x="45" y="22"/>
                  <a:pt x="41" y="26"/>
                  <a:pt x="41" y="32"/>
                </a:cubicBezTo>
                <a:cubicBezTo>
                  <a:pt x="41" y="36"/>
                  <a:pt x="41" y="41"/>
                  <a:pt x="45" y="45"/>
                </a:cubicBezTo>
                <a:cubicBezTo>
                  <a:pt x="41" y="43"/>
                  <a:pt x="37" y="41"/>
                  <a:pt x="30" y="41"/>
                </a:cubicBezTo>
                <a:cubicBezTo>
                  <a:pt x="26" y="43"/>
                  <a:pt x="22" y="45"/>
                  <a:pt x="20" y="49"/>
                </a:cubicBezTo>
                <a:cubicBezTo>
                  <a:pt x="9" y="62"/>
                  <a:pt x="3" y="79"/>
                  <a:pt x="1" y="93"/>
                </a:cubicBezTo>
                <a:cubicBezTo>
                  <a:pt x="-2" y="100"/>
                  <a:pt x="1" y="104"/>
                  <a:pt x="3" y="108"/>
                </a:cubicBezTo>
                <a:cubicBezTo>
                  <a:pt x="7" y="113"/>
                  <a:pt x="11" y="115"/>
                  <a:pt x="15" y="115"/>
                </a:cubicBezTo>
                <a:cubicBezTo>
                  <a:pt x="11" y="115"/>
                  <a:pt x="7" y="119"/>
                  <a:pt x="3" y="121"/>
                </a:cubicBezTo>
                <a:cubicBezTo>
                  <a:pt x="1" y="125"/>
                  <a:pt x="-2" y="132"/>
                  <a:pt x="1" y="136"/>
                </a:cubicBezTo>
                <a:cubicBezTo>
                  <a:pt x="3" y="153"/>
                  <a:pt x="9" y="168"/>
                  <a:pt x="20" y="180"/>
                </a:cubicBezTo>
                <a:cubicBezTo>
                  <a:pt x="22" y="184"/>
                  <a:pt x="26" y="189"/>
                  <a:pt x="32" y="189"/>
                </a:cubicBezTo>
                <a:cubicBezTo>
                  <a:pt x="37" y="189"/>
                  <a:pt x="41" y="189"/>
                  <a:pt x="45" y="184"/>
                </a:cubicBezTo>
                <a:cubicBezTo>
                  <a:pt x="41" y="189"/>
                  <a:pt x="41" y="193"/>
                  <a:pt x="41" y="199"/>
                </a:cubicBezTo>
                <a:cubicBezTo>
                  <a:pt x="41" y="204"/>
                  <a:pt x="45" y="208"/>
                  <a:pt x="49" y="210"/>
                </a:cubicBezTo>
                <a:cubicBezTo>
                  <a:pt x="62" y="220"/>
                  <a:pt x="77" y="227"/>
                  <a:pt x="94" y="229"/>
                </a:cubicBezTo>
                <a:cubicBezTo>
                  <a:pt x="98" y="231"/>
                  <a:pt x="104" y="229"/>
                  <a:pt x="109" y="227"/>
                </a:cubicBezTo>
                <a:cubicBezTo>
                  <a:pt x="113" y="223"/>
                  <a:pt x="115" y="218"/>
                  <a:pt x="115" y="214"/>
                </a:cubicBezTo>
                <a:cubicBezTo>
                  <a:pt x="115" y="218"/>
                  <a:pt x="117" y="223"/>
                  <a:pt x="121" y="227"/>
                </a:cubicBezTo>
                <a:cubicBezTo>
                  <a:pt x="125" y="229"/>
                  <a:pt x="128" y="229"/>
                  <a:pt x="132" y="229"/>
                </a:cubicBezTo>
                <a:cubicBezTo>
                  <a:pt x="134" y="229"/>
                  <a:pt x="134" y="229"/>
                  <a:pt x="136" y="229"/>
                </a:cubicBezTo>
                <a:cubicBezTo>
                  <a:pt x="153" y="227"/>
                  <a:pt x="168" y="220"/>
                  <a:pt x="180" y="210"/>
                </a:cubicBezTo>
                <a:cubicBezTo>
                  <a:pt x="185" y="208"/>
                  <a:pt x="187" y="204"/>
                  <a:pt x="189" y="199"/>
                </a:cubicBezTo>
                <a:cubicBezTo>
                  <a:pt x="189" y="193"/>
                  <a:pt x="187" y="189"/>
                  <a:pt x="185" y="184"/>
                </a:cubicBezTo>
                <a:cubicBezTo>
                  <a:pt x="189" y="189"/>
                  <a:pt x="193" y="189"/>
                  <a:pt x="197" y="189"/>
                </a:cubicBezTo>
                <a:cubicBezTo>
                  <a:pt x="204" y="189"/>
                  <a:pt x="208" y="184"/>
                  <a:pt x="210" y="180"/>
                </a:cubicBezTo>
                <a:cubicBezTo>
                  <a:pt x="221" y="168"/>
                  <a:pt x="227" y="153"/>
                  <a:pt x="229" y="136"/>
                </a:cubicBezTo>
                <a:cubicBezTo>
                  <a:pt x="229" y="132"/>
                  <a:pt x="229" y="125"/>
                  <a:pt x="225" y="121"/>
                </a:cubicBezTo>
                <a:cubicBezTo>
                  <a:pt x="223" y="119"/>
                  <a:pt x="219" y="115"/>
                  <a:pt x="214" y="115"/>
                </a:cubicBezTo>
                <a:cubicBezTo>
                  <a:pt x="219" y="115"/>
                  <a:pt x="223" y="113"/>
                  <a:pt x="225" y="108"/>
                </a:cubicBezTo>
                <a:cubicBezTo>
                  <a:pt x="229" y="104"/>
                  <a:pt x="229" y="100"/>
                  <a:pt x="229" y="9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3" name="Freihandform 1582">
            <a:extLst>
              <a:ext uri="{FF2B5EF4-FFF2-40B4-BE49-F238E27FC236}">
                <a16:creationId xmlns:a16="http://schemas.microsoft.com/office/drawing/2014/main" id="{3FF77E9F-EF48-924F-A85E-059D96B0CB6F}"/>
              </a:ext>
            </a:extLst>
          </p:cNvPr>
          <p:cNvSpPr/>
          <p:nvPr/>
        </p:nvSpPr>
        <p:spPr>
          <a:xfrm>
            <a:off x="11122867" y="5302864"/>
            <a:ext cx="23466" cy="22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" h="99">
                <a:moveTo>
                  <a:pt x="51" y="63"/>
                </a:moveTo>
                <a:cubicBezTo>
                  <a:pt x="42" y="63"/>
                  <a:pt x="36" y="57"/>
                  <a:pt x="36" y="49"/>
                </a:cubicBezTo>
                <a:cubicBezTo>
                  <a:pt x="36" y="40"/>
                  <a:pt x="42" y="34"/>
                  <a:pt x="51" y="34"/>
                </a:cubicBezTo>
                <a:cubicBezTo>
                  <a:pt x="59" y="34"/>
                  <a:pt x="66" y="40"/>
                  <a:pt x="66" y="49"/>
                </a:cubicBezTo>
                <a:cubicBezTo>
                  <a:pt x="66" y="57"/>
                  <a:pt x="59" y="63"/>
                  <a:pt x="51" y="63"/>
                </a:cubicBezTo>
                <a:close/>
                <a:moveTo>
                  <a:pt x="51" y="0"/>
                </a:moveTo>
                <a:cubicBezTo>
                  <a:pt x="23" y="0"/>
                  <a:pt x="0" y="21"/>
                  <a:pt x="0" y="49"/>
                </a:cubicBezTo>
                <a:cubicBezTo>
                  <a:pt x="0" y="76"/>
                  <a:pt x="23" y="99"/>
                  <a:pt x="51" y="99"/>
                </a:cubicBezTo>
                <a:cubicBezTo>
                  <a:pt x="78" y="99"/>
                  <a:pt x="102" y="76"/>
                  <a:pt x="102" y="49"/>
                </a:cubicBezTo>
                <a:cubicBezTo>
                  <a:pt x="102" y="21"/>
                  <a:pt x="78" y="0"/>
                  <a:pt x="51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95659512"/>
      </p:ext>
    </p:extLst>
  </p:cSld>
  <p:clrMapOvr>
    <a:masterClrMapping/>
  </p:clrMapOvr>
</p:sld>
</file>

<file path=ppt/theme/theme1.xml><?xml version="1.0" encoding="utf-8"?>
<a:theme xmlns:a="http://schemas.openxmlformats.org/drawingml/2006/main" name="AZ_Global_Master_June_2017_Board">
  <a:themeElements>
    <a:clrScheme name="Global_Master_June_2017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9e0966f-40cc-446e-a248-c10a673782a7" Revision="1" Stencil="System.MyShapes" StencilVersion="1.0"/>
</Control>
</file>

<file path=customXml/itemProps1.xml><?xml version="1.0" encoding="utf-8"?>
<ds:datastoreItem xmlns:ds="http://schemas.openxmlformats.org/officeDocument/2006/customXml" ds:itemID="{8D3225FD-C76F-4B0A-80B4-9CE389B814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AZ_Global_Master_June_2017_Board</Template>
  <TotalTime>0</TotalTime>
  <Words>18</Words>
  <Application>Microsoft Macintosh PowerPoint</Application>
  <PresentationFormat>Benutzerdefiniert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Symbol</vt:lpstr>
      <vt:lpstr>AZ_Global_Master_June_2017_Board</vt:lpstr>
      <vt:lpstr>ICONS</vt:lpstr>
      <vt:lpstr>ICONS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2019-04-08T08:45:08Z</dcterms:created>
  <dcterms:modified xsi:type="dcterms:W3CDTF">2019-12-17T10:10:48Z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