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8" r:id="rId3"/>
    <p:sldId id="259" r:id="rId4"/>
    <p:sldId id="297" r:id="rId5"/>
    <p:sldId id="298" r:id="rId6"/>
    <p:sldId id="303" r:id="rId7"/>
    <p:sldId id="304" r:id="rId8"/>
    <p:sldId id="299" r:id="rId9"/>
    <p:sldId id="305" r:id="rId10"/>
    <p:sldId id="306" r:id="rId11"/>
    <p:sldId id="307" r:id="rId12"/>
    <p:sldId id="300" r:id="rId13"/>
    <p:sldId id="308" r:id="rId14"/>
    <p:sldId id="309" r:id="rId15"/>
    <p:sldId id="310" r:id="rId16"/>
    <p:sldId id="301" r:id="rId17"/>
    <p:sldId id="312" r:id="rId18"/>
    <p:sldId id="311" r:id="rId19"/>
  </p:sldIdLst>
  <p:sldSz cx="9144000" cy="5143500" type="screen16x9"/>
  <p:notesSz cx="6858000" cy="9144000"/>
  <p:embeddedFontLst>
    <p:embeddedFont>
      <p:font typeface="Advent Pro SemiBold" panose="020B060402020202020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Maven Pro" panose="020B0604020202020204" charset="0"/>
      <p:regular r:id="rId33"/>
      <p:bold r:id="rId34"/>
    </p:embeddedFont>
    <p:embeddedFont>
      <p:font typeface="Share Tech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8AE1F8-C304-49B6-9B49-41A3FF210CEB}">
  <a:tblStyle styleId="{778AE1F8-C304-49B6-9B49-41A3FF21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94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43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07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118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741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19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5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37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31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4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3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6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Mind Units Team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Operating System Project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4;p25">
            <a:extLst>
              <a:ext uri="{FF2B5EF4-FFF2-40B4-BE49-F238E27FC236}">
                <a16:creationId xmlns:a16="http://schemas.microsoft.com/office/drawing/2014/main" id="{48CB2D0B-FC44-019C-D183-9AE9C5733C96}"/>
              </a:ext>
            </a:extLst>
          </p:cNvPr>
          <p:cNvSpPr txBox="1">
            <a:spLocks/>
          </p:cNvSpPr>
          <p:nvPr/>
        </p:nvSpPr>
        <p:spPr>
          <a:xfrm>
            <a:off x="6081346" y="427706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Ibrahim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Taghizada</a:t>
            </a:r>
            <a:endParaRPr lang="en-US" sz="1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/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Hajar Naghiyeva</a:t>
            </a:r>
          </a:p>
          <a:p>
            <a:pPr marL="0" indent="0"/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Aykhan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Aghayev</a:t>
            </a:r>
            <a:endParaRPr lang="az-Latn-AZ" sz="1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51918" y="159231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Shortest Remaining Time First: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process all the processes until there are none left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add all the processes that start at the current time to the set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then take the first element of the set, which is the one with the shortest remaining time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80617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Shortest Remaining Time First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96DA8-2A20-6F36-85ED-2D848A51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12" y="989475"/>
            <a:ext cx="5167058" cy="40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383284" y="91606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Shortest Remaining Time First: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100" dirty="0"/>
              <a:t>If it is finished, update its finish time and remove it from set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100" dirty="0"/>
              <a:t>If there is any element in the set, update the first one, as it will be the one to be run at the current time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100" dirty="0"/>
              <a:t>However, we cannot just update it because set rebalances itself only when something is inserted into or deleted from it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100" dirty="0"/>
              <a:t>Remove and insert it again, which will take log2(n) time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100" dirty="0"/>
              <a:t>Print the process that will be run now and increase the time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100" dirty="0"/>
              <a:t>After all the processes are finished, we print the stats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80617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Shortest Remaining Time First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96DA8-2A20-6F36-85ED-2D848A51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" y="989475"/>
            <a:ext cx="5167058" cy="40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237509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Round-Robin Algorithm</a:t>
            </a: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used queue instead of set because we need first come</a:t>
            </a:r>
            <a:r>
              <a:rPr lang="az-Latn-AZ" sz="1300" dirty="0"/>
              <a:t>, </a:t>
            </a:r>
            <a:r>
              <a:rPr lang="en-US" sz="1300" dirty="0"/>
              <a:t>first served at the core but not to let any process work for a long time</a:t>
            </a:r>
            <a:endParaRPr lang="az-Latn-AZ" sz="13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have additional </a:t>
            </a:r>
            <a:r>
              <a:rPr lang="en-US" sz="1300" dirty="0" err="1"/>
              <a:t>curQuanta</a:t>
            </a:r>
            <a:r>
              <a:rPr lang="en-US" sz="1300" dirty="0"/>
              <a:t> to show how much of the quantum has been used at the time “time”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the processing starts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273971"/>
            <a:ext cx="704710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</a:t>
            </a:r>
            <a:r>
              <a:rPr lang="az-Latn-AZ" dirty="0"/>
              <a:t> – </a:t>
            </a:r>
            <a:r>
              <a:rPr lang="az-Latn-AZ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Round-Robin Algorithm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38CB4-9C50-8C73-9FD7-677E92D9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84" y="851771"/>
            <a:ext cx="3897031" cy="4291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20A338-80C5-AE25-4006-7CB344313D40}"/>
              </a:ext>
            </a:extLst>
          </p:cNvPr>
          <p:cNvSpPr/>
          <p:nvPr/>
        </p:nvSpPr>
        <p:spPr>
          <a:xfrm>
            <a:off x="4928839" y="1237509"/>
            <a:ext cx="951571" cy="1378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DC3AC-5019-EB29-BCB1-35A3DBC88EF1}"/>
              </a:ext>
            </a:extLst>
          </p:cNvPr>
          <p:cNvSpPr/>
          <p:nvPr/>
        </p:nvSpPr>
        <p:spPr>
          <a:xfrm>
            <a:off x="4928839" y="1375317"/>
            <a:ext cx="1300976" cy="24803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572000" y="111701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Round-Robin Algorithm</a:t>
            </a: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add all the processes that start at the current time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check if the process that was running has finished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if yes, then we reset the current quanta, remove it from the queue, and update its finish time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if no, we check to see if the time given for the process is up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68625" algn="l"/>
              </a:tabLst>
            </a:pPr>
            <a:endParaRPr lang="en-US" sz="13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207063"/>
            <a:ext cx="704710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</a:t>
            </a:r>
            <a:r>
              <a:rPr lang="az-Latn-AZ" dirty="0"/>
              <a:t> – </a:t>
            </a:r>
            <a:r>
              <a:rPr lang="az-Latn-AZ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Round-Robin Algorithm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38CB4-9C50-8C73-9FD7-677E92D9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5" y="710522"/>
            <a:ext cx="3897031" cy="42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9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217224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Round-Robin Algorithm</a:t>
            </a: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If time is up, remove the process and add it to the end of the queue, then reset the current quanta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then run the process that is at the front of the queue, update quanta and process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print process and update the time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at the end, print stats again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207063"/>
            <a:ext cx="704710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</a:t>
            </a:r>
            <a:r>
              <a:rPr lang="az-Latn-AZ" dirty="0"/>
              <a:t> – </a:t>
            </a:r>
            <a:r>
              <a:rPr lang="az-Latn-AZ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Round-Robin Algorithm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38CB4-9C50-8C73-9FD7-677E92D9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558" y="644707"/>
            <a:ext cx="3897031" cy="42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2018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Significant Notes</a:t>
            </a:r>
            <a:r>
              <a:rPr lang="az-Latn-AZ" dirty="0"/>
              <a:t> – </a:t>
            </a:r>
            <a:r>
              <a:rPr lang="az-Latn-AZ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Turnaround Time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94E680E-149F-DB0B-5FBA-7F29F043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5" y="1717289"/>
            <a:ext cx="8042890" cy="2189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EC307B-C381-F218-220C-592332A92E12}"/>
              </a:ext>
            </a:extLst>
          </p:cNvPr>
          <p:cNvSpPr/>
          <p:nvPr/>
        </p:nvSpPr>
        <p:spPr>
          <a:xfrm>
            <a:off x="1457093" y="3077737"/>
            <a:ext cx="6965795" cy="2453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7AFF5-F752-7C14-1123-E20616CB3CA6}"/>
              </a:ext>
            </a:extLst>
          </p:cNvPr>
          <p:cNvSpPr/>
          <p:nvPr/>
        </p:nvSpPr>
        <p:spPr>
          <a:xfrm>
            <a:off x="618824" y="3375101"/>
            <a:ext cx="4324883" cy="230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81171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Significant Notes</a:t>
            </a:r>
            <a:r>
              <a:rPr lang="az-Latn-AZ" dirty="0"/>
              <a:t> - </a:t>
            </a:r>
            <a:r>
              <a:rPr lang="az-Latn-AZ" dirty="0">
                <a:solidFill>
                  <a:schemeClr val="tx1">
                    <a:lumMod val="20000"/>
                    <a:lumOff val="80000"/>
                  </a:schemeClr>
                </a:solidFill>
              </a:rPr>
              <a:t>Quantum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7C79227-FDF2-587C-7A80-4F3989ED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1" y="1542516"/>
            <a:ext cx="7253298" cy="27246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2694A5-CA8A-A8D8-9197-ED5E9DE17F0A}"/>
              </a:ext>
            </a:extLst>
          </p:cNvPr>
          <p:cNvSpPr/>
          <p:nvPr/>
        </p:nvSpPr>
        <p:spPr>
          <a:xfrm>
            <a:off x="6831980" y="2378927"/>
            <a:ext cx="1115122" cy="19282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415F6-C96B-91D4-3A3B-E7A56A32C417}"/>
              </a:ext>
            </a:extLst>
          </p:cNvPr>
          <p:cNvSpPr/>
          <p:nvPr/>
        </p:nvSpPr>
        <p:spPr>
          <a:xfrm>
            <a:off x="1196898" y="2571750"/>
            <a:ext cx="6244682" cy="32013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84AD4-711D-11E7-FA65-9857E584A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359" y="1414876"/>
            <a:ext cx="7581557" cy="1711336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Andrew S, T., &amp; Herbert, B. (2015). </a:t>
            </a:r>
            <a:r>
              <a:rPr lang="en-US" i="1" dirty="0"/>
              <a:t>Modern Operating Systems</a:t>
            </a:r>
            <a:r>
              <a:rPr lang="en-US" dirty="0"/>
              <a:t>.-4th.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C30C2-1F8A-653F-2134-2676216B1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0C579-0521-6E22-FA72-EC55EE33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16" y="1885523"/>
            <a:ext cx="2145899" cy="31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3279-E75D-E420-A300-E50A51E6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Thank you!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az-Latn-A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2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77939" y="322368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2354" y="3795147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Upon the completion of each scheduling algorithm, we structured the whole program and created readme file for the design notes</a:t>
            </a:r>
            <a:endParaRPr sz="1100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&amp; Solution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Implementation of scheduling algorithms by collaboratively working in a team</a:t>
            </a:r>
            <a:endParaRPr sz="12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Each team member worked on the logic and implementation of a certain scheduling algorithm relying on joint discussions </a:t>
            </a:r>
            <a:endParaRPr sz="11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044221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>
                    <a:lumMod val="90000"/>
                  </a:schemeClr>
                </a:solidFill>
              </a:rPr>
              <a:t>Every process is kept as a struct named “</a:t>
            </a:r>
            <a:r>
              <a:rPr lang="en-US" sz="1400" b="1" dirty="0">
                <a:solidFill>
                  <a:schemeClr val="tx2">
                    <a:lumMod val="90000"/>
                  </a:schemeClr>
                </a:solidFill>
              </a:rPr>
              <a:t>process</a:t>
            </a:r>
            <a:r>
              <a:rPr lang="en-US" sz="1400" dirty="0">
                <a:solidFill>
                  <a:schemeClr val="tx2">
                    <a:lumMod val="90000"/>
                  </a:schemeClr>
                </a:solidFill>
              </a:rPr>
              <a:t>”. It has 5 fields:</a:t>
            </a:r>
          </a:p>
          <a:p>
            <a:pPr marL="11430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the id of the process</a:t>
            </a:r>
          </a:p>
          <a:p>
            <a:pPr marL="114300" indent="0">
              <a:buNone/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arrival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the arrival time of the process</a:t>
            </a:r>
          </a:p>
          <a:p>
            <a:pPr marL="114300" indent="0">
              <a:buNone/>
            </a:pPr>
            <a:endParaRPr lang="en-US" sz="1200" b="1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runtime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how long the process will be run for</a:t>
            </a:r>
          </a:p>
          <a:p>
            <a:pPr marL="114300" indent="0">
              <a:buNone/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when did the process finish after a certain scheduling algorithm did its job</a:t>
            </a:r>
          </a:p>
          <a:p>
            <a:pPr marL="114300" indent="0">
              <a:buNone/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en-US" sz="12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currentTime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how long has this process been running till now (now referring to some time when the scheduling algorithm was working)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740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struct “process”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08E0B-D052-C045-D1D1-BD88539D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25" y="2182128"/>
            <a:ext cx="4885151" cy="1006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237509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“main” function: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Input stream for reading files is created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Input is taken from the “processes.txt”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Inputs are converted into “process” struct and kept in std::vector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Processes are sorted by their arrival time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Scheduling algorithms are being ran one by one</a:t>
            </a:r>
            <a:endParaRPr sz="13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0570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“main()” function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F0041-AE8A-0561-2D36-19F250628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159" y="1295825"/>
            <a:ext cx="4658295" cy="28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36629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First-Come-First-Served: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processes should be run when they come, until they are finished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a pointer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leftPointer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pointing at the current process that is running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a variable that keeps track of what time we are at now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68625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endParaRPr sz="13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2651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FCFS algorithm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AC0A1-4EC2-226E-AA7C-A098729BE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3"/>
          <a:stretch/>
        </p:blipFill>
        <p:spPr>
          <a:xfrm>
            <a:off x="4153125" y="1239256"/>
            <a:ext cx="4819026" cy="2884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AE0278-395C-68CB-D302-4791D777BE76}"/>
              </a:ext>
            </a:extLst>
          </p:cNvPr>
          <p:cNvSpPr/>
          <p:nvPr/>
        </p:nvSpPr>
        <p:spPr>
          <a:xfrm>
            <a:off x="4321479" y="1636629"/>
            <a:ext cx="2141951" cy="12954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080025" y="1469714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First-Come-First-Served: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check if the current process is finished (</a:t>
            </a:r>
            <a:r>
              <a:rPr lang="en-US" sz="1200" dirty="0" err="1">
                <a:latin typeface="Consolas" panose="020B0609020204030204" pitchFamily="49" charset="0"/>
              </a:rPr>
              <a:t>currentTime</a:t>
            </a:r>
            <a:r>
              <a:rPr lang="en-US" sz="1200" dirty="0">
                <a:latin typeface="Consolas" panose="020B0609020204030204" pitchFamily="49" charset="0"/>
              </a:rPr>
              <a:t> = runtime)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if yes, update its finish time (for calculating statistics) and move the pointer to the next process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if no, take the process the pointer is pointing at and update its runtime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print running process and increase time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endParaRPr sz="13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04217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-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FCFS algorithm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AC0A1-4EC2-226E-AA7C-A098729BE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3"/>
          <a:stretch/>
        </p:blipFill>
        <p:spPr>
          <a:xfrm>
            <a:off x="156921" y="1469714"/>
            <a:ext cx="4819026" cy="28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6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20764" y="1133073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First-Come-First-Served: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az-Latn-AZ" sz="1200" dirty="0">
                <a:latin typeface="Consolas" panose="020B0609020204030204" pitchFamily="49" charset="0"/>
              </a:rPr>
              <a:t> if no processes</a:t>
            </a:r>
            <a:r>
              <a:rPr lang="en-US" sz="1200" dirty="0">
                <a:latin typeface="Consolas" panose="020B0609020204030204" pitchFamily="49" charset="0"/>
              </a:rPr>
              <a:t>, print “idle” by sending -1 as “id” to “</a:t>
            </a:r>
            <a:r>
              <a:rPr lang="en-US" sz="1200" dirty="0" err="1">
                <a:latin typeface="Consolas" panose="020B0609020204030204" pitchFamily="49" charset="0"/>
              </a:rPr>
              <a:t>printProcess</a:t>
            </a:r>
            <a:r>
              <a:rPr lang="en-US" sz="1200" dirty="0">
                <a:latin typeface="Consolas" panose="020B0609020204030204" pitchFamily="49" charset="0"/>
              </a:rPr>
              <a:t>”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after all the processes are finished, we print the statistics about wait time, turnaround time, and CPU usage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endParaRPr sz="13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88222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printProcess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printStats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62F67-AEF5-B241-B277-AF1B02D14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7" b="5374"/>
          <a:stretch/>
        </p:blipFill>
        <p:spPr>
          <a:xfrm>
            <a:off x="3955064" y="1920327"/>
            <a:ext cx="5071551" cy="800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7E342C-5FE5-F1F6-95DE-7B5C1F85A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709" y="2965377"/>
            <a:ext cx="6676906" cy="20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6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51918" y="159231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Shortest Remaining Time First: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Need to know which process has the least time remaining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Using vector for that – slow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Use std::set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As before, we still have a pointer and time.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968625" algn="l"/>
              </a:tabLst>
            </a:pPr>
            <a:endParaRPr lang="en-US" sz="13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80617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Shortest Remaining Time First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96DA8-2A20-6F36-85ED-2D848A51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12" y="989475"/>
            <a:ext cx="5167058" cy="4033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BC0B98-027E-3699-A5F9-B177A52BFAAE}"/>
              </a:ext>
            </a:extLst>
          </p:cNvPr>
          <p:cNvSpPr/>
          <p:nvPr/>
        </p:nvSpPr>
        <p:spPr>
          <a:xfrm>
            <a:off x="4021873" y="1375317"/>
            <a:ext cx="3018264" cy="1338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039FF-2D63-13D5-AC14-B4EEC89231C9}"/>
              </a:ext>
            </a:extLst>
          </p:cNvPr>
          <p:cNvSpPr/>
          <p:nvPr/>
        </p:nvSpPr>
        <p:spPr>
          <a:xfrm>
            <a:off x="4021873" y="1509132"/>
            <a:ext cx="1263805" cy="2899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804850" y="1309817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Shortest Remaining Time First: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968625" algn="l"/>
              </a:tabLst>
            </a:pPr>
            <a:r>
              <a:rPr lang="en-US" sz="1300" dirty="0"/>
              <a:t>To sort processes by their remaining time, implemented a custom comparator and used it for the set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80617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Explaining Code –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Shortest Remaining Time First</a:t>
            </a: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E419A-AFDA-697B-6BE5-B8A50A9F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9" y="3164777"/>
            <a:ext cx="8590493" cy="18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240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840</Words>
  <Application>Microsoft Office PowerPoint</Application>
  <PresentationFormat>On-screen Show (16:9)</PresentationFormat>
  <Paragraphs>92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Share Tech</vt:lpstr>
      <vt:lpstr>Fira Sans Extra Condensed Medium</vt:lpstr>
      <vt:lpstr>Maven Pro</vt:lpstr>
      <vt:lpstr>Arial</vt:lpstr>
      <vt:lpstr>Consolas</vt:lpstr>
      <vt:lpstr>Advent Pro SemiBold</vt:lpstr>
      <vt:lpstr>Wingdings</vt:lpstr>
      <vt:lpstr>Data Science Consulting by Slidesgo</vt:lpstr>
      <vt:lpstr>Operating System Project</vt:lpstr>
      <vt:lpstr>Result</vt:lpstr>
      <vt:lpstr>Explaining Code – struct “process”</vt:lpstr>
      <vt:lpstr>Explaining Code – “main()” function</vt:lpstr>
      <vt:lpstr>Explaining Code – FCFS algorithm</vt:lpstr>
      <vt:lpstr>Explaining Code - FCFS algorithm</vt:lpstr>
      <vt:lpstr>Explaining Code – printProcess &amp; printStats</vt:lpstr>
      <vt:lpstr>Explaining Code – Shortest Remaining Time First</vt:lpstr>
      <vt:lpstr>Explaining Code – Shortest Remaining Time First</vt:lpstr>
      <vt:lpstr>Explaining Code – Shortest Remaining Time First</vt:lpstr>
      <vt:lpstr>Explaining Code – Shortest Remaining Time First</vt:lpstr>
      <vt:lpstr>Explaining Code – Round-Robin Algorithm</vt:lpstr>
      <vt:lpstr>Explaining Code – Round-Robin Algorithm</vt:lpstr>
      <vt:lpstr>Explaining Code – Round-Robin Algorithm</vt:lpstr>
      <vt:lpstr>Some Significant Notes – Turnaround Time</vt:lpstr>
      <vt:lpstr>Some Significant Notes - Quantum</vt:lpstr>
      <vt:lpstr>References</vt:lpstr>
      <vt:lpstr>Thank you!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Project</dc:title>
  <cp:lastModifiedBy>Hajar Naghiyeva</cp:lastModifiedBy>
  <cp:revision>14</cp:revision>
  <dcterms:modified xsi:type="dcterms:W3CDTF">2023-05-09T19:00:19Z</dcterms:modified>
</cp:coreProperties>
</file>