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31E6467-A197-43EC-93F6-8B6E6F4A767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Covied_Tutorial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F5CB5C9-21BE-462B-AB8B-0185201DE38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12/09/2023 16:28:35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1A6871C4-CF45-476B-9285-7470CCA4BA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760"/>
            <a:ext cx="12192000" cy="612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2023-09-12T08:28:37Z</dcterms:created>
  <dcterms:modified xsi:type="dcterms:W3CDTF">2023-09-12T08:28:37Z</dcterms:modified>
</cp:coreProperties>
</file>