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71" r:id="rId13"/>
    <p:sldId id="272" r:id="rId14"/>
    <p:sldId id="268" r:id="rId15"/>
    <p:sldId id="270" r:id="rId16"/>
    <p:sldId id="273" r:id="rId17"/>
    <p:sldId id="275" r:id="rId18"/>
    <p:sldId id="274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81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613E8-5B00-3499-0E3B-1D05360AA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7E8CA5-A1BF-861C-192D-4175E95BB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19DDA7-D909-093E-C3D1-330B281F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0F5-B09B-49AA-BA71-3C58E239228C}" type="datetimeFigureOut">
              <a:rPr lang="fr-FR" smtClean="0"/>
              <a:t>31/12/2023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6BF34A-D3E5-3FEF-11F8-5D4B3551A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B78FE8-E799-CF23-F0D5-94308946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2CDE-794D-4F86-90BC-FA416E9859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33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D1756E-8CE5-FC2C-6ECC-9A0E4C6E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D9E409-9759-6963-EF86-3505AE3B8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3968C2-5B48-D08B-3647-5D2E4CED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0F5-B09B-49AA-BA71-3C58E239228C}" type="datetimeFigureOut">
              <a:rPr lang="fr-FR" smtClean="0"/>
              <a:t>31/12/2023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29236B-15D6-47A4-936D-5645EDE46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E64C0F-E826-C345-1E33-4F00E8462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2CDE-794D-4F86-90BC-FA416E9859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8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EEF187B-D522-9396-6A96-06787291C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516EAC-B566-1CCB-A439-8C347C96C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6FED1C-9635-3236-30DC-13675B7B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0F5-B09B-49AA-BA71-3C58E239228C}" type="datetimeFigureOut">
              <a:rPr lang="fr-FR" smtClean="0"/>
              <a:t>31/12/2023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575461-C1DE-6917-E16D-B1EA9AE5A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82D0F7-1362-D737-659B-4F7B48E4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2CDE-794D-4F86-90BC-FA416E9859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42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2CE2AA-368F-8FD9-BD95-5C0E686E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BAE9B3-1AB4-9CA4-CA51-3A27453B2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029FB4-FA9A-FA6E-4826-FE985D5F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0F5-B09B-49AA-BA71-3C58E239228C}" type="datetimeFigureOut">
              <a:rPr lang="fr-FR" smtClean="0"/>
              <a:t>31/12/2023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1E8707-CFED-A089-FDF6-E25DB2EA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793A9E-6262-D687-7CBB-EA7FBD54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2CDE-794D-4F86-90BC-FA416E9859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59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B7462F-D13D-5E33-B0E7-554671463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00420A-9A30-D4DD-0516-C3B2844BE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54D4D6-A2A7-BAB8-1EFA-AFC377B1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0F5-B09B-49AA-BA71-3C58E239228C}" type="datetimeFigureOut">
              <a:rPr lang="fr-FR" smtClean="0"/>
              <a:t>31/12/2023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634EFD-E008-B318-493F-B311C77C5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2CD98F-3028-7350-830F-0A654CBD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2CDE-794D-4F86-90BC-FA416E9859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9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8B5CF-E22B-4C9B-8DC6-2FDF7735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25EC4-96F2-99D8-A608-564A9C77A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F93707-C582-F3CB-A8D6-55016574C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9CC321-3053-67D2-ABD8-3DD3814CF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0F5-B09B-49AA-BA71-3C58E239228C}" type="datetimeFigureOut">
              <a:rPr lang="fr-FR" smtClean="0"/>
              <a:t>31/12/2023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D4AF06-64EA-3A22-621B-A8F6DA97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752BE5-95DB-E154-4AEB-8F08C297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2CDE-794D-4F86-90BC-FA416E9859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73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46D9C3-4015-D9CE-A499-71B3BFC6E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879B39-A8AD-7098-F02A-30F040ED7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D4184D-FB98-63F1-1588-0A330ED15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028377C-FE2B-F8D9-256B-D099CB6E1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9BC4099-DACB-E575-D29D-80608A241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4BA0B-BFFA-CA08-7669-5DE0E65F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0F5-B09B-49AA-BA71-3C58E239228C}" type="datetimeFigureOut">
              <a:rPr lang="fr-FR" smtClean="0"/>
              <a:t>31/12/2023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496B9EB-C318-F14F-6770-FBEBBAAD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A66B857-C923-707F-30B3-32271A23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2CDE-794D-4F86-90BC-FA416E9859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14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FE78CC-ACD1-CE21-BD9B-8508F938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B622B2-DF9F-75FB-035C-02EA42D33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0F5-B09B-49AA-BA71-3C58E239228C}" type="datetimeFigureOut">
              <a:rPr lang="fr-FR" smtClean="0"/>
              <a:t>31/12/2023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23B3F4-80E5-CA69-62B7-D3EDC945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00DF6A-8A00-DB38-E914-EA1F1354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2CDE-794D-4F86-90BC-FA416E9859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43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DCED5E3-AF4D-F95C-B282-04FA34070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0F5-B09B-49AA-BA71-3C58E239228C}" type="datetimeFigureOut">
              <a:rPr lang="fr-FR" smtClean="0"/>
              <a:t>31/12/2023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AB615C8-5320-4FA3-8D0B-58825CA2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FFB190-69C4-CDA2-427D-58DAD2E3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2CDE-794D-4F86-90BC-FA416E9859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74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1FF49B-6063-93CC-A8CE-03467A924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4A8B9C-7782-AF1B-E535-922D821F5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99943D-5429-3752-949A-91F8EEB55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378835-F26B-DA4E-DFFC-2266908CB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0F5-B09B-49AA-BA71-3C58E239228C}" type="datetimeFigureOut">
              <a:rPr lang="fr-FR" smtClean="0"/>
              <a:t>31/12/2023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EBDDC6-74D2-CB59-323D-2E13AD3F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C5E24E-827A-5283-8AE4-272F686D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2CDE-794D-4F86-90BC-FA416E9859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49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8DF7C1-13AE-CCA4-12C5-57FBCB150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58290EA-0CD6-03D1-1112-5C1CA68B8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331381-FE7B-E296-9E45-CB987C89A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999BA8-5B41-D4C3-AC6D-20A72D0FC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0F5-B09B-49AA-BA71-3C58E239228C}" type="datetimeFigureOut">
              <a:rPr lang="fr-FR" smtClean="0"/>
              <a:t>31/12/2023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584E09-5D5D-4EDE-74A5-4B45909F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86CCE8-395B-7C03-F743-2992EAA3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2CDE-794D-4F86-90BC-FA416E9859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03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E732F25-C351-12DD-19AB-4CD2D727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19F4AE-B851-D9F6-9288-1F8338C0D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A6586D-CD9D-C3E9-4817-95EA6611E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FB0F5-B09B-49AA-BA71-3C58E239228C}" type="datetimeFigureOut">
              <a:rPr lang="fr-FR" smtClean="0"/>
              <a:t>31/12/2023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609EBB-8A7F-1CED-3E15-C481CB1AD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A9A8F5-A6EF-9DD8-5783-F625CC679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A2CDE-794D-4F86-90BC-FA416E9859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39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A1EFF610-D94E-EC4C-7CB4-64F7FD09A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337610D-E386-69BC-DD3C-938AFAAA4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70" y="252377"/>
            <a:ext cx="1728880" cy="61439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2DE468F-E935-4491-CBAD-EF034ACA31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450" y="252377"/>
            <a:ext cx="1081180" cy="61439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EEAFF9D-1AA5-EA90-1366-61F0CA498DB6}"/>
              </a:ext>
            </a:extLst>
          </p:cNvPr>
          <p:cNvSpPr txBox="1"/>
          <p:nvPr/>
        </p:nvSpPr>
        <p:spPr>
          <a:xfrm>
            <a:off x="381000" y="5295900"/>
            <a:ext cx="3238500" cy="88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  <a:latin typeface="Fira Sans"/>
                <a:cs typeface="Arial"/>
                <a:sym typeface="Staatliches"/>
              </a:rPr>
              <a:t>Realized</a:t>
            </a:r>
            <a:r>
              <a:rPr lang="fr-FR" sz="1800" b="1" dirty="0">
                <a:solidFill>
                  <a:schemeClr val="bg1"/>
                </a:solidFill>
                <a:latin typeface="Fira Sans"/>
                <a:cs typeface="Arial"/>
                <a:sym typeface="Staatliches"/>
              </a:rPr>
              <a:t> by :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Fira Sans"/>
                <a:cs typeface="Arial"/>
                <a:sym typeface="Staatliches"/>
              </a:rPr>
              <a:t>     AIT ABDIELMOMIN Hajar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1354BFE-890D-7886-CED3-30E6C51DDE24}"/>
              </a:ext>
            </a:extLst>
          </p:cNvPr>
          <p:cNvSpPr txBox="1"/>
          <p:nvPr/>
        </p:nvSpPr>
        <p:spPr>
          <a:xfrm>
            <a:off x="8477250" y="5295900"/>
            <a:ext cx="3238500" cy="88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  <a:latin typeface="Fira Sans"/>
                <a:cs typeface="Arial"/>
                <a:sym typeface="Staatliches"/>
              </a:rPr>
              <a:t>Supervised</a:t>
            </a:r>
            <a:r>
              <a:rPr lang="fr-FR" sz="1800" b="1" dirty="0">
                <a:solidFill>
                  <a:schemeClr val="bg1"/>
                </a:solidFill>
                <a:latin typeface="Fira Sans"/>
                <a:cs typeface="Arial"/>
                <a:sym typeface="Staatliches"/>
              </a:rPr>
              <a:t> by :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Fira Sans"/>
                <a:cs typeface="Arial"/>
                <a:sym typeface="Staatliches"/>
              </a:rPr>
              <a:t>     Mrs. KARIM Lamia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15C0117-2B8B-923B-FA9F-83C3E9CB997A}"/>
              </a:ext>
            </a:extLst>
          </p:cNvPr>
          <p:cNvSpPr txBox="1"/>
          <p:nvPr/>
        </p:nvSpPr>
        <p:spPr>
          <a:xfrm>
            <a:off x="4476750" y="6440754"/>
            <a:ext cx="3238500" cy="423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600" b="1" i="0" dirty="0">
                <a:solidFill>
                  <a:schemeClr val="bg1"/>
                </a:solidFill>
                <a:effectLst/>
                <a:latin typeface="Fira Sans" panose="020F0502020204030204" pitchFamily="34" charset="0"/>
              </a:rPr>
              <a:t>Academic </a:t>
            </a:r>
            <a:r>
              <a:rPr lang="fr-FR" sz="1600" b="1" i="0" dirty="0" err="1">
                <a:solidFill>
                  <a:schemeClr val="bg1"/>
                </a:solidFill>
                <a:effectLst/>
                <a:latin typeface="Fira Sans" panose="020F0502020204030204" pitchFamily="34" charset="0"/>
              </a:rPr>
              <a:t>Year</a:t>
            </a:r>
            <a:r>
              <a:rPr lang="fr-FR" sz="1600" b="1" i="0" dirty="0">
                <a:solidFill>
                  <a:schemeClr val="bg1"/>
                </a:solidFill>
                <a:effectLst/>
                <a:latin typeface="Fira Sans" panose="020F0502020204030204" pitchFamily="34" charset="0"/>
              </a:rPr>
              <a:t> 2023-2024</a:t>
            </a:r>
            <a:endParaRPr lang="fr-FR" sz="1600" b="1" dirty="0">
              <a:solidFill>
                <a:schemeClr val="bg1"/>
              </a:solidFill>
              <a:latin typeface="Fira Sans" panose="020F050202020403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46BC115-4D86-C87B-EE38-CF5CBDC00FE2}"/>
              </a:ext>
            </a:extLst>
          </p:cNvPr>
          <p:cNvSpPr txBox="1"/>
          <p:nvPr/>
        </p:nvSpPr>
        <p:spPr>
          <a:xfrm>
            <a:off x="4062412" y="1716737"/>
            <a:ext cx="7305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4581BE"/>
                </a:solidFill>
                <a:latin typeface="Fira Sans" panose="020F0502020204030204" pitchFamily="34" charset="0"/>
              </a:rPr>
              <a:t>Topic :</a:t>
            </a:r>
          </a:p>
          <a:p>
            <a:pPr algn="ctr"/>
            <a:r>
              <a:rPr lang="fr-FR" sz="2000" b="1" dirty="0">
                <a:latin typeface="Fira Sans" panose="020F0502020204030204" pitchFamily="34" charset="0"/>
              </a:rPr>
              <a:t>«</a:t>
            </a:r>
            <a:r>
              <a:rPr lang="fr-FR" sz="2000" b="1" dirty="0">
                <a:solidFill>
                  <a:srgbClr val="4581BE"/>
                </a:solidFill>
                <a:latin typeface="Fira Sans" panose="020F0502020204030204" pitchFamily="34" charset="0"/>
              </a:rPr>
              <a:t> </a:t>
            </a:r>
            <a:r>
              <a:rPr lang="en-US" sz="2000" b="1" dirty="0">
                <a:latin typeface="Fira Sans" panose="020F0502020204030204" pitchFamily="34" charset="0"/>
              </a:rPr>
              <a:t>Rhythmic Revelations: Analyzing Spotify's Songs Patterns</a:t>
            </a:r>
            <a:r>
              <a:rPr lang="fr-FR" sz="2000" b="1" dirty="0">
                <a:latin typeface="Fira Sans" panose="020F0502020204030204" pitchFamily="34" charset="0"/>
              </a:rPr>
              <a:t> »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109B2AD-A4E6-F22B-DD1A-0739DD2A75E3}"/>
              </a:ext>
            </a:extLst>
          </p:cNvPr>
          <p:cNvSpPr txBox="1"/>
          <p:nvPr/>
        </p:nvSpPr>
        <p:spPr>
          <a:xfrm>
            <a:off x="5857875" y="2650451"/>
            <a:ext cx="3962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4581BE"/>
                </a:solidFill>
                <a:latin typeface="Fira Sans" panose="020F0502020204030204" pitchFamily="34" charset="0"/>
              </a:rPr>
              <a:t>Module : </a:t>
            </a:r>
            <a:r>
              <a:rPr lang="fr-FR" sz="1600" dirty="0">
                <a:latin typeface="Fira Sans" panose="020F0502020204030204" pitchFamily="34" charset="0"/>
              </a:rPr>
              <a:t>Big Data and </a:t>
            </a:r>
            <a:r>
              <a:rPr lang="fr-FR" sz="1600" dirty="0" err="1">
                <a:latin typeface="Fira Sans" panose="020F0502020204030204" pitchFamily="34" charset="0"/>
              </a:rPr>
              <a:t>NoSql</a:t>
            </a:r>
            <a:r>
              <a:rPr lang="fr-FR" sz="1600" dirty="0">
                <a:latin typeface="Fira Sans" panose="020F0502020204030204" pitchFamily="34" charset="0"/>
              </a:rPr>
              <a:t> </a:t>
            </a:r>
            <a:r>
              <a:rPr lang="fr-FR" sz="1600" dirty="0" err="1">
                <a:latin typeface="Fira Sans" panose="020F0502020204030204" pitchFamily="34" charset="0"/>
              </a:rPr>
              <a:t>DataBases</a:t>
            </a:r>
            <a:endParaRPr lang="fr-FR" sz="1600" dirty="0">
              <a:latin typeface="Fira Sans" panose="020F0502020204030204" pitchFamily="34" charset="0"/>
            </a:endParaRPr>
          </a:p>
          <a:p>
            <a:pPr algn="ctr"/>
            <a:r>
              <a:rPr lang="fr-FR" sz="1600" b="1" dirty="0">
                <a:solidFill>
                  <a:srgbClr val="4581BE"/>
                </a:solidFill>
                <a:latin typeface="Fira Sans" panose="020F0502020204030204" pitchFamily="34" charset="0"/>
              </a:rPr>
              <a:t>Major : </a:t>
            </a:r>
            <a:r>
              <a:rPr lang="fr-FR" sz="1600" dirty="0">
                <a:latin typeface="Fira Sans" panose="020F0502020204030204" pitchFamily="34" charset="0"/>
              </a:rPr>
              <a:t>Computer Engineering</a:t>
            </a:r>
          </a:p>
          <a:p>
            <a:pPr algn="ctr"/>
            <a:endParaRPr lang="fr-FR" dirty="0">
              <a:latin typeface="Fira Sans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950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2A3CEC7-243C-4BF3-21F7-1F03179BB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2456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010FE3B-8103-F037-34DF-DEA2BFA8A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7407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382CEAF-191E-595E-2877-CA8814C80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74F93EE-B94E-3077-EE42-2F85802EA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050" y="2466975"/>
            <a:ext cx="2162249" cy="54188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AE331CB-E5B7-A38C-5FB6-6BA22242F7EE}"/>
              </a:ext>
            </a:extLst>
          </p:cNvPr>
          <p:cNvSpPr txBox="1"/>
          <p:nvPr/>
        </p:nvSpPr>
        <p:spPr>
          <a:xfrm>
            <a:off x="4162346" y="2484925"/>
            <a:ext cx="357195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800" b="1" dirty="0" err="1">
                <a:solidFill>
                  <a:srgbClr val="4581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Load</a:t>
            </a:r>
            <a:r>
              <a:rPr lang="fr-FR" sz="2800" b="1" dirty="0">
                <a:solidFill>
                  <a:srgbClr val="4581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 Limitation</a:t>
            </a:r>
            <a:endParaRPr lang="fr-FR" sz="2400" b="1" dirty="0">
              <a:solidFill>
                <a:srgbClr val="4581B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sis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54994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5C61297-B4A9-97D6-C7D0-AED8A33CB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0359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382CEAF-191E-595E-2877-CA8814C80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74F93EE-B94E-3077-EE42-2F85802EA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050" y="2466975"/>
            <a:ext cx="2162249" cy="54188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AE331CB-E5B7-A38C-5FB6-6BA22242F7EE}"/>
              </a:ext>
            </a:extLst>
          </p:cNvPr>
          <p:cNvSpPr txBox="1"/>
          <p:nvPr/>
        </p:nvSpPr>
        <p:spPr>
          <a:xfrm>
            <a:off x="4162346" y="2484925"/>
            <a:ext cx="357195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800" b="1" dirty="0" err="1">
                <a:solidFill>
                  <a:srgbClr val="4581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Accessing</a:t>
            </a:r>
            <a:r>
              <a:rPr lang="fr-FR" sz="2800" b="1" dirty="0">
                <a:solidFill>
                  <a:srgbClr val="4581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 </a:t>
            </a:r>
            <a:r>
              <a:rPr lang="fr-FR" sz="2800" b="1" dirty="0" err="1">
                <a:solidFill>
                  <a:srgbClr val="4581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Bigquery</a:t>
            </a:r>
            <a:endParaRPr lang="fr-FR" sz="2400" b="1" dirty="0">
              <a:solidFill>
                <a:srgbClr val="4581B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sis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84272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D56C312-2AC3-807B-E01C-5B0A4486C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4329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382CEAF-191E-595E-2877-CA8814C80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74F93EE-B94E-3077-EE42-2F85802EA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050" y="2466975"/>
            <a:ext cx="2162249" cy="54188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AE331CB-E5B7-A38C-5FB6-6BA22242F7EE}"/>
              </a:ext>
            </a:extLst>
          </p:cNvPr>
          <p:cNvSpPr txBox="1"/>
          <p:nvPr/>
        </p:nvSpPr>
        <p:spPr>
          <a:xfrm>
            <a:off x="4162346" y="2484925"/>
            <a:ext cx="441967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800" b="1" dirty="0" err="1">
                <a:solidFill>
                  <a:srgbClr val="4581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Demonstartion</a:t>
            </a:r>
            <a:r>
              <a:rPr lang="fr-FR" sz="2800" b="1" dirty="0">
                <a:solidFill>
                  <a:srgbClr val="4581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 of the </a:t>
            </a:r>
            <a:r>
              <a:rPr lang="fr-FR" sz="2800" b="1" dirty="0" err="1">
                <a:solidFill>
                  <a:srgbClr val="4581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project</a:t>
            </a:r>
            <a:endParaRPr lang="fr-FR" sz="2400" b="1" dirty="0">
              <a:solidFill>
                <a:srgbClr val="4581B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sis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11804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382CEAF-191E-595E-2877-CA8814C80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74F93EE-B94E-3077-EE42-2F85802EA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050" y="2466975"/>
            <a:ext cx="2162249" cy="54188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AE331CB-E5B7-A38C-5FB6-6BA22242F7EE}"/>
              </a:ext>
            </a:extLst>
          </p:cNvPr>
          <p:cNvSpPr txBox="1"/>
          <p:nvPr/>
        </p:nvSpPr>
        <p:spPr>
          <a:xfrm>
            <a:off x="4133810" y="2414750"/>
            <a:ext cx="784867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581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Link to the </a:t>
            </a:r>
            <a:r>
              <a:rPr lang="fr-FR" sz="2000" b="1" dirty="0" err="1">
                <a:solidFill>
                  <a:srgbClr val="4581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demo</a:t>
            </a:r>
            <a:r>
              <a:rPr lang="fr-FR" sz="2000" b="1" dirty="0">
                <a:solidFill>
                  <a:srgbClr val="4581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 :  </a:t>
            </a: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https://drive.google.com/file/d/1HIzZs_BwoedIA3vnrFW4T42JQuy3WI0m/view?usp=sharing  </a:t>
            </a: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sis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51677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6103D78-F15F-0BCD-2784-CBFF5E157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8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A2A786C8-76CF-93E2-F6C1-3DFDD43A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7AACA49-C54F-3F15-E820-7A7E225D902F}"/>
              </a:ext>
            </a:extLst>
          </p:cNvPr>
          <p:cNvSpPr txBox="1"/>
          <p:nvPr/>
        </p:nvSpPr>
        <p:spPr>
          <a:xfrm>
            <a:off x="904875" y="1114424"/>
            <a:ext cx="1581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Fira Sans" panose="020B0503050000020004" pitchFamily="34" charset="0"/>
              </a:rPr>
              <a:t>Plan</a:t>
            </a:r>
            <a:endParaRPr lang="fr-FR" sz="2800" b="1" dirty="0">
              <a:latin typeface="Fira Sans" panose="020B05030500000200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E54D288-ED9B-2129-576C-6A81FE50B608}"/>
              </a:ext>
            </a:extLst>
          </p:cNvPr>
          <p:cNvSpPr txBox="1"/>
          <p:nvPr/>
        </p:nvSpPr>
        <p:spPr>
          <a:xfrm>
            <a:off x="904875" y="2162174"/>
            <a:ext cx="435292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BigQuery</a:t>
            </a: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 </a:t>
            </a:r>
            <a:r>
              <a:rPr lang="fr-F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Overview</a:t>
            </a: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sis SemiBold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Use case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Architecture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Load</a:t>
            </a: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 limitation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Accessing</a:t>
            </a: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 </a:t>
            </a:r>
            <a:r>
              <a:rPr lang="fr-F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BigQuery</a:t>
            </a: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sis SemiBold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Demonstartion</a:t>
            </a: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 of the </a:t>
            </a:r>
            <a:r>
              <a:rPr lang="fr-F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project</a:t>
            </a: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sis SemiBold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sis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26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382CEAF-191E-595E-2877-CA8814C80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74F93EE-B94E-3077-EE42-2F85802EA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050" y="2466975"/>
            <a:ext cx="2162249" cy="54188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6D61C17-7B12-9E36-1DE7-EC21C406C933}"/>
              </a:ext>
            </a:extLst>
          </p:cNvPr>
          <p:cNvSpPr txBox="1"/>
          <p:nvPr/>
        </p:nvSpPr>
        <p:spPr>
          <a:xfrm>
            <a:off x="4162347" y="2484925"/>
            <a:ext cx="227655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800" b="1" dirty="0" err="1">
                <a:solidFill>
                  <a:srgbClr val="4581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Overview</a:t>
            </a:r>
            <a:endParaRPr lang="fr-FR" sz="2400" b="1" dirty="0">
              <a:solidFill>
                <a:srgbClr val="4581B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sis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51338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7EB9F22-1101-58CA-15C4-2D7D5042B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9958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123799D-DE84-E60B-3DD3-9101D5FB1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1062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382CEAF-191E-595E-2877-CA8814C80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74F93EE-B94E-3077-EE42-2F85802EA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050" y="2466975"/>
            <a:ext cx="2162249" cy="54188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6D61C17-7B12-9E36-1DE7-EC21C406C933}"/>
              </a:ext>
            </a:extLst>
          </p:cNvPr>
          <p:cNvSpPr txBox="1"/>
          <p:nvPr/>
        </p:nvSpPr>
        <p:spPr>
          <a:xfrm>
            <a:off x="4162347" y="2484925"/>
            <a:ext cx="227655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4581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Use case</a:t>
            </a:r>
            <a:endParaRPr lang="fr-FR" sz="2400" b="1" dirty="0">
              <a:solidFill>
                <a:srgbClr val="4581B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sis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90715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72146E1-E5AD-894C-4B87-15DDEBBAF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8636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382CEAF-191E-595E-2877-CA8814C80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74F93EE-B94E-3077-EE42-2F85802EA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050" y="2466975"/>
            <a:ext cx="2162249" cy="54188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AE331CB-E5B7-A38C-5FB6-6BA22242F7EE}"/>
              </a:ext>
            </a:extLst>
          </p:cNvPr>
          <p:cNvSpPr txBox="1"/>
          <p:nvPr/>
        </p:nvSpPr>
        <p:spPr>
          <a:xfrm>
            <a:off x="4162347" y="2484925"/>
            <a:ext cx="227655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4581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Architecture</a:t>
            </a:r>
            <a:endParaRPr lang="fr-FR" sz="2400" b="1" dirty="0">
              <a:solidFill>
                <a:srgbClr val="4581B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sis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03745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0DB9D95-FADF-FBCC-E497-775C04D63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1013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92</Words>
  <Application>Microsoft Office PowerPoint</Application>
  <PresentationFormat>Grand écran</PresentationFormat>
  <Paragraphs>23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Dosis SemiBold</vt:lpstr>
      <vt:lpstr>Fira Sans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hajar aitmomin</dc:creator>
  <cp:lastModifiedBy>hajar aitmomin</cp:lastModifiedBy>
  <cp:revision>29</cp:revision>
  <dcterms:created xsi:type="dcterms:W3CDTF">2023-12-27T15:46:22Z</dcterms:created>
  <dcterms:modified xsi:type="dcterms:W3CDTF">2023-12-31T18:46:28Z</dcterms:modified>
</cp:coreProperties>
</file>