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9"/>
    </p:embeddedFont>
    <p:embeddedFont>
      <p:font typeface="IBM Plex Serif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8bc0de90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8bc0de90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8bc0de90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8bc0de90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8bc0de90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8bc0de90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8bc0de90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8bc0de90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8bc0de90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8bc0de90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621e579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621e579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621e579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621e579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bc0de90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bc0de90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bc0de90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8bc0de90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bc0de90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bc0de90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bc0de90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8bc0de90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bc0de90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8bc0de901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bc0de90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8bc0de90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8bc0de90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8bc0de90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8bc0de90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8bc0de90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958632" y="1464100"/>
            <a:ext cx="3985219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r>
              <a:rPr lang="en" dirty="0">
                <a:latin typeface="Aharoni" panose="02010803020104030203" pitchFamily="2" charset="-79"/>
                <a:cs typeface="Aharoni" panose="02010803020104030203" pitchFamily="2" charset="-79"/>
              </a:rPr>
              <a:t>Address Book 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haroni" panose="02010803020104030203" pitchFamily="2" charset="-79"/>
                <a:cs typeface="Aharoni" panose="02010803020104030203" pitchFamily="2" charset="-79"/>
              </a:rPr>
              <a:t>          Java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850853" y="3467725"/>
            <a:ext cx="620077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OOP – List – Files Handling – Exceptions Handling - RegEx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                              Comparator ( Sort ) -  UML Modeling </a:t>
            </a:r>
            <a:endParaRPr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170375" y="56820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Connect to a database File:</a:t>
            </a:r>
            <a:r>
              <a:rPr lang="en" sz="2900" b="1">
                <a:solidFill>
                  <a:srgbClr val="0000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Save</a:t>
            </a: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1581125"/>
            <a:ext cx="70580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64400" y="894150"/>
            <a:ext cx="70938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</a:rPr>
              <a:t>Yes </a:t>
            </a:r>
            <a:r>
              <a:rPr lang="en" sz="1400"/>
              <a:t> ----&gt; It will save the address book entries and stamp the file with another line contains the updating information.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rgbClr val="00FFFF"/>
                </a:solidFill>
              </a:rPr>
              <a:t> Last updated on [Date]  [Time] By [User]</a:t>
            </a:r>
            <a:endParaRPr sz="1400"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1264400" y="275325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Connect to a database File:</a:t>
            </a:r>
            <a:endParaRPr sz="3200" b="1">
              <a:solidFill>
                <a:srgbClr val="93C47D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688" y="2122799"/>
            <a:ext cx="6367474" cy="28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Connect to a database File:</a:t>
            </a:r>
            <a:endParaRPr sz="3200" b="1">
              <a:solidFill>
                <a:srgbClr val="93C47D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93C47D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25" y="1353100"/>
            <a:ext cx="722508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1170375" y="1253700"/>
            <a:ext cx="76380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user chooses to add an entry , he will be asked to enter the fields, then the App will check if there is an already existed entry associated with entered email :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Yes ----&gt;  </a:t>
            </a:r>
            <a:r>
              <a:rPr lang="en" sz="1600"/>
              <a:t>The user will be asked if he wants to update the existed entry with entered one:</a:t>
            </a:r>
            <a:endParaRPr sz="1600"/>
          </a:p>
          <a:p>
            <a:pPr marL="9144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Yes -&gt;</a:t>
            </a:r>
            <a:r>
              <a:rPr lang="en" sz="1600"/>
              <a:t> Update the existed Entry.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No -&gt;</a:t>
            </a:r>
            <a:r>
              <a:rPr lang="en" sz="1600"/>
              <a:t> Thank you!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No ----&gt;  </a:t>
            </a:r>
            <a:r>
              <a:rPr lang="en" sz="1600"/>
              <a:t>Proceed to add the entered Entry.</a:t>
            </a:r>
            <a:endParaRPr sz="16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rgbClr val="00FFFF"/>
                </a:solidFill>
              </a:rPr>
              <a:t>Validation is always performed on the entered inputs.</a:t>
            </a:r>
            <a:endParaRPr sz="2000" b="1">
              <a:solidFill>
                <a:srgbClr val="00FFFF"/>
              </a:solidFill>
            </a:endParaRPr>
          </a:p>
        </p:txBody>
      </p:sp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1224000" y="48245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Add an Entry:</a:t>
            </a: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322775" y="340775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Add an Entry:</a:t>
            </a: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50" y="1135850"/>
            <a:ext cx="6423200" cy="38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1170375" y="1253700"/>
            <a:ext cx="76380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can pick which methods they will search by (first name, last name, phone number, or email address).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program will take in a search query and search the address book for </a:t>
            </a:r>
            <a:r>
              <a:rPr lang="en" sz="1800" b="1">
                <a:solidFill>
                  <a:srgbClr val="FF0000"/>
                </a:solidFill>
              </a:rPr>
              <a:t>entry/entries</a:t>
            </a:r>
            <a:r>
              <a:rPr lang="en" sz="1600"/>
              <a:t>  that contains the search as a substring (e.g. if a </a:t>
            </a:r>
            <a:r>
              <a:rPr lang="en" sz="1600">
                <a:solidFill>
                  <a:schemeClr val="accent2"/>
                </a:solidFill>
              </a:rPr>
              <a:t>first-name/last-name</a:t>
            </a:r>
            <a:r>
              <a:rPr lang="en" sz="1600"/>
              <a:t> search is conducted with 'a,'  </a:t>
            </a:r>
            <a:r>
              <a:rPr lang="en" sz="1900" b="1">
                <a:solidFill>
                  <a:srgbClr val="FF0000"/>
                </a:solidFill>
              </a:rPr>
              <a:t>All </a:t>
            </a:r>
            <a:r>
              <a:rPr lang="en" sz="1600"/>
              <a:t> entries that have a</a:t>
            </a:r>
            <a:r>
              <a:rPr lang="en" sz="1600">
                <a:solidFill>
                  <a:schemeClr val="accent2"/>
                </a:solidFill>
              </a:rPr>
              <a:t> first-name/last-name</a:t>
            </a:r>
            <a:r>
              <a:rPr lang="en" sz="1600"/>
              <a:t> starting with 'a' will be returned). </a:t>
            </a:r>
            <a:endParaRPr sz="2000" b="1">
              <a:solidFill>
                <a:srgbClr val="00FFFF"/>
              </a:solidFill>
            </a:endParaRPr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224000" y="48245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Search for an Entry:</a:t>
            </a: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127500" y="1253700"/>
            <a:ext cx="76380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entry can be removed by searching the database for an email address and then removing the entry with that unique email address.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170375" y="707475"/>
            <a:ext cx="7038900" cy="61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Remove an Entry:</a:t>
            </a:r>
            <a:endParaRPr sz="2900" b="1">
              <a:solidFill>
                <a:srgbClr val="93C47D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1052550" y="2102675"/>
            <a:ext cx="7038900" cy="52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Delete the Address Book:</a:t>
            </a: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rgbClr val="93C47D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1"/>
          </p:nvPr>
        </p:nvSpPr>
        <p:spPr>
          <a:xfrm>
            <a:off x="1127500" y="2743150"/>
            <a:ext cx="76380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address book will be cleared.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33" name="Google Shape;233;p28"/>
          <p:cNvSpPr txBox="1"/>
          <p:nvPr/>
        </p:nvSpPr>
        <p:spPr>
          <a:xfrm>
            <a:off x="1035225" y="3592125"/>
            <a:ext cx="730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Before proceeding in removing or deleting the user will be asked to confirm the action.</a:t>
            </a:r>
            <a:endParaRPr sz="17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Project Overall Goal</a:t>
            </a:r>
            <a:endParaRPr sz="3200" b="1">
              <a:solidFill>
                <a:srgbClr val="93C47D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341875" y="1213950"/>
            <a:ext cx="7038900" cy="3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project, creates an address book that can store information about people, entered by a user.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Present the user with a list of options to interact with the database and take in their input.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Allow the user to perform the following actions: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Add an entry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Remove and entry Search for a specific entry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Print the contents of the address book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Delete the contents of the address book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Quit the program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182275" y="604850"/>
            <a:ext cx="4122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address book application contains Five Classes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052550" y="7175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Application Structure</a:t>
            </a:r>
            <a:endParaRPr sz="2900" b="1">
              <a:solidFill>
                <a:srgbClr val="93C47D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50" y="1103700"/>
            <a:ext cx="6564150" cy="3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115325" y="1353250"/>
            <a:ext cx="3403200" cy="3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Entries are contained in a class named </a:t>
            </a:r>
            <a:r>
              <a:rPr lang="en" sz="1600" b="1">
                <a:solidFill>
                  <a:schemeClr val="accent2"/>
                </a:solidFill>
              </a:rPr>
              <a:t>Entry</a:t>
            </a:r>
            <a:endParaRPr sz="16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Each entry contains the following properties: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First name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Last name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Phone number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Email address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All variables are  private and only accessible via getter and setter methods</a:t>
            </a:r>
            <a:endParaRPr sz="15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Entry Structure</a:t>
            </a:r>
            <a:endParaRPr sz="3200" b="1">
              <a:solidFill>
                <a:srgbClr val="93C47D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450" y="1606175"/>
            <a:ext cx="2411550" cy="26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85825" y="1435900"/>
            <a:ext cx="4122000" cy="3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address book contains an ArrayList of Entry instances. This ArrayList is accessed and modified using methods that accomplish the following: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Adding entries 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Remove an entry 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Search for an entry Users can search by (first name, last name, phone number, or email address).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Printing All the entries of the address book.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Deleting the address book.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Quit The program.</a:t>
            </a:r>
            <a:endParaRPr sz="1400"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Address Book Structure</a:t>
            </a:r>
            <a:endParaRPr sz="3200" b="1">
              <a:solidFill>
                <a:srgbClr val="93C47D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600" y="1245925"/>
            <a:ext cx="217075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170375" y="1253700"/>
            <a:ext cx="33087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time the user enter an input the App will validate it using the validation methods of the </a:t>
            </a:r>
            <a:r>
              <a:rPr lang="en" sz="1800" b="1">
                <a:solidFill>
                  <a:srgbClr val="FF0000"/>
                </a:solidFill>
              </a:rPr>
              <a:t>Validation </a:t>
            </a:r>
            <a:r>
              <a:rPr lang="en" sz="1600"/>
              <a:t>class.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It will keep asking the user for a valid input until it gets one.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validation RegEx patterns where used.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rgbClr val="00FFFF"/>
              </a:solidFill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052550" y="40745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Validating user Input:</a:t>
            </a: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950" y="1182250"/>
            <a:ext cx="4038600" cy="25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052550" y="40745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Validating user Input:</a:t>
            </a: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603725"/>
            <a:ext cx="83534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964375" y="1718375"/>
            <a:ext cx="7650900" cy="25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time the application runs it will try to connect to the database text file to read the saved entries using the </a:t>
            </a:r>
            <a:r>
              <a:rPr lang="en" sz="1800" b="1">
                <a:solidFill>
                  <a:srgbClr val="FF9900"/>
                </a:solidFill>
              </a:rPr>
              <a:t>readDataBase() </a:t>
            </a:r>
            <a:r>
              <a:rPr lang="en" sz="1600"/>
              <a:t>method of the </a:t>
            </a:r>
            <a:r>
              <a:rPr lang="en" sz="1800" b="1">
                <a:solidFill>
                  <a:srgbClr val="FF0000"/>
                </a:solidFill>
              </a:rPr>
              <a:t>DatabaseFile </a:t>
            </a:r>
            <a:r>
              <a:rPr lang="en" sz="1600"/>
              <a:t>class.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The first time the application runs , the database file is not existed so it will retrieve an empty arrayList of entries.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Everytime after it will retrieve the saved address book entries.</a:t>
            </a:r>
            <a:endParaRPr sz="1600"/>
          </a:p>
        </p:txBody>
      </p:sp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052550" y="76590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Connect to a database File: </a:t>
            </a:r>
            <a:r>
              <a:rPr lang="en" sz="2900" b="1">
                <a:solidFill>
                  <a:srgbClr val="0000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Read</a:t>
            </a: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170375" y="1253700"/>
            <a:ext cx="77985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time the user wants to exit the App using the Quit option or by forcing the App to exit by hitting the (Q/q) or (Quit/quit) the address book entries will be saved to the  (addressBook.txt).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using the </a:t>
            </a:r>
            <a:r>
              <a:rPr lang="en" sz="1800" b="1">
                <a:solidFill>
                  <a:srgbClr val="FF9900"/>
                </a:solidFill>
              </a:rPr>
              <a:t>saveDataBase() </a:t>
            </a:r>
            <a:r>
              <a:rPr lang="en" sz="1600"/>
              <a:t>method of the </a:t>
            </a:r>
            <a:r>
              <a:rPr lang="en" sz="1800" b="1">
                <a:solidFill>
                  <a:srgbClr val="FF0000"/>
                </a:solidFill>
              </a:rPr>
              <a:t>DatabaseFile </a:t>
            </a:r>
            <a:r>
              <a:rPr lang="en" sz="1600"/>
              <a:t>class.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The first time the application runs it will check if that file is already exist ?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9900"/>
                </a:solidFill>
              </a:rPr>
              <a:t>No </a:t>
            </a:r>
            <a:r>
              <a:rPr lang="en" sz="1600"/>
              <a:t>----&gt; Create a new file and stamp it with the following: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Date: The date the file was created.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Time: The time the file was created.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User: The Operation System user who created the file.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Then save the address book entries into it.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rgbClr val="00FFFF"/>
                </a:solidFill>
              </a:rPr>
              <a:t>           Created on [Date]  [Time] By [User]</a:t>
            </a:r>
            <a:endParaRPr sz="2000" b="1">
              <a:solidFill>
                <a:srgbClr val="00FFFF"/>
              </a:solidFill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170375" y="568200"/>
            <a:ext cx="70389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93C47D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Connect to a database File:</a:t>
            </a:r>
            <a:r>
              <a:rPr lang="en" sz="2900" b="1">
                <a:solidFill>
                  <a:srgbClr val="0000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Save</a:t>
            </a:r>
            <a:endParaRPr sz="2900" b="1">
              <a:solidFill>
                <a:srgbClr val="0000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784</Words>
  <Application>Microsoft Office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IBM Plex Serif</vt:lpstr>
      <vt:lpstr>Montserrat</vt:lpstr>
      <vt:lpstr>Lato</vt:lpstr>
      <vt:lpstr>Focus</vt:lpstr>
      <vt:lpstr>  Address Book            Java</vt:lpstr>
      <vt:lpstr>Project Overall Goal</vt:lpstr>
      <vt:lpstr>Application Structure</vt:lpstr>
      <vt:lpstr>Entry Structure</vt:lpstr>
      <vt:lpstr>Address Book Structure</vt:lpstr>
      <vt:lpstr>Validating user Input:</vt:lpstr>
      <vt:lpstr>Validating user Input:</vt:lpstr>
      <vt:lpstr>Connect to a database File: Read</vt:lpstr>
      <vt:lpstr>Connect to a database File: Save</vt:lpstr>
      <vt:lpstr>Connect to a database File: Save</vt:lpstr>
      <vt:lpstr>Connect to a database File:</vt:lpstr>
      <vt:lpstr>Connect to a database File: </vt:lpstr>
      <vt:lpstr>Add an Entry:</vt:lpstr>
      <vt:lpstr>Add an Entry:</vt:lpstr>
      <vt:lpstr>Search for an Entry:</vt:lpstr>
      <vt:lpstr>Remove an Entry: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Address Book              Java</dc:title>
  <cp:lastModifiedBy>Hajar Alhasan</cp:lastModifiedBy>
  <cp:revision>7</cp:revision>
  <dcterms:modified xsi:type="dcterms:W3CDTF">2021-05-11T14:35:09Z</dcterms:modified>
</cp:coreProperties>
</file>