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8" y="420724"/>
            <a:ext cx="4865299" cy="146652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3010618" y="2483907"/>
            <a:ext cx="6374920" cy="1639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5"/>
          <p:cNvSpPr txBox="1">
            <a:spLocks/>
          </p:cNvSpPr>
          <p:nvPr/>
        </p:nvSpPr>
        <p:spPr>
          <a:xfrm>
            <a:off x="3781172" y="2811951"/>
            <a:ext cx="5037826" cy="1065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 smtClean="0">
                <a:latin typeface="Arial Black" panose="020B0A04020102020204" pitchFamily="34" charset="0"/>
              </a:rPr>
              <a:t>Réalisation d’une application web:</a:t>
            </a:r>
            <a:br>
              <a:rPr lang="fr-FR" sz="2000" dirty="0" smtClean="0">
                <a:latin typeface="Arial Black" panose="020B0A04020102020204" pitchFamily="34" charset="0"/>
              </a:rPr>
            </a:br>
            <a:r>
              <a:rPr lang="fr-FR" sz="2000" dirty="0" smtClean="0">
                <a:latin typeface="Arial Black" panose="020B0A04020102020204" pitchFamily="34" charset="0"/>
              </a:rPr>
              <a:t/>
            </a:r>
            <a:br>
              <a:rPr lang="fr-FR" sz="2000" dirty="0" smtClean="0">
                <a:latin typeface="Arial Black" panose="020B0A04020102020204" pitchFamily="34" charset="0"/>
              </a:rPr>
            </a:br>
            <a:r>
              <a:rPr lang="fr-FR" sz="2000" dirty="0" smtClean="0">
                <a:latin typeface="Arial Black" panose="020B0A04020102020204" pitchFamily="34" charset="0"/>
              </a:rPr>
              <a:t>         Gestion de Produits</a:t>
            </a:r>
            <a:endParaRPr lang="fr-FR" sz="2000" dirty="0">
              <a:latin typeface="Arial Black" panose="020B0A040201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71600" y="5227608"/>
            <a:ext cx="3122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 par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/>
              <a:t>EL HOUDNI </a:t>
            </a:r>
            <a:r>
              <a:rPr lang="fr-FR" dirty="0" smtClean="0"/>
              <a:t>BADR-EDDINE</a:t>
            </a:r>
          </a:p>
          <a:p>
            <a:r>
              <a:rPr lang="fr-FR" dirty="0" err="1" smtClean="0"/>
              <a:t>Harnane</a:t>
            </a:r>
            <a:r>
              <a:rPr lang="fr-FR" dirty="0" smtClean="0"/>
              <a:t> </a:t>
            </a:r>
            <a:r>
              <a:rPr lang="fr-FR" dirty="0" err="1" smtClean="0"/>
              <a:t>Hajar</a:t>
            </a:r>
            <a:endParaRPr lang="fr-FR" dirty="0"/>
          </a:p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8761598" y="52276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Encadrée par :</a:t>
            </a:r>
            <a:endParaRPr lang="fr-FR" dirty="0"/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dirty="0" smtClean="0"/>
              <a:t>	prof Asmaa </a:t>
            </a:r>
            <a:r>
              <a:rPr lang="fr-FR" dirty="0" err="1" smtClean="0"/>
              <a:t>Idalene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44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					DEMONSTRATION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49901" y="1630392"/>
            <a:ext cx="43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page d’ajout d’un Client:</a:t>
            </a:r>
            <a:endParaRPr lang="fr-FR" dirty="0"/>
          </a:p>
        </p:txBody>
      </p:sp>
      <p:pic>
        <p:nvPicPr>
          <p:cNvPr id="8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40" y="2184802"/>
            <a:ext cx="7486098" cy="3778213"/>
          </a:xfrm>
        </p:spPr>
      </p:pic>
    </p:spTree>
    <p:extLst>
      <p:ext uri="{BB962C8B-B14F-4D97-AF65-F5344CB8AC3E}">
        <p14:creationId xmlns:p14="http://schemas.microsoft.com/office/powerpoint/2010/main" val="41119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					DEMONSTRATION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49901" y="1630392"/>
            <a:ext cx="43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page des clients:</a:t>
            </a:r>
            <a:endParaRPr lang="fr-FR" dirty="0"/>
          </a:p>
        </p:txBody>
      </p:sp>
      <p:pic>
        <p:nvPicPr>
          <p:cNvPr id="8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14" y="2184784"/>
            <a:ext cx="7447549" cy="3778250"/>
          </a:xfrm>
        </p:spPr>
      </p:pic>
    </p:spTree>
    <p:extLst>
      <p:ext uri="{BB962C8B-B14F-4D97-AF65-F5344CB8AC3E}">
        <p14:creationId xmlns:p14="http://schemas.microsoft.com/office/powerpoint/2010/main" val="23340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9026" y="2786331"/>
            <a:ext cx="5900469" cy="1007853"/>
          </a:xfrm>
        </p:spPr>
        <p:txBody>
          <a:bodyPr/>
          <a:lstStyle/>
          <a:p>
            <a:r>
              <a:rPr lang="fr-FR" dirty="0" smtClean="0"/>
              <a:t>	</a:t>
            </a:r>
            <a:r>
              <a:rPr lang="fr-FR" dirty="0" smtClean="0">
                <a:latin typeface="Algerian" panose="04020705040A02060702" pitchFamily="82" charset="0"/>
              </a:rPr>
              <a:t>	Conclusion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3758" y="4947523"/>
            <a:ext cx="4544833" cy="948906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lgerian" panose="04020705040A02060702" pitchFamily="82" charset="0"/>
              </a:rPr>
              <a:t>Merci de votre attention!</a:t>
            </a:r>
            <a:endParaRPr lang="fr-FR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1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5673" y="477461"/>
            <a:ext cx="8911687" cy="1280890"/>
          </a:xfrm>
        </p:spPr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CONTEXTE GENERAL DU PROJET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5198" y="1758351"/>
            <a:ext cx="8915400" cy="377762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Solutions proposée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Application web intégralement responsive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Front office / Back office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Sécurité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Maintenable et évolutif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889" y="2838091"/>
            <a:ext cx="6017385" cy="31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8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87880" y="73457"/>
            <a:ext cx="6016238" cy="1280890"/>
          </a:xfrm>
        </p:spPr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ANALYSE ET CONCEPTION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5393" y="1101306"/>
            <a:ext cx="4389558" cy="506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Diagramme de cas d’utilisation</a:t>
            </a:r>
            <a:endParaRPr lang="fr-FR" sz="24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20" y="1884319"/>
            <a:ext cx="6937757" cy="46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7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87880" y="73457"/>
            <a:ext cx="6016238" cy="1280890"/>
          </a:xfrm>
        </p:spPr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ANALYSE ET CONCEPTION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5393" y="1101306"/>
            <a:ext cx="4389558" cy="506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Diagramme de classe</a:t>
            </a:r>
            <a:endParaRPr lang="fr-FR" sz="24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56" y="1840304"/>
            <a:ext cx="5496598" cy="48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6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2714" y="297984"/>
            <a:ext cx="3359301" cy="1280890"/>
          </a:xfrm>
        </p:spPr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REALISATION</a:t>
            </a:r>
            <a:endParaRPr lang="fr-FR" dirty="0">
              <a:solidFill>
                <a:srgbClr val="00B05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16" y="2228305"/>
            <a:ext cx="1559944" cy="15599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24" y="1715288"/>
            <a:ext cx="1539559" cy="12929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41" y="4584166"/>
            <a:ext cx="1637581" cy="163758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54679" y="1222194"/>
            <a:ext cx="5357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ahnschrift Light" panose="020B0502040204020203" pitchFamily="34" charset="0"/>
              </a:rPr>
              <a:t>Technologies et </a:t>
            </a:r>
            <a:r>
              <a:rPr lang="fr-FR" sz="2400" dirty="0" err="1">
                <a:latin typeface="Bahnschrift Light" panose="020B0502040204020203" pitchFamily="34" charset="0"/>
              </a:rPr>
              <a:t>f</a:t>
            </a:r>
            <a:r>
              <a:rPr lang="fr-FR" sz="2400" dirty="0" err="1" smtClean="0">
                <a:latin typeface="Bahnschrift Light" panose="020B0502040204020203" pitchFamily="34" charset="0"/>
              </a:rPr>
              <a:t>rameworks</a:t>
            </a:r>
            <a:r>
              <a:rPr lang="fr-FR" sz="2400" dirty="0" smtClean="0">
                <a:latin typeface="Bahnschrift Light" panose="020B0502040204020203" pitchFamily="34" charset="0"/>
              </a:rPr>
              <a:t> utilisées</a:t>
            </a:r>
            <a:endParaRPr lang="fr-FR" sz="2400" dirty="0">
              <a:latin typeface="Bahnschrift Light" panose="020B0502040204020203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63" y="5097797"/>
            <a:ext cx="3238500" cy="140970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45" y="2276056"/>
            <a:ext cx="2952750" cy="15525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65" y="3193157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					DEMONSTRATION</a:t>
            </a:r>
            <a:endParaRPr lang="fr-FR" dirty="0">
              <a:solidFill>
                <a:srgbClr val="00B05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2419896"/>
            <a:ext cx="8493537" cy="4020923"/>
          </a:xfrm>
        </p:spPr>
      </p:pic>
      <p:sp>
        <p:nvSpPr>
          <p:cNvPr id="5" name="ZoneTexte 4"/>
          <p:cNvSpPr txBox="1"/>
          <p:nvPr/>
        </p:nvSpPr>
        <p:spPr>
          <a:xfrm>
            <a:off x="2449901" y="1630392"/>
            <a:ext cx="397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page de Produits: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5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					DEMONSTRATION</a:t>
            </a:r>
            <a:endParaRPr lang="fr-FR" dirty="0">
              <a:solidFill>
                <a:srgbClr val="00B05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67" y="2362270"/>
            <a:ext cx="8186805" cy="4136176"/>
          </a:xfrm>
        </p:spPr>
      </p:pic>
      <p:sp>
        <p:nvSpPr>
          <p:cNvPr id="5" name="ZoneTexte 4"/>
          <p:cNvSpPr txBox="1"/>
          <p:nvPr/>
        </p:nvSpPr>
        <p:spPr>
          <a:xfrm>
            <a:off x="2449901" y="1630392"/>
            <a:ext cx="397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page d’édition d’un produit: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					DEMONSTRATION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49901" y="1630392"/>
            <a:ext cx="43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page de suppression d’un produit:</a:t>
            </a:r>
            <a:endParaRPr lang="fr-FR" dirty="0"/>
          </a:p>
        </p:txBody>
      </p:sp>
      <p:pic>
        <p:nvPicPr>
          <p:cNvPr id="8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45744"/>
            <a:ext cx="7980929" cy="3778250"/>
          </a:xfrm>
        </p:spPr>
      </p:pic>
      <p:sp>
        <p:nvSpPr>
          <p:cNvPr id="9" name="Ellipse 8"/>
          <p:cNvSpPr/>
          <p:nvPr/>
        </p:nvSpPr>
        <p:spPr>
          <a:xfrm>
            <a:off x="8893834" y="3303917"/>
            <a:ext cx="189781" cy="11041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3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					DEMONSTRATION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49901" y="1630392"/>
            <a:ext cx="43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page d’ajout d’un produit:</a:t>
            </a:r>
            <a:endParaRPr lang="fr-FR" dirty="0"/>
          </a:p>
        </p:txBody>
      </p:sp>
      <p:pic>
        <p:nvPicPr>
          <p:cNvPr id="8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40" y="2184784"/>
            <a:ext cx="7486098" cy="3778250"/>
          </a:xfrm>
        </p:spPr>
      </p:pic>
    </p:spTree>
    <p:extLst>
      <p:ext uri="{BB962C8B-B14F-4D97-AF65-F5344CB8AC3E}">
        <p14:creationId xmlns:p14="http://schemas.microsoft.com/office/powerpoint/2010/main" val="34022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93</Words>
  <Application>Microsoft Office PowerPoint</Application>
  <PresentationFormat>Grand écran</PresentationFormat>
  <Paragraphs>34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Arial Black</vt:lpstr>
      <vt:lpstr>Bahnschrift Light</vt:lpstr>
      <vt:lpstr>Century Gothic</vt:lpstr>
      <vt:lpstr>Wingdings</vt:lpstr>
      <vt:lpstr>Wingdings 3</vt:lpstr>
      <vt:lpstr>Brin</vt:lpstr>
      <vt:lpstr>Présentation PowerPoint</vt:lpstr>
      <vt:lpstr>CONTEXTE GENERAL DU PROJET</vt:lpstr>
      <vt:lpstr>ANALYSE ET CONCEPTION</vt:lpstr>
      <vt:lpstr>ANALYSE ET CONCEPTION</vt:lpstr>
      <vt:lpstr>REALISATION</vt:lpstr>
      <vt:lpstr>     DEMONSTRATION</vt:lpstr>
      <vt:lpstr>     DEMONSTRATION</vt:lpstr>
      <vt:lpstr>     DEMONSTRATION</vt:lpstr>
      <vt:lpstr>     DEMONSTRATION</vt:lpstr>
      <vt:lpstr>     DEMONSTRATION</vt:lpstr>
      <vt:lpstr>     DEMONSTRATION</vt:lpstr>
      <vt:lpstr> 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Thegloupspace 34</dc:creator>
  <cp:lastModifiedBy>Sanfouraa</cp:lastModifiedBy>
  <cp:revision>11</cp:revision>
  <dcterms:created xsi:type="dcterms:W3CDTF">2024-04-04T22:57:55Z</dcterms:created>
  <dcterms:modified xsi:type="dcterms:W3CDTF">2024-06-02T11:49:08Z</dcterms:modified>
</cp:coreProperties>
</file>