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65" r:id="rId4"/>
    <p:sldId id="276" r:id="rId5"/>
    <p:sldId id="277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10058400" cy="762000"/>
          </a:xfrm>
        </p:spPr>
        <p:txBody>
          <a:bodyPr/>
          <a:lstStyle/>
          <a:p>
            <a:r>
              <a:rPr lang="fr-FR" dirty="0" err="1" smtClean="0"/>
              <a:t>C</a:t>
            </a:r>
            <a:r>
              <a:rPr lang="fr-FR" dirty="0" err="1" smtClean="0"/>
              <a:t>ompetition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roject</a:t>
            </a:r>
            <a:r>
              <a:rPr lang="fr-FR" dirty="0" smtClean="0"/>
              <a:t> </a:t>
            </a:r>
            <a:r>
              <a:rPr lang="fr-FR" dirty="0" smtClean="0"/>
              <a:t>team 4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white">
          <a:xfrm>
            <a:off x="762000" y="3886200"/>
            <a:ext cx="100584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fr-FR" b="1" dirty="0" err="1" smtClean="0"/>
              <a:t>Realised</a:t>
            </a:r>
            <a:r>
              <a:rPr lang="fr-FR" b="1" dirty="0" smtClean="0"/>
              <a:t> by:</a:t>
            </a:r>
          </a:p>
          <a:p>
            <a:pPr algn="ctr">
              <a:lnSpc>
                <a:spcPct val="120000"/>
              </a:lnSpc>
            </a:pPr>
            <a:r>
              <a:rPr lang="fr-FR" b="1" dirty="0" smtClean="0"/>
              <a:t>Hajar Nechbaoui</a:t>
            </a:r>
          </a:p>
          <a:p>
            <a:pPr algn="ctr">
              <a:lnSpc>
                <a:spcPct val="120000"/>
              </a:lnSpc>
            </a:pPr>
            <a:r>
              <a:rPr lang="fr-FR" b="1" dirty="0" err="1" smtClean="0"/>
              <a:t>Mohmmed</a:t>
            </a:r>
            <a:r>
              <a:rPr lang="fr-FR" b="1" dirty="0" smtClean="0"/>
              <a:t> </a:t>
            </a:r>
            <a:r>
              <a:rPr lang="fr-FR" b="1" dirty="0" err="1" smtClean="0"/>
              <a:t>Moumni</a:t>
            </a:r>
            <a:endParaRPr lang="fr-FR" b="1" dirty="0" smtClean="0"/>
          </a:p>
          <a:p>
            <a:pPr algn="ctr">
              <a:lnSpc>
                <a:spcPct val="120000"/>
              </a:lnSpc>
            </a:pPr>
            <a:r>
              <a:rPr lang="fr-FR" b="1" dirty="0" err="1" smtClean="0"/>
              <a:t>Abdelilah</a:t>
            </a:r>
            <a:r>
              <a:rPr lang="fr-FR" b="1" dirty="0" smtClean="0"/>
              <a:t> </a:t>
            </a:r>
            <a:r>
              <a:rPr lang="fr-FR" b="1" dirty="0" err="1" smtClean="0"/>
              <a:t>Talate</a:t>
            </a:r>
            <a:endParaRPr lang="fr-FR" b="1" dirty="0" smtClean="0"/>
          </a:p>
          <a:p>
            <a:pPr algn="ctr">
              <a:lnSpc>
                <a:spcPct val="120000"/>
              </a:lnSpc>
            </a:pPr>
            <a:r>
              <a:rPr lang="fr-FR" b="1" dirty="0" err="1" smtClean="0"/>
              <a:t>Mouna</a:t>
            </a:r>
            <a:r>
              <a:rPr lang="fr-FR" b="1" dirty="0" smtClean="0"/>
              <a:t> Amal</a:t>
            </a:r>
          </a:p>
          <a:p>
            <a:pPr algn="ctr">
              <a:lnSpc>
                <a:spcPct val="120000"/>
              </a:lnSpc>
            </a:pPr>
            <a:r>
              <a:rPr lang="fr-FR" b="1" dirty="0" smtClean="0"/>
              <a:t>Ilham </a:t>
            </a:r>
            <a:r>
              <a:rPr lang="fr-FR" b="1" dirty="0" err="1" smtClean="0"/>
              <a:t>Bouatioui</a:t>
            </a:r>
            <a:r>
              <a:rPr lang="fr-FR" b="1" dirty="0" smtClean="0"/>
              <a:t>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133600"/>
          </a:xfrm>
        </p:spPr>
        <p:txBody>
          <a:bodyPr/>
          <a:lstStyle/>
          <a:p>
            <a:r>
              <a:rPr lang="fr-FR" dirty="0" smtClean="0"/>
              <a:t>Business Understanding</a:t>
            </a:r>
          </a:p>
          <a:p>
            <a:r>
              <a:rPr lang="fr-FR" dirty="0" smtClean="0"/>
              <a:t>Analytic Questions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r>
              <a:rPr lang="fr-FR" dirty="0" smtClean="0"/>
              <a:t> and </a:t>
            </a:r>
            <a:r>
              <a:rPr lang="fr-FR" dirty="0" err="1" smtClean="0"/>
              <a:t>Preprocessing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Business understanding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7800" y="1828800"/>
            <a:ext cx="9144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Date: Date </a:t>
            </a:r>
            <a:r>
              <a:rPr lang="en-US" dirty="0"/>
              <a:t>of </a:t>
            </a:r>
            <a:r>
              <a:rPr lang="en-US" dirty="0" smtClean="0"/>
              <a:t>accident.</a:t>
            </a:r>
          </a:p>
          <a:p>
            <a:r>
              <a:rPr lang="en-US" dirty="0"/>
              <a:t>Time </a:t>
            </a:r>
            <a:r>
              <a:rPr lang="en-US" dirty="0" smtClean="0"/>
              <a:t>:Local </a:t>
            </a:r>
            <a:r>
              <a:rPr lang="en-US" dirty="0"/>
              <a:t>time, in 24 hr. </a:t>
            </a:r>
            <a:endParaRPr lang="en-US" dirty="0"/>
          </a:p>
          <a:p>
            <a:r>
              <a:rPr lang="en-US" dirty="0" smtClean="0"/>
              <a:t>Location: </a:t>
            </a:r>
            <a:r>
              <a:rPr lang="en-US" dirty="0"/>
              <a:t>Location of the accident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 :Airline </a:t>
            </a:r>
            <a:r>
              <a:rPr lang="en-US" dirty="0"/>
              <a:t>or operator of the </a:t>
            </a:r>
            <a:r>
              <a:rPr lang="en-US" dirty="0" smtClean="0"/>
              <a:t>aircraft.</a:t>
            </a:r>
          </a:p>
          <a:p>
            <a:r>
              <a:rPr lang="en-US" dirty="0" smtClean="0"/>
              <a:t> </a:t>
            </a:r>
            <a:r>
              <a:rPr lang="en-US" dirty="0"/>
              <a:t>Flight # </a:t>
            </a:r>
            <a:r>
              <a:rPr lang="en-US" dirty="0" smtClean="0"/>
              <a:t>:Flight </a:t>
            </a:r>
            <a:r>
              <a:rPr lang="en-US" dirty="0"/>
              <a:t>number assigned by the aircraft </a:t>
            </a:r>
            <a:r>
              <a:rPr lang="en-US" dirty="0" smtClean="0"/>
              <a:t>operator.</a:t>
            </a:r>
          </a:p>
          <a:p>
            <a:r>
              <a:rPr lang="en-US" dirty="0" smtClean="0"/>
              <a:t> </a:t>
            </a:r>
            <a:r>
              <a:rPr lang="en-US" dirty="0"/>
              <a:t>Route </a:t>
            </a:r>
            <a:r>
              <a:rPr lang="en-US" dirty="0" smtClean="0"/>
              <a:t>:Complete </a:t>
            </a:r>
            <a:r>
              <a:rPr lang="en-US" dirty="0"/>
              <a:t>or partial route flown prior to the accident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 :Aircraft type.</a:t>
            </a:r>
          </a:p>
          <a:p>
            <a:r>
              <a:rPr lang="en-US" dirty="0" smtClean="0"/>
              <a:t> Registration: registration </a:t>
            </a:r>
            <a:r>
              <a:rPr lang="en-US" dirty="0"/>
              <a:t>of the aircraft 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n/In: </a:t>
            </a:r>
            <a:r>
              <a:rPr lang="en-US" dirty="0"/>
              <a:t>Construction or serial number / Line or fuselage number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Aboard :Total </a:t>
            </a:r>
            <a:r>
              <a:rPr lang="en-US" dirty="0"/>
              <a:t>aboard (passengers / </a:t>
            </a:r>
            <a:r>
              <a:rPr lang="en-US" dirty="0" smtClean="0"/>
              <a:t>crew).</a:t>
            </a:r>
          </a:p>
          <a:p>
            <a:r>
              <a:rPr lang="fr-FR" dirty="0" err="1" smtClean="0"/>
              <a:t>Summary</a:t>
            </a:r>
            <a:r>
              <a:rPr lang="fr-FR" dirty="0" smtClean="0"/>
              <a:t>: Description the cause of the </a:t>
            </a:r>
            <a:r>
              <a:rPr lang="fr-FR" dirty="0" err="1" smtClean="0"/>
              <a:t>crach</a:t>
            </a:r>
            <a:r>
              <a:rPr lang="fr-F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Analytic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civilian</a:t>
            </a:r>
            <a:r>
              <a:rPr lang="fr-FR" dirty="0" smtClean="0"/>
              <a:t> </a:t>
            </a:r>
            <a:r>
              <a:rPr lang="fr-FR" dirty="0" err="1" smtClean="0"/>
              <a:t>oprator</a:t>
            </a:r>
            <a:r>
              <a:rPr lang="fr-FR" dirty="0" smtClean="0"/>
              <a:t> has  </a:t>
            </a:r>
            <a:r>
              <a:rPr lang="fr-FR" dirty="0"/>
              <a:t>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fatalities</a:t>
            </a:r>
            <a:r>
              <a:rPr lang="fr-FR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areas have the most crashes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most of the passengers die in the crash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smtClean="0"/>
              <a:t>type </a:t>
            </a:r>
            <a:r>
              <a:rPr lang="fr-FR" dirty="0" err="1" smtClean="0"/>
              <a:t>that</a:t>
            </a:r>
            <a:r>
              <a:rPr lang="fr-FR" dirty="0" smtClean="0"/>
              <a:t> has  </a:t>
            </a:r>
            <a:r>
              <a:rPr lang="fr-FR" dirty="0"/>
              <a:t>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fatalities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Is the </a:t>
            </a:r>
            <a:r>
              <a:rPr lang="fr-FR" dirty="0" err="1" smtClean="0"/>
              <a:t>military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 has the </a:t>
            </a:r>
            <a:r>
              <a:rPr lang="fr-FR" dirty="0" err="1" smtClean="0"/>
              <a:t>highest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fatalities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craches by </a:t>
            </a:r>
            <a:r>
              <a:rPr lang="fr-FR" dirty="0" err="1" smtClean="0"/>
              <a:t>year</a:t>
            </a:r>
            <a:r>
              <a:rPr lang="fr-F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8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r>
              <a:rPr lang="fr-FR" dirty="0" smtClean="0"/>
              <a:t> and </a:t>
            </a:r>
            <a:r>
              <a:rPr lang="fr-FR" dirty="0" err="1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 smtClean="0"/>
              <a:t>Thank</a:t>
            </a:r>
            <a:r>
              <a:rPr lang="fr-FR" sz="4000" dirty="0" smtClean="0"/>
              <a:t> </a:t>
            </a:r>
            <a:r>
              <a:rPr lang="fr-FR" sz="4000" dirty="0" err="1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25553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268</TotalTime>
  <Words>199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Competition project team 4</vt:lpstr>
      <vt:lpstr>Plan</vt:lpstr>
      <vt:lpstr>Business understanding</vt:lpstr>
      <vt:lpstr>Analytic Questions</vt:lpstr>
      <vt:lpstr>Data cleaning and preprocessing</vt:lpstr>
      <vt:lpstr>Data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project team 4</dc:title>
  <dc:creator>Hajar Nechbaoui</dc:creator>
  <cp:lastModifiedBy>Hajar Nechbaoui</cp:lastModifiedBy>
  <cp:revision>9</cp:revision>
  <dcterms:created xsi:type="dcterms:W3CDTF">2023-11-25T12:46:20Z</dcterms:created>
  <dcterms:modified xsi:type="dcterms:W3CDTF">2023-11-25T17:15:05Z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